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3" r:id="rId4"/>
    <p:sldId id="264" r:id="rId5"/>
    <p:sldId id="257" r:id="rId6"/>
    <p:sldId id="260" r:id="rId7"/>
    <p:sldId id="262" r:id="rId8"/>
    <p:sldId id="259" r:id="rId9"/>
    <p:sldId id="261" r:id="rId10"/>
    <p:sldId id="258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65"/>
    <p:restoredTop sz="94782"/>
  </p:normalViewPr>
  <p:slideViewPr>
    <p:cSldViewPr snapToGrid="0" showGuides="1">
      <p:cViewPr varScale="1">
        <p:scale>
          <a:sx n="97" d="100"/>
          <a:sy n="97" d="100"/>
        </p:scale>
        <p:origin x="20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A69D0-0A85-32C8-644B-72A29CC0E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75FAD64-E8F3-DE20-47D4-70AE8D69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2D7531-4DC6-9933-5FF2-374B6BC6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F6BC06-9298-3BAC-DD6C-FA2C91A2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E94C6-2B03-7BEA-2241-299087D2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47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7BFF9-08DF-6D23-DAFA-D8D69762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07625F-5317-F265-70E6-143ADAE48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A026C5-5EDD-60FC-3A5B-46F27C5B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E92165-8E8B-5B3F-3929-7BC1719E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A5BDF7-2934-36C3-DD84-D39BBBD3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F58979-00F7-87B7-2081-2CC196E5A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E785AC-DEF7-187D-2A2E-9A23D8651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90B56D-D9BF-6C58-BC03-EB273560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16907-E8B1-E970-FD5E-3EEE5C5A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19A66-A4C7-07C2-4F15-A05103A3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4867F-ABAB-D86F-E91A-0C5D9A95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FE2E06-8812-EFDA-457E-4EB0ADEF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D0539-62CA-01E8-E963-DFF6335D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1548A4-54FD-AD23-140B-D3D409F7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D7BE7-4380-0DE0-CA54-0F12E611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56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38F97-34C4-3430-B0D0-154DD3BD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5E1E22-C5F5-919B-617C-50A01A516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29AAEE-3DD3-4E20-E25D-838F6898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D8B239-D0E8-2AE6-EEB4-1E22DC1C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2D2048-712B-457A-0ED3-C043C418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D42E6D-3EC6-3510-66FC-77809D74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4DF515-78F4-19BC-D35E-364A81E51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D27B7D-1706-3CE8-A4A3-EF3B8A641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C94068-4755-00C6-7B09-673E4343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F39A7D-4C9D-FB25-255C-F2095ED0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3B40DA-5D70-5B77-E6BA-2C6D2403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8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E7E5F-9AB9-F4CC-6FD6-815CA324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43C3B7-6CF9-5D73-6829-62420DD2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324CD3-B08F-5586-3208-508E24EE1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8CBA6-BB9D-8D28-B17B-1FA6E6543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951149A-B5F5-15B6-CE77-7C31BF275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717A7A-1A0F-8819-7F3B-03A2606A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36E68D8-343E-DEF9-A493-7249901D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ACE67A-B21B-B6EE-8811-5A90BAC7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8887B9-34CA-C9F1-4F97-A60C531A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651FE5-4178-64D4-BA8F-495388ED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BFC967-5EF7-9A2A-D200-344FC68C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395051-CEE4-368A-5D92-181FB866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01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C5DCD1-67F7-4F37-9644-28335C41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FEC980-D0B3-4767-C5F1-5A130EDF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D09C6C-3610-F5C8-3D78-78057789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91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35A2D2-9AAC-E1E4-E79D-46E934B5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D46F08-62A7-8E00-CD6B-077B4C102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C20947-833D-DD35-96DD-C34D3075F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D4FC20-F186-A275-25D3-27247484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89EE83-7C78-4E08-201A-34877C7F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D1814C-BC66-A26A-2FBD-E0BC8EA2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48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8CCE6F-B700-48ED-97C8-D71CA44F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A2343E7-3346-8ABE-46D5-0EE888BC7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6F10CE-0475-43A8-FAD8-1090E27C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2F9AA8-E7DE-73A4-0E4D-87B61E5E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5780B2-9F5D-B727-786E-A4701CFF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63198B-CE0E-388D-1B48-71AB27C5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51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85D717-29C7-4D74-F53E-19369E57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F4E6CE5-74BC-1254-AD4E-E12B0569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3E65BB-AEAC-4BD0-51D8-D0465E858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399DA0-AA51-F248-A30D-906D173C9AE2}" type="datetimeFigureOut">
              <a:rPr kumimoji="1" lang="ja-JP" altLang="en-US" smtClean="0"/>
              <a:t>2025/10/25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B1048F-6811-DA93-AE32-CC7B9DA7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82CB58-7268-F1DA-1143-A1F17A649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747D4-A7AD-A94C-9070-65E30AE78A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6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518A6-4BD0-8388-FABA-821BF6A60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 hidden="1">
            <a:extLst>
              <a:ext uri="{FF2B5EF4-FFF2-40B4-BE49-F238E27FC236}">
                <a16:creationId xmlns:a16="http://schemas.microsoft.com/office/drawing/2014/main" id="{7E4F91DD-6EE8-6412-8F64-29C09716C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0" name="グループ化 1089">
            <a:extLst>
              <a:ext uri="{FF2B5EF4-FFF2-40B4-BE49-F238E27FC236}">
                <a16:creationId xmlns:a16="http://schemas.microsoft.com/office/drawing/2014/main" id="{7690FE32-E119-AD0B-5F17-871045BF4FD9}"/>
              </a:ext>
            </a:extLst>
          </p:cNvPr>
          <p:cNvGrpSpPr/>
          <p:nvPr/>
        </p:nvGrpSpPr>
        <p:grpSpPr>
          <a:xfrm>
            <a:off x="11623" y="353792"/>
            <a:ext cx="10385523" cy="6280992"/>
            <a:chOff x="869856" y="-25457"/>
            <a:chExt cx="11343979" cy="6860650"/>
          </a:xfrm>
          <a:noFill/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155F399B-2E96-73AE-3A59-BBE3194E2AEE}"/>
                </a:ext>
              </a:extLst>
            </p:cNvPr>
            <p:cNvSpPr/>
            <p:nvPr/>
          </p:nvSpPr>
          <p:spPr>
            <a:xfrm>
              <a:off x="2740188" y="809625"/>
              <a:ext cx="447565" cy="446904"/>
            </a:xfrm>
            <a:custGeom>
              <a:avLst/>
              <a:gdLst>
                <a:gd name="connsiteX0" fmla="*/ 31587 w 447565"/>
                <a:gd name="connsiteY0" fmla="*/ 0 h 446904"/>
                <a:gd name="connsiteX1" fmla="*/ 314162 w 447565"/>
                <a:gd name="connsiteY1" fmla="*/ 158750 h 446904"/>
                <a:gd name="connsiteX2" fmla="*/ 101437 w 447565"/>
                <a:gd name="connsiteY2" fmla="*/ 231775 h 446904"/>
                <a:gd name="connsiteX3" fmla="*/ 266537 w 447565"/>
                <a:gd name="connsiteY3" fmla="*/ 231775 h 446904"/>
                <a:gd name="connsiteX4" fmla="*/ 130012 w 447565"/>
                <a:gd name="connsiteY4" fmla="*/ 266700 h 446904"/>
                <a:gd name="connsiteX5" fmla="*/ 22062 w 447565"/>
                <a:gd name="connsiteY5" fmla="*/ 444500 h 446904"/>
                <a:gd name="connsiteX6" fmla="*/ 31587 w 447565"/>
                <a:gd name="connsiteY6" fmla="*/ 355600 h 446904"/>
                <a:gd name="connsiteX7" fmla="*/ 345912 w 447565"/>
                <a:gd name="connsiteY7" fmla="*/ 161925 h 446904"/>
                <a:gd name="connsiteX8" fmla="*/ 447512 w 447565"/>
                <a:gd name="connsiteY8" fmla="*/ 139700 h 446904"/>
                <a:gd name="connsiteX9" fmla="*/ 336387 w 447565"/>
                <a:gd name="connsiteY9" fmla="*/ 139700 h 446904"/>
                <a:gd name="connsiteX10" fmla="*/ 47462 w 447565"/>
                <a:gd name="connsiteY10" fmla="*/ 120650 h 446904"/>
                <a:gd name="connsiteX11" fmla="*/ 247487 w 447565"/>
                <a:gd name="connsiteY11" fmla="*/ 104775 h 4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565" h="446904">
                  <a:moveTo>
                    <a:pt x="31587" y="0"/>
                  </a:moveTo>
                  <a:cubicBezTo>
                    <a:pt x="167053" y="60060"/>
                    <a:pt x="302520" y="120121"/>
                    <a:pt x="314162" y="158750"/>
                  </a:cubicBezTo>
                  <a:cubicBezTo>
                    <a:pt x="325804" y="197379"/>
                    <a:pt x="109374" y="219604"/>
                    <a:pt x="101437" y="231775"/>
                  </a:cubicBezTo>
                  <a:cubicBezTo>
                    <a:pt x="93500" y="243946"/>
                    <a:pt x="261775" y="225954"/>
                    <a:pt x="266537" y="231775"/>
                  </a:cubicBezTo>
                  <a:cubicBezTo>
                    <a:pt x="271299" y="237596"/>
                    <a:pt x="170758" y="231246"/>
                    <a:pt x="130012" y="266700"/>
                  </a:cubicBezTo>
                  <a:cubicBezTo>
                    <a:pt x="89266" y="302154"/>
                    <a:pt x="38466" y="429683"/>
                    <a:pt x="22062" y="444500"/>
                  </a:cubicBezTo>
                  <a:cubicBezTo>
                    <a:pt x="5658" y="459317"/>
                    <a:pt x="-22388" y="402696"/>
                    <a:pt x="31587" y="355600"/>
                  </a:cubicBezTo>
                  <a:cubicBezTo>
                    <a:pt x="85562" y="308504"/>
                    <a:pt x="276591" y="197908"/>
                    <a:pt x="345912" y="161925"/>
                  </a:cubicBezTo>
                  <a:cubicBezTo>
                    <a:pt x="415233" y="125942"/>
                    <a:pt x="449099" y="143404"/>
                    <a:pt x="447512" y="139700"/>
                  </a:cubicBezTo>
                  <a:cubicBezTo>
                    <a:pt x="445925" y="135996"/>
                    <a:pt x="403062" y="142875"/>
                    <a:pt x="336387" y="139700"/>
                  </a:cubicBezTo>
                  <a:cubicBezTo>
                    <a:pt x="269712" y="136525"/>
                    <a:pt x="62279" y="126471"/>
                    <a:pt x="47462" y="120650"/>
                  </a:cubicBezTo>
                  <a:cubicBezTo>
                    <a:pt x="32645" y="114829"/>
                    <a:pt x="140066" y="109802"/>
                    <a:pt x="247487" y="1047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A5150718-9994-2255-187E-0FB59613EC7B}"/>
                </a:ext>
              </a:extLst>
            </p:cNvPr>
            <p:cNvSpPr/>
            <p:nvPr/>
          </p:nvSpPr>
          <p:spPr>
            <a:xfrm>
              <a:off x="2320925" y="857897"/>
              <a:ext cx="1147215" cy="780814"/>
            </a:xfrm>
            <a:custGeom>
              <a:avLst/>
              <a:gdLst>
                <a:gd name="connsiteX0" fmla="*/ 0 w 1147215"/>
                <a:gd name="connsiteY0" fmla="*/ 104128 h 780814"/>
                <a:gd name="connsiteX1" fmla="*/ 457200 w 1147215"/>
                <a:gd name="connsiteY1" fmla="*/ 2528 h 780814"/>
                <a:gd name="connsiteX2" fmla="*/ 301625 w 1147215"/>
                <a:gd name="connsiteY2" fmla="*/ 37453 h 780814"/>
                <a:gd name="connsiteX3" fmla="*/ 568325 w 1147215"/>
                <a:gd name="connsiteY3" fmla="*/ 110478 h 780814"/>
                <a:gd name="connsiteX4" fmla="*/ 361950 w 1147215"/>
                <a:gd name="connsiteY4" fmla="*/ 193028 h 780814"/>
                <a:gd name="connsiteX5" fmla="*/ 596900 w 1147215"/>
                <a:gd name="connsiteY5" fmla="*/ 304153 h 780814"/>
                <a:gd name="connsiteX6" fmla="*/ 403225 w 1147215"/>
                <a:gd name="connsiteY6" fmla="*/ 361303 h 780814"/>
                <a:gd name="connsiteX7" fmla="*/ 762000 w 1147215"/>
                <a:gd name="connsiteY7" fmla="*/ 535928 h 780814"/>
                <a:gd name="connsiteX8" fmla="*/ 549275 w 1147215"/>
                <a:gd name="connsiteY8" fmla="*/ 507353 h 780814"/>
                <a:gd name="connsiteX9" fmla="*/ 1146175 w 1147215"/>
                <a:gd name="connsiteY9" fmla="*/ 780403 h 780814"/>
                <a:gd name="connsiteX10" fmla="*/ 704850 w 1147215"/>
                <a:gd name="connsiteY10" fmla="*/ 574028 h 780814"/>
                <a:gd name="connsiteX11" fmla="*/ 60325 w 1147215"/>
                <a:gd name="connsiteY11" fmla="*/ 288278 h 780814"/>
                <a:gd name="connsiteX12" fmla="*/ 596900 w 1147215"/>
                <a:gd name="connsiteY12" fmla="*/ 415278 h 780814"/>
                <a:gd name="connsiteX13" fmla="*/ 450850 w 1147215"/>
                <a:gd name="connsiteY13" fmla="*/ 291453 h 780814"/>
                <a:gd name="connsiteX14" fmla="*/ 196850 w 1147215"/>
                <a:gd name="connsiteY14" fmla="*/ 116828 h 780814"/>
                <a:gd name="connsiteX15" fmla="*/ 438150 w 1147215"/>
                <a:gd name="connsiteY15" fmla="*/ 266053 h 780814"/>
                <a:gd name="connsiteX16" fmla="*/ 190500 w 1147215"/>
                <a:gd name="connsiteY16" fmla="*/ 113653 h 780814"/>
                <a:gd name="connsiteX17" fmla="*/ 358775 w 1147215"/>
                <a:gd name="connsiteY17" fmla="*/ 104128 h 780814"/>
                <a:gd name="connsiteX18" fmla="*/ 209550 w 1147215"/>
                <a:gd name="connsiteY18" fmla="*/ 110478 h 78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7215" h="780814">
                  <a:moveTo>
                    <a:pt x="0" y="104128"/>
                  </a:moveTo>
                  <a:lnTo>
                    <a:pt x="457200" y="2528"/>
                  </a:lnTo>
                  <a:cubicBezTo>
                    <a:pt x="507471" y="-8584"/>
                    <a:pt x="283104" y="19461"/>
                    <a:pt x="301625" y="37453"/>
                  </a:cubicBezTo>
                  <a:cubicBezTo>
                    <a:pt x="320146" y="55445"/>
                    <a:pt x="558271" y="84549"/>
                    <a:pt x="568325" y="110478"/>
                  </a:cubicBezTo>
                  <a:cubicBezTo>
                    <a:pt x="578379" y="136407"/>
                    <a:pt x="357188" y="160749"/>
                    <a:pt x="361950" y="193028"/>
                  </a:cubicBezTo>
                  <a:cubicBezTo>
                    <a:pt x="366713" y="225307"/>
                    <a:pt x="590021" y="276107"/>
                    <a:pt x="596900" y="304153"/>
                  </a:cubicBezTo>
                  <a:cubicBezTo>
                    <a:pt x="603779" y="332199"/>
                    <a:pt x="375708" y="322674"/>
                    <a:pt x="403225" y="361303"/>
                  </a:cubicBezTo>
                  <a:cubicBezTo>
                    <a:pt x="430742" y="399932"/>
                    <a:pt x="737658" y="511586"/>
                    <a:pt x="762000" y="535928"/>
                  </a:cubicBezTo>
                  <a:cubicBezTo>
                    <a:pt x="786342" y="560270"/>
                    <a:pt x="485246" y="466607"/>
                    <a:pt x="549275" y="507353"/>
                  </a:cubicBezTo>
                  <a:cubicBezTo>
                    <a:pt x="613304" y="548099"/>
                    <a:pt x="1120246" y="769291"/>
                    <a:pt x="1146175" y="780403"/>
                  </a:cubicBezTo>
                  <a:cubicBezTo>
                    <a:pt x="1172104" y="791516"/>
                    <a:pt x="704850" y="574028"/>
                    <a:pt x="704850" y="574028"/>
                  </a:cubicBezTo>
                  <a:cubicBezTo>
                    <a:pt x="523875" y="492007"/>
                    <a:pt x="78317" y="314736"/>
                    <a:pt x="60325" y="288278"/>
                  </a:cubicBezTo>
                  <a:cubicBezTo>
                    <a:pt x="42333" y="261820"/>
                    <a:pt x="531813" y="414749"/>
                    <a:pt x="596900" y="415278"/>
                  </a:cubicBezTo>
                  <a:cubicBezTo>
                    <a:pt x="661987" y="415807"/>
                    <a:pt x="517525" y="341195"/>
                    <a:pt x="450850" y="291453"/>
                  </a:cubicBezTo>
                  <a:cubicBezTo>
                    <a:pt x="384175" y="241711"/>
                    <a:pt x="198967" y="121061"/>
                    <a:pt x="196850" y="116828"/>
                  </a:cubicBezTo>
                  <a:cubicBezTo>
                    <a:pt x="194733" y="112595"/>
                    <a:pt x="439208" y="266582"/>
                    <a:pt x="438150" y="266053"/>
                  </a:cubicBezTo>
                  <a:cubicBezTo>
                    <a:pt x="437092" y="265524"/>
                    <a:pt x="203729" y="140641"/>
                    <a:pt x="190500" y="113653"/>
                  </a:cubicBezTo>
                  <a:cubicBezTo>
                    <a:pt x="177271" y="86665"/>
                    <a:pt x="355600" y="104657"/>
                    <a:pt x="358775" y="104128"/>
                  </a:cubicBezTo>
                  <a:cubicBezTo>
                    <a:pt x="361950" y="103599"/>
                    <a:pt x="285750" y="107038"/>
                    <a:pt x="209550" y="11047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90997539-6EFD-A5C2-CC39-1E5EB860D139}"/>
                </a:ext>
              </a:extLst>
            </p:cNvPr>
            <p:cNvSpPr/>
            <p:nvPr/>
          </p:nvSpPr>
          <p:spPr>
            <a:xfrm>
              <a:off x="2126606" y="631825"/>
              <a:ext cx="477764" cy="617510"/>
            </a:xfrm>
            <a:custGeom>
              <a:avLst/>
              <a:gdLst>
                <a:gd name="connsiteX0" fmla="*/ 26044 w 477764"/>
                <a:gd name="connsiteY0" fmla="*/ 0 h 617510"/>
                <a:gd name="connsiteX1" fmla="*/ 137169 w 477764"/>
                <a:gd name="connsiteY1" fmla="*/ 431800 h 617510"/>
                <a:gd name="connsiteX2" fmla="*/ 10169 w 477764"/>
                <a:gd name="connsiteY2" fmla="*/ 333375 h 617510"/>
                <a:gd name="connsiteX3" fmla="*/ 461019 w 477764"/>
                <a:gd name="connsiteY3" fmla="*/ 584200 h 617510"/>
                <a:gd name="connsiteX4" fmla="*/ 318144 w 477764"/>
                <a:gd name="connsiteY4" fmla="*/ 536575 h 617510"/>
                <a:gd name="connsiteX5" fmla="*/ 184794 w 477764"/>
                <a:gd name="connsiteY5" fmla="*/ 615950 h 617510"/>
                <a:gd name="connsiteX6" fmla="*/ 476894 w 477764"/>
                <a:gd name="connsiteY6" fmla="*/ 450850 h 617510"/>
                <a:gd name="connsiteX7" fmla="*/ 270519 w 477764"/>
                <a:gd name="connsiteY7" fmla="*/ 336550 h 617510"/>
                <a:gd name="connsiteX8" fmla="*/ 146694 w 477764"/>
                <a:gd name="connsiteY8" fmla="*/ 60325 h 617510"/>
                <a:gd name="connsiteX9" fmla="*/ 121294 w 477764"/>
                <a:gd name="connsiteY9" fmla="*/ 254000 h 617510"/>
                <a:gd name="connsiteX10" fmla="*/ 57794 w 477764"/>
                <a:gd name="connsiteY10" fmla="*/ 161925 h 617510"/>
                <a:gd name="connsiteX11" fmla="*/ 105419 w 477764"/>
                <a:gd name="connsiteY11" fmla="*/ 73025 h 6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64" h="617510">
                  <a:moveTo>
                    <a:pt x="26044" y="0"/>
                  </a:moveTo>
                  <a:cubicBezTo>
                    <a:pt x="82929" y="188119"/>
                    <a:pt x="139815" y="376238"/>
                    <a:pt x="137169" y="431800"/>
                  </a:cubicBezTo>
                  <a:cubicBezTo>
                    <a:pt x="134523" y="487362"/>
                    <a:pt x="-43806" y="307975"/>
                    <a:pt x="10169" y="333375"/>
                  </a:cubicBezTo>
                  <a:cubicBezTo>
                    <a:pt x="64144" y="358775"/>
                    <a:pt x="409690" y="550333"/>
                    <a:pt x="461019" y="584200"/>
                  </a:cubicBezTo>
                  <a:cubicBezTo>
                    <a:pt x="512348" y="618067"/>
                    <a:pt x="364182" y="531283"/>
                    <a:pt x="318144" y="536575"/>
                  </a:cubicBezTo>
                  <a:cubicBezTo>
                    <a:pt x="272107" y="541867"/>
                    <a:pt x="158336" y="630237"/>
                    <a:pt x="184794" y="615950"/>
                  </a:cubicBezTo>
                  <a:cubicBezTo>
                    <a:pt x="211252" y="601663"/>
                    <a:pt x="462607" y="497417"/>
                    <a:pt x="476894" y="450850"/>
                  </a:cubicBezTo>
                  <a:cubicBezTo>
                    <a:pt x="491182" y="404283"/>
                    <a:pt x="325552" y="401638"/>
                    <a:pt x="270519" y="336550"/>
                  </a:cubicBezTo>
                  <a:cubicBezTo>
                    <a:pt x="215486" y="271463"/>
                    <a:pt x="171565" y="74083"/>
                    <a:pt x="146694" y="60325"/>
                  </a:cubicBezTo>
                  <a:cubicBezTo>
                    <a:pt x="121823" y="46567"/>
                    <a:pt x="136111" y="237067"/>
                    <a:pt x="121294" y="254000"/>
                  </a:cubicBezTo>
                  <a:cubicBezTo>
                    <a:pt x="106477" y="270933"/>
                    <a:pt x="60440" y="192087"/>
                    <a:pt x="57794" y="161925"/>
                  </a:cubicBezTo>
                  <a:cubicBezTo>
                    <a:pt x="55148" y="131763"/>
                    <a:pt x="80283" y="102394"/>
                    <a:pt x="105419" y="730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9460A89B-30B3-0DB9-548B-D2A9E16D1FE7}"/>
                </a:ext>
              </a:extLst>
            </p:cNvPr>
            <p:cNvSpPr/>
            <p:nvPr/>
          </p:nvSpPr>
          <p:spPr>
            <a:xfrm>
              <a:off x="945655" y="1047750"/>
              <a:ext cx="1356220" cy="1411790"/>
            </a:xfrm>
            <a:custGeom>
              <a:avLst/>
              <a:gdLst>
                <a:gd name="connsiteX0" fmla="*/ 1356220 w 1356220"/>
                <a:gd name="connsiteY0" fmla="*/ 0 h 1411790"/>
                <a:gd name="connsiteX1" fmla="*/ 787895 w 1356220"/>
                <a:gd name="connsiteY1" fmla="*/ 384175 h 1411790"/>
                <a:gd name="connsiteX2" fmla="*/ 867270 w 1356220"/>
                <a:gd name="connsiteY2" fmla="*/ 349250 h 1411790"/>
                <a:gd name="connsiteX3" fmla="*/ 635495 w 1356220"/>
                <a:gd name="connsiteY3" fmla="*/ 650875 h 1411790"/>
                <a:gd name="connsiteX4" fmla="*/ 683120 w 1356220"/>
                <a:gd name="connsiteY4" fmla="*/ 625475 h 1411790"/>
                <a:gd name="connsiteX5" fmla="*/ 257670 w 1356220"/>
                <a:gd name="connsiteY5" fmla="*/ 1143000 h 1411790"/>
                <a:gd name="connsiteX6" fmla="*/ 248145 w 1356220"/>
                <a:gd name="connsiteY6" fmla="*/ 1155700 h 1411790"/>
                <a:gd name="connsiteX7" fmla="*/ 327520 w 1356220"/>
                <a:gd name="connsiteY7" fmla="*/ 1117600 h 1411790"/>
                <a:gd name="connsiteX8" fmla="*/ 76695 w 1356220"/>
                <a:gd name="connsiteY8" fmla="*/ 1330325 h 1411790"/>
                <a:gd name="connsiteX9" fmla="*/ 3670 w 1356220"/>
                <a:gd name="connsiteY9" fmla="*/ 1409700 h 1411790"/>
                <a:gd name="connsiteX10" fmla="*/ 168770 w 1356220"/>
                <a:gd name="connsiteY10" fmla="*/ 1257300 h 1411790"/>
                <a:gd name="connsiteX11" fmla="*/ 667245 w 1356220"/>
                <a:gd name="connsiteY11" fmla="*/ 752475 h 1411790"/>
                <a:gd name="connsiteX12" fmla="*/ 584695 w 1356220"/>
                <a:gd name="connsiteY12" fmla="*/ 790575 h 1411790"/>
                <a:gd name="connsiteX13" fmla="*/ 1032370 w 1356220"/>
                <a:gd name="connsiteY13" fmla="*/ 263525 h 141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6220" h="1411790">
                  <a:moveTo>
                    <a:pt x="1356220" y="0"/>
                  </a:moveTo>
                  <a:lnTo>
                    <a:pt x="787895" y="384175"/>
                  </a:lnTo>
                  <a:cubicBezTo>
                    <a:pt x="706403" y="442383"/>
                    <a:pt x="892670" y="304800"/>
                    <a:pt x="867270" y="349250"/>
                  </a:cubicBezTo>
                  <a:cubicBezTo>
                    <a:pt x="841870" y="393700"/>
                    <a:pt x="666187" y="604838"/>
                    <a:pt x="635495" y="650875"/>
                  </a:cubicBezTo>
                  <a:cubicBezTo>
                    <a:pt x="604803" y="696912"/>
                    <a:pt x="746091" y="543454"/>
                    <a:pt x="683120" y="625475"/>
                  </a:cubicBezTo>
                  <a:cubicBezTo>
                    <a:pt x="620149" y="707496"/>
                    <a:pt x="257670" y="1143000"/>
                    <a:pt x="257670" y="1143000"/>
                  </a:cubicBezTo>
                  <a:cubicBezTo>
                    <a:pt x="185174" y="1231371"/>
                    <a:pt x="236503" y="1159933"/>
                    <a:pt x="248145" y="1155700"/>
                  </a:cubicBezTo>
                  <a:cubicBezTo>
                    <a:pt x="259787" y="1151467"/>
                    <a:pt x="356095" y="1088496"/>
                    <a:pt x="327520" y="1117600"/>
                  </a:cubicBezTo>
                  <a:cubicBezTo>
                    <a:pt x="298945" y="1146704"/>
                    <a:pt x="130670" y="1281642"/>
                    <a:pt x="76695" y="1330325"/>
                  </a:cubicBezTo>
                  <a:cubicBezTo>
                    <a:pt x="22720" y="1379008"/>
                    <a:pt x="-11676" y="1421871"/>
                    <a:pt x="3670" y="1409700"/>
                  </a:cubicBezTo>
                  <a:cubicBezTo>
                    <a:pt x="19016" y="1397529"/>
                    <a:pt x="58174" y="1366837"/>
                    <a:pt x="168770" y="1257300"/>
                  </a:cubicBezTo>
                  <a:cubicBezTo>
                    <a:pt x="279366" y="1147763"/>
                    <a:pt x="597924" y="830262"/>
                    <a:pt x="667245" y="752475"/>
                  </a:cubicBezTo>
                  <a:cubicBezTo>
                    <a:pt x="736566" y="674688"/>
                    <a:pt x="523841" y="872067"/>
                    <a:pt x="584695" y="790575"/>
                  </a:cubicBezTo>
                  <a:cubicBezTo>
                    <a:pt x="645549" y="709083"/>
                    <a:pt x="838959" y="486304"/>
                    <a:pt x="1032370" y="2635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C1E96F4C-99DC-4E2A-7F45-83017185906C}"/>
                </a:ext>
              </a:extLst>
            </p:cNvPr>
            <p:cNvSpPr/>
            <p:nvPr/>
          </p:nvSpPr>
          <p:spPr>
            <a:xfrm>
              <a:off x="1302791" y="1314450"/>
              <a:ext cx="935584" cy="1016673"/>
            </a:xfrm>
            <a:custGeom>
              <a:avLst/>
              <a:gdLst>
                <a:gd name="connsiteX0" fmla="*/ 935584 w 935584"/>
                <a:gd name="connsiteY0" fmla="*/ 0 h 1016673"/>
                <a:gd name="connsiteX1" fmla="*/ 827634 w 935584"/>
                <a:gd name="connsiteY1" fmla="*/ 146050 h 1016673"/>
                <a:gd name="connsiteX2" fmla="*/ 738734 w 935584"/>
                <a:gd name="connsiteY2" fmla="*/ 184150 h 1016673"/>
                <a:gd name="connsiteX3" fmla="*/ 519659 w 935584"/>
                <a:gd name="connsiteY3" fmla="*/ 184150 h 1016673"/>
                <a:gd name="connsiteX4" fmla="*/ 551409 w 935584"/>
                <a:gd name="connsiteY4" fmla="*/ 180975 h 1016673"/>
                <a:gd name="connsiteX5" fmla="*/ 389484 w 935584"/>
                <a:gd name="connsiteY5" fmla="*/ 501650 h 1016673"/>
                <a:gd name="connsiteX6" fmla="*/ 405359 w 935584"/>
                <a:gd name="connsiteY6" fmla="*/ 527050 h 1016673"/>
                <a:gd name="connsiteX7" fmla="*/ 278359 w 935584"/>
                <a:gd name="connsiteY7" fmla="*/ 663575 h 1016673"/>
                <a:gd name="connsiteX8" fmla="*/ 151359 w 935584"/>
                <a:gd name="connsiteY8" fmla="*/ 809625 h 1016673"/>
                <a:gd name="connsiteX9" fmla="*/ 2134 w 935584"/>
                <a:gd name="connsiteY9" fmla="*/ 1016000 h 1016673"/>
                <a:gd name="connsiteX10" fmla="*/ 71984 w 935584"/>
                <a:gd name="connsiteY10" fmla="*/ 860425 h 1016673"/>
                <a:gd name="connsiteX11" fmla="*/ 192634 w 935584"/>
                <a:gd name="connsiteY11" fmla="*/ 466725 h 101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584" h="1016673">
                  <a:moveTo>
                    <a:pt x="935584" y="0"/>
                  </a:moveTo>
                  <a:cubicBezTo>
                    <a:pt x="898013" y="57679"/>
                    <a:pt x="860442" y="115358"/>
                    <a:pt x="827634" y="146050"/>
                  </a:cubicBezTo>
                  <a:cubicBezTo>
                    <a:pt x="794826" y="176742"/>
                    <a:pt x="790063" y="177800"/>
                    <a:pt x="738734" y="184150"/>
                  </a:cubicBezTo>
                  <a:cubicBezTo>
                    <a:pt x="687405" y="190500"/>
                    <a:pt x="550880" y="184679"/>
                    <a:pt x="519659" y="184150"/>
                  </a:cubicBezTo>
                  <a:cubicBezTo>
                    <a:pt x="488438" y="183621"/>
                    <a:pt x="573105" y="128058"/>
                    <a:pt x="551409" y="180975"/>
                  </a:cubicBezTo>
                  <a:cubicBezTo>
                    <a:pt x="529713" y="233892"/>
                    <a:pt x="413826" y="443971"/>
                    <a:pt x="389484" y="501650"/>
                  </a:cubicBezTo>
                  <a:cubicBezTo>
                    <a:pt x="365142" y="559329"/>
                    <a:pt x="423880" y="500063"/>
                    <a:pt x="405359" y="527050"/>
                  </a:cubicBezTo>
                  <a:cubicBezTo>
                    <a:pt x="386838" y="554037"/>
                    <a:pt x="320692" y="616479"/>
                    <a:pt x="278359" y="663575"/>
                  </a:cubicBezTo>
                  <a:cubicBezTo>
                    <a:pt x="236026" y="710671"/>
                    <a:pt x="197396" y="750888"/>
                    <a:pt x="151359" y="809625"/>
                  </a:cubicBezTo>
                  <a:cubicBezTo>
                    <a:pt x="105322" y="868362"/>
                    <a:pt x="15363" y="1007533"/>
                    <a:pt x="2134" y="1016000"/>
                  </a:cubicBezTo>
                  <a:cubicBezTo>
                    <a:pt x="-11095" y="1024467"/>
                    <a:pt x="40234" y="951971"/>
                    <a:pt x="71984" y="860425"/>
                  </a:cubicBezTo>
                  <a:cubicBezTo>
                    <a:pt x="103734" y="768879"/>
                    <a:pt x="148184" y="617802"/>
                    <a:pt x="192634" y="4667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6484CBFD-22C3-927C-374F-E116B2CEE9E5}"/>
                </a:ext>
              </a:extLst>
            </p:cNvPr>
            <p:cNvSpPr/>
            <p:nvPr/>
          </p:nvSpPr>
          <p:spPr>
            <a:xfrm>
              <a:off x="1694560" y="1409700"/>
              <a:ext cx="430829" cy="457648"/>
            </a:xfrm>
            <a:custGeom>
              <a:avLst/>
              <a:gdLst>
                <a:gd name="connsiteX0" fmla="*/ 254890 w 430829"/>
                <a:gd name="connsiteY0" fmla="*/ 0 h 457648"/>
                <a:gd name="connsiteX1" fmla="*/ 4065 w 430829"/>
                <a:gd name="connsiteY1" fmla="*/ 447675 h 457648"/>
                <a:gd name="connsiteX2" fmla="*/ 115190 w 430829"/>
                <a:gd name="connsiteY2" fmla="*/ 311150 h 457648"/>
                <a:gd name="connsiteX3" fmla="*/ 318390 w 430829"/>
                <a:gd name="connsiteY3" fmla="*/ 314325 h 457648"/>
                <a:gd name="connsiteX4" fmla="*/ 429515 w 430829"/>
                <a:gd name="connsiteY4" fmla="*/ 165100 h 457648"/>
                <a:gd name="connsiteX5" fmla="*/ 372365 w 430829"/>
                <a:gd name="connsiteY5" fmla="*/ 219075 h 457648"/>
                <a:gd name="connsiteX6" fmla="*/ 267590 w 430829"/>
                <a:gd name="connsiteY6" fmla="*/ 136525 h 457648"/>
                <a:gd name="connsiteX7" fmla="*/ 372365 w 430829"/>
                <a:gd name="connsiteY7" fmla="*/ 165100 h 4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829" h="457648">
                  <a:moveTo>
                    <a:pt x="254890" y="0"/>
                  </a:moveTo>
                  <a:cubicBezTo>
                    <a:pt x="141119" y="197908"/>
                    <a:pt x="27348" y="395817"/>
                    <a:pt x="4065" y="447675"/>
                  </a:cubicBezTo>
                  <a:cubicBezTo>
                    <a:pt x="-19218" y="499533"/>
                    <a:pt x="62803" y="333375"/>
                    <a:pt x="115190" y="311150"/>
                  </a:cubicBezTo>
                  <a:cubicBezTo>
                    <a:pt x="167577" y="288925"/>
                    <a:pt x="266003" y="338667"/>
                    <a:pt x="318390" y="314325"/>
                  </a:cubicBezTo>
                  <a:cubicBezTo>
                    <a:pt x="370777" y="289983"/>
                    <a:pt x="420519" y="180975"/>
                    <a:pt x="429515" y="165100"/>
                  </a:cubicBezTo>
                  <a:cubicBezTo>
                    <a:pt x="438511" y="149225"/>
                    <a:pt x="399352" y="223837"/>
                    <a:pt x="372365" y="219075"/>
                  </a:cubicBezTo>
                  <a:cubicBezTo>
                    <a:pt x="345378" y="214313"/>
                    <a:pt x="267590" y="145521"/>
                    <a:pt x="267590" y="136525"/>
                  </a:cubicBezTo>
                  <a:cubicBezTo>
                    <a:pt x="267590" y="127529"/>
                    <a:pt x="319977" y="146314"/>
                    <a:pt x="372365" y="1651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40B0503-08B0-0D7E-F241-8D7690D52696}"/>
                </a:ext>
              </a:extLst>
            </p:cNvPr>
            <p:cNvSpPr/>
            <p:nvPr/>
          </p:nvSpPr>
          <p:spPr>
            <a:xfrm>
              <a:off x="1831975" y="1568171"/>
              <a:ext cx="147284" cy="101879"/>
            </a:xfrm>
            <a:custGeom>
              <a:avLst/>
              <a:gdLst>
                <a:gd name="connsiteX0" fmla="*/ 0 w 147284"/>
                <a:gd name="connsiteY0" fmla="*/ 101879 h 101879"/>
                <a:gd name="connsiteX1" fmla="*/ 76200 w 147284"/>
                <a:gd name="connsiteY1" fmla="*/ 9804 h 101879"/>
                <a:gd name="connsiteX2" fmla="*/ 136525 w 147284"/>
                <a:gd name="connsiteY2" fmla="*/ 9804 h 101879"/>
                <a:gd name="connsiteX3" fmla="*/ 142875 w 147284"/>
                <a:gd name="connsiteY3" fmla="*/ 73304 h 101879"/>
                <a:gd name="connsiteX4" fmla="*/ 88900 w 147284"/>
                <a:gd name="connsiteY4" fmla="*/ 63779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4" h="101879">
                  <a:moveTo>
                    <a:pt x="0" y="101879"/>
                  </a:moveTo>
                  <a:cubicBezTo>
                    <a:pt x="26723" y="63514"/>
                    <a:pt x="53446" y="25150"/>
                    <a:pt x="76200" y="9804"/>
                  </a:cubicBezTo>
                  <a:cubicBezTo>
                    <a:pt x="98954" y="-5542"/>
                    <a:pt x="125413" y="-779"/>
                    <a:pt x="136525" y="9804"/>
                  </a:cubicBezTo>
                  <a:cubicBezTo>
                    <a:pt x="147637" y="20387"/>
                    <a:pt x="150813" y="64308"/>
                    <a:pt x="142875" y="73304"/>
                  </a:cubicBezTo>
                  <a:cubicBezTo>
                    <a:pt x="134938" y="82300"/>
                    <a:pt x="111919" y="73039"/>
                    <a:pt x="88900" y="6377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D41FB2C-99A2-1578-A156-C3A049A9E290}"/>
                </a:ext>
              </a:extLst>
            </p:cNvPr>
            <p:cNvSpPr/>
            <p:nvPr/>
          </p:nvSpPr>
          <p:spPr>
            <a:xfrm>
              <a:off x="869856" y="1898650"/>
              <a:ext cx="739869" cy="947269"/>
            </a:xfrm>
            <a:custGeom>
              <a:avLst/>
              <a:gdLst>
                <a:gd name="connsiteX0" fmla="*/ 9619 w 739869"/>
                <a:gd name="connsiteY0" fmla="*/ 590550 h 947269"/>
                <a:gd name="connsiteX1" fmla="*/ 695419 w 739869"/>
                <a:gd name="connsiteY1" fmla="*/ 358775 h 947269"/>
                <a:gd name="connsiteX2" fmla="*/ 339819 w 739869"/>
                <a:gd name="connsiteY2" fmla="*/ 485775 h 947269"/>
                <a:gd name="connsiteX3" fmla="*/ 447769 w 739869"/>
                <a:gd name="connsiteY3" fmla="*/ 565150 h 947269"/>
                <a:gd name="connsiteX4" fmla="*/ 269969 w 739869"/>
                <a:gd name="connsiteY4" fmla="*/ 711200 h 947269"/>
                <a:gd name="connsiteX5" fmla="*/ 377919 w 739869"/>
                <a:gd name="connsiteY5" fmla="*/ 793750 h 947269"/>
                <a:gd name="connsiteX6" fmla="*/ 469994 w 739869"/>
                <a:gd name="connsiteY6" fmla="*/ 809625 h 947269"/>
                <a:gd name="connsiteX7" fmla="*/ 327119 w 739869"/>
                <a:gd name="connsiteY7" fmla="*/ 917575 h 947269"/>
                <a:gd name="connsiteX8" fmla="*/ 298544 w 739869"/>
                <a:gd name="connsiteY8" fmla="*/ 942975 h 947269"/>
                <a:gd name="connsiteX9" fmla="*/ 222344 w 739869"/>
                <a:gd name="connsiteY9" fmla="*/ 844550 h 947269"/>
                <a:gd name="connsiteX10" fmla="*/ 94 w 739869"/>
                <a:gd name="connsiteY10" fmla="*/ 701675 h 947269"/>
                <a:gd name="connsiteX11" fmla="*/ 250919 w 739869"/>
                <a:gd name="connsiteY11" fmla="*/ 787400 h 947269"/>
                <a:gd name="connsiteX12" fmla="*/ 139794 w 739869"/>
                <a:gd name="connsiteY12" fmla="*/ 676275 h 947269"/>
                <a:gd name="connsiteX13" fmla="*/ 117569 w 739869"/>
                <a:gd name="connsiteY13" fmla="*/ 593725 h 947269"/>
                <a:gd name="connsiteX14" fmla="*/ 739869 w 739869"/>
                <a:gd name="connsiteY14" fmla="*/ 0 h 94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869" h="947269">
                  <a:moveTo>
                    <a:pt x="9619" y="590550"/>
                  </a:moveTo>
                  <a:lnTo>
                    <a:pt x="695419" y="358775"/>
                  </a:lnTo>
                  <a:cubicBezTo>
                    <a:pt x="750452" y="341312"/>
                    <a:pt x="381094" y="451379"/>
                    <a:pt x="339819" y="485775"/>
                  </a:cubicBezTo>
                  <a:cubicBezTo>
                    <a:pt x="298544" y="520171"/>
                    <a:pt x="459411" y="527579"/>
                    <a:pt x="447769" y="565150"/>
                  </a:cubicBezTo>
                  <a:cubicBezTo>
                    <a:pt x="436127" y="602721"/>
                    <a:pt x="281611" y="673100"/>
                    <a:pt x="269969" y="711200"/>
                  </a:cubicBezTo>
                  <a:cubicBezTo>
                    <a:pt x="258327" y="749300"/>
                    <a:pt x="344581" y="777346"/>
                    <a:pt x="377919" y="793750"/>
                  </a:cubicBezTo>
                  <a:cubicBezTo>
                    <a:pt x="411257" y="810154"/>
                    <a:pt x="478461" y="788987"/>
                    <a:pt x="469994" y="809625"/>
                  </a:cubicBezTo>
                  <a:cubicBezTo>
                    <a:pt x="461527" y="830263"/>
                    <a:pt x="355694" y="895350"/>
                    <a:pt x="327119" y="917575"/>
                  </a:cubicBezTo>
                  <a:cubicBezTo>
                    <a:pt x="298544" y="939800"/>
                    <a:pt x="316006" y="955146"/>
                    <a:pt x="298544" y="942975"/>
                  </a:cubicBezTo>
                  <a:cubicBezTo>
                    <a:pt x="281082" y="930804"/>
                    <a:pt x="272086" y="884767"/>
                    <a:pt x="222344" y="844550"/>
                  </a:cubicBezTo>
                  <a:cubicBezTo>
                    <a:pt x="172602" y="804333"/>
                    <a:pt x="-4669" y="711200"/>
                    <a:pt x="94" y="701675"/>
                  </a:cubicBezTo>
                  <a:cubicBezTo>
                    <a:pt x="4857" y="692150"/>
                    <a:pt x="227636" y="791633"/>
                    <a:pt x="250919" y="787400"/>
                  </a:cubicBezTo>
                  <a:cubicBezTo>
                    <a:pt x="274202" y="783167"/>
                    <a:pt x="162019" y="708554"/>
                    <a:pt x="139794" y="676275"/>
                  </a:cubicBezTo>
                  <a:cubicBezTo>
                    <a:pt x="117569" y="643996"/>
                    <a:pt x="17557" y="706438"/>
                    <a:pt x="117569" y="593725"/>
                  </a:cubicBezTo>
                  <a:cubicBezTo>
                    <a:pt x="217582" y="481012"/>
                    <a:pt x="478725" y="240506"/>
                    <a:pt x="739869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8AF34633-C86E-6D89-DEDE-FF4376D2D640}"/>
                </a:ext>
              </a:extLst>
            </p:cNvPr>
            <p:cNvSpPr/>
            <p:nvPr/>
          </p:nvSpPr>
          <p:spPr>
            <a:xfrm>
              <a:off x="2870382" y="942975"/>
              <a:ext cx="1469032" cy="1099236"/>
            </a:xfrm>
            <a:custGeom>
              <a:avLst/>
              <a:gdLst>
                <a:gd name="connsiteX0" fmla="*/ 9343 w 1469032"/>
                <a:gd name="connsiteY0" fmla="*/ 304800 h 1099236"/>
                <a:gd name="connsiteX1" fmla="*/ 60143 w 1469032"/>
                <a:gd name="connsiteY1" fmla="*/ 257175 h 1099236"/>
                <a:gd name="connsiteX2" fmla="*/ 463368 w 1469032"/>
                <a:gd name="connsiteY2" fmla="*/ 22225 h 1099236"/>
                <a:gd name="connsiteX3" fmla="*/ 387168 w 1469032"/>
                <a:gd name="connsiteY3" fmla="*/ 79375 h 1099236"/>
                <a:gd name="connsiteX4" fmla="*/ 663393 w 1469032"/>
                <a:gd name="connsiteY4" fmla="*/ 260350 h 1099236"/>
                <a:gd name="connsiteX5" fmla="*/ 711018 w 1469032"/>
                <a:gd name="connsiteY5" fmla="*/ 123825 h 1099236"/>
                <a:gd name="connsiteX6" fmla="*/ 587193 w 1469032"/>
                <a:gd name="connsiteY6" fmla="*/ 333375 h 1099236"/>
                <a:gd name="connsiteX7" fmla="*/ 790393 w 1469032"/>
                <a:gd name="connsiteY7" fmla="*/ 323850 h 1099236"/>
                <a:gd name="connsiteX8" fmla="*/ 676093 w 1469032"/>
                <a:gd name="connsiteY8" fmla="*/ 396875 h 1099236"/>
                <a:gd name="connsiteX9" fmla="*/ 1053918 w 1469032"/>
                <a:gd name="connsiteY9" fmla="*/ 352425 h 1099236"/>
                <a:gd name="connsiteX10" fmla="*/ 777693 w 1469032"/>
                <a:gd name="connsiteY10" fmla="*/ 444500 h 1099236"/>
                <a:gd name="connsiteX11" fmla="*/ 860243 w 1469032"/>
                <a:gd name="connsiteY11" fmla="*/ 593725 h 1099236"/>
                <a:gd name="connsiteX12" fmla="*/ 987243 w 1469032"/>
                <a:gd name="connsiteY12" fmla="*/ 612775 h 1099236"/>
                <a:gd name="connsiteX13" fmla="*/ 1168218 w 1469032"/>
                <a:gd name="connsiteY13" fmla="*/ 914400 h 1099236"/>
                <a:gd name="connsiteX14" fmla="*/ 1466668 w 1469032"/>
                <a:gd name="connsiteY14" fmla="*/ 1092200 h 1099236"/>
                <a:gd name="connsiteX15" fmla="*/ 993593 w 1469032"/>
                <a:gd name="connsiteY15" fmla="*/ 676275 h 1099236"/>
                <a:gd name="connsiteX16" fmla="*/ 717368 w 1469032"/>
                <a:gd name="connsiteY16" fmla="*/ 612775 h 1099236"/>
                <a:gd name="connsiteX17" fmla="*/ 739593 w 1469032"/>
                <a:gd name="connsiteY17" fmla="*/ 1016000 h 1099236"/>
                <a:gd name="connsiteX18" fmla="*/ 733243 w 1469032"/>
                <a:gd name="connsiteY18" fmla="*/ 479425 h 1099236"/>
                <a:gd name="connsiteX19" fmla="*/ 491943 w 1469032"/>
                <a:gd name="connsiteY19" fmla="*/ 682625 h 1099236"/>
                <a:gd name="connsiteX20" fmla="*/ 517343 w 1469032"/>
                <a:gd name="connsiteY20" fmla="*/ 317500 h 1099236"/>
                <a:gd name="connsiteX21" fmla="*/ 564968 w 1469032"/>
                <a:gd name="connsiteY21" fmla="*/ 203200 h 1099236"/>
                <a:gd name="connsiteX22" fmla="*/ 463368 w 1469032"/>
                <a:gd name="connsiteY22" fmla="*/ 409575 h 1099236"/>
                <a:gd name="connsiteX23" fmla="*/ 288743 w 1469032"/>
                <a:gd name="connsiteY23" fmla="*/ 381000 h 1099236"/>
                <a:gd name="connsiteX24" fmla="*/ 129993 w 1469032"/>
                <a:gd name="connsiteY24" fmla="*/ 381000 h 1099236"/>
                <a:gd name="connsiteX25" fmla="*/ 136343 w 1469032"/>
                <a:gd name="connsiteY25" fmla="*/ 0 h 109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9032" h="1099236">
                  <a:moveTo>
                    <a:pt x="9343" y="304800"/>
                  </a:moveTo>
                  <a:cubicBezTo>
                    <a:pt x="-3093" y="304535"/>
                    <a:pt x="-15528" y="304271"/>
                    <a:pt x="60143" y="257175"/>
                  </a:cubicBezTo>
                  <a:cubicBezTo>
                    <a:pt x="135814" y="210079"/>
                    <a:pt x="408864" y="51858"/>
                    <a:pt x="463368" y="22225"/>
                  </a:cubicBezTo>
                  <a:cubicBezTo>
                    <a:pt x="517872" y="-7408"/>
                    <a:pt x="353831" y="39688"/>
                    <a:pt x="387168" y="79375"/>
                  </a:cubicBezTo>
                  <a:cubicBezTo>
                    <a:pt x="420505" y="119062"/>
                    <a:pt x="609418" y="252942"/>
                    <a:pt x="663393" y="260350"/>
                  </a:cubicBezTo>
                  <a:cubicBezTo>
                    <a:pt x="717368" y="267758"/>
                    <a:pt x="723718" y="111654"/>
                    <a:pt x="711018" y="123825"/>
                  </a:cubicBezTo>
                  <a:cubicBezTo>
                    <a:pt x="698318" y="135996"/>
                    <a:pt x="573964" y="300038"/>
                    <a:pt x="587193" y="333375"/>
                  </a:cubicBezTo>
                  <a:cubicBezTo>
                    <a:pt x="600422" y="366712"/>
                    <a:pt x="775576" y="313267"/>
                    <a:pt x="790393" y="323850"/>
                  </a:cubicBezTo>
                  <a:cubicBezTo>
                    <a:pt x="805210" y="334433"/>
                    <a:pt x="632172" y="392113"/>
                    <a:pt x="676093" y="396875"/>
                  </a:cubicBezTo>
                  <a:cubicBezTo>
                    <a:pt x="720014" y="401637"/>
                    <a:pt x="1036985" y="344488"/>
                    <a:pt x="1053918" y="352425"/>
                  </a:cubicBezTo>
                  <a:cubicBezTo>
                    <a:pt x="1070851" y="360362"/>
                    <a:pt x="809972" y="404283"/>
                    <a:pt x="777693" y="444500"/>
                  </a:cubicBezTo>
                  <a:cubicBezTo>
                    <a:pt x="745414" y="484717"/>
                    <a:pt x="825318" y="565679"/>
                    <a:pt x="860243" y="593725"/>
                  </a:cubicBezTo>
                  <a:cubicBezTo>
                    <a:pt x="895168" y="621771"/>
                    <a:pt x="935914" y="559329"/>
                    <a:pt x="987243" y="612775"/>
                  </a:cubicBezTo>
                  <a:cubicBezTo>
                    <a:pt x="1038572" y="666221"/>
                    <a:pt x="1088314" y="834496"/>
                    <a:pt x="1168218" y="914400"/>
                  </a:cubicBezTo>
                  <a:cubicBezTo>
                    <a:pt x="1248122" y="994304"/>
                    <a:pt x="1495772" y="1131887"/>
                    <a:pt x="1466668" y="1092200"/>
                  </a:cubicBezTo>
                  <a:cubicBezTo>
                    <a:pt x="1437564" y="1052513"/>
                    <a:pt x="1118476" y="756179"/>
                    <a:pt x="993593" y="676275"/>
                  </a:cubicBezTo>
                  <a:cubicBezTo>
                    <a:pt x="868710" y="596371"/>
                    <a:pt x="759701" y="556154"/>
                    <a:pt x="717368" y="612775"/>
                  </a:cubicBezTo>
                  <a:cubicBezTo>
                    <a:pt x="675035" y="669396"/>
                    <a:pt x="736947" y="1038225"/>
                    <a:pt x="739593" y="1016000"/>
                  </a:cubicBezTo>
                  <a:cubicBezTo>
                    <a:pt x="742239" y="993775"/>
                    <a:pt x="774518" y="534988"/>
                    <a:pt x="733243" y="479425"/>
                  </a:cubicBezTo>
                  <a:cubicBezTo>
                    <a:pt x="691968" y="423863"/>
                    <a:pt x="527926" y="709612"/>
                    <a:pt x="491943" y="682625"/>
                  </a:cubicBezTo>
                  <a:cubicBezTo>
                    <a:pt x="455960" y="655638"/>
                    <a:pt x="505172" y="397404"/>
                    <a:pt x="517343" y="317500"/>
                  </a:cubicBezTo>
                  <a:cubicBezTo>
                    <a:pt x="529514" y="237596"/>
                    <a:pt x="573964" y="187854"/>
                    <a:pt x="564968" y="203200"/>
                  </a:cubicBezTo>
                  <a:cubicBezTo>
                    <a:pt x="555972" y="218546"/>
                    <a:pt x="509405" y="379942"/>
                    <a:pt x="463368" y="409575"/>
                  </a:cubicBezTo>
                  <a:cubicBezTo>
                    <a:pt x="417331" y="439208"/>
                    <a:pt x="344306" y="385763"/>
                    <a:pt x="288743" y="381000"/>
                  </a:cubicBezTo>
                  <a:cubicBezTo>
                    <a:pt x="233181" y="376238"/>
                    <a:pt x="155393" y="444500"/>
                    <a:pt x="129993" y="381000"/>
                  </a:cubicBezTo>
                  <a:cubicBezTo>
                    <a:pt x="104593" y="317500"/>
                    <a:pt x="120468" y="158750"/>
                    <a:pt x="136343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8401A8FA-4C26-5747-E02B-7888AC5C2AC1}"/>
                </a:ext>
              </a:extLst>
            </p:cNvPr>
            <p:cNvSpPr/>
            <p:nvPr/>
          </p:nvSpPr>
          <p:spPr>
            <a:xfrm>
              <a:off x="2051050" y="1066800"/>
              <a:ext cx="605648" cy="361965"/>
            </a:xfrm>
            <a:custGeom>
              <a:avLst/>
              <a:gdLst>
                <a:gd name="connsiteX0" fmla="*/ 0 w 605648"/>
                <a:gd name="connsiteY0" fmla="*/ 0 h 361965"/>
                <a:gd name="connsiteX1" fmla="*/ 384175 w 605648"/>
                <a:gd name="connsiteY1" fmla="*/ 273050 h 361965"/>
                <a:gd name="connsiteX2" fmla="*/ 425450 w 605648"/>
                <a:gd name="connsiteY2" fmla="*/ 152400 h 361965"/>
                <a:gd name="connsiteX3" fmla="*/ 596900 w 605648"/>
                <a:gd name="connsiteY3" fmla="*/ 273050 h 361965"/>
                <a:gd name="connsiteX4" fmla="*/ 549275 w 605648"/>
                <a:gd name="connsiteY4" fmla="*/ 361950 h 361965"/>
                <a:gd name="connsiteX5" fmla="*/ 282575 w 605648"/>
                <a:gd name="connsiteY5" fmla="*/ 279400 h 361965"/>
                <a:gd name="connsiteX6" fmla="*/ 142875 w 605648"/>
                <a:gd name="connsiteY6" fmla="*/ 171450 h 3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648" h="361965">
                  <a:moveTo>
                    <a:pt x="0" y="0"/>
                  </a:moveTo>
                  <a:cubicBezTo>
                    <a:pt x="156633" y="123825"/>
                    <a:pt x="313267" y="247650"/>
                    <a:pt x="384175" y="273050"/>
                  </a:cubicBezTo>
                  <a:cubicBezTo>
                    <a:pt x="455083" y="298450"/>
                    <a:pt x="389996" y="152400"/>
                    <a:pt x="425450" y="152400"/>
                  </a:cubicBezTo>
                  <a:cubicBezTo>
                    <a:pt x="460904" y="152400"/>
                    <a:pt x="576262" y="238125"/>
                    <a:pt x="596900" y="273050"/>
                  </a:cubicBezTo>
                  <a:cubicBezTo>
                    <a:pt x="617538" y="307975"/>
                    <a:pt x="601662" y="360892"/>
                    <a:pt x="549275" y="361950"/>
                  </a:cubicBezTo>
                  <a:cubicBezTo>
                    <a:pt x="496888" y="363008"/>
                    <a:pt x="350308" y="311150"/>
                    <a:pt x="282575" y="279400"/>
                  </a:cubicBezTo>
                  <a:cubicBezTo>
                    <a:pt x="214842" y="247650"/>
                    <a:pt x="178858" y="209550"/>
                    <a:pt x="142875" y="1714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10D7B379-21AD-05A4-3E22-1A6019178C92}"/>
                </a:ext>
              </a:extLst>
            </p:cNvPr>
            <p:cNvSpPr/>
            <p:nvPr/>
          </p:nvSpPr>
          <p:spPr>
            <a:xfrm>
              <a:off x="1492164" y="1695450"/>
              <a:ext cx="654136" cy="674372"/>
            </a:xfrm>
            <a:custGeom>
              <a:avLst/>
              <a:gdLst>
                <a:gd name="connsiteX0" fmla="*/ 654136 w 654136"/>
                <a:gd name="connsiteY0" fmla="*/ 0 h 674372"/>
                <a:gd name="connsiteX1" fmla="*/ 193761 w 654136"/>
                <a:gd name="connsiteY1" fmla="*/ 504825 h 674372"/>
                <a:gd name="connsiteX2" fmla="*/ 206461 w 654136"/>
                <a:gd name="connsiteY2" fmla="*/ 365125 h 674372"/>
                <a:gd name="connsiteX3" fmla="*/ 12786 w 654136"/>
                <a:gd name="connsiteY3" fmla="*/ 673100 h 674372"/>
                <a:gd name="connsiteX4" fmla="*/ 114386 w 654136"/>
                <a:gd name="connsiteY4" fmla="*/ 476250 h 674372"/>
                <a:gd name="connsiteX5" fmla="*/ 86 w 654136"/>
                <a:gd name="connsiteY5" fmla="*/ 517525 h 674372"/>
                <a:gd name="connsiteX6" fmla="*/ 136611 w 654136"/>
                <a:gd name="connsiteY6" fmla="*/ 355600 h 674372"/>
                <a:gd name="connsiteX7" fmla="*/ 247736 w 654136"/>
                <a:gd name="connsiteY7" fmla="*/ 168275 h 674372"/>
                <a:gd name="connsiteX8" fmla="*/ 498561 w 654136"/>
                <a:gd name="connsiteY8" fmla="*/ 60325 h 67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136" h="674372">
                  <a:moveTo>
                    <a:pt x="654136" y="0"/>
                  </a:moveTo>
                  <a:cubicBezTo>
                    <a:pt x="461254" y="221985"/>
                    <a:pt x="268373" y="443971"/>
                    <a:pt x="193761" y="504825"/>
                  </a:cubicBezTo>
                  <a:cubicBezTo>
                    <a:pt x="119149" y="565679"/>
                    <a:pt x="236623" y="337079"/>
                    <a:pt x="206461" y="365125"/>
                  </a:cubicBezTo>
                  <a:cubicBezTo>
                    <a:pt x="176299" y="393171"/>
                    <a:pt x="28132" y="654579"/>
                    <a:pt x="12786" y="673100"/>
                  </a:cubicBezTo>
                  <a:cubicBezTo>
                    <a:pt x="-2560" y="691621"/>
                    <a:pt x="116503" y="502179"/>
                    <a:pt x="114386" y="476250"/>
                  </a:cubicBezTo>
                  <a:cubicBezTo>
                    <a:pt x="112269" y="450321"/>
                    <a:pt x="-3618" y="537633"/>
                    <a:pt x="86" y="517525"/>
                  </a:cubicBezTo>
                  <a:cubicBezTo>
                    <a:pt x="3790" y="497417"/>
                    <a:pt x="95336" y="413808"/>
                    <a:pt x="136611" y="355600"/>
                  </a:cubicBezTo>
                  <a:cubicBezTo>
                    <a:pt x="177886" y="297392"/>
                    <a:pt x="187411" y="217487"/>
                    <a:pt x="247736" y="168275"/>
                  </a:cubicBezTo>
                  <a:cubicBezTo>
                    <a:pt x="308061" y="119063"/>
                    <a:pt x="403311" y="89694"/>
                    <a:pt x="498561" y="603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F9E95D2A-06BE-510F-AF35-F7A1C15E839C}"/>
                </a:ext>
              </a:extLst>
            </p:cNvPr>
            <p:cNvSpPr/>
            <p:nvPr/>
          </p:nvSpPr>
          <p:spPr>
            <a:xfrm>
              <a:off x="990600" y="2428271"/>
              <a:ext cx="256536" cy="168879"/>
            </a:xfrm>
            <a:custGeom>
              <a:avLst/>
              <a:gdLst>
                <a:gd name="connsiteX0" fmla="*/ 0 w 256536"/>
                <a:gd name="connsiteY0" fmla="*/ 102204 h 168879"/>
                <a:gd name="connsiteX1" fmla="*/ 44450 w 256536"/>
                <a:gd name="connsiteY1" fmla="*/ 67279 h 168879"/>
                <a:gd name="connsiteX2" fmla="*/ 231775 w 256536"/>
                <a:gd name="connsiteY2" fmla="*/ 3779 h 168879"/>
                <a:gd name="connsiteX3" fmla="*/ 247650 w 256536"/>
                <a:gd name="connsiteY3" fmla="*/ 19654 h 168879"/>
                <a:gd name="connsiteX4" fmla="*/ 168275 w 256536"/>
                <a:gd name="connsiteY4" fmla="*/ 121254 h 168879"/>
                <a:gd name="connsiteX5" fmla="*/ 107950 w 256536"/>
                <a:gd name="connsiteY5" fmla="*/ 168879 h 1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36" h="168879">
                  <a:moveTo>
                    <a:pt x="0" y="102204"/>
                  </a:moveTo>
                  <a:cubicBezTo>
                    <a:pt x="2910" y="92943"/>
                    <a:pt x="5821" y="83683"/>
                    <a:pt x="44450" y="67279"/>
                  </a:cubicBezTo>
                  <a:cubicBezTo>
                    <a:pt x="83079" y="50875"/>
                    <a:pt x="197908" y="11716"/>
                    <a:pt x="231775" y="3779"/>
                  </a:cubicBezTo>
                  <a:cubicBezTo>
                    <a:pt x="265642" y="-4159"/>
                    <a:pt x="258233" y="75"/>
                    <a:pt x="247650" y="19654"/>
                  </a:cubicBezTo>
                  <a:cubicBezTo>
                    <a:pt x="237067" y="39233"/>
                    <a:pt x="191558" y="96383"/>
                    <a:pt x="168275" y="121254"/>
                  </a:cubicBezTo>
                  <a:cubicBezTo>
                    <a:pt x="144992" y="146125"/>
                    <a:pt x="126471" y="157502"/>
                    <a:pt x="107950" y="16887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C557480-95FC-1E12-9944-AA1EAA118366}"/>
                </a:ext>
              </a:extLst>
            </p:cNvPr>
            <p:cNvSpPr/>
            <p:nvPr/>
          </p:nvSpPr>
          <p:spPr>
            <a:xfrm>
              <a:off x="1225340" y="2358222"/>
              <a:ext cx="1098760" cy="631144"/>
            </a:xfrm>
            <a:custGeom>
              <a:avLst/>
              <a:gdLst>
                <a:gd name="connsiteX0" fmla="*/ 1098760 w 1098760"/>
                <a:gd name="connsiteY0" fmla="*/ 70653 h 631144"/>
                <a:gd name="connsiteX1" fmla="*/ 457410 w 1098760"/>
                <a:gd name="connsiteY1" fmla="*/ 346878 h 631144"/>
                <a:gd name="connsiteX2" fmla="*/ 682835 w 1098760"/>
                <a:gd name="connsiteY2" fmla="*/ 273853 h 631144"/>
                <a:gd name="connsiteX3" fmla="*/ 412960 w 1098760"/>
                <a:gd name="connsiteY3" fmla="*/ 461178 h 631144"/>
                <a:gd name="connsiteX4" fmla="*/ 292310 w 1098760"/>
                <a:gd name="connsiteY4" fmla="*/ 626278 h 631144"/>
                <a:gd name="connsiteX5" fmla="*/ 184360 w 1098760"/>
                <a:gd name="connsiteY5" fmla="*/ 581828 h 631144"/>
                <a:gd name="connsiteX6" fmla="*/ 12910 w 1098760"/>
                <a:gd name="connsiteY6" fmla="*/ 524678 h 631144"/>
                <a:gd name="connsiteX7" fmla="*/ 73235 w 1098760"/>
                <a:gd name="connsiteY7" fmla="*/ 483403 h 631144"/>
                <a:gd name="connsiteX8" fmla="*/ 555835 w 1098760"/>
                <a:gd name="connsiteY8" fmla="*/ 803 h 631144"/>
                <a:gd name="connsiteX9" fmla="*/ 76410 w 1098760"/>
                <a:gd name="connsiteY9" fmla="*/ 365928 h 631144"/>
                <a:gd name="connsiteX10" fmla="*/ 241510 w 1098760"/>
                <a:gd name="connsiteY10" fmla="*/ 242103 h 6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8760" h="631144">
                  <a:moveTo>
                    <a:pt x="1098760" y="70653"/>
                  </a:moveTo>
                  <a:lnTo>
                    <a:pt x="457410" y="346878"/>
                  </a:lnTo>
                  <a:cubicBezTo>
                    <a:pt x="388089" y="380745"/>
                    <a:pt x="690243" y="254803"/>
                    <a:pt x="682835" y="273853"/>
                  </a:cubicBezTo>
                  <a:cubicBezTo>
                    <a:pt x="675427" y="292903"/>
                    <a:pt x="478047" y="402441"/>
                    <a:pt x="412960" y="461178"/>
                  </a:cubicBezTo>
                  <a:cubicBezTo>
                    <a:pt x="347873" y="519915"/>
                    <a:pt x="330410" y="606170"/>
                    <a:pt x="292310" y="626278"/>
                  </a:cubicBezTo>
                  <a:cubicBezTo>
                    <a:pt x="254210" y="646386"/>
                    <a:pt x="230927" y="598761"/>
                    <a:pt x="184360" y="581828"/>
                  </a:cubicBezTo>
                  <a:cubicBezTo>
                    <a:pt x="137793" y="564895"/>
                    <a:pt x="31431" y="541082"/>
                    <a:pt x="12910" y="524678"/>
                  </a:cubicBezTo>
                  <a:cubicBezTo>
                    <a:pt x="-5611" y="508274"/>
                    <a:pt x="-17252" y="570715"/>
                    <a:pt x="73235" y="483403"/>
                  </a:cubicBezTo>
                  <a:cubicBezTo>
                    <a:pt x="163722" y="396091"/>
                    <a:pt x="555306" y="20382"/>
                    <a:pt x="555835" y="803"/>
                  </a:cubicBezTo>
                  <a:cubicBezTo>
                    <a:pt x="556364" y="-18776"/>
                    <a:pt x="128797" y="325711"/>
                    <a:pt x="76410" y="365928"/>
                  </a:cubicBezTo>
                  <a:cubicBezTo>
                    <a:pt x="24022" y="406145"/>
                    <a:pt x="132766" y="324124"/>
                    <a:pt x="241510" y="24210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49B6629D-86B5-8621-7EA5-077667562760}"/>
                </a:ext>
              </a:extLst>
            </p:cNvPr>
            <p:cNvSpPr/>
            <p:nvPr/>
          </p:nvSpPr>
          <p:spPr>
            <a:xfrm>
              <a:off x="1574800" y="1732551"/>
              <a:ext cx="514858" cy="439149"/>
            </a:xfrm>
            <a:custGeom>
              <a:avLst/>
              <a:gdLst>
                <a:gd name="connsiteX0" fmla="*/ 0 w 514858"/>
                <a:gd name="connsiteY0" fmla="*/ 439149 h 439149"/>
                <a:gd name="connsiteX1" fmla="*/ 492125 w 514858"/>
                <a:gd name="connsiteY1" fmla="*/ 13699 h 439149"/>
                <a:gd name="connsiteX2" fmla="*/ 409575 w 514858"/>
                <a:gd name="connsiteY2" fmla="*/ 127999 h 439149"/>
                <a:gd name="connsiteX3" fmla="*/ 203200 w 514858"/>
                <a:gd name="connsiteY3" fmla="*/ 362949 h 4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858" h="439149">
                  <a:moveTo>
                    <a:pt x="0" y="439149"/>
                  </a:moveTo>
                  <a:cubicBezTo>
                    <a:pt x="211931" y="252353"/>
                    <a:pt x="423863" y="65557"/>
                    <a:pt x="492125" y="13699"/>
                  </a:cubicBezTo>
                  <a:cubicBezTo>
                    <a:pt x="560387" y="-38159"/>
                    <a:pt x="457729" y="69791"/>
                    <a:pt x="409575" y="127999"/>
                  </a:cubicBezTo>
                  <a:cubicBezTo>
                    <a:pt x="361421" y="186207"/>
                    <a:pt x="282310" y="274578"/>
                    <a:pt x="203200" y="36294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D18A2521-F6D8-2AD6-20B3-89D18557B677}"/>
                </a:ext>
              </a:extLst>
            </p:cNvPr>
            <p:cNvSpPr/>
            <p:nvPr/>
          </p:nvSpPr>
          <p:spPr>
            <a:xfrm>
              <a:off x="1619250" y="1289050"/>
              <a:ext cx="873125" cy="1136650"/>
            </a:xfrm>
            <a:custGeom>
              <a:avLst/>
              <a:gdLst>
                <a:gd name="connsiteX0" fmla="*/ 873125 w 873125"/>
                <a:gd name="connsiteY0" fmla="*/ 0 h 1136650"/>
                <a:gd name="connsiteX1" fmla="*/ 635000 w 873125"/>
                <a:gd name="connsiteY1" fmla="*/ 396875 h 1136650"/>
                <a:gd name="connsiteX2" fmla="*/ 679450 w 873125"/>
                <a:gd name="connsiteY2" fmla="*/ 504825 h 1136650"/>
                <a:gd name="connsiteX3" fmla="*/ 755650 w 873125"/>
                <a:gd name="connsiteY3" fmla="*/ 349250 h 1136650"/>
                <a:gd name="connsiteX4" fmla="*/ 619125 w 873125"/>
                <a:gd name="connsiteY4" fmla="*/ 422275 h 1136650"/>
                <a:gd name="connsiteX5" fmla="*/ 600075 w 873125"/>
                <a:gd name="connsiteY5" fmla="*/ 561975 h 1136650"/>
                <a:gd name="connsiteX6" fmla="*/ 358775 w 873125"/>
                <a:gd name="connsiteY6" fmla="*/ 946150 h 1136650"/>
                <a:gd name="connsiteX7" fmla="*/ 209550 w 873125"/>
                <a:gd name="connsiteY7" fmla="*/ 1079500 h 1136650"/>
                <a:gd name="connsiteX8" fmla="*/ 139700 w 873125"/>
                <a:gd name="connsiteY8" fmla="*/ 930275 h 1136650"/>
                <a:gd name="connsiteX9" fmla="*/ 393700 w 873125"/>
                <a:gd name="connsiteY9" fmla="*/ 955675 h 1136650"/>
                <a:gd name="connsiteX10" fmla="*/ 111125 w 873125"/>
                <a:gd name="connsiteY10" fmla="*/ 1098550 h 1136650"/>
                <a:gd name="connsiteX11" fmla="*/ 0 w 873125"/>
                <a:gd name="connsiteY11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125" h="1136650">
                  <a:moveTo>
                    <a:pt x="873125" y="0"/>
                  </a:moveTo>
                  <a:cubicBezTo>
                    <a:pt x="770202" y="156369"/>
                    <a:pt x="667279" y="312738"/>
                    <a:pt x="635000" y="396875"/>
                  </a:cubicBezTo>
                  <a:cubicBezTo>
                    <a:pt x="602721" y="481012"/>
                    <a:pt x="659342" y="512762"/>
                    <a:pt x="679450" y="504825"/>
                  </a:cubicBezTo>
                  <a:cubicBezTo>
                    <a:pt x="699558" y="496888"/>
                    <a:pt x="765704" y="363008"/>
                    <a:pt x="755650" y="349250"/>
                  </a:cubicBezTo>
                  <a:cubicBezTo>
                    <a:pt x="745596" y="335492"/>
                    <a:pt x="645054" y="386821"/>
                    <a:pt x="619125" y="422275"/>
                  </a:cubicBezTo>
                  <a:cubicBezTo>
                    <a:pt x="593196" y="457729"/>
                    <a:pt x="643467" y="474663"/>
                    <a:pt x="600075" y="561975"/>
                  </a:cubicBezTo>
                  <a:cubicBezTo>
                    <a:pt x="556683" y="649287"/>
                    <a:pt x="423862" y="859896"/>
                    <a:pt x="358775" y="946150"/>
                  </a:cubicBezTo>
                  <a:cubicBezTo>
                    <a:pt x="293688" y="1032404"/>
                    <a:pt x="246062" y="1082146"/>
                    <a:pt x="209550" y="1079500"/>
                  </a:cubicBezTo>
                  <a:cubicBezTo>
                    <a:pt x="173038" y="1076854"/>
                    <a:pt x="109008" y="950912"/>
                    <a:pt x="139700" y="930275"/>
                  </a:cubicBezTo>
                  <a:cubicBezTo>
                    <a:pt x="170392" y="909638"/>
                    <a:pt x="398462" y="927629"/>
                    <a:pt x="393700" y="955675"/>
                  </a:cubicBezTo>
                  <a:cubicBezTo>
                    <a:pt x="388938" y="983721"/>
                    <a:pt x="176742" y="1068388"/>
                    <a:pt x="111125" y="1098550"/>
                  </a:cubicBezTo>
                  <a:cubicBezTo>
                    <a:pt x="45508" y="1128712"/>
                    <a:pt x="22754" y="1132681"/>
                    <a:pt x="0" y="11366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DCD4C57-584D-F0A1-5229-D2C5BBC3C3A1}"/>
                </a:ext>
              </a:extLst>
            </p:cNvPr>
            <p:cNvSpPr/>
            <p:nvPr/>
          </p:nvSpPr>
          <p:spPr>
            <a:xfrm>
              <a:off x="2402874" y="1377950"/>
              <a:ext cx="252502" cy="904875"/>
            </a:xfrm>
            <a:custGeom>
              <a:avLst/>
              <a:gdLst>
                <a:gd name="connsiteX0" fmla="*/ 73626 w 252502"/>
                <a:gd name="connsiteY0" fmla="*/ 0 h 904875"/>
                <a:gd name="connsiteX1" fmla="*/ 26001 w 252502"/>
                <a:gd name="connsiteY1" fmla="*/ 200025 h 904875"/>
                <a:gd name="connsiteX2" fmla="*/ 54576 w 252502"/>
                <a:gd name="connsiteY2" fmla="*/ 434975 h 904875"/>
                <a:gd name="connsiteX3" fmla="*/ 251426 w 252502"/>
                <a:gd name="connsiteY3" fmla="*/ 514350 h 904875"/>
                <a:gd name="connsiteX4" fmla="*/ 127601 w 252502"/>
                <a:gd name="connsiteY4" fmla="*/ 298450 h 904875"/>
                <a:gd name="connsiteX5" fmla="*/ 601 w 252502"/>
                <a:gd name="connsiteY5" fmla="*/ 498475 h 904875"/>
                <a:gd name="connsiteX6" fmla="*/ 181576 w 252502"/>
                <a:gd name="connsiteY6" fmla="*/ 581025 h 904875"/>
                <a:gd name="connsiteX7" fmla="*/ 108551 w 252502"/>
                <a:gd name="connsiteY7" fmla="*/ 622300 h 904875"/>
                <a:gd name="connsiteX8" fmla="*/ 175226 w 252502"/>
                <a:gd name="connsiteY8" fmla="*/ 644525 h 904875"/>
                <a:gd name="connsiteX9" fmla="*/ 216501 w 252502"/>
                <a:gd name="connsiteY9" fmla="*/ 9048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502" h="904875">
                  <a:moveTo>
                    <a:pt x="73626" y="0"/>
                  </a:moveTo>
                  <a:cubicBezTo>
                    <a:pt x="51401" y="63764"/>
                    <a:pt x="29176" y="127529"/>
                    <a:pt x="26001" y="200025"/>
                  </a:cubicBezTo>
                  <a:cubicBezTo>
                    <a:pt x="22826" y="272521"/>
                    <a:pt x="17005" y="382588"/>
                    <a:pt x="54576" y="434975"/>
                  </a:cubicBezTo>
                  <a:cubicBezTo>
                    <a:pt x="92147" y="487363"/>
                    <a:pt x="239255" y="537104"/>
                    <a:pt x="251426" y="514350"/>
                  </a:cubicBezTo>
                  <a:cubicBezTo>
                    <a:pt x="263597" y="491596"/>
                    <a:pt x="169405" y="301096"/>
                    <a:pt x="127601" y="298450"/>
                  </a:cubicBezTo>
                  <a:cubicBezTo>
                    <a:pt x="85797" y="295804"/>
                    <a:pt x="-8395" y="451379"/>
                    <a:pt x="601" y="498475"/>
                  </a:cubicBezTo>
                  <a:cubicBezTo>
                    <a:pt x="9597" y="545571"/>
                    <a:pt x="163584" y="560388"/>
                    <a:pt x="181576" y="581025"/>
                  </a:cubicBezTo>
                  <a:cubicBezTo>
                    <a:pt x="199568" y="601663"/>
                    <a:pt x="109609" y="611717"/>
                    <a:pt x="108551" y="622300"/>
                  </a:cubicBezTo>
                  <a:cubicBezTo>
                    <a:pt x="107493" y="632883"/>
                    <a:pt x="157234" y="597429"/>
                    <a:pt x="175226" y="644525"/>
                  </a:cubicBezTo>
                  <a:cubicBezTo>
                    <a:pt x="193218" y="691621"/>
                    <a:pt x="204859" y="798248"/>
                    <a:pt x="216501" y="9048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A37FFC6-5009-86A1-A0D3-CCF10B612299}"/>
                </a:ext>
              </a:extLst>
            </p:cNvPr>
            <p:cNvSpPr/>
            <p:nvPr/>
          </p:nvSpPr>
          <p:spPr>
            <a:xfrm>
              <a:off x="1677184" y="2124075"/>
              <a:ext cx="1545441" cy="487077"/>
            </a:xfrm>
            <a:custGeom>
              <a:avLst/>
              <a:gdLst>
                <a:gd name="connsiteX0" fmla="*/ 221466 w 1545441"/>
                <a:gd name="connsiteY0" fmla="*/ 266700 h 487077"/>
                <a:gd name="connsiteX1" fmla="*/ 265916 w 1545441"/>
                <a:gd name="connsiteY1" fmla="*/ 444500 h 487077"/>
                <a:gd name="connsiteX2" fmla="*/ 170666 w 1545441"/>
                <a:gd name="connsiteY2" fmla="*/ 482600 h 487077"/>
                <a:gd name="connsiteX3" fmla="*/ 53191 w 1545441"/>
                <a:gd name="connsiteY3" fmla="*/ 368300 h 487077"/>
                <a:gd name="connsiteX4" fmla="*/ 1116816 w 1545441"/>
                <a:gd name="connsiteY4" fmla="*/ 136525 h 487077"/>
                <a:gd name="connsiteX5" fmla="*/ 1545441 w 1545441"/>
                <a:gd name="connsiteY5" fmla="*/ 0 h 48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441" h="487077">
                  <a:moveTo>
                    <a:pt x="221466" y="266700"/>
                  </a:moveTo>
                  <a:cubicBezTo>
                    <a:pt x="247924" y="337608"/>
                    <a:pt x="274383" y="408517"/>
                    <a:pt x="265916" y="444500"/>
                  </a:cubicBezTo>
                  <a:cubicBezTo>
                    <a:pt x="257449" y="480483"/>
                    <a:pt x="206120" y="495300"/>
                    <a:pt x="170666" y="482600"/>
                  </a:cubicBezTo>
                  <a:cubicBezTo>
                    <a:pt x="135212" y="469900"/>
                    <a:pt x="-104501" y="425979"/>
                    <a:pt x="53191" y="368300"/>
                  </a:cubicBezTo>
                  <a:cubicBezTo>
                    <a:pt x="210883" y="310621"/>
                    <a:pt x="868108" y="197908"/>
                    <a:pt x="1116816" y="136525"/>
                  </a:cubicBezTo>
                  <a:cubicBezTo>
                    <a:pt x="1365524" y="75142"/>
                    <a:pt x="1455482" y="37571"/>
                    <a:pt x="1545441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220125E-6961-3C30-4090-305DD4F2E05D}"/>
                </a:ext>
              </a:extLst>
            </p:cNvPr>
            <p:cNvSpPr/>
            <p:nvPr/>
          </p:nvSpPr>
          <p:spPr>
            <a:xfrm>
              <a:off x="2171583" y="1988595"/>
              <a:ext cx="2237911" cy="564105"/>
            </a:xfrm>
            <a:custGeom>
              <a:avLst/>
              <a:gdLst>
                <a:gd name="connsiteX0" fmla="*/ 454142 w 2237911"/>
                <a:gd name="connsiteY0" fmla="*/ 246605 h 564105"/>
                <a:gd name="connsiteX1" fmla="*/ 2181342 w 2237911"/>
                <a:gd name="connsiteY1" fmla="*/ 5305 h 564105"/>
                <a:gd name="connsiteX2" fmla="*/ 1832092 w 2237911"/>
                <a:gd name="connsiteY2" fmla="*/ 84680 h 564105"/>
                <a:gd name="connsiteX3" fmla="*/ 1955917 w 2237911"/>
                <a:gd name="connsiteY3" fmla="*/ 141830 h 564105"/>
                <a:gd name="connsiteX4" fmla="*/ 95367 w 2237911"/>
                <a:gd name="connsiteY4" fmla="*/ 411705 h 564105"/>
                <a:gd name="connsiteX5" fmla="*/ 257292 w 2237911"/>
                <a:gd name="connsiteY5" fmla="*/ 218030 h 564105"/>
                <a:gd name="connsiteX6" fmla="*/ 146167 w 2237911"/>
                <a:gd name="connsiteY6" fmla="*/ 443455 h 564105"/>
                <a:gd name="connsiteX7" fmla="*/ 149342 w 2237911"/>
                <a:gd name="connsiteY7" fmla="*/ 564105 h 5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911" h="564105">
                  <a:moveTo>
                    <a:pt x="454142" y="246605"/>
                  </a:moveTo>
                  <a:lnTo>
                    <a:pt x="2181342" y="5305"/>
                  </a:lnTo>
                  <a:cubicBezTo>
                    <a:pt x="2411000" y="-21683"/>
                    <a:pt x="1869663" y="61926"/>
                    <a:pt x="1832092" y="84680"/>
                  </a:cubicBezTo>
                  <a:cubicBezTo>
                    <a:pt x="1794521" y="107434"/>
                    <a:pt x="2245371" y="87326"/>
                    <a:pt x="1955917" y="141830"/>
                  </a:cubicBezTo>
                  <a:cubicBezTo>
                    <a:pt x="1666463" y="196334"/>
                    <a:pt x="378471" y="399005"/>
                    <a:pt x="95367" y="411705"/>
                  </a:cubicBezTo>
                  <a:cubicBezTo>
                    <a:pt x="-187737" y="424405"/>
                    <a:pt x="248825" y="212738"/>
                    <a:pt x="257292" y="218030"/>
                  </a:cubicBezTo>
                  <a:cubicBezTo>
                    <a:pt x="265759" y="223322"/>
                    <a:pt x="164159" y="385776"/>
                    <a:pt x="146167" y="443455"/>
                  </a:cubicBezTo>
                  <a:cubicBezTo>
                    <a:pt x="128175" y="501134"/>
                    <a:pt x="138758" y="532619"/>
                    <a:pt x="149342" y="56410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7498836B-4A34-A04A-C88C-28E98B26FF13}"/>
                </a:ext>
              </a:extLst>
            </p:cNvPr>
            <p:cNvSpPr/>
            <p:nvPr/>
          </p:nvSpPr>
          <p:spPr>
            <a:xfrm>
              <a:off x="2463800" y="2308225"/>
              <a:ext cx="1187941" cy="1088700"/>
            </a:xfrm>
            <a:custGeom>
              <a:avLst/>
              <a:gdLst>
                <a:gd name="connsiteX0" fmla="*/ 0 w 1187941"/>
                <a:gd name="connsiteY0" fmla="*/ 0 h 1088700"/>
                <a:gd name="connsiteX1" fmla="*/ 831850 w 1187941"/>
                <a:gd name="connsiteY1" fmla="*/ 549275 h 1088700"/>
                <a:gd name="connsiteX2" fmla="*/ 698500 w 1187941"/>
                <a:gd name="connsiteY2" fmla="*/ 492125 h 1088700"/>
                <a:gd name="connsiteX3" fmla="*/ 1165225 w 1187941"/>
                <a:gd name="connsiteY3" fmla="*/ 1076325 h 1088700"/>
                <a:gd name="connsiteX4" fmla="*/ 1158875 w 1187941"/>
                <a:gd name="connsiteY4" fmla="*/ 936625 h 108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941" h="1088700">
                  <a:moveTo>
                    <a:pt x="0" y="0"/>
                  </a:moveTo>
                  <a:lnTo>
                    <a:pt x="831850" y="549275"/>
                  </a:lnTo>
                  <a:cubicBezTo>
                    <a:pt x="948267" y="631296"/>
                    <a:pt x="642938" y="404283"/>
                    <a:pt x="698500" y="492125"/>
                  </a:cubicBezTo>
                  <a:cubicBezTo>
                    <a:pt x="754062" y="579967"/>
                    <a:pt x="1088496" y="1002242"/>
                    <a:pt x="1165225" y="1076325"/>
                  </a:cubicBezTo>
                  <a:cubicBezTo>
                    <a:pt x="1241954" y="1150408"/>
                    <a:pt x="1094317" y="864658"/>
                    <a:pt x="1158875" y="9366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AF86917C-B07A-DDC5-8663-654EEB1BB27A}"/>
                </a:ext>
              </a:extLst>
            </p:cNvPr>
            <p:cNvSpPr/>
            <p:nvPr/>
          </p:nvSpPr>
          <p:spPr>
            <a:xfrm>
              <a:off x="2695575" y="2349500"/>
              <a:ext cx="1337738" cy="1429522"/>
            </a:xfrm>
            <a:custGeom>
              <a:avLst/>
              <a:gdLst>
                <a:gd name="connsiteX0" fmla="*/ 0 w 1337738"/>
                <a:gd name="connsiteY0" fmla="*/ 0 h 1429522"/>
                <a:gd name="connsiteX1" fmla="*/ 695325 w 1337738"/>
                <a:gd name="connsiteY1" fmla="*/ 742950 h 1429522"/>
                <a:gd name="connsiteX2" fmla="*/ 622300 w 1337738"/>
                <a:gd name="connsiteY2" fmla="*/ 704850 h 1429522"/>
                <a:gd name="connsiteX3" fmla="*/ 1289050 w 1337738"/>
                <a:gd name="connsiteY3" fmla="*/ 1377950 h 1429522"/>
                <a:gd name="connsiteX4" fmla="*/ 1285875 w 1337738"/>
                <a:gd name="connsiteY4" fmla="*/ 1365250 h 1429522"/>
                <a:gd name="connsiteX5" fmla="*/ 1279525 w 1337738"/>
                <a:gd name="connsiteY5" fmla="*/ 1219200 h 14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38" h="1429522">
                  <a:moveTo>
                    <a:pt x="0" y="0"/>
                  </a:moveTo>
                  <a:cubicBezTo>
                    <a:pt x="295804" y="312737"/>
                    <a:pt x="591608" y="625475"/>
                    <a:pt x="695325" y="742950"/>
                  </a:cubicBezTo>
                  <a:cubicBezTo>
                    <a:pt x="799042" y="860425"/>
                    <a:pt x="523346" y="599017"/>
                    <a:pt x="622300" y="704850"/>
                  </a:cubicBezTo>
                  <a:cubicBezTo>
                    <a:pt x="721254" y="810683"/>
                    <a:pt x="1289050" y="1377950"/>
                    <a:pt x="1289050" y="1377950"/>
                  </a:cubicBezTo>
                  <a:cubicBezTo>
                    <a:pt x="1399646" y="1488017"/>
                    <a:pt x="1287463" y="1391708"/>
                    <a:pt x="1285875" y="1365250"/>
                  </a:cubicBezTo>
                  <a:cubicBezTo>
                    <a:pt x="1284288" y="1338792"/>
                    <a:pt x="1281906" y="1278996"/>
                    <a:pt x="1279525" y="12192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639D153D-7878-E868-AD2B-DFD4814168BC}"/>
                </a:ext>
              </a:extLst>
            </p:cNvPr>
            <p:cNvSpPr/>
            <p:nvPr/>
          </p:nvSpPr>
          <p:spPr>
            <a:xfrm>
              <a:off x="4032136" y="2092325"/>
              <a:ext cx="504939" cy="1415034"/>
            </a:xfrm>
            <a:custGeom>
              <a:avLst/>
              <a:gdLst>
                <a:gd name="connsiteX0" fmla="*/ 419214 w 504939"/>
                <a:gd name="connsiteY0" fmla="*/ 0 h 1415034"/>
                <a:gd name="connsiteX1" fmla="*/ 22339 w 504939"/>
                <a:gd name="connsiteY1" fmla="*/ 1333500 h 1415034"/>
                <a:gd name="connsiteX2" fmla="*/ 98539 w 504939"/>
                <a:gd name="connsiteY2" fmla="*/ 1136650 h 1415034"/>
                <a:gd name="connsiteX3" fmla="*/ 504939 w 504939"/>
                <a:gd name="connsiteY3" fmla="*/ 47625 h 14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9" h="1415034">
                  <a:moveTo>
                    <a:pt x="419214" y="0"/>
                  </a:moveTo>
                  <a:cubicBezTo>
                    <a:pt x="247499" y="572029"/>
                    <a:pt x="75785" y="1144058"/>
                    <a:pt x="22339" y="1333500"/>
                  </a:cubicBezTo>
                  <a:cubicBezTo>
                    <a:pt x="-31107" y="1522942"/>
                    <a:pt x="18106" y="1350962"/>
                    <a:pt x="98539" y="1136650"/>
                  </a:cubicBezTo>
                  <a:cubicBezTo>
                    <a:pt x="178972" y="922338"/>
                    <a:pt x="341955" y="484981"/>
                    <a:pt x="504939" y="476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74D4469-38A5-C516-225C-EF734D07F981}"/>
                </a:ext>
              </a:extLst>
            </p:cNvPr>
            <p:cNvSpPr/>
            <p:nvPr/>
          </p:nvSpPr>
          <p:spPr>
            <a:xfrm>
              <a:off x="3991708" y="1658815"/>
              <a:ext cx="905209" cy="516271"/>
            </a:xfrm>
            <a:custGeom>
              <a:avLst/>
              <a:gdLst>
                <a:gd name="connsiteX0" fmla="*/ 0 w 905209"/>
                <a:gd name="connsiteY0" fmla="*/ 439616 h 516271"/>
                <a:gd name="connsiteX1" fmla="*/ 674077 w 905209"/>
                <a:gd name="connsiteY1" fmla="*/ 11723 h 516271"/>
                <a:gd name="connsiteX2" fmla="*/ 445477 w 905209"/>
                <a:gd name="connsiteY2" fmla="*/ 175847 h 516271"/>
                <a:gd name="connsiteX3" fmla="*/ 685800 w 905209"/>
                <a:gd name="connsiteY3" fmla="*/ 128954 h 516271"/>
                <a:gd name="connsiteX4" fmla="*/ 779584 w 905209"/>
                <a:gd name="connsiteY4" fmla="*/ 181708 h 516271"/>
                <a:gd name="connsiteX5" fmla="*/ 879230 w 905209"/>
                <a:gd name="connsiteY5" fmla="*/ 433754 h 516271"/>
                <a:gd name="connsiteX6" fmla="*/ 838200 w 905209"/>
                <a:gd name="connsiteY6" fmla="*/ 386862 h 516271"/>
                <a:gd name="connsiteX7" fmla="*/ 199292 w 905209"/>
                <a:gd name="connsiteY7" fmla="*/ 515816 h 516271"/>
                <a:gd name="connsiteX8" fmla="*/ 656492 w 905209"/>
                <a:gd name="connsiteY8" fmla="*/ 422031 h 516271"/>
                <a:gd name="connsiteX9" fmla="*/ 638907 w 905209"/>
                <a:gd name="connsiteY9" fmla="*/ 228600 h 516271"/>
                <a:gd name="connsiteX10" fmla="*/ 767861 w 905209"/>
                <a:gd name="connsiteY10" fmla="*/ 134816 h 516271"/>
                <a:gd name="connsiteX11" fmla="*/ 808892 w 905209"/>
                <a:gd name="connsiteY11" fmla="*/ 310662 h 516271"/>
                <a:gd name="connsiteX12" fmla="*/ 527538 w 905209"/>
                <a:gd name="connsiteY12" fmla="*/ 328247 h 516271"/>
                <a:gd name="connsiteX13" fmla="*/ 650630 w 905209"/>
                <a:gd name="connsiteY13" fmla="*/ 275493 h 516271"/>
                <a:gd name="connsiteX14" fmla="*/ 398584 w 905209"/>
                <a:gd name="connsiteY14" fmla="*/ 310662 h 516271"/>
                <a:gd name="connsiteX15" fmla="*/ 656492 w 905209"/>
                <a:gd name="connsiteY15" fmla="*/ 0 h 51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209" h="516271">
                  <a:moveTo>
                    <a:pt x="0" y="439616"/>
                  </a:moveTo>
                  <a:lnTo>
                    <a:pt x="674077" y="11723"/>
                  </a:lnTo>
                  <a:cubicBezTo>
                    <a:pt x="748323" y="-32238"/>
                    <a:pt x="443523" y="156309"/>
                    <a:pt x="445477" y="175847"/>
                  </a:cubicBezTo>
                  <a:cubicBezTo>
                    <a:pt x="447431" y="195385"/>
                    <a:pt x="630116" y="127977"/>
                    <a:pt x="685800" y="128954"/>
                  </a:cubicBezTo>
                  <a:cubicBezTo>
                    <a:pt x="741484" y="129931"/>
                    <a:pt x="747346" y="130908"/>
                    <a:pt x="779584" y="181708"/>
                  </a:cubicBezTo>
                  <a:cubicBezTo>
                    <a:pt x="811822" y="232508"/>
                    <a:pt x="869461" y="399562"/>
                    <a:pt x="879230" y="433754"/>
                  </a:cubicBezTo>
                  <a:cubicBezTo>
                    <a:pt x="888999" y="467946"/>
                    <a:pt x="951523" y="373185"/>
                    <a:pt x="838200" y="386862"/>
                  </a:cubicBezTo>
                  <a:cubicBezTo>
                    <a:pt x="724877" y="400539"/>
                    <a:pt x="229577" y="509954"/>
                    <a:pt x="199292" y="515816"/>
                  </a:cubicBezTo>
                  <a:cubicBezTo>
                    <a:pt x="169007" y="521678"/>
                    <a:pt x="583223" y="469900"/>
                    <a:pt x="656492" y="422031"/>
                  </a:cubicBezTo>
                  <a:cubicBezTo>
                    <a:pt x="729761" y="374162"/>
                    <a:pt x="620345" y="276469"/>
                    <a:pt x="638907" y="228600"/>
                  </a:cubicBezTo>
                  <a:cubicBezTo>
                    <a:pt x="657469" y="180731"/>
                    <a:pt x="739530" y="121139"/>
                    <a:pt x="767861" y="134816"/>
                  </a:cubicBezTo>
                  <a:cubicBezTo>
                    <a:pt x="796192" y="148493"/>
                    <a:pt x="848946" y="278423"/>
                    <a:pt x="808892" y="310662"/>
                  </a:cubicBezTo>
                  <a:cubicBezTo>
                    <a:pt x="768838" y="342900"/>
                    <a:pt x="553915" y="334108"/>
                    <a:pt x="527538" y="328247"/>
                  </a:cubicBezTo>
                  <a:cubicBezTo>
                    <a:pt x="501161" y="322386"/>
                    <a:pt x="672122" y="278424"/>
                    <a:pt x="650630" y="275493"/>
                  </a:cubicBezTo>
                  <a:cubicBezTo>
                    <a:pt x="629138" y="272562"/>
                    <a:pt x="397607" y="356577"/>
                    <a:pt x="398584" y="310662"/>
                  </a:cubicBezTo>
                  <a:cubicBezTo>
                    <a:pt x="399561" y="264747"/>
                    <a:pt x="528026" y="132373"/>
                    <a:pt x="656492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6CCB1F5E-80FC-57D4-8B7A-C8BB08759DBB}"/>
                </a:ext>
              </a:extLst>
            </p:cNvPr>
            <p:cNvSpPr/>
            <p:nvPr/>
          </p:nvSpPr>
          <p:spPr>
            <a:xfrm>
              <a:off x="3786554" y="3335215"/>
              <a:ext cx="955431" cy="1600200"/>
            </a:xfrm>
            <a:custGeom>
              <a:avLst/>
              <a:gdLst>
                <a:gd name="connsiteX0" fmla="*/ 0 w 955431"/>
                <a:gd name="connsiteY0" fmla="*/ 0 h 1600200"/>
                <a:gd name="connsiteX1" fmla="*/ 392723 w 955431"/>
                <a:gd name="connsiteY1" fmla="*/ 1125416 h 1600200"/>
                <a:gd name="connsiteX2" fmla="*/ 345831 w 955431"/>
                <a:gd name="connsiteY2" fmla="*/ 967154 h 1600200"/>
                <a:gd name="connsiteX3" fmla="*/ 955431 w 955431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431" h="1600200">
                  <a:moveTo>
                    <a:pt x="0" y="0"/>
                  </a:moveTo>
                  <a:cubicBezTo>
                    <a:pt x="167542" y="482112"/>
                    <a:pt x="335085" y="964224"/>
                    <a:pt x="392723" y="1125416"/>
                  </a:cubicBezTo>
                  <a:cubicBezTo>
                    <a:pt x="450361" y="1286608"/>
                    <a:pt x="252046" y="888023"/>
                    <a:pt x="345831" y="967154"/>
                  </a:cubicBezTo>
                  <a:cubicBezTo>
                    <a:pt x="439616" y="1046285"/>
                    <a:pt x="697523" y="1323242"/>
                    <a:pt x="955431" y="16002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1CB4A221-5001-0819-B16C-10AC65BC45E9}"/>
                </a:ext>
              </a:extLst>
            </p:cNvPr>
            <p:cNvSpPr/>
            <p:nvPr/>
          </p:nvSpPr>
          <p:spPr>
            <a:xfrm>
              <a:off x="3911644" y="2502877"/>
              <a:ext cx="959294" cy="2455985"/>
            </a:xfrm>
            <a:custGeom>
              <a:avLst/>
              <a:gdLst>
                <a:gd name="connsiteX0" fmla="*/ 818618 w 959294"/>
                <a:gd name="connsiteY0" fmla="*/ 0 h 2455985"/>
                <a:gd name="connsiteX1" fmla="*/ 191433 w 959294"/>
                <a:gd name="connsiteY1" fmla="*/ 1090246 h 2455985"/>
                <a:gd name="connsiteX2" fmla="*/ 349694 w 959294"/>
                <a:gd name="connsiteY2" fmla="*/ 961292 h 2455985"/>
                <a:gd name="connsiteX3" fmla="*/ 203156 w 959294"/>
                <a:gd name="connsiteY3" fmla="*/ 1336431 h 2455985"/>
                <a:gd name="connsiteX4" fmla="*/ 384864 w 959294"/>
                <a:gd name="connsiteY4" fmla="*/ 1893277 h 2455985"/>
                <a:gd name="connsiteX5" fmla="*/ 3864 w 959294"/>
                <a:gd name="connsiteY5" fmla="*/ 1113692 h 2455985"/>
                <a:gd name="connsiteX6" fmla="*/ 666218 w 959294"/>
                <a:gd name="connsiteY6" fmla="*/ 2274277 h 2455985"/>
                <a:gd name="connsiteX7" fmla="*/ 648633 w 959294"/>
                <a:gd name="connsiteY7" fmla="*/ 1957754 h 2455985"/>
                <a:gd name="connsiteX8" fmla="*/ 959294 w 959294"/>
                <a:gd name="connsiteY8" fmla="*/ 2455985 h 245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294" h="2455985">
                  <a:moveTo>
                    <a:pt x="818618" y="0"/>
                  </a:moveTo>
                  <a:cubicBezTo>
                    <a:pt x="544102" y="465015"/>
                    <a:pt x="269587" y="930031"/>
                    <a:pt x="191433" y="1090246"/>
                  </a:cubicBezTo>
                  <a:cubicBezTo>
                    <a:pt x="113279" y="1250461"/>
                    <a:pt x="347740" y="920261"/>
                    <a:pt x="349694" y="961292"/>
                  </a:cubicBezTo>
                  <a:cubicBezTo>
                    <a:pt x="351648" y="1002323"/>
                    <a:pt x="197294" y="1181100"/>
                    <a:pt x="203156" y="1336431"/>
                  </a:cubicBezTo>
                  <a:cubicBezTo>
                    <a:pt x="209018" y="1491762"/>
                    <a:pt x="418079" y="1930400"/>
                    <a:pt x="384864" y="1893277"/>
                  </a:cubicBezTo>
                  <a:cubicBezTo>
                    <a:pt x="351649" y="1856154"/>
                    <a:pt x="-43028" y="1050192"/>
                    <a:pt x="3864" y="1113692"/>
                  </a:cubicBezTo>
                  <a:cubicBezTo>
                    <a:pt x="50756" y="1177192"/>
                    <a:pt x="558757" y="2133600"/>
                    <a:pt x="666218" y="2274277"/>
                  </a:cubicBezTo>
                  <a:cubicBezTo>
                    <a:pt x="773679" y="2414954"/>
                    <a:pt x="599787" y="1927469"/>
                    <a:pt x="648633" y="1957754"/>
                  </a:cubicBezTo>
                  <a:cubicBezTo>
                    <a:pt x="697479" y="1988039"/>
                    <a:pt x="828386" y="2222012"/>
                    <a:pt x="959294" y="245598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5BBF8FB-592D-8A8E-BA5C-985A14FA80B0}"/>
                </a:ext>
              </a:extLst>
            </p:cNvPr>
            <p:cNvSpPr/>
            <p:nvPr/>
          </p:nvSpPr>
          <p:spPr>
            <a:xfrm>
              <a:off x="3985681" y="2261820"/>
              <a:ext cx="1268019" cy="2638876"/>
            </a:xfrm>
            <a:custGeom>
              <a:avLst/>
              <a:gdLst>
                <a:gd name="connsiteX0" fmla="*/ 773888 w 1268019"/>
                <a:gd name="connsiteY0" fmla="*/ 235195 h 2638876"/>
                <a:gd name="connsiteX1" fmla="*/ 375304 w 1268019"/>
                <a:gd name="connsiteY1" fmla="*/ 1249242 h 2638876"/>
                <a:gd name="connsiteX2" fmla="*/ 404611 w 1268019"/>
                <a:gd name="connsiteY2" fmla="*/ 1196488 h 2638876"/>
                <a:gd name="connsiteX3" fmla="*/ 662519 w 1268019"/>
                <a:gd name="connsiteY3" fmla="*/ 1788503 h 2638876"/>
                <a:gd name="connsiteX4" fmla="*/ 545288 w 1268019"/>
                <a:gd name="connsiteY4" fmla="*/ 1724026 h 2638876"/>
                <a:gd name="connsiteX5" fmla="*/ 943873 w 1268019"/>
                <a:gd name="connsiteY5" fmla="*/ 2222257 h 2638876"/>
                <a:gd name="connsiteX6" fmla="*/ 873534 w 1268019"/>
                <a:gd name="connsiteY6" fmla="*/ 2280872 h 2638876"/>
                <a:gd name="connsiteX7" fmla="*/ 1266257 w 1268019"/>
                <a:gd name="connsiteY7" fmla="*/ 2638426 h 2638876"/>
                <a:gd name="connsiteX8" fmla="*/ 691827 w 1268019"/>
                <a:gd name="connsiteY8" fmla="*/ 2198811 h 2638876"/>
                <a:gd name="connsiteX9" fmla="*/ 6027 w 1268019"/>
                <a:gd name="connsiteY9" fmla="*/ 879965 h 2638876"/>
                <a:gd name="connsiteX10" fmla="*/ 375304 w 1268019"/>
                <a:gd name="connsiteY10" fmla="*/ 1659549 h 2638876"/>
                <a:gd name="connsiteX11" fmla="*/ 691827 w 1268019"/>
                <a:gd name="connsiteY11" fmla="*/ 1237518 h 2638876"/>
                <a:gd name="connsiteX12" fmla="*/ 703550 w 1268019"/>
                <a:gd name="connsiteY12" fmla="*/ 1425088 h 2638876"/>
                <a:gd name="connsiteX13" fmla="*/ 580457 w 1268019"/>
                <a:gd name="connsiteY13" fmla="*/ 734 h 2638876"/>
                <a:gd name="connsiteX14" fmla="*/ 697688 w 1268019"/>
                <a:gd name="connsiteY14" fmla="*/ 1225795 h 2638876"/>
                <a:gd name="connsiteX15" fmla="*/ 768027 w 1268019"/>
                <a:gd name="connsiteY15" fmla="*/ 926857 h 2638876"/>
                <a:gd name="connsiteX16" fmla="*/ 809057 w 1268019"/>
                <a:gd name="connsiteY16" fmla="*/ 1507149 h 2638876"/>
                <a:gd name="connsiteX17" fmla="*/ 908704 w 1268019"/>
                <a:gd name="connsiteY17" fmla="*/ 727565 h 263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8019" h="2638876">
                  <a:moveTo>
                    <a:pt x="773888" y="235195"/>
                  </a:moveTo>
                  <a:cubicBezTo>
                    <a:pt x="605369" y="662111"/>
                    <a:pt x="436850" y="1089027"/>
                    <a:pt x="375304" y="1249242"/>
                  </a:cubicBezTo>
                  <a:cubicBezTo>
                    <a:pt x="313758" y="1409458"/>
                    <a:pt x="356742" y="1106611"/>
                    <a:pt x="404611" y="1196488"/>
                  </a:cubicBezTo>
                  <a:cubicBezTo>
                    <a:pt x="452480" y="1286365"/>
                    <a:pt x="639073" y="1700580"/>
                    <a:pt x="662519" y="1788503"/>
                  </a:cubicBezTo>
                  <a:cubicBezTo>
                    <a:pt x="685965" y="1876426"/>
                    <a:pt x="498396" y="1651734"/>
                    <a:pt x="545288" y="1724026"/>
                  </a:cubicBezTo>
                  <a:cubicBezTo>
                    <a:pt x="592180" y="1796318"/>
                    <a:pt x="889165" y="2129449"/>
                    <a:pt x="943873" y="2222257"/>
                  </a:cubicBezTo>
                  <a:cubicBezTo>
                    <a:pt x="998581" y="2315065"/>
                    <a:pt x="819803" y="2211511"/>
                    <a:pt x="873534" y="2280872"/>
                  </a:cubicBezTo>
                  <a:cubicBezTo>
                    <a:pt x="927265" y="2350233"/>
                    <a:pt x="1296542" y="2652103"/>
                    <a:pt x="1266257" y="2638426"/>
                  </a:cubicBezTo>
                  <a:cubicBezTo>
                    <a:pt x="1235973" y="2624749"/>
                    <a:pt x="901865" y="2491888"/>
                    <a:pt x="691827" y="2198811"/>
                  </a:cubicBezTo>
                  <a:cubicBezTo>
                    <a:pt x="481789" y="1905734"/>
                    <a:pt x="58781" y="969842"/>
                    <a:pt x="6027" y="879965"/>
                  </a:cubicBezTo>
                  <a:cubicBezTo>
                    <a:pt x="-46727" y="790088"/>
                    <a:pt x="261004" y="1599957"/>
                    <a:pt x="375304" y="1659549"/>
                  </a:cubicBezTo>
                  <a:cubicBezTo>
                    <a:pt x="489604" y="1719141"/>
                    <a:pt x="637119" y="1276595"/>
                    <a:pt x="691827" y="1237518"/>
                  </a:cubicBezTo>
                  <a:cubicBezTo>
                    <a:pt x="746535" y="1198441"/>
                    <a:pt x="722112" y="1631219"/>
                    <a:pt x="703550" y="1425088"/>
                  </a:cubicBezTo>
                  <a:cubicBezTo>
                    <a:pt x="684988" y="1218957"/>
                    <a:pt x="581434" y="33949"/>
                    <a:pt x="580457" y="734"/>
                  </a:cubicBezTo>
                  <a:cubicBezTo>
                    <a:pt x="579480" y="-32481"/>
                    <a:pt x="666426" y="1071441"/>
                    <a:pt x="697688" y="1225795"/>
                  </a:cubicBezTo>
                  <a:cubicBezTo>
                    <a:pt x="728950" y="1380149"/>
                    <a:pt x="749466" y="879965"/>
                    <a:pt x="768027" y="926857"/>
                  </a:cubicBezTo>
                  <a:cubicBezTo>
                    <a:pt x="786588" y="973749"/>
                    <a:pt x="785611" y="1540364"/>
                    <a:pt x="809057" y="1507149"/>
                  </a:cubicBezTo>
                  <a:cubicBezTo>
                    <a:pt x="832503" y="1473934"/>
                    <a:pt x="870603" y="1100749"/>
                    <a:pt x="908704" y="72756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531B748B-E932-5031-B972-90E8B48CDEFE}"/>
                </a:ext>
              </a:extLst>
            </p:cNvPr>
            <p:cNvSpPr/>
            <p:nvPr/>
          </p:nvSpPr>
          <p:spPr>
            <a:xfrm>
              <a:off x="6805246" y="1799492"/>
              <a:ext cx="2579077" cy="457200"/>
            </a:xfrm>
            <a:custGeom>
              <a:avLst/>
              <a:gdLst>
                <a:gd name="connsiteX0" fmla="*/ 0 w 2579077"/>
                <a:gd name="connsiteY0" fmla="*/ 0 h 457200"/>
                <a:gd name="connsiteX1" fmla="*/ 674077 w 2579077"/>
                <a:gd name="connsiteY1" fmla="*/ 187570 h 457200"/>
                <a:gd name="connsiteX2" fmla="*/ 111369 w 2579077"/>
                <a:gd name="connsiteY2" fmla="*/ 228600 h 457200"/>
                <a:gd name="connsiteX3" fmla="*/ 1582616 w 2579077"/>
                <a:gd name="connsiteY3" fmla="*/ 158262 h 457200"/>
                <a:gd name="connsiteX4" fmla="*/ 2579077 w 2579077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077" h="457200">
                  <a:moveTo>
                    <a:pt x="0" y="0"/>
                  </a:moveTo>
                  <a:cubicBezTo>
                    <a:pt x="327758" y="74735"/>
                    <a:pt x="655516" y="149470"/>
                    <a:pt x="674077" y="187570"/>
                  </a:cubicBezTo>
                  <a:cubicBezTo>
                    <a:pt x="692638" y="225670"/>
                    <a:pt x="-40054" y="233485"/>
                    <a:pt x="111369" y="228600"/>
                  </a:cubicBezTo>
                  <a:cubicBezTo>
                    <a:pt x="262792" y="223715"/>
                    <a:pt x="1171331" y="120162"/>
                    <a:pt x="1582616" y="158262"/>
                  </a:cubicBezTo>
                  <a:cubicBezTo>
                    <a:pt x="1993901" y="196362"/>
                    <a:pt x="2286489" y="326781"/>
                    <a:pt x="2579077" y="4572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7D2F4E2B-8BCD-72BA-05A2-24C2AA126DAF}"/>
                </a:ext>
              </a:extLst>
            </p:cNvPr>
            <p:cNvSpPr/>
            <p:nvPr/>
          </p:nvSpPr>
          <p:spPr>
            <a:xfrm>
              <a:off x="8891954" y="1917938"/>
              <a:ext cx="860598" cy="2818185"/>
            </a:xfrm>
            <a:custGeom>
              <a:avLst/>
              <a:gdLst>
                <a:gd name="connsiteX0" fmla="*/ 281354 w 860598"/>
                <a:gd name="connsiteY0" fmla="*/ 74985 h 2818185"/>
                <a:gd name="connsiteX1" fmla="*/ 339969 w 860598"/>
                <a:gd name="connsiteY1" fmla="*/ 104293 h 2818185"/>
                <a:gd name="connsiteX2" fmla="*/ 855784 w 860598"/>
                <a:gd name="connsiteY2" fmla="*/ 1083170 h 2818185"/>
                <a:gd name="connsiteX3" fmla="*/ 609600 w 860598"/>
                <a:gd name="connsiteY3" fmla="*/ 1645877 h 2818185"/>
                <a:gd name="connsiteX4" fmla="*/ 814754 w 860598"/>
                <a:gd name="connsiteY4" fmla="*/ 1604847 h 2818185"/>
                <a:gd name="connsiteX5" fmla="*/ 498231 w 860598"/>
                <a:gd name="connsiteY5" fmla="*/ 2149970 h 2818185"/>
                <a:gd name="connsiteX6" fmla="*/ 597877 w 860598"/>
                <a:gd name="connsiteY6" fmla="*/ 1815862 h 2818185"/>
                <a:gd name="connsiteX7" fmla="*/ 0 w 860598"/>
                <a:gd name="connsiteY7" fmla="*/ 2818185 h 28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598" h="2818185">
                  <a:moveTo>
                    <a:pt x="281354" y="74985"/>
                  </a:moveTo>
                  <a:cubicBezTo>
                    <a:pt x="262792" y="5623"/>
                    <a:pt x="244231" y="-63738"/>
                    <a:pt x="339969" y="104293"/>
                  </a:cubicBezTo>
                  <a:cubicBezTo>
                    <a:pt x="435707" y="272324"/>
                    <a:pt x="810846" y="826239"/>
                    <a:pt x="855784" y="1083170"/>
                  </a:cubicBezTo>
                  <a:cubicBezTo>
                    <a:pt x="900722" y="1340101"/>
                    <a:pt x="616438" y="1558931"/>
                    <a:pt x="609600" y="1645877"/>
                  </a:cubicBezTo>
                  <a:cubicBezTo>
                    <a:pt x="602762" y="1732823"/>
                    <a:pt x="833315" y="1520832"/>
                    <a:pt x="814754" y="1604847"/>
                  </a:cubicBezTo>
                  <a:cubicBezTo>
                    <a:pt x="796193" y="1688862"/>
                    <a:pt x="534377" y="2114801"/>
                    <a:pt x="498231" y="2149970"/>
                  </a:cubicBezTo>
                  <a:cubicBezTo>
                    <a:pt x="462085" y="2185139"/>
                    <a:pt x="680915" y="1704493"/>
                    <a:pt x="597877" y="1815862"/>
                  </a:cubicBezTo>
                  <a:cubicBezTo>
                    <a:pt x="514839" y="1927231"/>
                    <a:pt x="257419" y="2372708"/>
                    <a:pt x="0" y="281818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F1E42BC-C76D-134C-94A7-B7659EE9C3AF}"/>
                </a:ext>
              </a:extLst>
            </p:cNvPr>
            <p:cNvSpPr/>
            <p:nvPr/>
          </p:nvSpPr>
          <p:spPr>
            <a:xfrm>
              <a:off x="9124575" y="2006055"/>
              <a:ext cx="2872884" cy="1843098"/>
            </a:xfrm>
            <a:custGeom>
              <a:avLst/>
              <a:gdLst>
                <a:gd name="connsiteX0" fmla="*/ 37010 w 2872884"/>
                <a:gd name="connsiteY0" fmla="*/ 16176 h 1843098"/>
                <a:gd name="connsiteX1" fmla="*/ 95625 w 2872884"/>
                <a:gd name="connsiteY1" fmla="*/ 63068 h 1843098"/>
                <a:gd name="connsiteX2" fmla="*/ 1701687 w 2872884"/>
                <a:gd name="connsiteY2" fmla="*/ 954022 h 1843098"/>
                <a:gd name="connsiteX3" fmla="*/ 1115533 w 2872884"/>
                <a:gd name="connsiteY3" fmla="*/ 825068 h 1843098"/>
                <a:gd name="connsiteX4" fmla="*/ 1531702 w 2872884"/>
                <a:gd name="connsiteY4" fmla="*/ 1206068 h 1843098"/>
                <a:gd name="connsiteX5" fmla="*/ 1725133 w 2872884"/>
                <a:gd name="connsiteY5" fmla="*/ 1335022 h 1843098"/>
                <a:gd name="connsiteX6" fmla="*/ 2182333 w 2872884"/>
                <a:gd name="connsiteY6" fmla="*/ 848514 h 1843098"/>
                <a:gd name="connsiteX7" fmla="*/ 2856410 w 2872884"/>
                <a:gd name="connsiteY7" fmla="*/ 426483 h 1843098"/>
                <a:gd name="connsiteX8" fmla="*/ 2668840 w 2872884"/>
                <a:gd name="connsiteY8" fmla="*/ 596468 h 1843098"/>
                <a:gd name="connsiteX9" fmla="*/ 2704010 w 2872884"/>
                <a:gd name="connsiteY9" fmla="*/ 696114 h 1843098"/>
                <a:gd name="connsiteX10" fmla="*/ 1953733 w 2872884"/>
                <a:gd name="connsiteY10" fmla="*/ 1803945 h 1843098"/>
                <a:gd name="connsiteX11" fmla="*/ 2199917 w 2872884"/>
                <a:gd name="connsiteY11" fmla="*/ 1551899 h 1843098"/>
                <a:gd name="connsiteX12" fmla="*/ 587994 w 2872884"/>
                <a:gd name="connsiteY12" fmla="*/ 1833253 h 1843098"/>
                <a:gd name="connsiteX13" fmla="*/ 886933 w 2872884"/>
                <a:gd name="connsiteY13" fmla="*/ 1698437 h 1843098"/>
                <a:gd name="connsiteX14" fmla="*/ 869348 w 2872884"/>
                <a:gd name="connsiteY14" fmla="*/ 954022 h 1843098"/>
                <a:gd name="connsiteX15" fmla="*/ 1385163 w 2872884"/>
                <a:gd name="connsiteY15" fmla="*/ 1399499 h 1843098"/>
                <a:gd name="connsiteX16" fmla="*/ 2035794 w 2872884"/>
                <a:gd name="connsiteY16" fmla="*/ 918853 h 1843098"/>
                <a:gd name="connsiteX17" fmla="*/ 2604363 w 2872884"/>
                <a:gd name="connsiteY17" fmla="*/ 403037 h 18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72884" h="1843098">
                  <a:moveTo>
                    <a:pt x="37010" y="16176"/>
                  </a:moveTo>
                  <a:cubicBezTo>
                    <a:pt x="-72406" y="-38532"/>
                    <a:pt x="95625" y="63068"/>
                    <a:pt x="95625" y="63068"/>
                  </a:cubicBezTo>
                  <a:cubicBezTo>
                    <a:pt x="373071" y="219376"/>
                    <a:pt x="1531702" y="827022"/>
                    <a:pt x="1701687" y="954022"/>
                  </a:cubicBezTo>
                  <a:cubicBezTo>
                    <a:pt x="1871672" y="1081022"/>
                    <a:pt x="1143864" y="783060"/>
                    <a:pt x="1115533" y="825068"/>
                  </a:cubicBezTo>
                  <a:cubicBezTo>
                    <a:pt x="1087202" y="867076"/>
                    <a:pt x="1430102" y="1121076"/>
                    <a:pt x="1531702" y="1206068"/>
                  </a:cubicBezTo>
                  <a:cubicBezTo>
                    <a:pt x="1633302" y="1291060"/>
                    <a:pt x="1616695" y="1394614"/>
                    <a:pt x="1725133" y="1335022"/>
                  </a:cubicBezTo>
                  <a:cubicBezTo>
                    <a:pt x="1833571" y="1275430"/>
                    <a:pt x="1993787" y="999937"/>
                    <a:pt x="2182333" y="848514"/>
                  </a:cubicBezTo>
                  <a:cubicBezTo>
                    <a:pt x="2370879" y="697091"/>
                    <a:pt x="2775326" y="468491"/>
                    <a:pt x="2856410" y="426483"/>
                  </a:cubicBezTo>
                  <a:cubicBezTo>
                    <a:pt x="2937494" y="384475"/>
                    <a:pt x="2694240" y="551530"/>
                    <a:pt x="2668840" y="596468"/>
                  </a:cubicBezTo>
                  <a:cubicBezTo>
                    <a:pt x="2643440" y="641406"/>
                    <a:pt x="2823194" y="494868"/>
                    <a:pt x="2704010" y="696114"/>
                  </a:cubicBezTo>
                  <a:cubicBezTo>
                    <a:pt x="2584826" y="897360"/>
                    <a:pt x="2037748" y="1661314"/>
                    <a:pt x="1953733" y="1803945"/>
                  </a:cubicBezTo>
                  <a:cubicBezTo>
                    <a:pt x="1869718" y="1946576"/>
                    <a:pt x="2427540" y="1547014"/>
                    <a:pt x="2199917" y="1551899"/>
                  </a:cubicBezTo>
                  <a:cubicBezTo>
                    <a:pt x="1972294" y="1556784"/>
                    <a:pt x="806825" y="1808830"/>
                    <a:pt x="587994" y="1833253"/>
                  </a:cubicBezTo>
                  <a:cubicBezTo>
                    <a:pt x="369163" y="1857676"/>
                    <a:pt x="840041" y="1844976"/>
                    <a:pt x="886933" y="1698437"/>
                  </a:cubicBezTo>
                  <a:cubicBezTo>
                    <a:pt x="933825" y="1551899"/>
                    <a:pt x="786310" y="1003845"/>
                    <a:pt x="869348" y="954022"/>
                  </a:cubicBezTo>
                  <a:cubicBezTo>
                    <a:pt x="952386" y="904199"/>
                    <a:pt x="1190755" y="1405361"/>
                    <a:pt x="1385163" y="1399499"/>
                  </a:cubicBezTo>
                  <a:cubicBezTo>
                    <a:pt x="1579571" y="1393638"/>
                    <a:pt x="1832594" y="1084930"/>
                    <a:pt x="2035794" y="918853"/>
                  </a:cubicBezTo>
                  <a:cubicBezTo>
                    <a:pt x="2238994" y="752776"/>
                    <a:pt x="2421678" y="577906"/>
                    <a:pt x="2604363" y="40303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1AE7C74-C20E-C76E-C083-EEC6777F7F97}"/>
                </a:ext>
              </a:extLst>
            </p:cNvPr>
            <p:cNvSpPr/>
            <p:nvPr/>
          </p:nvSpPr>
          <p:spPr>
            <a:xfrm>
              <a:off x="8955059" y="1901340"/>
              <a:ext cx="3047198" cy="1987018"/>
            </a:xfrm>
            <a:custGeom>
              <a:avLst/>
              <a:gdLst>
                <a:gd name="connsiteX0" fmla="*/ 3047198 w 3047198"/>
                <a:gd name="connsiteY0" fmla="*/ 654135 h 1987018"/>
                <a:gd name="connsiteX1" fmla="*/ 1975352 w 3047198"/>
                <a:gd name="connsiteY1" fmla="*/ 1423200 h 1987018"/>
                <a:gd name="connsiteX2" fmla="*/ 2229688 w 3047198"/>
                <a:gd name="connsiteY2" fmla="*/ 1289977 h 1987018"/>
                <a:gd name="connsiteX3" fmla="*/ 1551458 w 3047198"/>
                <a:gd name="connsiteY3" fmla="*/ 1344477 h 1987018"/>
                <a:gd name="connsiteX4" fmla="*/ 1327399 w 3047198"/>
                <a:gd name="connsiteY4" fmla="*/ 969028 h 1987018"/>
                <a:gd name="connsiteX5" fmla="*/ 1216 w 3047198"/>
                <a:gd name="connsiteY5" fmla="*/ 128 h 1987018"/>
                <a:gd name="connsiteX6" fmla="*/ 1085174 w 3047198"/>
                <a:gd name="connsiteY6" fmla="*/ 902416 h 1987018"/>
                <a:gd name="connsiteX7" fmla="*/ 885338 w 3047198"/>
                <a:gd name="connsiteY7" fmla="*/ 1217309 h 1987018"/>
                <a:gd name="connsiteX8" fmla="*/ 1163897 w 3047198"/>
                <a:gd name="connsiteY8" fmla="*/ 1168864 h 1987018"/>
                <a:gd name="connsiteX9" fmla="*/ 1430345 w 3047198"/>
                <a:gd name="connsiteY9" fmla="*/ 1562480 h 1987018"/>
                <a:gd name="connsiteX10" fmla="*/ 2138854 w 3047198"/>
                <a:gd name="connsiteY10" fmla="*/ 1520090 h 1987018"/>
                <a:gd name="connsiteX11" fmla="*/ 1345566 w 3047198"/>
                <a:gd name="connsiteY11" fmla="*/ 1986374 h 1987018"/>
                <a:gd name="connsiteX12" fmla="*/ 2695971 w 3047198"/>
                <a:gd name="connsiteY12" fmla="*/ 1405034 h 198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7198" h="1987018">
                  <a:moveTo>
                    <a:pt x="3047198" y="654135"/>
                  </a:moveTo>
                  <a:lnTo>
                    <a:pt x="1975352" y="1423200"/>
                  </a:lnTo>
                  <a:cubicBezTo>
                    <a:pt x="1839100" y="1529174"/>
                    <a:pt x="2300337" y="1303098"/>
                    <a:pt x="2229688" y="1289977"/>
                  </a:cubicBezTo>
                  <a:cubicBezTo>
                    <a:pt x="2159039" y="1276857"/>
                    <a:pt x="1701839" y="1397968"/>
                    <a:pt x="1551458" y="1344477"/>
                  </a:cubicBezTo>
                  <a:cubicBezTo>
                    <a:pt x="1401077" y="1290986"/>
                    <a:pt x="1585773" y="1193086"/>
                    <a:pt x="1327399" y="969028"/>
                  </a:cubicBezTo>
                  <a:cubicBezTo>
                    <a:pt x="1069025" y="744970"/>
                    <a:pt x="41587" y="11230"/>
                    <a:pt x="1216" y="128"/>
                  </a:cubicBezTo>
                  <a:cubicBezTo>
                    <a:pt x="-39155" y="-10974"/>
                    <a:pt x="937820" y="699553"/>
                    <a:pt x="1085174" y="902416"/>
                  </a:cubicBezTo>
                  <a:cubicBezTo>
                    <a:pt x="1232528" y="1105279"/>
                    <a:pt x="872218" y="1172901"/>
                    <a:pt x="885338" y="1217309"/>
                  </a:cubicBezTo>
                  <a:cubicBezTo>
                    <a:pt x="898458" y="1261717"/>
                    <a:pt x="1073062" y="1111336"/>
                    <a:pt x="1163897" y="1168864"/>
                  </a:cubicBezTo>
                  <a:cubicBezTo>
                    <a:pt x="1254731" y="1226393"/>
                    <a:pt x="1267852" y="1503942"/>
                    <a:pt x="1430345" y="1562480"/>
                  </a:cubicBezTo>
                  <a:cubicBezTo>
                    <a:pt x="1592838" y="1621018"/>
                    <a:pt x="2152984" y="1449441"/>
                    <a:pt x="2138854" y="1520090"/>
                  </a:cubicBezTo>
                  <a:cubicBezTo>
                    <a:pt x="2124724" y="1590739"/>
                    <a:pt x="1252713" y="2005550"/>
                    <a:pt x="1345566" y="1986374"/>
                  </a:cubicBezTo>
                  <a:cubicBezTo>
                    <a:pt x="1438419" y="1967198"/>
                    <a:pt x="2067195" y="1686116"/>
                    <a:pt x="2695971" y="140503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D3ACEAE-8C40-7DC8-25DB-3038A5C4C33D}"/>
                </a:ext>
              </a:extLst>
            </p:cNvPr>
            <p:cNvSpPr/>
            <p:nvPr/>
          </p:nvSpPr>
          <p:spPr>
            <a:xfrm>
              <a:off x="7680306" y="1711080"/>
              <a:ext cx="1984689" cy="2535096"/>
            </a:xfrm>
            <a:custGeom>
              <a:avLst/>
              <a:gdLst>
                <a:gd name="connsiteX0" fmla="*/ 1070078 w 1984689"/>
                <a:gd name="connsiteY0" fmla="*/ 45052 h 2535096"/>
                <a:gd name="connsiteX1" fmla="*/ 1136690 w 1984689"/>
                <a:gd name="connsiteY1" fmla="*/ 123776 h 2535096"/>
                <a:gd name="connsiteX2" fmla="*/ 1790698 w 1984689"/>
                <a:gd name="connsiteY2" fmla="*/ 1098732 h 2535096"/>
                <a:gd name="connsiteX3" fmla="*/ 1451583 w 1984689"/>
                <a:gd name="connsiteY3" fmla="*/ 1764851 h 2535096"/>
                <a:gd name="connsiteX4" fmla="*/ 1960256 w 1984689"/>
                <a:gd name="connsiteY4" fmla="*/ 1686128 h 2535096"/>
                <a:gd name="connsiteX5" fmla="*/ 519016 w 1984689"/>
                <a:gd name="connsiteY5" fmla="*/ 2533916 h 2535096"/>
                <a:gd name="connsiteX6" fmla="*/ 1572695 w 1984689"/>
                <a:gd name="connsiteY6" fmla="*/ 1849630 h 2535096"/>
                <a:gd name="connsiteX7" fmla="*/ 1687752 w 1984689"/>
                <a:gd name="connsiteY7" fmla="*/ 971564 h 2535096"/>
                <a:gd name="connsiteX8" fmla="*/ 827853 w 1984689"/>
                <a:gd name="connsiteY8" fmla="*/ 2037354 h 2535096"/>
                <a:gd name="connsiteX9" fmla="*/ 1633252 w 1984689"/>
                <a:gd name="connsiteY9" fmla="*/ 789895 h 2535096"/>
                <a:gd name="connsiteX10" fmla="*/ 1021633 w 1984689"/>
                <a:gd name="connsiteY10" fmla="*/ 408390 h 2535096"/>
                <a:gd name="connsiteX11" fmla="*/ 52732 w 1984689"/>
                <a:gd name="connsiteY11" fmla="*/ 341778 h 2535096"/>
                <a:gd name="connsiteX12" fmla="*/ 143567 w 1984689"/>
                <a:gd name="connsiteY12" fmla="*/ 456835 h 2535096"/>
                <a:gd name="connsiteX13" fmla="*/ 270735 w 1984689"/>
                <a:gd name="connsiteY13" fmla="*/ 753561 h 2535096"/>
                <a:gd name="connsiteX14" fmla="*/ 410015 w 1984689"/>
                <a:gd name="connsiteY14" fmla="*/ 838340 h 2535096"/>
                <a:gd name="connsiteX15" fmla="*/ 294958 w 1984689"/>
                <a:gd name="connsiteY15" fmla="*/ 1189566 h 2535096"/>
                <a:gd name="connsiteX16" fmla="*/ 410015 w 1984689"/>
                <a:gd name="connsiteY16" fmla="*/ 1250123 h 2535096"/>
                <a:gd name="connsiteX17" fmla="*/ 676462 w 1984689"/>
                <a:gd name="connsiteY17" fmla="*/ 1540793 h 2535096"/>
                <a:gd name="connsiteX18" fmla="*/ 228346 w 1984689"/>
                <a:gd name="connsiteY18" fmla="*/ 2503638 h 25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4689" h="2535096">
                  <a:moveTo>
                    <a:pt x="1070078" y="45052"/>
                  </a:moveTo>
                  <a:cubicBezTo>
                    <a:pt x="1043332" y="-3393"/>
                    <a:pt x="1016587" y="-51837"/>
                    <a:pt x="1136690" y="123776"/>
                  </a:cubicBezTo>
                  <a:cubicBezTo>
                    <a:pt x="1256793" y="299389"/>
                    <a:pt x="1738216" y="825220"/>
                    <a:pt x="1790698" y="1098732"/>
                  </a:cubicBezTo>
                  <a:cubicBezTo>
                    <a:pt x="1843180" y="1372244"/>
                    <a:pt x="1423323" y="1666952"/>
                    <a:pt x="1451583" y="1764851"/>
                  </a:cubicBezTo>
                  <a:cubicBezTo>
                    <a:pt x="1479843" y="1862750"/>
                    <a:pt x="2115684" y="1557951"/>
                    <a:pt x="1960256" y="1686128"/>
                  </a:cubicBezTo>
                  <a:cubicBezTo>
                    <a:pt x="1804828" y="1814306"/>
                    <a:pt x="583609" y="2506666"/>
                    <a:pt x="519016" y="2533916"/>
                  </a:cubicBezTo>
                  <a:cubicBezTo>
                    <a:pt x="454422" y="2561166"/>
                    <a:pt x="1377906" y="2110022"/>
                    <a:pt x="1572695" y="1849630"/>
                  </a:cubicBezTo>
                  <a:cubicBezTo>
                    <a:pt x="1767484" y="1589238"/>
                    <a:pt x="1811892" y="940277"/>
                    <a:pt x="1687752" y="971564"/>
                  </a:cubicBezTo>
                  <a:cubicBezTo>
                    <a:pt x="1563612" y="1002851"/>
                    <a:pt x="836936" y="2067632"/>
                    <a:pt x="827853" y="2037354"/>
                  </a:cubicBezTo>
                  <a:cubicBezTo>
                    <a:pt x="818770" y="2007076"/>
                    <a:pt x="1600955" y="1061389"/>
                    <a:pt x="1633252" y="789895"/>
                  </a:cubicBezTo>
                  <a:cubicBezTo>
                    <a:pt x="1665549" y="518401"/>
                    <a:pt x="1285053" y="483076"/>
                    <a:pt x="1021633" y="408390"/>
                  </a:cubicBezTo>
                  <a:cubicBezTo>
                    <a:pt x="758213" y="333704"/>
                    <a:pt x="199076" y="333704"/>
                    <a:pt x="52732" y="341778"/>
                  </a:cubicBezTo>
                  <a:cubicBezTo>
                    <a:pt x="-93612" y="349852"/>
                    <a:pt x="107233" y="388204"/>
                    <a:pt x="143567" y="456835"/>
                  </a:cubicBezTo>
                  <a:cubicBezTo>
                    <a:pt x="179901" y="525466"/>
                    <a:pt x="226327" y="689977"/>
                    <a:pt x="270735" y="753561"/>
                  </a:cubicBezTo>
                  <a:cubicBezTo>
                    <a:pt x="315143" y="817145"/>
                    <a:pt x="405978" y="765673"/>
                    <a:pt x="410015" y="838340"/>
                  </a:cubicBezTo>
                  <a:cubicBezTo>
                    <a:pt x="414052" y="911008"/>
                    <a:pt x="294958" y="1120936"/>
                    <a:pt x="294958" y="1189566"/>
                  </a:cubicBezTo>
                  <a:cubicBezTo>
                    <a:pt x="294958" y="1258196"/>
                    <a:pt x="346431" y="1191585"/>
                    <a:pt x="410015" y="1250123"/>
                  </a:cubicBezTo>
                  <a:cubicBezTo>
                    <a:pt x="473599" y="1308661"/>
                    <a:pt x="706740" y="1331874"/>
                    <a:pt x="676462" y="1540793"/>
                  </a:cubicBezTo>
                  <a:cubicBezTo>
                    <a:pt x="646184" y="1749712"/>
                    <a:pt x="437265" y="2126675"/>
                    <a:pt x="228346" y="250363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7F08CA3-1567-57A0-1739-4BB44977490E}"/>
                </a:ext>
              </a:extLst>
            </p:cNvPr>
            <p:cNvSpPr/>
            <p:nvPr/>
          </p:nvSpPr>
          <p:spPr>
            <a:xfrm>
              <a:off x="8252458" y="3590988"/>
              <a:ext cx="1400707" cy="1974135"/>
            </a:xfrm>
            <a:custGeom>
              <a:avLst/>
              <a:gdLst>
                <a:gd name="connsiteX0" fmla="*/ 1200379 w 1400707"/>
                <a:gd name="connsiteY0" fmla="*/ 0 h 1974135"/>
                <a:gd name="connsiteX1" fmla="*/ 49810 w 1400707"/>
                <a:gd name="connsiteY1" fmla="*/ 1041568 h 1974135"/>
                <a:gd name="connsiteX2" fmla="*/ 322313 w 1400707"/>
                <a:gd name="connsiteY2" fmla="*/ 1029457 h 1974135"/>
                <a:gd name="connsiteX3" fmla="*/ 1351770 w 1400707"/>
                <a:gd name="connsiteY3" fmla="*/ 1205070 h 1974135"/>
                <a:gd name="connsiteX4" fmla="*/ 1206435 w 1400707"/>
                <a:gd name="connsiteY4" fmla="*/ 1592631 h 1974135"/>
                <a:gd name="connsiteX5" fmla="*/ 952098 w 1400707"/>
                <a:gd name="connsiteY5" fmla="*/ 1974135 h 19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707" h="1974135">
                  <a:moveTo>
                    <a:pt x="1200379" y="0"/>
                  </a:moveTo>
                  <a:cubicBezTo>
                    <a:pt x="698266" y="434996"/>
                    <a:pt x="196154" y="869992"/>
                    <a:pt x="49810" y="1041568"/>
                  </a:cubicBezTo>
                  <a:cubicBezTo>
                    <a:pt x="-96534" y="1213144"/>
                    <a:pt x="105320" y="1002207"/>
                    <a:pt x="322313" y="1029457"/>
                  </a:cubicBezTo>
                  <a:cubicBezTo>
                    <a:pt x="539306" y="1056707"/>
                    <a:pt x="1204416" y="1111208"/>
                    <a:pt x="1351770" y="1205070"/>
                  </a:cubicBezTo>
                  <a:cubicBezTo>
                    <a:pt x="1499124" y="1298932"/>
                    <a:pt x="1273047" y="1464454"/>
                    <a:pt x="1206435" y="1592631"/>
                  </a:cubicBezTo>
                  <a:cubicBezTo>
                    <a:pt x="1139823" y="1720808"/>
                    <a:pt x="1045960" y="1847471"/>
                    <a:pt x="952098" y="197413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40DF1FB8-87C2-D396-825E-C90D59C11590}"/>
                </a:ext>
              </a:extLst>
            </p:cNvPr>
            <p:cNvSpPr/>
            <p:nvPr/>
          </p:nvSpPr>
          <p:spPr>
            <a:xfrm>
              <a:off x="9112843" y="4099661"/>
              <a:ext cx="1198074" cy="1857310"/>
            </a:xfrm>
            <a:custGeom>
              <a:avLst/>
              <a:gdLst>
                <a:gd name="connsiteX0" fmla="*/ 176492 w 1198074"/>
                <a:gd name="connsiteY0" fmla="*/ 0 h 1857310"/>
                <a:gd name="connsiteX1" fmla="*/ 1133282 w 1198074"/>
                <a:gd name="connsiteY1" fmla="*/ 327004 h 1857310"/>
                <a:gd name="connsiteX2" fmla="*/ 1084836 w 1198074"/>
                <a:gd name="connsiteY2" fmla="*/ 484450 h 1857310"/>
                <a:gd name="connsiteX3" fmla="*/ 866834 w 1198074"/>
                <a:gd name="connsiteY3" fmla="*/ 1005234 h 1857310"/>
                <a:gd name="connsiteX4" fmla="*/ 327883 w 1198074"/>
                <a:gd name="connsiteY4" fmla="*/ 1846967 h 1857310"/>
                <a:gd name="connsiteX5" fmla="*/ 515607 w 1198074"/>
                <a:gd name="connsiteY5" fmla="*/ 1410962 h 1857310"/>
                <a:gd name="connsiteX6" fmla="*/ 1024280 w 1198074"/>
                <a:gd name="connsiteY6" fmla="*/ 490506 h 1857310"/>
                <a:gd name="connsiteX7" fmla="*/ 757832 w 1198074"/>
                <a:gd name="connsiteY7" fmla="*/ 327004 h 1857310"/>
                <a:gd name="connsiteX8" fmla="*/ 879 w 1198074"/>
                <a:gd name="connsiteY8" fmla="*/ 211947 h 1857310"/>
                <a:gd name="connsiteX9" fmla="*/ 921334 w 1198074"/>
                <a:gd name="connsiteY9" fmla="*/ 502617 h 1857310"/>
                <a:gd name="connsiteX10" fmla="*/ 400550 w 1198074"/>
                <a:gd name="connsiteY10" fmla="*/ 611618 h 1857310"/>
                <a:gd name="connsiteX11" fmla="*/ 697276 w 1198074"/>
                <a:gd name="connsiteY11" fmla="*/ 805399 h 1857310"/>
                <a:gd name="connsiteX12" fmla="*/ 346050 w 1198074"/>
                <a:gd name="connsiteY12" fmla="*/ 1441240 h 1857310"/>
                <a:gd name="connsiteX13" fmla="*/ 212826 w 1198074"/>
                <a:gd name="connsiteY13" fmla="*/ 1774299 h 185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074" h="1857310">
                  <a:moveTo>
                    <a:pt x="176492" y="0"/>
                  </a:moveTo>
                  <a:cubicBezTo>
                    <a:pt x="579191" y="123131"/>
                    <a:pt x="981891" y="246262"/>
                    <a:pt x="1133282" y="327004"/>
                  </a:cubicBezTo>
                  <a:cubicBezTo>
                    <a:pt x="1284673" y="407746"/>
                    <a:pt x="1129244" y="371412"/>
                    <a:pt x="1084836" y="484450"/>
                  </a:cubicBezTo>
                  <a:cubicBezTo>
                    <a:pt x="1040428" y="597488"/>
                    <a:pt x="992993" y="778148"/>
                    <a:pt x="866834" y="1005234"/>
                  </a:cubicBezTo>
                  <a:cubicBezTo>
                    <a:pt x="740675" y="1232320"/>
                    <a:pt x="386421" y="1779346"/>
                    <a:pt x="327883" y="1846967"/>
                  </a:cubicBezTo>
                  <a:cubicBezTo>
                    <a:pt x="269345" y="1914588"/>
                    <a:pt x="399541" y="1637039"/>
                    <a:pt x="515607" y="1410962"/>
                  </a:cubicBezTo>
                  <a:cubicBezTo>
                    <a:pt x="631673" y="1184885"/>
                    <a:pt x="983909" y="671166"/>
                    <a:pt x="1024280" y="490506"/>
                  </a:cubicBezTo>
                  <a:cubicBezTo>
                    <a:pt x="1064651" y="309846"/>
                    <a:pt x="928399" y="373431"/>
                    <a:pt x="757832" y="327004"/>
                  </a:cubicBezTo>
                  <a:cubicBezTo>
                    <a:pt x="587265" y="280577"/>
                    <a:pt x="-26371" y="182678"/>
                    <a:pt x="879" y="211947"/>
                  </a:cubicBezTo>
                  <a:cubicBezTo>
                    <a:pt x="28129" y="241216"/>
                    <a:pt x="854722" y="436005"/>
                    <a:pt x="921334" y="502617"/>
                  </a:cubicBezTo>
                  <a:cubicBezTo>
                    <a:pt x="987946" y="569229"/>
                    <a:pt x="437893" y="561154"/>
                    <a:pt x="400550" y="611618"/>
                  </a:cubicBezTo>
                  <a:cubicBezTo>
                    <a:pt x="363207" y="662082"/>
                    <a:pt x="706359" y="667129"/>
                    <a:pt x="697276" y="805399"/>
                  </a:cubicBezTo>
                  <a:cubicBezTo>
                    <a:pt x="688193" y="943669"/>
                    <a:pt x="426792" y="1279757"/>
                    <a:pt x="346050" y="1441240"/>
                  </a:cubicBezTo>
                  <a:cubicBezTo>
                    <a:pt x="265308" y="1602723"/>
                    <a:pt x="239067" y="1688511"/>
                    <a:pt x="212826" y="177429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F8CA087-905F-2A4A-03B7-02A557040078}"/>
                </a:ext>
              </a:extLst>
            </p:cNvPr>
            <p:cNvSpPr/>
            <p:nvPr/>
          </p:nvSpPr>
          <p:spPr>
            <a:xfrm>
              <a:off x="8932392" y="4947449"/>
              <a:ext cx="811840" cy="1707843"/>
            </a:xfrm>
            <a:custGeom>
              <a:avLst/>
              <a:gdLst>
                <a:gd name="connsiteX0" fmla="*/ 411444 w 811840"/>
                <a:gd name="connsiteY0" fmla="*/ 448117 h 1707843"/>
                <a:gd name="connsiteX1" fmla="*/ 132885 w 811840"/>
                <a:gd name="connsiteY1" fmla="*/ 896233 h 1707843"/>
                <a:gd name="connsiteX2" fmla="*/ 296387 w 811840"/>
                <a:gd name="connsiteY2" fmla="*/ 981012 h 1707843"/>
                <a:gd name="connsiteX3" fmla="*/ 217664 w 811840"/>
                <a:gd name="connsiteY3" fmla="*/ 1192959 h 1707843"/>
                <a:gd name="connsiteX4" fmla="*/ 296387 w 811840"/>
                <a:gd name="connsiteY4" fmla="*/ 1447295 h 1707843"/>
                <a:gd name="connsiteX5" fmla="*/ 320609 w 811840"/>
                <a:gd name="connsiteY5" fmla="*/ 1477574 h 1707843"/>
                <a:gd name="connsiteX6" fmla="*/ 11772 w 811840"/>
                <a:gd name="connsiteY6" fmla="*/ 1289849 h 1707843"/>
                <a:gd name="connsiteX7" fmla="*/ 792948 w 811840"/>
                <a:gd name="connsiteY7" fmla="*/ 1707687 h 1707843"/>
                <a:gd name="connsiteX8" fmla="*/ 544668 w 811840"/>
                <a:gd name="connsiteY8" fmla="*/ 1235348 h 1707843"/>
                <a:gd name="connsiteX9" fmla="*/ 260053 w 811840"/>
                <a:gd name="connsiteY9" fmla="*/ 1083958 h 1707843"/>
                <a:gd name="connsiteX10" fmla="*/ 756615 w 811840"/>
                <a:gd name="connsiteY10" fmla="*/ 0 h 17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1840" h="1707843">
                  <a:moveTo>
                    <a:pt x="411444" y="448117"/>
                  </a:moveTo>
                  <a:cubicBezTo>
                    <a:pt x="281752" y="627767"/>
                    <a:pt x="152061" y="807417"/>
                    <a:pt x="132885" y="896233"/>
                  </a:cubicBezTo>
                  <a:cubicBezTo>
                    <a:pt x="113709" y="985049"/>
                    <a:pt x="282257" y="931558"/>
                    <a:pt x="296387" y="981012"/>
                  </a:cubicBezTo>
                  <a:cubicBezTo>
                    <a:pt x="310517" y="1030466"/>
                    <a:pt x="217664" y="1115245"/>
                    <a:pt x="217664" y="1192959"/>
                  </a:cubicBezTo>
                  <a:cubicBezTo>
                    <a:pt x="217664" y="1270673"/>
                    <a:pt x="279230" y="1399859"/>
                    <a:pt x="296387" y="1447295"/>
                  </a:cubicBezTo>
                  <a:cubicBezTo>
                    <a:pt x="313544" y="1494731"/>
                    <a:pt x="368045" y="1503815"/>
                    <a:pt x="320609" y="1477574"/>
                  </a:cubicBezTo>
                  <a:cubicBezTo>
                    <a:pt x="273173" y="1451333"/>
                    <a:pt x="-66951" y="1251497"/>
                    <a:pt x="11772" y="1289849"/>
                  </a:cubicBezTo>
                  <a:cubicBezTo>
                    <a:pt x="90495" y="1328201"/>
                    <a:pt x="704132" y="1716770"/>
                    <a:pt x="792948" y="1707687"/>
                  </a:cubicBezTo>
                  <a:cubicBezTo>
                    <a:pt x="881764" y="1698604"/>
                    <a:pt x="633484" y="1339303"/>
                    <a:pt x="544668" y="1235348"/>
                  </a:cubicBezTo>
                  <a:cubicBezTo>
                    <a:pt x="455852" y="1131393"/>
                    <a:pt x="224729" y="1289849"/>
                    <a:pt x="260053" y="1083958"/>
                  </a:cubicBezTo>
                  <a:cubicBezTo>
                    <a:pt x="295377" y="878067"/>
                    <a:pt x="525996" y="439033"/>
                    <a:pt x="75661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DF2616F-B962-4462-D91A-695BE938403F}"/>
                </a:ext>
              </a:extLst>
            </p:cNvPr>
            <p:cNvSpPr/>
            <p:nvPr/>
          </p:nvSpPr>
          <p:spPr>
            <a:xfrm>
              <a:off x="8012820" y="4550332"/>
              <a:ext cx="1226316" cy="1464135"/>
            </a:xfrm>
            <a:custGeom>
              <a:avLst/>
              <a:gdLst>
                <a:gd name="connsiteX0" fmla="*/ 567806 w 1226316"/>
                <a:gd name="connsiteY0" fmla="*/ 0 h 1464135"/>
                <a:gd name="connsiteX1" fmla="*/ 1222187 w 1226316"/>
                <a:gd name="connsiteY1" fmla="*/ 394362 h 1464135"/>
                <a:gd name="connsiteX2" fmla="*/ 862494 w 1226316"/>
                <a:gd name="connsiteY2" fmla="*/ 91006 h 1464135"/>
                <a:gd name="connsiteX3" fmla="*/ 1200518 w 1226316"/>
                <a:gd name="connsiteY3" fmla="*/ 403029 h 1464135"/>
                <a:gd name="connsiteX4" fmla="*/ 749819 w 1226316"/>
                <a:gd name="connsiteY4" fmla="*/ 767056 h 1464135"/>
                <a:gd name="connsiteX5" fmla="*/ 4431 w 1226316"/>
                <a:gd name="connsiteY5" fmla="*/ 1460440 h 1464135"/>
                <a:gd name="connsiteX6" fmla="*/ 1122513 w 1226316"/>
                <a:gd name="connsiteY6" fmla="*/ 437698 h 14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316" h="1464135">
                  <a:moveTo>
                    <a:pt x="567806" y="0"/>
                  </a:moveTo>
                  <a:cubicBezTo>
                    <a:pt x="870439" y="189597"/>
                    <a:pt x="1173072" y="379194"/>
                    <a:pt x="1222187" y="394362"/>
                  </a:cubicBezTo>
                  <a:cubicBezTo>
                    <a:pt x="1271302" y="409530"/>
                    <a:pt x="866105" y="89562"/>
                    <a:pt x="862494" y="91006"/>
                  </a:cubicBezTo>
                  <a:cubicBezTo>
                    <a:pt x="858883" y="92450"/>
                    <a:pt x="1219297" y="290354"/>
                    <a:pt x="1200518" y="403029"/>
                  </a:cubicBezTo>
                  <a:cubicBezTo>
                    <a:pt x="1181739" y="515704"/>
                    <a:pt x="949167" y="590821"/>
                    <a:pt x="749819" y="767056"/>
                  </a:cubicBezTo>
                  <a:cubicBezTo>
                    <a:pt x="550471" y="943291"/>
                    <a:pt x="-57685" y="1515333"/>
                    <a:pt x="4431" y="1460440"/>
                  </a:cubicBezTo>
                  <a:cubicBezTo>
                    <a:pt x="66547" y="1405547"/>
                    <a:pt x="594530" y="921622"/>
                    <a:pt x="1122513" y="43769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1ED5D05-F99A-78B1-F04B-E819013215EF}"/>
                </a:ext>
              </a:extLst>
            </p:cNvPr>
            <p:cNvSpPr/>
            <p:nvPr/>
          </p:nvSpPr>
          <p:spPr>
            <a:xfrm>
              <a:off x="7483987" y="3752940"/>
              <a:ext cx="1309971" cy="2110487"/>
            </a:xfrm>
            <a:custGeom>
              <a:avLst/>
              <a:gdLst>
                <a:gd name="connsiteX0" fmla="*/ 212574 w 1309971"/>
                <a:gd name="connsiteY0" fmla="*/ 0 h 2110487"/>
                <a:gd name="connsiteX1" fmla="*/ 225 w 1309971"/>
                <a:gd name="connsiteY1" fmla="*/ 351026 h 2110487"/>
                <a:gd name="connsiteX2" fmla="*/ 169238 w 1309971"/>
                <a:gd name="connsiteY2" fmla="*/ 524372 h 2110487"/>
                <a:gd name="connsiteX3" fmla="*/ 47895 w 1309971"/>
                <a:gd name="connsiteY3" fmla="*/ 476702 h 2110487"/>
                <a:gd name="connsiteX4" fmla="*/ 1096639 w 1309971"/>
                <a:gd name="connsiteY4" fmla="*/ 1222089 h 2110487"/>
                <a:gd name="connsiteX5" fmla="*/ 1005632 w 1309971"/>
                <a:gd name="connsiteY5" fmla="*/ 1269760 h 2110487"/>
                <a:gd name="connsiteX6" fmla="*/ 1282986 w 1309971"/>
                <a:gd name="connsiteY6" fmla="*/ 1209088 h 2110487"/>
                <a:gd name="connsiteX7" fmla="*/ 229909 w 1309971"/>
                <a:gd name="connsiteY7" fmla="*/ 2110487 h 21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971" h="2110487">
                  <a:moveTo>
                    <a:pt x="212574" y="0"/>
                  </a:moveTo>
                  <a:cubicBezTo>
                    <a:pt x="110011" y="131815"/>
                    <a:pt x="7448" y="263631"/>
                    <a:pt x="225" y="351026"/>
                  </a:cubicBezTo>
                  <a:cubicBezTo>
                    <a:pt x="-6998" y="438421"/>
                    <a:pt x="161293" y="503426"/>
                    <a:pt x="169238" y="524372"/>
                  </a:cubicBezTo>
                  <a:cubicBezTo>
                    <a:pt x="177183" y="545318"/>
                    <a:pt x="-106672" y="360416"/>
                    <a:pt x="47895" y="476702"/>
                  </a:cubicBezTo>
                  <a:cubicBezTo>
                    <a:pt x="202462" y="592988"/>
                    <a:pt x="937016" y="1089913"/>
                    <a:pt x="1096639" y="1222089"/>
                  </a:cubicBezTo>
                  <a:cubicBezTo>
                    <a:pt x="1256262" y="1354265"/>
                    <a:pt x="974574" y="1271927"/>
                    <a:pt x="1005632" y="1269760"/>
                  </a:cubicBezTo>
                  <a:cubicBezTo>
                    <a:pt x="1036690" y="1267593"/>
                    <a:pt x="1412273" y="1068967"/>
                    <a:pt x="1282986" y="1209088"/>
                  </a:cubicBezTo>
                  <a:cubicBezTo>
                    <a:pt x="1153699" y="1349209"/>
                    <a:pt x="691804" y="1729848"/>
                    <a:pt x="229909" y="211048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561E5647-182A-EFB8-761C-D1BAC29E39EA}"/>
                </a:ext>
              </a:extLst>
            </p:cNvPr>
            <p:cNvSpPr/>
            <p:nvPr/>
          </p:nvSpPr>
          <p:spPr>
            <a:xfrm>
              <a:off x="7560412" y="5022700"/>
              <a:ext cx="1258564" cy="1587099"/>
            </a:xfrm>
            <a:custGeom>
              <a:avLst/>
              <a:gdLst>
                <a:gd name="connsiteX0" fmla="*/ 1033215 w 1258564"/>
                <a:gd name="connsiteY0" fmla="*/ 385694 h 1587099"/>
                <a:gd name="connsiteX1" fmla="*/ 335497 w 1258564"/>
                <a:gd name="connsiteY1" fmla="*/ 905732 h 1587099"/>
                <a:gd name="connsiteX2" fmla="*/ 634519 w 1258564"/>
                <a:gd name="connsiteY2" fmla="*/ 1031408 h 1587099"/>
                <a:gd name="connsiteX3" fmla="*/ 331163 w 1258564"/>
                <a:gd name="connsiteY3" fmla="*/ 1031408 h 1587099"/>
                <a:gd name="connsiteX4" fmla="*/ 235823 w 1258564"/>
                <a:gd name="connsiteY4" fmla="*/ 1152750 h 1587099"/>
                <a:gd name="connsiteX5" fmla="*/ 422170 w 1258564"/>
                <a:gd name="connsiteY5" fmla="*/ 1256758 h 1587099"/>
                <a:gd name="connsiteX6" fmla="*/ 27808 w 1258564"/>
                <a:gd name="connsiteY6" fmla="*/ 1521110 h 1587099"/>
                <a:gd name="connsiteX7" fmla="*/ 32142 w 1258564"/>
                <a:gd name="connsiteY7" fmla="*/ 1516777 h 1587099"/>
                <a:gd name="connsiteX8" fmla="*/ 413503 w 1258564"/>
                <a:gd name="connsiteY8" fmla="*/ 1356432 h 1587099"/>
                <a:gd name="connsiteX9" fmla="*/ 348498 w 1258564"/>
                <a:gd name="connsiteY9" fmla="*/ 1586115 h 1587099"/>
                <a:gd name="connsiteX10" fmla="*/ 309495 w 1258564"/>
                <a:gd name="connsiteY10" fmla="*/ 1248091 h 1587099"/>
                <a:gd name="connsiteX11" fmla="*/ 92813 w 1258564"/>
                <a:gd name="connsiteY11" fmla="*/ 1070411 h 1587099"/>
                <a:gd name="connsiteX12" fmla="*/ 1258564 w 1258564"/>
                <a:gd name="connsiteY12" fmla="*/ 0 h 158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564" h="1587099">
                  <a:moveTo>
                    <a:pt x="1033215" y="385694"/>
                  </a:moveTo>
                  <a:cubicBezTo>
                    <a:pt x="717580" y="591903"/>
                    <a:pt x="401946" y="798113"/>
                    <a:pt x="335497" y="905732"/>
                  </a:cubicBezTo>
                  <a:cubicBezTo>
                    <a:pt x="269048" y="1013351"/>
                    <a:pt x="635241" y="1010462"/>
                    <a:pt x="634519" y="1031408"/>
                  </a:cubicBezTo>
                  <a:cubicBezTo>
                    <a:pt x="633797" y="1052354"/>
                    <a:pt x="397612" y="1011184"/>
                    <a:pt x="331163" y="1031408"/>
                  </a:cubicBezTo>
                  <a:cubicBezTo>
                    <a:pt x="264714" y="1051632"/>
                    <a:pt x="220655" y="1115192"/>
                    <a:pt x="235823" y="1152750"/>
                  </a:cubicBezTo>
                  <a:cubicBezTo>
                    <a:pt x="250991" y="1190308"/>
                    <a:pt x="456839" y="1195365"/>
                    <a:pt x="422170" y="1256758"/>
                  </a:cubicBezTo>
                  <a:cubicBezTo>
                    <a:pt x="387501" y="1318151"/>
                    <a:pt x="92813" y="1477774"/>
                    <a:pt x="27808" y="1521110"/>
                  </a:cubicBezTo>
                  <a:cubicBezTo>
                    <a:pt x="-37197" y="1564447"/>
                    <a:pt x="32142" y="1516777"/>
                    <a:pt x="32142" y="1516777"/>
                  </a:cubicBezTo>
                  <a:cubicBezTo>
                    <a:pt x="96424" y="1489331"/>
                    <a:pt x="360777" y="1344876"/>
                    <a:pt x="413503" y="1356432"/>
                  </a:cubicBezTo>
                  <a:cubicBezTo>
                    <a:pt x="466229" y="1367988"/>
                    <a:pt x="365833" y="1604172"/>
                    <a:pt x="348498" y="1586115"/>
                  </a:cubicBezTo>
                  <a:cubicBezTo>
                    <a:pt x="331163" y="1568058"/>
                    <a:pt x="352109" y="1334042"/>
                    <a:pt x="309495" y="1248091"/>
                  </a:cubicBezTo>
                  <a:cubicBezTo>
                    <a:pt x="266881" y="1162140"/>
                    <a:pt x="-65365" y="1278426"/>
                    <a:pt x="92813" y="1070411"/>
                  </a:cubicBezTo>
                  <a:cubicBezTo>
                    <a:pt x="250991" y="862396"/>
                    <a:pt x="754777" y="431198"/>
                    <a:pt x="1258564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8FB9C819-7438-82F4-3C2C-DAEBCEA305F3}"/>
                </a:ext>
              </a:extLst>
            </p:cNvPr>
            <p:cNvSpPr/>
            <p:nvPr/>
          </p:nvSpPr>
          <p:spPr>
            <a:xfrm>
              <a:off x="4796337" y="4023360"/>
              <a:ext cx="2926826" cy="710083"/>
            </a:xfrm>
            <a:custGeom>
              <a:avLst/>
              <a:gdLst>
                <a:gd name="connsiteX0" fmla="*/ 2926826 w 2926826"/>
                <a:gd name="connsiteY0" fmla="*/ 0 h 710083"/>
                <a:gd name="connsiteX1" fmla="*/ 1182432 w 2926826"/>
                <a:gd name="connsiteY1" fmla="*/ 562708 h 710083"/>
                <a:gd name="connsiteX2" fmla="*/ 1421583 w 2926826"/>
                <a:gd name="connsiteY2" fmla="*/ 562708 h 710083"/>
                <a:gd name="connsiteX3" fmla="*/ 971417 w 2926826"/>
                <a:gd name="connsiteY3" fmla="*/ 675249 h 710083"/>
                <a:gd name="connsiteX4" fmla="*/ 28881 w 2926826"/>
                <a:gd name="connsiteY4" fmla="*/ 675249 h 710083"/>
                <a:gd name="connsiteX5" fmla="*/ 2181238 w 2926826"/>
                <a:gd name="connsiteY5" fmla="*/ 267286 h 710083"/>
                <a:gd name="connsiteX6" fmla="*/ 1632598 w 2926826"/>
                <a:gd name="connsiteY6" fmla="*/ 267286 h 710083"/>
                <a:gd name="connsiteX7" fmla="*/ 2378186 w 2926826"/>
                <a:gd name="connsiteY7" fmla="*/ 211015 h 71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826" h="710083">
                  <a:moveTo>
                    <a:pt x="2926826" y="0"/>
                  </a:moveTo>
                  <a:lnTo>
                    <a:pt x="1182432" y="562708"/>
                  </a:lnTo>
                  <a:cubicBezTo>
                    <a:pt x="931558" y="656493"/>
                    <a:pt x="1456752" y="543951"/>
                    <a:pt x="1421583" y="562708"/>
                  </a:cubicBezTo>
                  <a:cubicBezTo>
                    <a:pt x="1386414" y="581465"/>
                    <a:pt x="1203534" y="656492"/>
                    <a:pt x="971417" y="675249"/>
                  </a:cubicBezTo>
                  <a:cubicBezTo>
                    <a:pt x="739300" y="694006"/>
                    <a:pt x="-172756" y="743243"/>
                    <a:pt x="28881" y="675249"/>
                  </a:cubicBezTo>
                  <a:cubicBezTo>
                    <a:pt x="230518" y="607255"/>
                    <a:pt x="1913952" y="335280"/>
                    <a:pt x="2181238" y="267286"/>
                  </a:cubicBezTo>
                  <a:cubicBezTo>
                    <a:pt x="2448524" y="199292"/>
                    <a:pt x="1599773" y="276664"/>
                    <a:pt x="1632598" y="267286"/>
                  </a:cubicBezTo>
                  <a:cubicBezTo>
                    <a:pt x="1665423" y="257908"/>
                    <a:pt x="2021804" y="234461"/>
                    <a:pt x="2378186" y="21101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B148F9E9-72B8-A4D3-E2DD-315A42392E0D}"/>
                </a:ext>
              </a:extLst>
            </p:cNvPr>
            <p:cNvSpPr/>
            <p:nvPr/>
          </p:nvSpPr>
          <p:spPr>
            <a:xfrm>
              <a:off x="5542671" y="4543865"/>
              <a:ext cx="2616600" cy="2200947"/>
            </a:xfrm>
            <a:custGeom>
              <a:avLst/>
              <a:gdLst>
                <a:gd name="connsiteX0" fmla="*/ 0 w 2616600"/>
                <a:gd name="connsiteY0" fmla="*/ 0 h 2200947"/>
                <a:gd name="connsiteX1" fmla="*/ 1195754 w 2616600"/>
                <a:gd name="connsiteY1" fmla="*/ 1336430 h 2200947"/>
                <a:gd name="connsiteX2" fmla="*/ 844061 w 2616600"/>
                <a:gd name="connsiteY2" fmla="*/ 1237957 h 2200947"/>
                <a:gd name="connsiteX3" fmla="*/ 1378634 w 2616600"/>
                <a:gd name="connsiteY3" fmla="*/ 1730326 h 2200947"/>
                <a:gd name="connsiteX4" fmla="*/ 1983544 w 2616600"/>
                <a:gd name="connsiteY4" fmla="*/ 2180492 h 2200947"/>
                <a:gd name="connsiteX5" fmla="*/ 2616591 w 2616600"/>
                <a:gd name="connsiteY5" fmla="*/ 2124221 h 2200947"/>
                <a:gd name="connsiteX6" fmla="*/ 1969477 w 2616600"/>
                <a:gd name="connsiteY6" fmla="*/ 2124221 h 2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6600" h="2200947">
                  <a:moveTo>
                    <a:pt x="0" y="0"/>
                  </a:moveTo>
                  <a:cubicBezTo>
                    <a:pt x="527538" y="565052"/>
                    <a:pt x="1055077" y="1130104"/>
                    <a:pt x="1195754" y="1336430"/>
                  </a:cubicBezTo>
                  <a:cubicBezTo>
                    <a:pt x="1336431" y="1542756"/>
                    <a:pt x="813581" y="1172308"/>
                    <a:pt x="844061" y="1237957"/>
                  </a:cubicBezTo>
                  <a:cubicBezTo>
                    <a:pt x="874541" y="1303606"/>
                    <a:pt x="1188720" y="1573237"/>
                    <a:pt x="1378634" y="1730326"/>
                  </a:cubicBezTo>
                  <a:cubicBezTo>
                    <a:pt x="1568548" y="1887415"/>
                    <a:pt x="1777218" y="2114843"/>
                    <a:pt x="1983544" y="2180492"/>
                  </a:cubicBezTo>
                  <a:cubicBezTo>
                    <a:pt x="2189870" y="2246141"/>
                    <a:pt x="2618935" y="2133599"/>
                    <a:pt x="2616591" y="2124221"/>
                  </a:cubicBezTo>
                  <a:cubicBezTo>
                    <a:pt x="2614247" y="2114843"/>
                    <a:pt x="2291862" y="2119532"/>
                    <a:pt x="1969477" y="212422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D493FC3-D21C-193A-C120-590CBA60393E}"/>
                </a:ext>
              </a:extLst>
            </p:cNvPr>
            <p:cNvSpPr/>
            <p:nvPr/>
          </p:nvSpPr>
          <p:spPr>
            <a:xfrm>
              <a:off x="5321552" y="4288055"/>
              <a:ext cx="1517197" cy="2252311"/>
            </a:xfrm>
            <a:custGeom>
              <a:avLst/>
              <a:gdLst>
                <a:gd name="connsiteX0" fmla="*/ 169661 w 1517197"/>
                <a:gd name="connsiteY0" fmla="*/ 0 h 2252311"/>
                <a:gd name="connsiteX1" fmla="*/ 1219 w 1517197"/>
                <a:gd name="connsiteY1" fmla="*/ 606391 h 2252311"/>
                <a:gd name="connsiteX2" fmla="*/ 246663 w 1517197"/>
                <a:gd name="connsiteY2" fmla="*/ 948088 h 2252311"/>
                <a:gd name="connsiteX3" fmla="*/ 25282 w 1517197"/>
                <a:gd name="connsiteY3" fmla="*/ 452387 h 2252311"/>
                <a:gd name="connsiteX4" fmla="*/ 549859 w 1517197"/>
                <a:gd name="connsiteY4" fmla="*/ 1294598 h 2252311"/>
                <a:gd name="connsiteX5" fmla="*/ 862680 w 1517197"/>
                <a:gd name="connsiteY5" fmla="*/ 1804737 h 2252311"/>
                <a:gd name="connsiteX6" fmla="*/ 790490 w 1517197"/>
                <a:gd name="connsiteY6" fmla="*/ 1746985 h 2252311"/>
                <a:gd name="connsiteX7" fmla="*/ 1112936 w 1517197"/>
                <a:gd name="connsiteY7" fmla="*/ 2016492 h 2252311"/>
                <a:gd name="connsiteX8" fmla="*/ 1517197 w 1517197"/>
                <a:gd name="connsiteY8" fmla="*/ 2252311 h 22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197" h="2252311">
                  <a:moveTo>
                    <a:pt x="169661" y="0"/>
                  </a:moveTo>
                  <a:cubicBezTo>
                    <a:pt x="79023" y="224188"/>
                    <a:pt x="-11615" y="448377"/>
                    <a:pt x="1219" y="606391"/>
                  </a:cubicBezTo>
                  <a:cubicBezTo>
                    <a:pt x="14053" y="764405"/>
                    <a:pt x="242653" y="973755"/>
                    <a:pt x="246663" y="948088"/>
                  </a:cubicBezTo>
                  <a:cubicBezTo>
                    <a:pt x="250674" y="922421"/>
                    <a:pt x="-25251" y="394635"/>
                    <a:pt x="25282" y="452387"/>
                  </a:cubicBezTo>
                  <a:cubicBezTo>
                    <a:pt x="75815" y="510139"/>
                    <a:pt x="410293" y="1069206"/>
                    <a:pt x="549859" y="1294598"/>
                  </a:cubicBezTo>
                  <a:cubicBezTo>
                    <a:pt x="689425" y="1519990"/>
                    <a:pt x="822575" y="1729339"/>
                    <a:pt x="862680" y="1804737"/>
                  </a:cubicBezTo>
                  <a:cubicBezTo>
                    <a:pt x="902785" y="1880135"/>
                    <a:pt x="748781" y="1711693"/>
                    <a:pt x="790490" y="1746985"/>
                  </a:cubicBezTo>
                  <a:cubicBezTo>
                    <a:pt x="832199" y="1782277"/>
                    <a:pt x="991818" y="1932271"/>
                    <a:pt x="1112936" y="2016492"/>
                  </a:cubicBezTo>
                  <a:cubicBezTo>
                    <a:pt x="1234054" y="2100713"/>
                    <a:pt x="1375625" y="2176512"/>
                    <a:pt x="1517197" y="225231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7E169E58-2838-3B27-40A7-AFA6798568AA}"/>
                </a:ext>
              </a:extLst>
            </p:cNvPr>
            <p:cNvSpPr/>
            <p:nvPr/>
          </p:nvSpPr>
          <p:spPr>
            <a:xfrm>
              <a:off x="6290109" y="6107229"/>
              <a:ext cx="1766029" cy="727964"/>
            </a:xfrm>
            <a:custGeom>
              <a:avLst/>
              <a:gdLst>
                <a:gd name="connsiteX0" fmla="*/ 0 w 1766029"/>
                <a:gd name="connsiteY0" fmla="*/ 0 h 727964"/>
                <a:gd name="connsiteX1" fmla="*/ 774834 w 1766029"/>
                <a:gd name="connsiteY1" fmla="*/ 519765 h 727964"/>
                <a:gd name="connsiteX2" fmla="*/ 745958 w 1766029"/>
                <a:gd name="connsiteY2" fmla="*/ 606392 h 727964"/>
                <a:gd name="connsiteX3" fmla="*/ 875899 w 1766029"/>
                <a:gd name="connsiteY3" fmla="*/ 693019 h 727964"/>
                <a:gd name="connsiteX4" fmla="*/ 668956 w 1766029"/>
                <a:gd name="connsiteY4" fmla="*/ 673769 h 727964"/>
                <a:gd name="connsiteX5" fmla="*/ 1708485 w 1766029"/>
                <a:gd name="connsiteY5" fmla="*/ 726708 h 727964"/>
                <a:gd name="connsiteX6" fmla="*/ 1592982 w 1766029"/>
                <a:gd name="connsiteY6" fmla="*/ 611205 h 727964"/>
                <a:gd name="connsiteX7" fmla="*/ 1265723 w 1766029"/>
                <a:gd name="connsiteY7" fmla="*/ 717083 h 727964"/>
                <a:gd name="connsiteX8" fmla="*/ 452388 w 1766029"/>
                <a:gd name="connsiteY8" fmla="*/ 688207 h 7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029" h="727964">
                  <a:moveTo>
                    <a:pt x="0" y="0"/>
                  </a:moveTo>
                  <a:cubicBezTo>
                    <a:pt x="325254" y="209350"/>
                    <a:pt x="650508" y="418700"/>
                    <a:pt x="774834" y="519765"/>
                  </a:cubicBezTo>
                  <a:cubicBezTo>
                    <a:pt x="899160" y="620830"/>
                    <a:pt x="729114" y="577516"/>
                    <a:pt x="745958" y="606392"/>
                  </a:cubicBezTo>
                  <a:cubicBezTo>
                    <a:pt x="762802" y="635268"/>
                    <a:pt x="888733" y="681790"/>
                    <a:pt x="875899" y="693019"/>
                  </a:cubicBezTo>
                  <a:cubicBezTo>
                    <a:pt x="863065" y="704248"/>
                    <a:pt x="530192" y="668154"/>
                    <a:pt x="668956" y="673769"/>
                  </a:cubicBezTo>
                  <a:cubicBezTo>
                    <a:pt x="807720" y="679384"/>
                    <a:pt x="1554481" y="737135"/>
                    <a:pt x="1708485" y="726708"/>
                  </a:cubicBezTo>
                  <a:cubicBezTo>
                    <a:pt x="1862489" y="716281"/>
                    <a:pt x="1666776" y="612809"/>
                    <a:pt x="1592982" y="611205"/>
                  </a:cubicBezTo>
                  <a:cubicBezTo>
                    <a:pt x="1519188" y="609601"/>
                    <a:pt x="1455822" y="704249"/>
                    <a:pt x="1265723" y="717083"/>
                  </a:cubicBezTo>
                  <a:cubicBezTo>
                    <a:pt x="1075624" y="729917"/>
                    <a:pt x="764006" y="709062"/>
                    <a:pt x="452388" y="68820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CAA78951-D026-A3C2-9D13-B7BF0F91C1A6}"/>
                </a:ext>
              </a:extLst>
            </p:cNvPr>
            <p:cNvSpPr/>
            <p:nvPr/>
          </p:nvSpPr>
          <p:spPr>
            <a:xfrm>
              <a:off x="5600574" y="4104167"/>
              <a:ext cx="1636654" cy="2558903"/>
            </a:xfrm>
            <a:custGeom>
              <a:avLst/>
              <a:gdLst>
                <a:gd name="connsiteX0" fmla="*/ 247333 w 1636654"/>
                <a:gd name="connsiteY0" fmla="*/ 0 h 2558903"/>
                <a:gd name="connsiteX1" fmla="*/ 77212 w 1636654"/>
                <a:gd name="connsiteY1" fmla="*/ 800986 h 2558903"/>
                <a:gd name="connsiteX2" fmla="*/ 318217 w 1636654"/>
                <a:gd name="connsiteY2" fmla="*/ 1339703 h 2558903"/>
                <a:gd name="connsiteX3" fmla="*/ 6328 w 1636654"/>
                <a:gd name="connsiteY3" fmla="*/ 744280 h 2558903"/>
                <a:gd name="connsiteX4" fmla="*/ 665547 w 1636654"/>
                <a:gd name="connsiteY4" fmla="*/ 1779182 h 2558903"/>
                <a:gd name="connsiteX5" fmla="*/ 615928 w 1636654"/>
                <a:gd name="connsiteY5" fmla="*/ 1743740 h 2558903"/>
                <a:gd name="connsiteX6" fmla="*/ 679724 w 1636654"/>
                <a:gd name="connsiteY6" fmla="*/ 2140689 h 2558903"/>
                <a:gd name="connsiteX7" fmla="*/ 1140468 w 1636654"/>
                <a:gd name="connsiteY7" fmla="*/ 1701210 h 2558903"/>
                <a:gd name="connsiteX8" fmla="*/ 934905 w 1636654"/>
                <a:gd name="connsiteY8" fmla="*/ 1977656 h 2558903"/>
                <a:gd name="connsiteX9" fmla="*/ 1551593 w 1636654"/>
                <a:gd name="connsiteY9" fmla="*/ 2346252 h 2558903"/>
                <a:gd name="connsiteX10" fmla="*/ 1331854 w 1636654"/>
                <a:gd name="connsiteY10" fmla="*/ 2268280 h 2558903"/>
                <a:gd name="connsiteX11" fmla="*/ 1636654 w 1636654"/>
                <a:gd name="connsiteY11" fmla="*/ 2558903 h 25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6654" h="2558903">
                  <a:moveTo>
                    <a:pt x="247333" y="0"/>
                  </a:moveTo>
                  <a:cubicBezTo>
                    <a:pt x="156365" y="288851"/>
                    <a:pt x="65398" y="577702"/>
                    <a:pt x="77212" y="800986"/>
                  </a:cubicBezTo>
                  <a:cubicBezTo>
                    <a:pt x="89026" y="1024270"/>
                    <a:pt x="330031" y="1349154"/>
                    <a:pt x="318217" y="1339703"/>
                  </a:cubicBezTo>
                  <a:cubicBezTo>
                    <a:pt x="306403" y="1330252"/>
                    <a:pt x="-51560" y="671034"/>
                    <a:pt x="6328" y="744280"/>
                  </a:cubicBezTo>
                  <a:cubicBezTo>
                    <a:pt x="64216" y="817526"/>
                    <a:pt x="563947" y="1612605"/>
                    <a:pt x="665547" y="1779182"/>
                  </a:cubicBezTo>
                  <a:cubicBezTo>
                    <a:pt x="767147" y="1945759"/>
                    <a:pt x="613565" y="1683489"/>
                    <a:pt x="615928" y="1743740"/>
                  </a:cubicBezTo>
                  <a:cubicBezTo>
                    <a:pt x="618291" y="1803991"/>
                    <a:pt x="592301" y="2147777"/>
                    <a:pt x="679724" y="2140689"/>
                  </a:cubicBezTo>
                  <a:cubicBezTo>
                    <a:pt x="767147" y="2133601"/>
                    <a:pt x="1097938" y="1728382"/>
                    <a:pt x="1140468" y="1701210"/>
                  </a:cubicBezTo>
                  <a:cubicBezTo>
                    <a:pt x="1182998" y="1674038"/>
                    <a:pt x="866384" y="1870149"/>
                    <a:pt x="934905" y="1977656"/>
                  </a:cubicBezTo>
                  <a:cubicBezTo>
                    <a:pt x="1003426" y="2085163"/>
                    <a:pt x="1485435" y="2297815"/>
                    <a:pt x="1551593" y="2346252"/>
                  </a:cubicBezTo>
                  <a:cubicBezTo>
                    <a:pt x="1617751" y="2394689"/>
                    <a:pt x="1317677" y="2232838"/>
                    <a:pt x="1331854" y="2268280"/>
                  </a:cubicBezTo>
                  <a:cubicBezTo>
                    <a:pt x="1346031" y="2303722"/>
                    <a:pt x="1491342" y="2431312"/>
                    <a:pt x="1636654" y="255890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7F3F3E51-C68F-0762-7EE4-76340A22AF58}"/>
                </a:ext>
              </a:extLst>
            </p:cNvPr>
            <p:cNvSpPr/>
            <p:nvPr/>
          </p:nvSpPr>
          <p:spPr>
            <a:xfrm>
              <a:off x="4600353" y="2091070"/>
              <a:ext cx="952454" cy="1725451"/>
            </a:xfrm>
            <a:custGeom>
              <a:avLst/>
              <a:gdLst>
                <a:gd name="connsiteX0" fmla="*/ 0 w 952454"/>
                <a:gd name="connsiteY0" fmla="*/ 0 h 1725451"/>
                <a:gd name="connsiteX1" fmla="*/ 907312 w 952454"/>
                <a:gd name="connsiteY1" fmla="*/ 1651590 h 1725451"/>
                <a:gd name="connsiteX2" fmla="*/ 815163 w 952454"/>
                <a:gd name="connsiteY2" fmla="*/ 1453116 h 1725451"/>
                <a:gd name="connsiteX3" fmla="*/ 815163 w 952454"/>
                <a:gd name="connsiteY3" fmla="*/ 1587795 h 1725451"/>
                <a:gd name="connsiteX4" fmla="*/ 361507 w 952454"/>
                <a:gd name="connsiteY4" fmla="*/ 985283 h 1725451"/>
                <a:gd name="connsiteX5" fmla="*/ 595424 w 952454"/>
                <a:gd name="connsiteY5" fmla="*/ 1049079 h 1725451"/>
                <a:gd name="connsiteX6" fmla="*/ 680484 w 952454"/>
                <a:gd name="connsiteY6" fmla="*/ 1332614 h 1725451"/>
                <a:gd name="connsiteX7" fmla="*/ 63796 w 952454"/>
                <a:gd name="connsiteY7" fmla="*/ 283535 h 1725451"/>
                <a:gd name="connsiteX8" fmla="*/ 226828 w 952454"/>
                <a:gd name="connsiteY8" fmla="*/ 588335 h 1725451"/>
                <a:gd name="connsiteX9" fmla="*/ 226828 w 952454"/>
                <a:gd name="connsiteY9" fmla="*/ 340242 h 17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454" h="1725451">
                  <a:moveTo>
                    <a:pt x="0" y="0"/>
                  </a:moveTo>
                  <a:lnTo>
                    <a:pt x="907312" y="1651590"/>
                  </a:lnTo>
                  <a:cubicBezTo>
                    <a:pt x="1043173" y="1893776"/>
                    <a:pt x="830521" y="1463749"/>
                    <a:pt x="815163" y="1453116"/>
                  </a:cubicBezTo>
                  <a:cubicBezTo>
                    <a:pt x="799805" y="1442483"/>
                    <a:pt x="890772" y="1665767"/>
                    <a:pt x="815163" y="1587795"/>
                  </a:cubicBezTo>
                  <a:cubicBezTo>
                    <a:pt x="739554" y="1509823"/>
                    <a:pt x="398130" y="1075069"/>
                    <a:pt x="361507" y="985283"/>
                  </a:cubicBezTo>
                  <a:cubicBezTo>
                    <a:pt x="324884" y="895497"/>
                    <a:pt x="542261" y="991191"/>
                    <a:pt x="595424" y="1049079"/>
                  </a:cubicBezTo>
                  <a:cubicBezTo>
                    <a:pt x="648587" y="1106968"/>
                    <a:pt x="769089" y="1460205"/>
                    <a:pt x="680484" y="1332614"/>
                  </a:cubicBezTo>
                  <a:cubicBezTo>
                    <a:pt x="591879" y="1205023"/>
                    <a:pt x="139405" y="407581"/>
                    <a:pt x="63796" y="283535"/>
                  </a:cubicBezTo>
                  <a:cubicBezTo>
                    <a:pt x="-11813" y="159489"/>
                    <a:pt x="199656" y="578884"/>
                    <a:pt x="226828" y="588335"/>
                  </a:cubicBezTo>
                  <a:cubicBezTo>
                    <a:pt x="254000" y="597786"/>
                    <a:pt x="240414" y="469014"/>
                    <a:pt x="226828" y="340242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8466B4C4-E0D5-B030-5572-0A6031DF7FE6}"/>
                </a:ext>
              </a:extLst>
            </p:cNvPr>
            <p:cNvSpPr/>
            <p:nvPr/>
          </p:nvSpPr>
          <p:spPr>
            <a:xfrm>
              <a:off x="4489178" y="4813005"/>
              <a:ext cx="1514673" cy="1134139"/>
            </a:xfrm>
            <a:custGeom>
              <a:avLst/>
              <a:gdLst>
                <a:gd name="connsiteX0" fmla="*/ 784571 w 1514673"/>
                <a:gd name="connsiteY0" fmla="*/ 0 h 1134139"/>
                <a:gd name="connsiteX1" fmla="*/ 75734 w 1514673"/>
                <a:gd name="connsiteY1" fmla="*/ 949842 h 1134139"/>
                <a:gd name="connsiteX2" fmla="*/ 252943 w 1514673"/>
                <a:gd name="connsiteY2" fmla="*/ 687572 h 1134139"/>
                <a:gd name="connsiteX3" fmla="*/ 4850 w 1514673"/>
                <a:gd name="connsiteY3" fmla="*/ 1027814 h 1134139"/>
                <a:gd name="connsiteX4" fmla="*/ 522301 w 1514673"/>
                <a:gd name="connsiteY4" fmla="*/ 1049079 h 1134139"/>
                <a:gd name="connsiteX5" fmla="*/ 359269 w 1514673"/>
                <a:gd name="connsiteY5" fmla="*/ 1077432 h 1134139"/>
                <a:gd name="connsiteX6" fmla="*/ 876720 w 1514673"/>
                <a:gd name="connsiteY6" fmla="*/ 1077432 h 1134139"/>
                <a:gd name="connsiteX7" fmla="*/ 855455 w 1514673"/>
                <a:gd name="connsiteY7" fmla="*/ 1134139 h 1134139"/>
                <a:gd name="connsiteX8" fmla="*/ 1075194 w 1514673"/>
                <a:gd name="connsiteY8" fmla="*/ 1077432 h 1134139"/>
                <a:gd name="connsiteX9" fmla="*/ 1188608 w 1514673"/>
                <a:gd name="connsiteY9" fmla="*/ 1013637 h 1134139"/>
                <a:gd name="connsiteX10" fmla="*/ 1053929 w 1514673"/>
                <a:gd name="connsiteY10" fmla="*/ 793897 h 1134139"/>
                <a:gd name="connsiteX11" fmla="*/ 1266580 w 1514673"/>
                <a:gd name="connsiteY11" fmla="*/ 864781 h 1134139"/>
                <a:gd name="connsiteX12" fmla="*/ 1195696 w 1514673"/>
                <a:gd name="connsiteY12" fmla="*/ 985283 h 1134139"/>
                <a:gd name="connsiteX13" fmla="*/ 997222 w 1514673"/>
                <a:gd name="connsiteY13" fmla="*/ 914400 h 1134139"/>
                <a:gd name="connsiteX14" fmla="*/ 1514673 w 1514673"/>
                <a:gd name="connsiteY14" fmla="*/ 765544 h 11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4673" h="1134139">
                  <a:moveTo>
                    <a:pt x="784571" y="0"/>
                  </a:moveTo>
                  <a:lnTo>
                    <a:pt x="75734" y="949842"/>
                  </a:lnTo>
                  <a:cubicBezTo>
                    <a:pt x="-12871" y="1064437"/>
                    <a:pt x="264757" y="674577"/>
                    <a:pt x="252943" y="687572"/>
                  </a:cubicBezTo>
                  <a:cubicBezTo>
                    <a:pt x="241129" y="700567"/>
                    <a:pt x="-40043" y="967563"/>
                    <a:pt x="4850" y="1027814"/>
                  </a:cubicBezTo>
                  <a:cubicBezTo>
                    <a:pt x="49743" y="1088065"/>
                    <a:pt x="463231" y="1040809"/>
                    <a:pt x="522301" y="1049079"/>
                  </a:cubicBezTo>
                  <a:cubicBezTo>
                    <a:pt x="581371" y="1057349"/>
                    <a:pt x="300199" y="1072707"/>
                    <a:pt x="359269" y="1077432"/>
                  </a:cubicBezTo>
                  <a:cubicBezTo>
                    <a:pt x="418339" y="1082158"/>
                    <a:pt x="794022" y="1067981"/>
                    <a:pt x="876720" y="1077432"/>
                  </a:cubicBezTo>
                  <a:cubicBezTo>
                    <a:pt x="959418" y="1086883"/>
                    <a:pt x="822376" y="1134139"/>
                    <a:pt x="855455" y="1134139"/>
                  </a:cubicBezTo>
                  <a:cubicBezTo>
                    <a:pt x="888534" y="1134139"/>
                    <a:pt x="1019669" y="1097516"/>
                    <a:pt x="1075194" y="1077432"/>
                  </a:cubicBezTo>
                  <a:cubicBezTo>
                    <a:pt x="1130719" y="1057348"/>
                    <a:pt x="1192152" y="1060893"/>
                    <a:pt x="1188608" y="1013637"/>
                  </a:cubicBezTo>
                  <a:cubicBezTo>
                    <a:pt x="1185064" y="966381"/>
                    <a:pt x="1040934" y="818706"/>
                    <a:pt x="1053929" y="793897"/>
                  </a:cubicBezTo>
                  <a:cubicBezTo>
                    <a:pt x="1066924" y="769088"/>
                    <a:pt x="1242952" y="832883"/>
                    <a:pt x="1266580" y="864781"/>
                  </a:cubicBezTo>
                  <a:cubicBezTo>
                    <a:pt x="1290208" y="896679"/>
                    <a:pt x="1240589" y="977013"/>
                    <a:pt x="1195696" y="985283"/>
                  </a:cubicBezTo>
                  <a:cubicBezTo>
                    <a:pt x="1150803" y="993553"/>
                    <a:pt x="944059" y="951023"/>
                    <a:pt x="997222" y="914400"/>
                  </a:cubicBezTo>
                  <a:cubicBezTo>
                    <a:pt x="1050385" y="877777"/>
                    <a:pt x="1282529" y="821660"/>
                    <a:pt x="1514673" y="76554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537A2646-2D6E-F1B3-3815-976ED65EED8A}"/>
                </a:ext>
              </a:extLst>
            </p:cNvPr>
            <p:cNvSpPr/>
            <p:nvPr/>
          </p:nvSpPr>
          <p:spPr>
            <a:xfrm>
              <a:off x="4295875" y="4657060"/>
              <a:ext cx="1920627" cy="1574266"/>
            </a:xfrm>
            <a:custGeom>
              <a:avLst/>
              <a:gdLst>
                <a:gd name="connsiteX0" fmla="*/ 396627 w 1920627"/>
                <a:gd name="connsiteY0" fmla="*/ 0 h 1574266"/>
                <a:gd name="connsiteX1" fmla="*/ 13855 w 1920627"/>
                <a:gd name="connsiteY1" fmla="*/ 1027814 h 1574266"/>
                <a:gd name="connsiteX2" fmla="*/ 77651 w 1920627"/>
                <a:gd name="connsiteY2" fmla="*/ 1197935 h 1574266"/>
                <a:gd name="connsiteX3" fmla="*/ 77651 w 1920627"/>
                <a:gd name="connsiteY3" fmla="*/ 1254642 h 1574266"/>
                <a:gd name="connsiteX4" fmla="*/ 389539 w 1920627"/>
                <a:gd name="connsiteY4" fmla="*/ 1509824 h 1574266"/>
                <a:gd name="connsiteX5" fmla="*/ 120181 w 1920627"/>
                <a:gd name="connsiteY5" fmla="*/ 1353880 h 1574266"/>
                <a:gd name="connsiteX6" fmla="*/ 1126730 w 1920627"/>
                <a:gd name="connsiteY6" fmla="*/ 1573619 h 1574266"/>
                <a:gd name="connsiteX7" fmla="*/ 1034581 w 1920627"/>
                <a:gd name="connsiteY7" fmla="*/ 1268819 h 1574266"/>
                <a:gd name="connsiteX8" fmla="*/ 1289762 w 1920627"/>
                <a:gd name="connsiteY8" fmla="*/ 1403498 h 1574266"/>
                <a:gd name="connsiteX9" fmla="*/ 1162172 w 1920627"/>
                <a:gd name="connsiteY9" fmla="*/ 1552354 h 1574266"/>
                <a:gd name="connsiteX10" fmla="*/ 1920627 w 1920627"/>
                <a:gd name="connsiteY10" fmla="*/ 1119963 h 15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0627" h="1574266">
                  <a:moveTo>
                    <a:pt x="396627" y="0"/>
                  </a:moveTo>
                  <a:cubicBezTo>
                    <a:pt x="231822" y="414079"/>
                    <a:pt x="67018" y="828158"/>
                    <a:pt x="13855" y="1027814"/>
                  </a:cubicBezTo>
                  <a:cubicBezTo>
                    <a:pt x="-39308" y="1227470"/>
                    <a:pt x="77651" y="1197935"/>
                    <a:pt x="77651" y="1197935"/>
                  </a:cubicBezTo>
                  <a:cubicBezTo>
                    <a:pt x="88284" y="1235740"/>
                    <a:pt x="25670" y="1202661"/>
                    <a:pt x="77651" y="1254642"/>
                  </a:cubicBezTo>
                  <a:cubicBezTo>
                    <a:pt x="129632" y="1306623"/>
                    <a:pt x="382451" y="1493284"/>
                    <a:pt x="389539" y="1509824"/>
                  </a:cubicBezTo>
                  <a:cubicBezTo>
                    <a:pt x="396627" y="1526364"/>
                    <a:pt x="-2684" y="1343248"/>
                    <a:pt x="120181" y="1353880"/>
                  </a:cubicBezTo>
                  <a:cubicBezTo>
                    <a:pt x="243046" y="1364513"/>
                    <a:pt x="974330" y="1587796"/>
                    <a:pt x="1126730" y="1573619"/>
                  </a:cubicBezTo>
                  <a:cubicBezTo>
                    <a:pt x="1279130" y="1559442"/>
                    <a:pt x="1007409" y="1297173"/>
                    <a:pt x="1034581" y="1268819"/>
                  </a:cubicBezTo>
                  <a:cubicBezTo>
                    <a:pt x="1061753" y="1240466"/>
                    <a:pt x="1268497" y="1356242"/>
                    <a:pt x="1289762" y="1403498"/>
                  </a:cubicBezTo>
                  <a:cubicBezTo>
                    <a:pt x="1311027" y="1450754"/>
                    <a:pt x="1057028" y="1599610"/>
                    <a:pt x="1162172" y="1552354"/>
                  </a:cubicBezTo>
                  <a:cubicBezTo>
                    <a:pt x="1267316" y="1505098"/>
                    <a:pt x="1593971" y="1312530"/>
                    <a:pt x="1920627" y="111996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37B85B6-2139-1CF5-E21C-2DC187D11DA4}"/>
                </a:ext>
              </a:extLst>
            </p:cNvPr>
            <p:cNvSpPr/>
            <p:nvPr/>
          </p:nvSpPr>
          <p:spPr>
            <a:xfrm>
              <a:off x="4137547" y="4536558"/>
              <a:ext cx="1455179" cy="1687103"/>
            </a:xfrm>
            <a:custGeom>
              <a:avLst/>
              <a:gdLst>
                <a:gd name="connsiteX0" fmla="*/ 512425 w 1455179"/>
                <a:gd name="connsiteY0" fmla="*/ 0 h 1687103"/>
                <a:gd name="connsiteX1" fmla="*/ 23327 w 1455179"/>
                <a:gd name="connsiteY1" fmla="*/ 1389321 h 1687103"/>
                <a:gd name="connsiteX2" fmla="*/ 87123 w 1455179"/>
                <a:gd name="connsiteY2" fmla="*/ 1034902 h 1687103"/>
                <a:gd name="connsiteX3" fmla="*/ 165095 w 1455179"/>
                <a:gd name="connsiteY3" fmla="*/ 1403498 h 1687103"/>
                <a:gd name="connsiteX4" fmla="*/ 377746 w 1455179"/>
                <a:gd name="connsiteY4" fmla="*/ 1687033 h 1687103"/>
                <a:gd name="connsiteX5" fmla="*/ 370658 w 1455179"/>
                <a:gd name="connsiteY5" fmla="*/ 1431851 h 1687103"/>
                <a:gd name="connsiteX6" fmla="*/ 1455179 w 1455179"/>
                <a:gd name="connsiteY6" fmla="*/ 1531089 h 16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179" h="1687103">
                  <a:moveTo>
                    <a:pt x="512425" y="0"/>
                  </a:moveTo>
                  <a:cubicBezTo>
                    <a:pt x="303318" y="608418"/>
                    <a:pt x="94211" y="1216837"/>
                    <a:pt x="23327" y="1389321"/>
                  </a:cubicBezTo>
                  <a:cubicBezTo>
                    <a:pt x="-47557" y="1561805"/>
                    <a:pt x="63495" y="1032539"/>
                    <a:pt x="87123" y="1034902"/>
                  </a:cubicBezTo>
                  <a:cubicBezTo>
                    <a:pt x="110751" y="1037265"/>
                    <a:pt x="116658" y="1294810"/>
                    <a:pt x="165095" y="1403498"/>
                  </a:cubicBezTo>
                  <a:cubicBezTo>
                    <a:pt x="213532" y="1512187"/>
                    <a:pt x="343486" y="1682308"/>
                    <a:pt x="377746" y="1687033"/>
                  </a:cubicBezTo>
                  <a:cubicBezTo>
                    <a:pt x="412006" y="1691758"/>
                    <a:pt x="191086" y="1457842"/>
                    <a:pt x="370658" y="1431851"/>
                  </a:cubicBezTo>
                  <a:cubicBezTo>
                    <a:pt x="550230" y="1405860"/>
                    <a:pt x="1002704" y="1468474"/>
                    <a:pt x="1455179" y="153108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511AE4F5-2610-7A9D-ECDD-428CDDCB5890}"/>
                </a:ext>
              </a:extLst>
            </p:cNvPr>
            <p:cNvSpPr/>
            <p:nvPr/>
          </p:nvSpPr>
          <p:spPr>
            <a:xfrm>
              <a:off x="8928100" y="5537200"/>
              <a:ext cx="449988" cy="1214943"/>
            </a:xfrm>
            <a:custGeom>
              <a:avLst/>
              <a:gdLst>
                <a:gd name="connsiteX0" fmla="*/ 0 w 449988"/>
                <a:gd name="connsiteY0" fmla="*/ 165100 h 1214943"/>
                <a:gd name="connsiteX1" fmla="*/ 444500 w 449988"/>
                <a:gd name="connsiteY1" fmla="*/ 1206500 h 1214943"/>
                <a:gd name="connsiteX2" fmla="*/ 254000 w 449988"/>
                <a:gd name="connsiteY2" fmla="*/ 622300 h 1214943"/>
                <a:gd name="connsiteX3" fmla="*/ 342900 w 449988"/>
                <a:gd name="connsiteY3" fmla="*/ 0 h 121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88" h="1214943">
                  <a:moveTo>
                    <a:pt x="0" y="165100"/>
                  </a:moveTo>
                  <a:cubicBezTo>
                    <a:pt x="201083" y="647700"/>
                    <a:pt x="402167" y="1130300"/>
                    <a:pt x="444500" y="1206500"/>
                  </a:cubicBezTo>
                  <a:cubicBezTo>
                    <a:pt x="486833" y="1282700"/>
                    <a:pt x="270933" y="823383"/>
                    <a:pt x="254000" y="622300"/>
                  </a:cubicBezTo>
                  <a:cubicBezTo>
                    <a:pt x="237067" y="421217"/>
                    <a:pt x="289983" y="210608"/>
                    <a:pt x="342900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988F85E5-6734-3810-6CA5-C37478A17101}"/>
                </a:ext>
              </a:extLst>
            </p:cNvPr>
            <p:cNvSpPr/>
            <p:nvPr/>
          </p:nvSpPr>
          <p:spPr>
            <a:xfrm>
              <a:off x="2743200" y="1486486"/>
              <a:ext cx="1613095" cy="1818100"/>
            </a:xfrm>
            <a:custGeom>
              <a:avLst/>
              <a:gdLst>
                <a:gd name="connsiteX0" fmla="*/ 0 w 1613095"/>
                <a:gd name="connsiteY0" fmla="*/ 0 h 1818100"/>
                <a:gd name="connsiteX1" fmla="*/ 1256714 w 1613095"/>
                <a:gd name="connsiteY1" fmla="*/ 712763 h 1818100"/>
                <a:gd name="connsiteX2" fmla="*/ 1181686 w 1613095"/>
                <a:gd name="connsiteY2" fmla="*/ 815926 h 1818100"/>
                <a:gd name="connsiteX3" fmla="*/ 825305 w 1613095"/>
                <a:gd name="connsiteY3" fmla="*/ 829994 h 1818100"/>
                <a:gd name="connsiteX4" fmla="*/ 1392702 w 1613095"/>
                <a:gd name="connsiteY4" fmla="*/ 642425 h 1818100"/>
                <a:gd name="connsiteX5" fmla="*/ 1416148 w 1613095"/>
                <a:gd name="connsiteY5" fmla="*/ 942536 h 1818100"/>
                <a:gd name="connsiteX6" fmla="*/ 947225 w 1613095"/>
                <a:gd name="connsiteY6" fmla="*/ 1242646 h 1818100"/>
                <a:gd name="connsiteX7" fmla="*/ 656492 w 1613095"/>
                <a:gd name="connsiteY7" fmla="*/ 1402080 h 1818100"/>
                <a:gd name="connsiteX8" fmla="*/ 1237957 w 1613095"/>
                <a:gd name="connsiteY8" fmla="*/ 1223889 h 1818100"/>
                <a:gd name="connsiteX9" fmla="*/ 1434905 w 1613095"/>
                <a:gd name="connsiteY9" fmla="*/ 1336431 h 1818100"/>
                <a:gd name="connsiteX10" fmla="*/ 1388012 w 1613095"/>
                <a:gd name="connsiteY10" fmla="*/ 1087902 h 1818100"/>
                <a:gd name="connsiteX11" fmla="*/ 1022252 w 1613095"/>
                <a:gd name="connsiteY11" fmla="*/ 1814732 h 1818100"/>
                <a:gd name="connsiteX12" fmla="*/ 1613095 w 1613095"/>
                <a:gd name="connsiteY12" fmla="*/ 740899 h 181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095" h="1818100">
                  <a:moveTo>
                    <a:pt x="0" y="0"/>
                  </a:moveTo>
                  <a:cubicBezTo>
                    <a:pt x="529883" y="288387"/>
                    <a:pt x="1059766" y="576775"/>
                    <a:pt x="1256714" y="712763"/>
                  </a:cubicBezTo>
                  <a:cubicBezTo>
                    <a:pt x="1453662" y="848751"/>
                    <a:pt x="1253587" y="796388"/>
                    <a:pt x="1181686" y="815926"/>
                  </a:cubicBezTo>
                  <a:cubicBezTo>
                    <a:pt x="1109785" y="835464"/>
                    <a:pt x="790136" y="858911"/>
                    <a:pt x="825305" y="829994"/>
                  </a:cubicBezTo>
                  <a:cubicBezTo>
                    <a:pt x="860474" y="801077"/>
                    <a:pt x="1294228" y="623668"/>
                    <a:pt x="1392702" y="642425"/>
                  </a:cubicBezTo>
                  <a:cubicBezTo>
                    <a:pt x="1491176" y="661182"/>
                    <a:pt x="1490394" y="842499"/>
                    <a:pt x="1416148" y="942536"/>
                  </a:cubicBezTo>
                  <a:cubicBezTo>
                    <a:pt x="1341902" y="1042573"/>
                    <a:pt x="1073834" y="1166055"/>
                    <a:pt x="947225" y="1242646"/>
                  </a:cubicBezTo>
                  <a:cubicBezTo>
                    <a:pt x="820616" y="1319237"/>
                    <a:pt x="608037" y="1405206"/>
                    <a:pt x="656492" y="1402080"/>
                  </a:cubicBezTo>
                  <a:cubicBezTo>
                    <a:pt x="704947" y="1398954"/>
                    <a:pt x="1108222" y="1234830"/>
                    <a:pt x="1237957" y="1223889"/>
                  </a:cubicBezTo>
                  <a:cubicBezTo>
                    <a:pt x="1367692" y="1212948"/>
                    <a:pt x="1409896" y="1359095"/>
                    <a:pt x="1434905" y="1336431"/>
                  </a:cubicBezTo>
                  <a:cubicBezTo>
                    <a:pt x="1459914" y="1313767"/>
                    <a:pt x="1456788" y="1008185"/>
                    <a:pt x="1388012" y="1087902"/>
                  </a:cubicBezTo>
                  <a:cubicBezTo>
                    <a:pt x="1319237" y="1167619"/>
                    <a:pt x="984738" y="1872566"/>
                    <a:pt x="1022252" y="1814732"/>
                  </a:cubicBezTo>
                  <a:cubicBezTo>
                    <a:pt x="1059766" y="1756898"/>
                    <a:pt x="1336430" y="1248898"/>
                    <a:pt x="1613095" y="74089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A00AB0E7-3980-CE79-B18F-0CF80CFB6432}"/>
                </a:ext>
              </a:extLst>
            </p:cNvPr>
            <p:cNvSpPr/>
            <p:nvPr/>
          </p:nvSpPr>
          <p:spPr>
            <a:xfrm>
              <a:off x="4783015" y="2255520"/>
              <a:ext cx="618530" cy="1397391"/>
            </a:xfrm>
            <a:custGeom>
              <a:avLst/>
              <a:gdLst>
                <a:gd name="connsiteX0" fmla="*/ 0 w 618530"/>
                <a:gd name="connsiteY0" fmla="*/ 0 h 1397391"/>
                <a:gd name="connsiteX1" fmla="*/ 422031 w 618530"/>
                <a:gd name="connsiteY1" fmla="*/ 60960 h 1397391"/>
                <a:gd name="connsiteX2" fmla="*/ 422031 w 618530"/>
                <a:gd name="connsiteY2" fmla="*/ 239151 h 1397391"/>
                <a:gd name="connsiteX3" fmla="*/ 590843 w 618530"/>
                <a:gd name="connsiteY3" fmla="*/ 393895 h 1397391"/>
                <a:gd name="connsiteX4" fmla="*/ 604911 w 618530"/>
                <a:gd name="connsiteY4" fmla="*/ 609600 h 1397391"/>
                <a:gd name="connsiteX5" fmla="*/ 454856 w 618530"/>
                <a:gd name="connsiteY5" fmla="*/ 426720 h 1397391"/>
                <a:gd name="connsiteX6" fmla="*/ 609600 w 618530"/>
                <a:gd name="connsiteY6" fmla="*/ 844062 h 1397391"/>
                <a:gd name="connsiteX7" fmla="*/ 375139 w 618530"/>
                <a:gd name="connsiteY7" fmla="*/ 1298917 h 1397391"/>
                <a:gd name="connsiteX8" fmla="*/ 347003 w 618530"/>
                <a:gd name="connsiteY8" fmla="*/ 1397391 h 13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530" h="1397391">
                  <a:moveTo>
                    <a:pt x="0" y="0"/>
                  </a:moveTo>
                  <a:cubicBezTo>
                    <a:pt x="175846" y="10551"/>
                    <a:pt x="351693" y="21102"/>
                    <a:pt x="422031" y="60960"/>
                  </a:cubicBezTo>
                  <a:cubicBezTo>
                    <a:pt x="492369" y="100818"/>
                    <a:pt x="393896" y="183662"/>
                    <a:pt x="422031" y="239151"/>
                  </a:cubicBezTo>
                  <a:cubicBezTo>
                    <a:pt x="450166" y="294640"/>
                    <a:pt x="560363" y="332154"/>
                    <a:pt x="590843" y="393895"/>
                  </a:cubicBezTo>
                  <a:cubicBezTo>
                    <a:pt x="621323" y="455636"/>
                    <a:pt x="627575" y="604129"/>
                    <a:pt x="604911" y="609600"/>
                  </a:cubicBezTo>
                  <a:cubicBezTo>
                    <a:pt x="582247" y="615071"/>
                    <a:pt x="454075" y="387643"/>
                    <a:pt x="454856" y="426720"/>
                  </a:cubicBezTo>
                  <a:cubicBezTo>
                    <a:pt x="455637" y="465797"/>
                    <a:pt x="622886" y="698696"/>
                    <a:pt x="609600" y="844062"/>
                  </a:cubicBezTo>
                  <a:cubicBezTo>
                    <a:pt x="596314" y="989428"/>
                    <a:pt x="418905" y="1206696"/>
                    <a:pt x="375139" y="1298917"/>
                  </a:cubicBezTo>
                  <a:cubicBezTo>
                    <a:pt x="331373" y="1391138"/>
                    <a:pt x="339188" y="1394264"/>
                    <a:pt x="347003" y="139739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C214445-0618-1FEF-FA86-B9161E223E1C}"/>
                </a:ext>
              </a:extLst>
            </p:cNvPr>
            <p:cNvSpPr/>
            <p:nvPr/>
          </p:nvSpPr>
          <p:spPr>
            <a:xfrm>
              <a:off x="5067300" y="2212975"/>
              <a:ext cx="298662" cy="1501775"/>
            </a:xfrm>
            <a:custGeom>
              <a:avLst/>
              <a:gdLst>
                <a:gd name="connsiteX0" fmla="*/ 73025 w 298662"/>
                <a:gd name="connsiteY0" fmla="*/ 0 h 1501775"/>
                <a:gd name="connsiteX1" fmla="*/ 269875 w 298662"/>
                <a:gd name="connsiteY1" fmla="*/ 441325 h 1501775"/>
                <a:gd name="connsiteX2" fmla="*/ 285750 w 298662"/>
                <a:gd name="connsiteY2" fmla="*/ 403225 h 1501775"/>
                <a:gd name="connsiteX3" fmla="*/ 155575 w 298662"/>
                <a:gd name="connsiteY3" fmla="*/ 628650 h 1501775"/>
                <a:gd name="connsiteX4" fmla="*/ 273050 w 298662"/>
                <a:gd name="connsiteY4" fmla="*/ 733425 h 1501775"/>
                <a:gd name="connsiteX5" fmla="*/ 158750 w 298662"/>
                <a:gd name="connsiteY5" fmla="*/ 955675 h 1501775"/>
                <a:gd name="connsiteX6" fmla="*/ 247650 w 298662"/>
                <a:gd name="connsiteY6" fmla="*/ 850900 h 1501775"/>
                <a:gd name="connsiteX7" fmla="*/ 0 w 298662"/>
                <a:gd name="connsiteY7" fmla="*/ 1501775 h 15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2" h="1501775">
                  <a:moveTo>
                    <a:pt x="73025" y="0"/>
                  </a:moveTo>
                  <a:cubicBezTo>
                    <a:pt x="153723" y="187060"/>
                    <a:pt x="234421" y="374121"/>
                    <a:pt x="269875" y="441325"/>
                  </a:cubicBezTo>
                  <a:cubicBezTo>
                    <a:pt x="305329" y="508529"/>
                    <a:pt x="304800" y="372004"/>
                    <a:pt x="285750" y="403225"/>
                  </a:cubicBezTo>
                  <a:cubicBezTo>
                    <a:pt x="266700" y="434446"/>
                    <a:pt x="157692" y="573617"/>
                    <a:pt x="155575" y="628650"/>
                  </a:cubicBezTo>
                  <a:cubicBezTo>
                    <a:pt x="153458" y="683683"/>
                    <a:pt x="272521" y="678921"/>
                    <a:pt x="273050" y="733425"/>
                  </a:cubicBezTo>
                  <a:cubicBezTo>
                    <a:pt x="273579" y="787929"/>
                    <a:pt x="162983" y="936096"/>
                    <a:pt x="158750" y="955675"/>
                  </a:cubicBezTo>
                  <a:cubicBezTo>
                    <a:pt x="154517" y="975254"/>
                    <a:pt x="274108" y="759883"/>
                    <a:pt x="247650" y="850900"/>
                  </a:cubicBezTo>
                  <a:cubicBezTo>
                    <a:pt x="221192" y="941917"/>
                    <a:pt x="110596" y="1221846"/>
                    <a:pt x="0" y="15017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EDEC11A-4E2B-AD7B-B8CA-C399CCE09BF1}"/>
                </a:ext>
              </a:extLst>
            </p:cNvPr>
            <p:cNvSpPr/>
            <p:nvPr/>
          </p:nvSpPr>
          <p:spPr>
            <a:xfrm>
              <a:off x="4622800" y="2241550"/>
              <a:ext cx="461252" cy="1343025"/>
            </a:xfrm>
            <a:custGeom>
              <a:avLst/>
              <a:gdLst>
                <a:gd name="connsiteX0" fmla="*/ 314325 w 461252"/>
                <a:gd name="connsiteY0" fmla="*/ 0 h 1343025"/>
                <a:gd name="connsiteX1" fmla="*/ 460375 w 461252"/>
                <a:gd name="connsiteY1" fmla="*/ 692150 h 1343025"/>
                <a:gd name="connsiteX2" fmla="*/ 254000 w 461252"/>
                <a:gd name="connsiteY2" fmla="*/ 390525 h 1343025"/>
                <a:gd name="connsiteX3" fmla="*/ 130175 w 461252"/>
                <a:gd name="connsiteY3" fmla="*/ 812800 h 1343025"/>
                <a:gd name="connsiteX4" fmla="*/ 0 w 461252"/>
                <a:gd name="connsiteY4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252" h="1343025">
                  <a:moveTo>
                    <a:pt x="314325" y="0"/>
                  </a:moveTo>
                  <a:cubicBezTo>
                    <a:pt x="392377" y="313531"/>
                    <a:pt x="470429" y="627063"/>
                    <a:pt x="460375" y="692150"/>
                  </a:cubicBezTo>
                  <a:cubicBezTo>
                    <a:pt x="450321" y="757237"/>
                    <a:pt x="309033" y="370417"/>
                    <a:pt x="254000" y="390525"/>
                  </a:cubicBezTo>
                  <a:cubicBezTo>
                    <a:pt x="198967" y="410633"/>
                    <a:pt x="172508" y="654050"/>
                    <a:pt x="130175" y="812800"/>
                  </a:cubicBezTo>
                  <a:cubicBezTo>
                    <a:pt x="87842" y="971550"/>
                    <a:pt x="43921" y="1157287"/>
                    <a:pt x="0" y="13430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F2147E4-62C1-1CC5-A9AE-48DDA0DD415A}"/>
                </a:ext>
              </a:extLst>
            </p:cNvPr>
            <p:cNvSpPr/>
            <p:nvPr/>
          </p:nvSpPr>
          <p:spPr>
            <a:xfrm>
              <a:off x="4410337" y="3470275"/>
              <a:ext cx="975714" cy="1014193"/>
            </a:xfrm>
            <a:custGeom>
              <a:avLst/>
              <a:gdLst>
                <a:gd name="connsiteX0" fmla="*/ 622038 w 975714"/>
                <a:gd name="connsiteY0" fmla="*/ 0 h 1014193"/>
                <a:gd name="connsiteX1" fmla="*/ 923663 w 975714"/>
                <a:gd name="connsiteY1" fmla="*/ 984250 h 1014193"/>
                <a:gd name="connsiteX2" fmla="*/ 745863 w 975714"/>
                <a:gd name="connsiteY2" fmla="*/ 711200 h 1014193"/>
                <a:gd name="connsiteX3" fmla="*/ 374388 w 975714"/>
                <a:gd name="connsiteY3" fmla="*/ 212725 h 1014193"/>
                <a:gd name="connsiteX4" fmla="*/ 526788 w 975714"/>
                <a:gd name="connsiteY4" fmla="*/ 419100 h 1014193"/>
                <a:gd name="connsiteX5" fmla="*/ 520438 w 975714"/>
                <a:gd name="connsiteY5" fmla="*/ 469900 h 1014193"/>
                <a:gd name="connsiteX6" fmla="*/ 148963 w 975714"/>
                <a:gd name="connsiteY6" fmla="*/ 873125 h 1014193"/>
                <a:gd name="connsiteX7" fmla="*/ 6088 w 975714"/>
                <a:gd name="connsiteY7" fmla="*/ 993775 h 1014193"/>
                <a:gd name="connsiteX8" fmla="*/ 329938 w 975714"/>
                <a:gd name="connsiteY8" fmla="*/ 695325 h 1014193"/>
                <a:gd name="connsiteX9" fmla="*/ 901438 w 975714"/>
                <a:gd name="connsiteY9" fmla="*/ 409575 h 1014193"/>
                <a:gd name="connsiteX10" fmla="*/ 964938 w 975714"/>
                <a:gd name="connsiteY10" fmla="*/ 666750 h 1014193"/>
                <a:gd name="connsiteX11" fmla="*/ 866513 w 975714"/>
                <a:gd name="connsiteY11" fmla="*/ 889000 h 10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714" h="1014193">
                  <a:moveTo>
                    <a:pt x="622038" y="0"/>
                  </a:moveTo>
                  <a:cubicBezTo>
                    <a:pt x="762532" y="432858"/>
                    <a:pt x="903026" y="865717"/>
                    <a:pt x="923663" y="984250"/>
                  </a:cubicBezTo>
                  <a:cubicBezTo>
                    <a:pt x="944300" y="1102783"/>
                    <a:pt x="837409" y="839788"/>
                    <a:pt x="745863" y="711200"/>
                  </a:cubicBezTo>
                  <a:cubicBezTo>
                    <a:pt x="654317" y="582612"/>
                    <a:pt x="410900" y="261408"/>
                    <a:pt x="374388" y="212725"/>
                  </a:cubicBezTo>
                  <a:cubicBezTo>
                    <a:pt x="337876" y="164042"/>
                    <a:pt x="502446" y="376238"/>
                    <a:pt x="526788" y="419100"/>
                  </a:cubicBezTo>
                  <a:cubicBezTo>
                    <a:pt x="551130" y="461962"/>
                    <a:pt x="583409" y="394229"/>
                    <a:pt x="520438" y="469900"/>
                  </a:cubicBezTo>
                  <a:cubicBezTo>
                    <a:pt x="457467" y="545571"/>
                    <a:pt x="234688" y="785813"/>
                    <a:pt x="148963" y="873125"/>
                  </a:cubicBezTo>
                  <a:cubicBezTo>
                    <a:pt x="63238" y="960437"/>
                    <a:pt x="-24075" y="1023408"/>
                    <a:pt x="6088" y="993775"/>
                  </a:cubicBezTo>
                  <a:cubicBezTo>
                    <a:pt x="36250" y="964142"/>
                    <a:pt x="180713" y="792692"/>
                    <a:pt x="329938" y="695325"/>
                  </a:cubicBezTo>
                  <a:cubicBezTo>
                    <a:pt x="479163" y="597958"/>
                    <a:pt x="795605" y="414338"/>
                    <a:pt x="901438" y="409575"/>
                  </a:cubicBezTo>
                  <a:cubicBezTo>
                    <a:pt x="1007271" y="404813"/>
                    <a:pt x="970759" y="586846"/>
                    <a:pt x="964938" y="666750"/>
                  </a:cubicBezTo>
                  <a:cubicBezTo>
                    <a:pt x="959117" y="746654"/>
                    <a:pt x="912815" y="817827"/>
                    <a:pt x="866513" y="8890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F14C441C-E23C-F687-4C82-4CEA050AFD44}"/>
                </a:ext>
              </a:extLst>
            </p:cNvPr>
            <p:cNvSpPr/>
            <p:nvPr/>
          </p:nvSpPr>
          <p:spPr>
            <a:xfrm>
              <a:off x="7324725" y="1983557"/>
              <a:ext cx="1001227" cy="1454968"/>
            </a:xfrm>
            <a:custGeom>
              <a:avLst/>
              <a:gdLst>
                <a:gd name="connsiteX0" fmla="*/ 0 w 1001227"/>
                <a:gd name="connsiteY0" fmla="*/ 38918 h 1454968"/>
                <a:gd name="connsiteX1" fmla="*/ 981075 w 1001227"/>
                <a:gd name="connsiteY1" fmla="*/ 7168 h 1454968"/>
                <a:gd name="connsiteX2" fmla="*/ 393700 w 1001227"/>
                <a:gd name="connsiteY2" fmla="*/ 159568 h 1454968"/>
                <a:gd name="connsiteX3" fmla="*/ 473075 w 1001227"/>
                <a:gd name="connsiteY3" fmla="*/ 445318 h 1454968"/>
                <a:gd name="connsiteX4" fmla="*/ 742950 w 1001227"/>
                <a:gd name="connsiteY4" fmla="*/ 556443 h 1454968"/>
                <a:gd name="connsiteX5" fmla="*/ 723900 w 1001227"/>
                <a:gd name="connsiteY5" fmla="*/ 858068 h 1454968"/>
                <a:gd name="connsiteX6" fmla="*/ 930275 w 1001227"/>
                <a:gd name="connsiteY6" fmla="*/ 864418 h 1454968"/>
                <a:gd name="connsiteX7" fmla="*/ 854075 w 1001227"/>
                <a:gd name="connsiteY7" fmla="*/ 1197793 h 1454968"/>
                <a:gd name="connsiteX8" fmla="*/ 1000125 w 1001227"/>
                <a:gd name="connsiteY8" fmla="*/ 1273993 h 1454968"/>
                <a:gd name="connsiteX9" fmla="*/ 762000 w 1001227"/>
                <a:gd name="connsiteY9" fmla="*/ 1454968 h 145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227" h="1454968">
                  <a:moveTo>
                    <a:pt x="0" y="38918"/>
                  </a:moveTo>
                  <a:cubicBezTo>
                    <a:pt x="457729" y="12989"/>
                    <a:pt x="915458" y="-12940"/>
                    <a:pt x="981075" y="7168"/>
                  </a:cubicBezTo>
                  <a:cubicBezTo>
                    <a:pt x="1046692" y="27276"/>
                    <a:pt x="478367" y="86543"/>
                    <a:pt x="393700" y="159568"/>
                  </a:cubicBezTo>
                  <a:cubicBezTo>
                    <a:pt x="309033" y="232593"/>
                    <a:pt x="414867" y="379172"/>
                    <a:pt x="473075" y="445318"/>
                  </a:cubicBezTo>
                  <a:cubicBezTo>
                    <a:pt x="531283" y="511464"/>
                    <a:pt x="701146" y="487651"/>
                    <a:pt x="742950" y="556443"/>
                  </a:cubicBezTo>
                  <a:cubicBezTo>
                    <a:pt x="784754" y="625235"/>
                    <a:pt x="692679" y="806739"/>
                    <a:pt x="723900" y="858068"/>
                  </a:cubicBezTo>
                  <a:cubicBezTo>
                    <a:pt x="755121" y="909397"/>
                    <a:pt x="908579" y="807797"/>
                    <a:pt x="930275" y="864418"/>
                  </a:cubicBezTo>
                  <a:cubicBezTo>
                    <a:pt x="951971" y="921039"/>
                    <a:pt x="842433" y="1129531"/>
                    <a:pt x="854075" y="1197793"/>
                  </a:cubicBezTo>
                  <a:cubicBezTo>
                    <a:pt x="865717" y="1266056"/>
                    <a:pt x="1015471" y="1231130"/>
                    <a:pt x="1000125" y="1273993"/>
                  </a:cubicBezTo>
                  <a:cubicBezTo>
                    <a:pt x="984779" y="1316856"/>
                    <a:pt x="873389" y="1385912"/>
                    <a:pt x="762000" y="145496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5799553D-7379-29A6-53B6-7345E578672A}"/>
                </a:ext>
              </a:extLst>
            </p:cNvPr>
            <p:cNvSpPr/>
            <p:nvPr/>
          </p:nvSpPr>
          <p:spPr>
            <a:xfrm>
              <a:off x="7674917" y="3121025"/>
              <a:ext cx="1020231" cy="1107626"/>
            </a:xfrm>
            <a:custGeom>
              <a:avLst/>
              <a:gdLst>
                <a:gd name="connsiteX0" fmla="*/ 827733 w 1020231"/>
                <a:gd name="connsiteY0" fmla="*/ 0 h 1107626"/>
                <a:gd name="connsiteX1" fmla="*/ 21283 w 1020231"/>
                <a:gd name="connsiteY1" fmla="*/ 720725 h 1107626"/>
                <a:gd name="connsiteX2" fmla="*/ 234008 w 1020231"/>
                <a:gd name="connsiteY2" fmla="*/ 508000 h 1107626"/>
                <a:gd name="connsiteX3" fmla="*/ 234008 w 1020231"/>
                <a:gd name="connsiteY3" fmla="*/ 752475 h 1107626"/>
                <a:gd name="connsiteX4" fmla="*/ 319733 w 1020231"/>
                <a:gd name="connsiteY4" fmla="*/ 1101725 h 1107626"/>
                <a:gd name="connsiteX5" fmla="*/ 541983 w 1020231"/>
                <a:gd name="connsiteY5" fmla="*/ 901700 h 1107626"/>
                <a:gd name="connsiteX6" fmla="*/ 1018233 w 1020231"/>
                <a:gd name="connsiteY6" fmla="*/ 60325 h 1107626"/>
                <a:gd name="connsiteX7" fmla="*/ 341958 w 1020231"/>
                <a:gd name="connsiteY7" fmla="*/ 968375 h 1107626"/>
                <a:gd name="connsiteX8" fmla="*/ 446733 w 1020231"/>
                <a:gd name="connsiteY8" fmla="*/ 590550 h 1107626"/>
                <a:gd name="connsiteX9" fmla="*/ 310208 w 1020231"/>
                <a:gd name="connsiteY9" fmla="*/ 25400 h 1107626"/>
                <a:gd name="connsiteX10" fmla="*/ 383233 w 1020231"/>
                <a:gd name="connsiteY10" fmla="*/ 339725 h 1107626"/>
                <a:gd name="connsiteX11" fmla="*/ 538808 w 1020231"/>
                <a:gd name="connsiteY11" fmla="*/ 152400 h 110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231" h="1107626">
                  <a:moveTo>
                    <a:pt x="827733" y="0"/>
                  </a:moveTo>
                  <a:lnTo>
                    <a:pt x="21283" y="720725"/>
                  </a:lnTo>
                  <a:cubicBezTo>
                    <a:pt x="-77671" y="805392"/>
                    <a:pt x="198554" y="502708"/>
                    <a:pt x="234008" y="508000"/>
                  </a:cubicBezTo>
                  <a:cubicBezTo>
                    <a:pt x="269462" y="513292"/>
                    <a:pt x="219720" y="653521"/>
                    <a:pt x="234008" y="752475"/>
                  </a:cubicBezTo>
                  <a:cubicBezTo>
                    <a:pt x="248296" y="851429"/>
                    <a:pt x="268404" y="1076854"/>
                    <a:pt x="319733" y="1101725"/>
                  </a:cubicBezTo>
                  <a:cubicBezTo>
                    <a:pt x="371062" y="1126596"/>
                    <a:pt x="425566" y="1075267"/>
                    <a:pt x="541983" y="901700"/>
                  </a:cubicBezTo>
                  <a:cubicBezTo>
                    <a:pt x="658400" y="728133"/>
                    <a:pt x="1051570" y="49213"/>
                    <a:pt x="1018233" y="60325"/>
                  </a:cubicBezTo>
                  <a:cubicBezTo>
                    <a:pt x="984896" y="71437"/>
                    <a:pt x="437208" y="880004"/>
                    <a:pt x="341958" y="968375"/>
                  </a:cubicBezTo>
                  <a:cubicBezTo>
                    <a:pt x="246708" y="1056746"/>
                    <a:pt x="452025" y="747712"/>
                    <a:pt x="446733" y="590550"/>
                  </a:cubicBezTo>
                  <a:cubicBezTo>
                    <a:pt x="441441" y="433388"/>
                    <a:pt x="320791" y="67204"/>
                    <a:pt x="310208" y="25400"/>
                  </a:cubicBezTo>
                  <a:cubicBezTo>
                    <a:pt x="299625" y="-16404"/>
                    <a:pt x="345133" y="318558"/>
                    <a:pt x="383233" y="339725"/>
                  </a:cubicBezTo>
                  <a:cubicBezTo>
                    <a:pt x="421333" y="360892"/>
                    <a:pt x="480070" y="256646"/>
                    <a:pt x="538808" y="1524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A677D416-ECAF-C07C-AB06-9EC96F98285E}"/>
                </a:ext>
              </a:extLst>
            </p:cNvPr>
            <p:cNvSpPr/>
            <p:nvPr/>
          </p:nvSpPr>
          <p:spPr>
            <a:xfrm>
              <a:off x="1225922" y="2570598"/>
              <a:ext cx="469562" cy="364609"/>
            </a:xfrm>
            <a:custGeom>
              <a:avLst/>
              <a:gdLst>
                <a:gd name="connsiteX0" fmla="*/ 231403 w 469562"/>
                <a:gd name="connsiteY0" fmla="*/ 1152 h 364609"/>
                <a:gd name="connsiteX1" fmla="*/ 282203 w 469562"/>
                <a:gd name="connsiteY1" fmla="*/ 23377 h 364609"/>
                <a:gd name="connsiteX2" fmla="*/ 469528 w 469562"/>
                <a:gd name="connsiteY2" fmla="*/ 159902 h 364609"/>
                <a:gd name="connsiteX3" fmla="*/ 266328 w 469562"/>
                <a:gd name="connsiteY3" fmla="*/ 232927 h 364609"/>
                <a:gd name="connsiteX4" fmla="*/ 415553 w 469562"/>
                <a:gd name="connsiteY4" fmla="*/ 128152 h 364609"/>
                <a:gd name="connsiteX5" fmla="*/ 21853 w 469562"/>
                <a:gd name="connsiteY5" fmla="*/ 353577 h 364609"/>
                <a:gd name="connsiteX6" fmla="*/ 85353 w 469562"/>
                <a:gd name="connsiteY6" fmla="*/ 309127 h 36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562" h="364609">
                  <a:moveTo>
                    <a:pt x="231403" y="1152"/>
                  </a:moveTo>
                  <a:cubicBezTo>
                    <a:pt x="236959" y="-965"/>
                    <a:pt x="242516" y="-3081"/>
                    <a:pt x="282203" y="23377"/>
                  </a:cubicBezTo>
                  <a:cubicBezTo>
                    <a:pt x="321890" y="49835"/>
                    <a:pt x="472174" y="124977"/>
                    <a:pt x="469528" y="159902"/>
                  </a:cubicBezTo>
                  <a:cubicBezTo>
                    <a:pt x="466882" y="194827"/>
                    <a:pt x="275324" y="238219"/>
                    <a:pt x="266328" y="232927"/>
                  </a:cubicBezTo>
                  <a:cubicBezTo>
                    <a:pt x="257332" y="227635"/>
                    <a:pt x="456299" y="108044"/>
                    <a:pt x="415553" y="128152"/>
                  </a:cubicBezTo>
                  <a:cubicBezTo>
                    <a:pt x="374807" y="148260"/>
                    <a:pt x="76886" y="323415"/>
                    <a:pt x="21853" y="353577"/>
                  </a:cubicBezTo>
                  <a:cubicBezTo>
                    <a:pt x="-33180" y="383740"/>
                    <a:pt x="26086" y="346433"/>
                    <a:pt x="85353" y="30912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9A2FBA34-86E3-F8E2-9D53-E768611044BC}"/>
                </a:ext>
              </a:extLst>
            </p:cNvPr>
            <p:cNvSpPr/>
            <p:nvPr/>
          </p:nvSpPr>
          <p:spPr>
            <a:xfrm>
              <a:off x="1552575" y="2378075"/>
              <a:ext cx="447483" cy="553988"/>
            </a:xfrm>
            <a:custGeom>
              <a:avLst/>
              <a:gdLst>
                <a:gd name="connsiteX0" fmla="*/ 0 w 447483"/>
                <a:gd name="connsiteY0" fmla="*/ 0 h 553988"/>
                <a:gd name="connsiteX1" fmla="*/ 352425 w 447483"/>
                <a:gd name="connsiteY1" fmla="*/ 358775 h 553988"/>
                <a:gd name="connsiteX2" fmla="*/ 441325 w 447483"/>
                <a:gd name="connsiteY2" fmla="*/ 428625 h 553988"/>
                <a:gd name="connsiteX3" fmla="*/ 222250 w 447483"/>
                <a:gd name="connsiteY3" fmla="*/ 298450 h 553988"/>
                <a:gd name="connsiteX4" fmla="*/ 212725 w 447483"/>
                <a:gd name="connsiteY4" fmla="*/ 552450 h 553988"/>
                <a:gd name="connsiteX5" fmla="*/ 44450 w 447483"/>
                <a:gd name="connsiteY5" fmla="*/ 400050 h 553988"/>
                <a:gd name="connsiteX6" fmla="*/ 301625 w 447483"/>
                <a:gd name="connsiteY6" fmla="*/ 301625 h 553988"/>
                <a:gd name="connsiteX7" fmla="*/ 171450 w 447483"/>
                <a:gd name="connsiteY7" fmla="*/ 238125 h 553988"/>
                <a:gd name="connsiteX8" fmla="*/ 22225 w 447483"/>
                <a:gd name="connsiteY8" fmla="*/ 222250 h 55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483" h="553988">
                  <a:moveTo>
                    <a:pt x="0" y="0"/>
                  </a:moveTo>
                  <a:cubicBezTo>
                    <a:pt x="139435" y="143669"/>
                    <a:pt x="278871" y="287338"/>
                    <a:pt x="352425" y="358775"/>
                  </a:cubicBezTo>
                  <a:cubicBezTo>
                    <a:pt x="425979" y="430212"/>
                    <a:pt x="463021" y="438679"/>
                    <a:pt x="441325" y="428625"/>
                  </a:cubicBezTo>
                  <a:cubicBezTo>
                    <a:pt x="419629" y="418571"/>
                    <a:pt x="260350" y="277813"/>
                    <a:pt x="222250" y="298450"/>
                  </a:cubicBezTo>
                  <a:cubicBezTo>
                    <a:pt x="184150" y="319087"/>
                    <a:pt x="242358" y="535517"/>
                    <a:pt x="212725" y="552450"/>
                  </a:cubicBezTo>
                  <a:cubicBezTo>
                    <a:pt x="183092" y="569383"/>
                    <a:pt x="29633" y="441854"/>
                    <a:pt x="44450" y="400050"/>
                  </a:cubicBezTo>
                  <a:cubicBezTo>
                    <a:pt x="59267" y="358246"/>
                    <a:pt x="280458" y="328613"/>
                    <a:pt x="301625" y="301625"/>
                  </a:cubicBezTo>
                  <a:cubicBezTo>
                    <a:pt x="322792" y="274638"/>
                    <a:pt x="218017" y="251354"/>
                    <a:pt x="171450" y="238125"/>
                  </a:cubicBezTo>
                  <a:cubicBezTo>
                    <a:pt x="124883" y="224896"/>
                    <a:pt x="73554" y="223573"/>
                    <a:pt x="22225" y="2222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C05525FF-095C-C282-59D2-36CEBF8C3111}"/>
                </a:ext>
              </a:extLst>
            </p:cNvPr>
            <p:cNvSpPr/>
            <p:nvPr/>
          </p:nvSpPr>
          <p:spPr>
            <a:xfrm>
              <a:off x="10929971" y="2354836"/>
              <a:ext cx="1283864" cy="543706"/>
            </a:xfrm>
            <a:custGeom>
              <a:avLst/>
              <a:gdLst>
                <a:gd name="connsiteX0" fmla="*/ 819539 w 1283864"/>
                <a:gd name="connsiteY0" fmla="*/ 148290 h 543706"/>
                <a:gd name="connsiteX1" fmla="*/ 1278505 w 1283864"/>
                <a:gd name="connsiteY1" fmla="*/ 9 h 543706"/>
                <a:gd name="connsiteX2" fmla="*/ 1077266 w 1283864"/>
                <a:gd name="connsiteY2" fmla="*/ 141229 h 543706"/>
                <a:gd name="connsiteX3" fmla="*/ 1186712 w 1283864"/>
                <a:gd name="connsiteY3" fmla="*/ 183595 h 543706"/>
                <a:gd name="connsiteX4" fmla="*/ 925454 w 1283864"/>
                <a:gd name="connsiteY4" fmla="*/ 395425 h 543706"/>
                <a:gd name="connsiteX5" fmla="*/ 685380 w 1283864"/>
                <a:gd name="connsiteY5" fmla="*/ 540176 h 543706"/>
                <a:gd name="connsiteX6" fmla="*/ 844253 w 1283864"/>
                <a:gd name="connsiteY6" fmla="*/ 420139 h 543706"/>
                <a:gd name="connsiteX7" fmla="*/ 463 w 1283864"/>
                <a:gd name="connsiteY7" fmla="*/ 236552 h 543706"/>
                <a:gd name="connsiteX8" fmla="*/ 974882 w 1283864"/>
                <a:gd name="connsiteY8" fmla="*/ 543706 h 5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864" h="543706">
                  <a:moveTo>
                    <a:pt x="819539" y="148290"/>
                  </a:moveTo>
                  <a:cubicBezTo>
                    <a:pt x="1027545" y="74738"/>
                    <a:pt x="1235551" y="1186"/>
                    <a:pt x="1278505" y="9"/>
                  </a:cubicBezTo>
                  <a:cubicBezTo>
                    <a:pt x="1321459" y="-1168"/>
                    <a:pt x="1092565" y="110631"/>
                    <a:pt x="1077266" y="141229"/>
                  </a:cubicBezTo>
                  <a:cubicBezTo>
                    <a:pt x="1061967" y="171827"/>
                    <a:pt x="1212014" y="141229"/>
                    <a:pt x="1186712" y="183595"/>
                  </a:cubicBezTo>
                  <a:cubicBezTo>
                    <a:pt x="1161410" y="225961"/>
                    <a:pt x="1009009" y="335995"/>
                    <a:pt x="925454" y="395425"/>
                  </a:cubicBezTo>
                  <a:cubicBezTo>
                    <a:pt x="841899" y="454855"/>
                    <a:pt x="698913" y="536057"/>
                    <a:pt x="685380" y="540176"/>
                  </a:cubicBezTo>
                  <a:cubicBezTo>
                    <a:pt x="671847" y="544295"/>
                    <a:pt x="958406" y="470743"/>
                    <a:pt x="844253" y="420139"/>
                  </a:cubicBezTo>
                  <a:cubicBezTo>
                    <a:pt x="730100" y="369535"/>
                    <a:pt x="-21308" y="215958"/>
                    <a:pt x="463" y="236552"/>
                  </a:cubicBezTo>
                  <a:cubicBezTo>
                    <a:pt x="22234" y="257146"/>
                    <a:pt x="498558" y="400426"/>
                    <a:pt x="974882" y="543706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D8F7AE10-8354-B037-03DF-0CA95DF99BC0}"/>
                </a:ext>
              </a:extLst>
            </p:cNvPr>
            <p:cNvSpPr/>
            <p:nvPr/>
          </p:nvSpPr>
          <p:spPr>
            <a:xfrm>
              <a:off x="4219618" y="4241260"/>
              <a:ext cx="843702" cy="1653702"/>
            </a:xfrm>
            <a:custGeom>
              <a:avLst/>
              <a:gdLst>
                <a:gd name="connsiteX0" fmla="*/ 673395 w 843702"/>
                <a:gd name="connsiteY0" fmla="*/ 0 h 1653702"/>
                <a:gd name="connsiteX1" fmla="*/ 833901 w 843702"/>
                <a:gd name="connsiteY1" fmla="*/ 306421 h 1653702"/>
                <a:gd name="connsiteX2" fmla="*/ 420476 w 843702"/>
                <a:gd name="connsiteY2" fmla="*/ 875489 h 1653702"/>
                <a:gd name="connsiteX3" fmla="*/ 624756 w 843702"/>
                <a:gd name="connsiteY3" fmla="*/ 787940 h 1653702"/>
                <a:gd name="connsiteX4" fmla="*/ 196739 w 843702"/>
                <a:gd name="connsiteY4" fmla="*/ 1444557 h 1653702"/>
                <a:gd name="connsiteX5" fmla="*/ 201603 w 843702"/>
                <a:gd name="connsiteY5" fmla="*/ 1653702 h 1653702"/>
                <a:gd name="connsiteX6" fmla="*/ 50825 w 843702"/>
                <a:gd name="connsiteY6" fmla="*/ 1444557 h 1653702"/>
                <a:gd name="connsiteX7" fmla="*/ 221059 w 843702"/>
                <a:gd name="connsiteY7" fmla="*/ 1376463 h 1653702"/>
                <a:gd name="connsiteX8" fmla="*/ 21642 w 843702"/>
                <a:gd name="connsiteY8" fmla="*/ 1434829 h 1653702"/>
                <a:gd name="connsiteX9" fmla="*/ 838765 w 843702"/>
                <a:gd name="connsiteY9" fmla="*/ 510702 h 16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702" h="1653702">
                  <a:moveTo>
                    <a:pt x="673395" y="0"/>
                  </a:moveTo>
                  <a:cubicBezTo>
                    <a:pt x="774724" y="80253"/>
                    <a:pt x="876054" y="160506"/>
                    <a:pt x="833901" y="306421"/>
                  </a:cubicBezTo>
                  <a:cubicBezTo>
                    <a:pt x="791748" y="452336"/>
                    <a:pt x="455333" y="795236"/>
                    <a:pt x="420476" y="875489"/>
                  </a:cubicBezTo>
                  <a:cubicBezTo>
                    <a:pt x="385618" y="955742"/>
                    <a:pt x="662045" y="693095"/>
                    <a:pt x="624756" y="787940"/>
                  </a:cubicBezTo>
                  <a:cubicBezTo>
                    <a:pt x="587467" y="882785"/>
                    <a:pt x="267264" y="1300263"/>
                    <a:pt x="196739" y="1444557"/>
                  </a:cubicBezTo>
                  <a:cubicBezTo>
                    <a:pt x="126214" y="1588851"/>
                    <a:pt x="225922" y="1653702"/>
                    <a:pt x="201603" y="1653702"/>
                  </a:cubicBezTo>
                  <a:cubicBezTo>
                    <a:pt x="177284" y="1653702"/>
                    <a:pt x="47582" y="1490763"/>
                    <a:pt x="50825" y="1444557"/>
                  </a:cubicBezTo>
                  <a:cubicBezTo>
                    <a:pt x="54068" y="1398351"/>
                    <a:pt x="225923" y="1378084"/>
                    <a:pt x="221059" y="1376463"/>
                  </a:cubicBezTo>
                  <a:cubicBezTo>
                    <a:pt x="216195" y="1374842"/>
                    <a:pt x="-81309" y="1579122"/>
                    <a:pt x="21642" y="1434829"/>
                  </a:cubicBezTo>
                  <a:cubicBezTo>
                    <a:pt x="124593" y="1290536"/>
                    <a:pt x="481679" y="900619"/>
                    <a:pt x="838765" y="510702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8510BC44-5FB6-0F18-397F-B7CFA360ADC4}"/>
                </a:ext>
              </a:extLst>
            </p:cNvPr>
            <p:cNvSpPr/>
            <p:nvPr/>
          </p:nvSpPr>
          <p:spPr>
            <a:xfrm>
              <a:off x="7712765" y="1311965"/>
              <a:ext cx="1395202" cy="1687194"/>
            </a:xfrm>
            <a:custGeom>
              <a:avLst/>
              <a:gdLst>
                <a:gd name="connsiteX0" fmla="*/ 0 w 1395202"/>
                <a:gd name="connsiteY0" fmla="*/ 821635 h 1687194"/>
                <a:gd name="connsiteX1" fmla="*/ 1192696 w 1395202"/>
                <a:gd name="connsiteY1" fmla="*/ 1033670 h 1687194"/>
                <a:gd name="connsiteX2" fmla="*/ 1378226 w 1395202"/>
                <a:gd name="connsiteY2" fmla="*/ 1298713 h 1687194"/>
                <a:gd name="connsiteX3" fmla="*/ 1007165 w 1395202"/>
                <a:gd name="connsiteY3" fmla="*/ 1643270 h 1687194"/>
                <a:gd name="connsiteX4" fmla="*/ 1205948 w 1395202"/>
                <a:gd name="connsiteY4" fmla="*/ 1616765 h 1687194"/>
                <a:gd name="connsiteX5" fmla="*/ 1007165 w 1395202"/>
                <a:gd name="connsiteY5" fmla="*/ 1046922 h 1687194"/>
                <a:gd name="connsiteX6" fmla="*/ 1378226 w 1395202"/>
                <a:gd name="connsiteY6" fmla="*/ 940905 h 1687194"/>
                <a:gd name="connsiteX7" fmla="*/ 702365 w 1395202"/>
                <a:gd name="connsiteY7" fmla="*/ 0 h 168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202" h="1687194">
                  <a:moveTo>
                    <a:pt x="0" y="821635"/>
                  </a:moveTo>
                  <a:cubicBezTo>
                    <a:pt x="481496" y="887896"/>
                    <a:pt x="962992" y="954157"/>
                    <a:pt x="1192696" y="1033670"/>
                  </a:cubicBezTo>
                  <a:cubicBezTo>
                    <a:pt x="1422400" y="1113183"/>
                    <a:pt x="1409148" y="1197113"/>
                    <a:pt x="1378226" y="1298713"/>
                  </a:cubicBezTo>
                  <a:cubicBezTo>
                    <a:pt x="1347304" y="1400313"/>
                    <a:pt x="1035878" y="1590261"/>
                    <a:pt x="1007165" y="1643270"/>
                  </a:cubicBezTo>
                  <a:cubicBezTo>
                    <a:pt x="978452" y="1696279"/>
                    <a:pt x="1205948" y="1716156"/>
                    <a:pt x="1205948" y="1616765"/>
                  </a:cubicBezTo>
                  <a:cubicBezTo>
                    <a:pt x="1205948" y="1517374"/>
                    <a:pt x="978452" y="1159565"/>
                    <a:pt x="1007165" y="1046922"/>
                  </a:cubicBezTo>
                  <a:cubicBezTo>
                    <a:pt x="1035878" y="934279"/>
                    <a:pt x="1429026" y="1115392"/>
                    <a:pt x="1378226" y="940905"/>
                  </a:cubicBezTo>
                  <a:cubicBezTo>
                    <a:pt x="1327426" y="766418"/>
                    <a:pt x="1014895" y="383209"/>
                    <a:pt x="70236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DEB13366-5320-70F4-6DFD-116763D4609D}"/>
                </a:ext>
              </a:extLst>
            </p:cNvPr>
            <p:cNvSpPr/>
            <p:nvPr/>
          </p:nvSpPr>
          <p:spPr>
            <a:xfrm>
              <a:off x="5035550" y="1894663"/>
              <a:ext cx="724029" cy="461187"/>
            </a:xfrm>
            <a:custGeom>
              <a:avLst/>
              <a:gdLst>
                <a:gd name="connsiteX0" fmla="*/ 0 w 724029"/>
                <a:gd name="connsiteY0" fmla="*/ 181787 h 461187"/>
                <a:gd name="connsiteX1" fmla="*/ 676275 w 724029"/>
                <a:gd name="connsiteY1" fmla="*/ 812 h 461187"/>
                <a:gd name="connsiteX2" fmla="*/ 638175 w 724029"/>
                <a:gd name="connsiteY2" fmla="*/ 121462 h 461187"/>
                <a:gd name="connsiteX3" fmla="*/ 396875 w 724029"/>
                <a:gd name="connsiteY3" fmla="*/ 270687 h 461187"/>
                <a:gd name="connsiteX4" fmla="*/ 571500 w 724029"/>
                <a:gd name="connsiteY4" fmla="*/ 461187 h 4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29" h="461187">
                  <a:moveTo>
                    <a:pt x="0" y="181787"/>
                  </a:moveTo>
                  <a:cubicBezTo>
                    <a:pt x="284956" y="96326"/>
                    <a:pt x="569913" y="10866"/>
                    <a:pt x="676275" y="812"/>
                  </a:cubicBezTo>
                  <a:cubicBezTo>
                    <a:pt x="782637" y="-9242"/>
                    <a:pt x="684742" y="76483"/>
                    <a:pt x="638175" y="121462"/>
                  </a:cubicBezTo>
                  <a:cubicBezTo>
                    <a:pt x="591608" y="166441"/>
                    <a:pt x="407987" y="214066"/>
                    <a:pt x="396875" y="270687"/>
                  </a:cubicBezTo>
                  <a:cubicBezTo>
                    <a:pt x="385763" y="327308"/>
                    <a:pt x="478631" y="394247"/>
                    <a:pt x="571500" y="46118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B4BCDBC-088D-3563-89CF-3B89D167C0BA}"/>
                </a:ext>
              </a:extLst>
            </p:cNvPr>
            <p:cNvSpPr/>
            <p:nvPr/>
          </p:nvSpPr>
          <p:spPr>
            <a:xfrm>
              <a:off x="5232015" y="1981408"/>
              <a:ext cx="943360" cy="1332367"/>
            </a:xfrm>
            <a:custGeom>
              <a:avLst/>
              <a:gdLst>
                <a:gd name="connsiteX0" fmla="*/ 6735 w 943360"/>
                <a:gd name="connsiteY0" fmla="*/ 31542 h 1332367"/>
                <a:gd name="connsiteX1" fmla="*/ 54360 w 943360"/>
                <a:gd name="connsiteY1" fmla="*/ 110917 h 1332367"/>
                <a:gd name="connsiteX2" fmla="*/ 406785 w 943360"/>
                <a:gd name="connsiteY2" fmla="*/ 939592 h 1332367"/>
                <a:gd name="connsiteX3" fmla="*/ 403610 w 943360"/>
                <a:gd name="connsiteY3" fmla="*/ 923717 h 1332367"/>
                <a:gd name="connsiteX4" fmla="*/ 790960 w 943360"/>
                <a:gd name="connsiteY4" fmla="*/ 1317417 h 1332367"/>
                <a:gd name="connsiteX5" fmla="*/ 778260 w 943360"/>
                <a:gd name="connsiteY5" fmla="*/ 1228517 h 1332367"/>
                <a:gd name="connsiteX6" fmla="*/ 692535 w 943360"/>
                <a:gd name="connsiteY6" fmla="*/ 1025317 h 1332367"/>
                <a:gd name="connsiteX7" fmla="*/ 943360 w 943360"/>
                <a:gd name="connsiteY7" fmla="*/ 1130092 h 13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360" h="1332367">
                  <a:moveTo>
                    <a:pt x="6735" y="31542"/>
                  </a:moveTo>
                  <a:cubicBezTo>
                    <a:pt x="-2790" y="-4442"/>
                    <a:pt x="-12315" y="-40425"/>
                    <a:pt x="54360" y="110917"/>
                  </a:cubicBezTo>
                  <a:cubicBezTo>
                    <a:pt x="121035" y="262259"/>
                    <a:pt x="348577" y="804125"/>
                    <a:pt x="406785" y="939592"/>
                  </a:cubicBezTo>
                  <a:cubicBezTo>
                    <a:pt x="464993" y="1075059"/>
                    <a:pt x="339581" y="860746"/>
                    <a:pt x="403610" y="923717"/>
                  </a:cubicBezTo>
                  <a:cubicBezTo>
                    <a:pt x="467639" y="986688"/>
                    <a:pt x="728518" y="1266617"/>
                    <a:pt x="790960" y="1317417"/>
                  </a:cubicBezTo>
                  <a:cubicBezTo>
                    <a:pt x="853402" y="1368217"/>
                    <a:pt x="794664" y="1277200"/>
                    <a:pt x="778260" y="1228517"/>
                  </a:cubicBezTo>
                  <a:cubicBezTo>
                    <a:pt x="761856" y="1179834"/>
                    <a:pt x="665018" y="1041721"/>
                    <a:pt x="692535" y="1025317"/>
                  </a:cubicBezTo>
                  <a:cubicBezTo>
                    <a:pt x="720052" y="1008913"/>
                    <a:pt x="831706" y="1069502"/>
                    <a:pt x="943360" y="1130092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45FE0852-0742-BA50-392D-B591959C6270}"/>
                </a:ext>
              </a:extLst>
            </p:cNvPr>
            <p:cNvSpPr/>
            <p:nvPr/>
          </p:nvSpPr>
          <p:spPr>
            <a:xfrm>
              <a:off x="5721350" y="1984375"/>
              <a:ext cx="613036" cy="1088649"/>
            </a:xfrm>
            <a:custGeom>
              <a:avLst/>
              <a:gdLst>
                <a:gd name="connsiteX0" fmla="*/ 0 w 613036"/>
                <a:gd name="connsiteY0" fmla="*/ 0 h 1088649"/>
                <a:gd name="connsiteX1" fmla="*/ 209550 w 613036"/>
                <a:gd name="connsiteY1" fmla="*/ 565150 h 1088649"/>
                <a:gd name="connsiteX2" fmla="*/ 127000 w 613036"/>
                <a:gd name="connsiteY2" fmla="*/ 762000 h 1088649"/>
                <a:gd name="connsiteX3" fmla="*/ 47625 w 613036"/>
                <a:gd name="connsiteY3" fmla="*/ 911225 h 1088649"/>
                <a:gd name="connsiteX4" fmla="*/ 368300 w 613036"/>
                <a:gd name="connsiteY4" fmla="*/ 1012825 h 1088649"/>
                <a:gd name="connsiteX5" fmla="*/ 168275 w 613036"/>
                <a:gd name="connsiteY5" fmla="*/ 1038225 h 1088649"/>
                <a:gd name="connsiteX6" fmla="*/ 612775 w 613036"/>
                <a:gd name="connsiteY6" fmla="*/ 1082675 h 1088649"/>
                <a:gd name="connsiteX7" fmla="*/ 95250 w 613036"/>
                <a:gd name="connsiteY7" fmla="*/ 892175 h 1088649"/>
                <a:gd name="connsiteX8" fmla="*/ 130175 w 613036"/>
                <a:gd name="connsiteY8" fmla="*/ 742950 h 1088649"/>
                <a:gd name="connsiteX9" fmla="*/ 361950 w 613036"/>
                <a:gd name="connsiteY9" fmla="*/ 793750 h 1088649"/>
                <a:gd name="connsiteX10" fmla="*/ 180975 w 613036"/>
                <a:gd name="connsiteY10" fmla="*/ 508000 h 1088649"/>
                <a:gd name="connsiteX11" fmla="*/ 92075 w 613036"/>
                <a:gd name="connsiteY11" fmla="*/ 85725 h 10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036" h="1088649">
                  <a:moveTo>
                    <a:pt x="0" y="0"/>
                  </a:moveTo>
                  <a:cubicBezTo>
                    <a:pt x="94191" y="219075"/>
                    <a:pt x="188383" y="438150"/>
                    <a:pt x="209550" y="565150"/>
                  </a:cubicBezTo>
                  <a:cubicBezTo>
                    <a:pt x="230717" y="692150"/>
                    <a:pt x="153987" y="704321"/>
                    <a:pt x="127000" y="762000"/>
                  </a:cubicBezTo>
                  <a:cubicBezTo>
                    <a:pt x="100013" y="819679"/>
                    <a:pt x="7408" y="869421"/>
                    <a:pt x="47625" y="911225"/>
                  </a:cubicBezTo>
                  <a:cubicBezTo>
                    <a:pt x="87842" y="953029"/>
                    <a:pt x="348192" y="991658"/>
                    <a:pt x="368300" y="1012825"/>
                  </a:cubicBezTo>
                  <a:cubicBezTo>
                    <a:pt x="388408" y="1033992"/>
                    <a:pt x="127529" y="1026583"/>
                    <a:pt x="168275" y="1038225"/>
                  </a:cubicBezTo>
                  <a:cubicBezTo>
                    <a:pt x="209021" y="1049867"/>
                    <a:pt x="624946" y="1107017"/>
                    <a:pt x="612775" y="1082675"/>
                  </a:cubicBezTo>
                  <a:cubicBezTo>
                    <a:pt x="600604" y="1058333"/>
                    <a:pt x="175683" y="948796"/>
                    <a:pt x="95250" y="892175"/>
                  </a:cubicBezTo>
                  <a:cubicBezTo>
                    <a:pt x="14817" y="835554"/>
                    <a:pt x="85725" y="759354"/>
                    <a:pt x="130175" y="742950"/>
                  </a:cubicBezTo>
                  <a:cubicBezTo>
                    <a:pt x="174625" y="726546"/>
                    <a:pt x="353483" y="832908"/>
                    <a:pt x="361950" y="793750"/>
                  </a:cubicBezTo>
                  <a:cubicBezTo>
                    <a:pt x="370417" y="754592"/>
                    <a:pt x="225954" y="626004"/>
                    <a:pt x="180975" y="508000"/>
                  </a:cubicBezTo>
                  <a:cubicBezTo>
                    <a:pt x="135996" y="389996"/>
                    <a:pt x="114035" y="237860"/>
                    <a:pt x="92075" y="857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72114821-8B13-FF48-0AA9-3394D6AC9874}"/>
                </a:ext>
              </a:extLst>
            </p:cNvPr>
            <p:cNvSpPr/>
            <p:nvPr/>
          </p:nvSpPr>
          <p:spPr>
            <a:xfrm>
              <a:off x="5251450" y="2004900"/>
              <a:ext cx="536575" cy="684325"/>
            </a:xfrm>
            <a:custGeom>
              <a:avLst/>
              <a:gdLst>
                <a:gd name="connsiteX0" fmla="*/ 0 w 536575"/>
                <a:gd name="connsiteY0" fmla="*/ 1700 h 684325"/>
                <a:gd name="connsiteX1" fmla="*/ 454025 w 536575"/>
                <a:gd name="connsiteY1" fmla="*/ 27100 h 684325"/>
                <a:gd name="connsiteX2" fmla="*/ 120650 w 536575"/>
                <a:gd name="connsiteY2" fmla="*/ 189025 h 684325"/>
                <a:gd name="connsiteX3" fmla="*/ 304800 w 536575"/>
                <a:gd name="connsiteY3" fmla="*/ 325550 h 684325"/>
                <a:gd name="connsiteX4" fmla="*/ 377825 w 536575"/>
                <a:gd name="connsiteY4" fmla="*/ 357300 h 684325"/>
                <a:gd name="connsiteX5" fmla="*/ 536575 w 536575"/>
                <a:gd name="connsiteY5" fmla="*/ 684325 h 68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575" h="684325">
                  <a:moveTo>
                    <a:pt x="0" y="1700"/>
                  </a:moveTo>
                  <a:cubicBezTo>
                    <a:pt x="216958" y="-1211"/>
                    <a:pt x="433917" y="-4121"/>
                    <a:pt x="454025" y="27100"/>
                  </a:cubicBezTo>
                  <a:cubicBezTo>
                    <a:pt x="474133" y="58321"/>
                    <a:pt x="145521" y="139283"/>
                    <a:pt x="120650" y="189025"/>
                  </a:cubicBezTo>
                  <a:cubicBezTo>
                    <a:pt x="95779" y="238767"/>
                    <a:pt x="261938" y="297504"/>
                    <a:pt x="304800" y="325550"/>
                  </a:cubicBezTo>
                  <a:cubicBezTo>
                    <a:pt x="347663" y="353596"/>
                    <a:pt x="339196" y="297504"/>
                    <a:pt x="377825" y="357300"/>
                  </a:cubicBezTo>
                  <a:cubicBezTo>
                    <a:pt x="416454" y="417096"/>
                    <a:pt x="476514" y="550710"/>
                    <a:pt x="536575" y="6843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A0C01973-A692-A2AF-CE16-E8AD456084B9}"/>
                </a:ext>
              </a:extLst>
            </p:cNvPr>
            <p:cNvSpPr/>
            <p:nvPr/>
          </p:nvSpPr>
          <p:spPr>
            <a:xfrm>
              <a:off x="6203950" y="1851025"/>
              <a:ext cx="844804" cy="343758"/>
            </a:xfrm>
            <a:custGeom>
              <a:avLst/>
              <a:gdLst>
                <a:gd name="connsiteX0" fmla="*/ 152400 w 844804"/>
                <a:gd name="connsiteY0" fmla="*/ 307975 h 343758"/>
                <a:gd name="connsiteX1" fmla="*/ 838200 w 844804"/>
                <a:gd name="connsiteY1" fmla="*/ 342900 h 343758"/>
                <a:gd name="connsiteX2" fmla="*/ 492125 w 844804"/>
                <a:gd name="connsiteY2" fmla="*/ 276225 h 343758"/>
                <a:gd name="connsiteX3" fmla="*/ 365125 w 844804"/>
                <a:gd name="connsiteY3" fmla="*/ 241300 h 343758"/>
                <a:gd name="connsiteX4" fmla="*/ 774700 w 844804"/>
                <a:gd name="connsiteY4" fmla="*/ 82550 h 343758"/>
                <a:gd name="connsiteX5" fmla="*/ 492125 w 844804"/>
                <a:gd name="connsiteY5" fmla="*/ 107950 h 343758"/>
                <a:gd name="connsiteX6" fmla="*/ 180975 w 844804"/>
                <a:gd name="connsiteY6" fmla="*/ 171450 h 343758"/>
                <a:gd name="connsiteX7" fmla="*/ 31750 w 844804"/>
                <a:gd name="connsiteY7" fmla="*/ 66675 h 343758"/>
                <a:gd name="connsiteX8" fmla="*/ 0 w 844804"/>
                <a:gd name="connsiteY8" fmla="*/ 0 h 34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804" h="343758">
                  <a:moveTo>
                    <a:pt x="152400" y="307975"/>
                  </a:moveTo>
                  <a:cubicBezTo>
                    <a:pt x="466989" y="328083"/>
                    <a:pt x="781579" y="348192"/>
                    <a:pt x="838200" y="342900"/>
                  </a:cubicBezTo>
                  <a:cubicBezTo>
                    <a:pt x="894821" y="337608"/>
                    <a:pt x="570971" y="293158"/>
                    <a:pt x="492125" y="276225"/>
                  </a:cubicBezTo>
                  <a:cubicBezTo>
                    <a:pt x="413279" y="259292"/>
                    <a:pt x="318029" y="273579"/>
                    <a:pt x="365125" y="241300"/>
                  </a:cubicBezTo>
                  <a:cubicBezTo>
                    <a:pt x="412221" y="209021"/>
                    <a:pt x="753533" y="104775"/>
                    <a:pt x="774700" y="82550"/>
                  </a:cubicBezTo>
                  <a:cubicBezTo>
                    <a:pt x="795867" y="60325"/>
                    <a:pt x="591079" y="93133"/>
                    <a:pt x="492125" y="107950"/>
                  </a:cubicBezTo>
                  <a:cubicBezTo>
                    <a:pt x="393171" y="122767"/>
                    <a:pt x="257704" y="178329"/>
                    <a:pt x="180975" y="171450"/>
                  </a:cubicBezTo>
                  <a:cubicBezTo>
                    <a:pt x="104246" y="164571"/>
                    <a:pt x="61912" y="95250"/>
                    <a:pt x="31750" y="66675"/>
                  </a:cubicBezTo>
                  <a:cubicBezTo>
                    <a:pt x="1588" y="38100"/>
                    <a:pt x="794" y="19050"/>
                    <a:pt x="0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F1680F41-23EF-F920-D4C2-464D4833FB52}"/>
                </a:ext>
              </a:extLst>
            </p:cNvPr>
            <p:cNvSpPr/>
            <p:nvPr/>
          </p:nvSpPr>
          <p:spPr>
            <a:xfrm>
              <a:off x="6111578" y="1876495"/>
              <a:ext cx="1707216" cy="1433517"/>
            </a:xfrm>
            <a:custGeom>
              <a:avLst/>
              <a:gdLst>
                <a:gd name="connsiteX0" fmla="*/ 787697 w 1707216"/>
                <a:gd name="connsiteY0" fmla="*/ 9455 h 1433517"/>
                <a:gd name="connsiteX1" fmla="*/ 854372 w 1707216"/>
                <a:gd name="connsiteY1" fmla="*/ 41205 h 1433517"/>
                <a:gd name="connsiteX2" fmla="*/ 1371897 w 1707216"/>
                <a:gd name="connsiteY2" fmla="*/ 336480 h 1433517"/>
                <a:gd name="connsiteX3" fmla="*/ 1343322 w 1707216"/>
                <a:gd name="connsiteY3" fmla="*/ 212655 h 1433517"/>
                <a:gd name="connsiteX4" fmla="*/ 1610022 w 1707216"/>
                <a:gd name="connsiteY4" fmla="*/ 742880 h 1433517"/>
                <a:gd name="connsiteX5" fmla="*/ 1692572 w 1707216"/>
                <a:gd name="connsiteY5" fmla="*/ 1130230 h 1433517"/>
                <a:gd name="connsiteX6" fmla="*/ 1336972 w 1707216"/>
                <a:gd name="connsiteY6" fmla="*/ 1171505 h 1433517"/>
                <a:gd name="connsiteX7" fmla="*/ 238422 w 1707216"/>
                <a:gd name="connsiteY7" fmla="*/ 1422330 h 1433517"/>
                <a:gd name="connsiteX8" fmla="*/ 225722 w 1707216"/>
                <a:gd name="connsiteY8" fmla="*/ 1352480 h 1433517"/>
                <a:gd name="connsiteX9" fmla="*/ 244772 w 1707216"/>
                <a:gd name="connsiteY9" fmla="*/ 1022280 h 1433517"/>
                <a:gd name="connsiteX10" fmla="*/ 25697 w 1707216"/>
                <a:gd name="connsiteY10" fmla="*/ 1098480 h 1433517"/>
                <a:gd name="connsiteX11" fmla="*/ 12997 w 1707216"/>
                <a:gd name="connsiteY11" fmla="*/ 1101655 h 143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7216" h="1433517">
                  <a:moveTo>
                    <a:pt x="787697" y="9455"/>
                  </a:moveTo>
                  <a:cubicBezTo>
                    <a:pt x="772351" y="-1922"/>
                    <a:pt x="757005" y="-13299"/>
                    <a:pt x="854372" y="41205"/>
                  </a:cubicBezTo>
                  <a:cubicBezTo>
                    <a:pt x="951739" y="95709"/>
                    <a:pt x="1290405" y="307905"/>
                    <a:pt x="1371897" y="336480"/>
                  </a:cubicBezTo>
                  <a:cubicBezTo>
                    <a:pt x="1453389" y="365055"/>
                    <a:pt x="1303635" y="144922"/>
                    <a:pt x="1343322" y="212655"/>
                  </a:cubicBezTo>
                  <a:cubicBezTo>
                    <a:pt x="1383009" y="280388"/>
                    <a:pt x="1551814" y="589951"/>
                    <a:pt x="1610022" y="742880"/>
                  </a:cubicBezTo>
                  <a:cubicBezTo>
                    <a:pt x="1668230" y="895809"/>
                    <a:pt x="1738080" y="1058793"/>
                    <a:pt x="1692572" y="1130230"/>
                  </a:cubicBezTo>
                  <a:cubicBezTo>
                    <a:pt x="1647064" y="1201667"/>
                    <a:pt x="1579330" y="1122822"/>
                    <a:pt x="1336972" y="1171505"/>
                  </a:cubicBezTo>
                  <a:cubicBezTo>
                    <a:pt x="1094614" y="1220188"/>
                    <a:pt x="423630" y="1392168"/>
                    <a:pt x="238422" y="1422330"/>
                  </a:cubicBezTo>
                  <a:cubicBezTo>
                    <a:pt x="53214" y="1452492"/>
                    <a:pt x="224664" y="1419155"/>
                    <a:pt x="225722" y="1352480"/>
                  </a:cubicBezTo>
                  <a:cubicBezTo>
                    <a:pt x="226780" y="1285805"/>
                    <a:pt x="278109" y="1064613"/>
                    <a:pt x="244772" y="1022280"/>
                  </a:cubicBezTo>
                  <a:cubicBezTo>
                    <a:pt x="211435" y="979947"/>
                    <a:pt x="25697" y="1098480"/>
                    <a:pt x="25697" y="1098480"/>
                  </a:cubicBezTo>
                  <a:cubicBezTo>
                    <a:pt x="-12932" y="1111709"/>
                    <a:pt x="32" y="1106682"/>
                    <a:pt x="12997" y="110165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A9525AB6-B10A-FD66-C650-F20D6C050556}"/>
                </a:ext>
              </a:extLst>
            </p:cNvPr>
            <p:cNvSpPr/>
            <p:nvPr/>
          </p:nvSpPr>
          <p:spPr>
            <a:xfrm>
              <a:off x="5737225" y="3259682"/>
              <a:ext cx="1020072" cy="1408715"/>
            </a:xfrm>
            <a:custGeom>
              <a:avLst/>
              <a:gdLst>
                <a:gd name="connsiteX0" fmla="*/ 0 w 1020072"/>
                <a:gd name="connsiteY0" fmla="*/ 70893 h 1408715"/>
                <a:gd name="connsiteX1" fmla="*/ 996950 w 1020072"/>
                <a:gd name="connsiteY1" fmla="*/ 7393 h 1408715"/>
                <a:gd name="connsiteX2" fmla="*/ 704850 w 1020072"/>
                <a:gd name="connsiteY2" fmla="*/ 58193 h 1408715"/>
                <a:gd name="connsiteX3" fmla="*/ 736600 w 1020072"/>
                <a:gd name="connsiteY3" fmla="*/ 512218 h 1408715"/>
                <a:gd name="connsiteX4" fmla="*/ 733425 w 1020072"/>
                <a:gd name="connsiteY4" fmla="*/ 1375818 h 1408715"/>
                <a:gd name="connsiteX5" fmla="*/ 685800 w 1020072"/>
                <a:gd name="connsiteY5" fmla="*/ 1131343 h 1408715"/>
                <a:gd name="connsiteX6" fmla="*/ 641350 w 1020072"/>
                <a:gd name="connsiteY6" fmla="*/ 223293 h 1408715"/>
                <a:gd name="connsiteX7" fmla="*/ 654050 w 1020072"/>
                <a:gd name="connsiteY7" fmla="*/ 582068 h 1408715"/>
                <a:gd name="connsiteX8" fmla="*/ 269875 w 1020072"/>
                <a:gd name="connsiteY8" fmla="*/ 575718 h 1408715"/>
                <a:gd name="connsiteX9" fmla="*/ 428625 w 1020072"/>
                <a:gd name="connsiteY9" fmla="*/ 563018 h 1408715"/>
                <a:gd name="connsiteX10" fmla="*/ 619125 w 1020072"/>
                <a:gd name="connsiteY10" fmla="*/ 528093 h 1408715"/>
                <a:gd name="connsiteX11" fmla="*/ 336550 w 1020072"/>
                <a:gd name="connsiteY11" fmla="*/ 556668 h 1408715"/>
                <a:gd name="connsiteX12" fmla="*/ 441325 w 1020072"/>
                <a:gd name="connsiteY12" fmla="*/ 978943 h 1408715"/>
                <a:gd name="connsiteX13" fmla="*/ 406400 w 1020072"/>
                <a:gd name="connsiteY13" fmla="*/ 1391693 h 1408715"/>
                <a:gd name="connsiteX14" fmla="*/ 295275 w 1020072"/>
                <a:gd name="connsiteY14" fmla="*/ 775743 h 1408715"/>
                <a:gd name="connsiteX15" fmla="*/ 314325 w 1020072"/>
                <a:gd name="connsiteY15" fmla="*/ 207418 h 1408715"/>
                <a:gd name="connsiteX16" fmla="*/ 365125 w 1020072"/>
                <a:gd name="connsiteY16" fmla="*/ 464593 h 1408715"/>
                <a:gd name="connsiteX17" fmla="*/ 336550 w 1020072"/>
                <a:gd name="connsiteY17" fmla="*/ 96293 h 1408715"/>
                <a:gd name="connsiteX18" fmla="*/ 88900 w 1020072"/>
                <a:gd name="connsiteY18" fmla="*/ 108993 h 140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0072" h="1408715">
                  <a:moveTo>
                    <a:pt x="0" y="70893"/>
                  </a:moveTo>
                  <a:lnTo>
                    <a:pt x="996950" y="7393"/>
                  </a:lnTo>
                  <a:cubicBezTo>
                    <a:pt x="1114425" y="5276"/>
                    <a:pt x="748242" y="-25945"/>
                    <a:pt x="704850" y="58193"/>
                  </a:cubicBezTo>
                  <a:cubicBezTo>
                    <a:pt x="661458" y="142331"/>
                    <a:pt x="731838" y="292614"/>
                    <a:pt x="736600" y="512218"/>
                  </a:cubicBezTo>
                  <a:cubicBezTo>
                    <a:pt x="741363" y="731822"/>
                    <a:pt x="741892" y="1272631"/>
                    <a:pt x="733425" y="1375818"/>
                  </a:cubicBezTo>
                  <a:cubicBezTo>
                    <a:pt x="724958" y="1479005"/>
                    <a:pt x="701146" y="1323431"/>
                    <a:pt x="685800" y="1131343"/>
                  </a:cubicBezTo>
                  <a:cubicBezTo>
                    <a:pt x="670454" y="939255"/>
                    <a:pt x="646642" y="314839"/>
                    <a:pt x="641350" y="223293"/>
                  </a:cubicBezTo>
                  <a:cubicBezTo>
                    <a:pt x="636058" y="131747"/>
                    <a:pt x="715962" y="523331"/>
                    <a:pt x="654050" y="582068"/>
                  </a:cubicBezTo>
                  <a:cubicBezTo>
                    <a:pt x="592138" y="640805"/>
                    <a:pt x="307446" y="578893"/>
                    <a:pt x="269875" y="575718"/>
                  </a:cubicBezTo>
                  <a:cubicBezTo>
                    <a:pt x="232304" y="572543"/>
                    <a:pt x="370417" y="570955"/>
                    <a:pt x="428625" y="563018"/>
                  </a:cubicBezTo>
                  <a:cubicBezTo>
                    <a:pt x="486833" y="555081"/>
                    <a:pt x="634471" y="529151"/>
                    <a:pt x="619125" y="528093"/>
                  </a:cubicBezTo>
                  <a:cubicBezTo>
                    <a:pt x="603779" y="527035"/>
                    <a:pt x="366183" y="481526"/>
                    <a:pt x="336550" y="556668"/>
                  </a:cubicBezTo>
                  <a:cubicBezTo>
                    <a:pt x="306917" y="631810"/>
                    <a:pt x="429683" y="839772"/>
                    <a:pt x="441325" y="978943"/>
                  </a:cubicBezTo>
                  <a:cubicBezTo>
                    <a:pt x="452967" y="1118114"/>
                    <a:pt x="430742" y="1425560"/>
                    <a:pt x="406400" y="1391693"/>
                  </a:cubicBezTo>
                  <a:cubicBezTo>
                    <a:pt x="382058" y="1357826"/>
                    <a:pt x="310621" y="973122"/>
                    <a:pt x="295275" y="775743"/>
                  </a:cubicBezTo>
                  <a:cubicBezTo>
                    <a:pt x="279929" y="578364"/>
                    <a:pt x="302683" y="259276"/>
                    <a:pt x="314325" y="207418"/>
                  </a:cubicBezTo>
                  <a:cubicBezTo>
                    <a:pt x="325967" y="155560"/>
                    <a:pt x="361421" y="483114"/>
                    <a:pt x="365125" y="464593"/>
                  </a:cubicBezTo>
                  <a:cubicBezTo>
                    <a:pt x="368829" y="446072"/>
                    <a:pt x="382588" y="155560"/>
                    <a:pt x="336550" y="96293"/>
                  </a:cubicBezTo>
                  <a:cubicBezTo>
                    <a:pt x="290513" y="37026"/>
                    <a:pt x="189706" y="73009"/>
                    <a:pt x="88900" y="10899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084F0A31-AB91-3847-80D2-5D281A573C38}"/>
                </a:ext>
              </a:extLst>
            </p:cNvPr>
            <p:cNvSpPr/>
            <p:nvPr/>
          </p:nvSpPr>
          <p:spPr>
            <a:xfrm>
              <a:off x="6441929" y="3289492"/>
              <a:ext cx="1560806" cy="691537"/>
            </a:xfrm>
            <a:custGeom>
              <a:avLst/>
              <a:gdLst>
                <a:gd name="connsiteX0" fmla="*/ 616793 w 1560806"/>
                <a:gd name="connsiteY0" fmla="*/ 118 h 691537"/>
                <a:gd name="connsiteX1" fmla="*/ 728305 w 1560806"/>
                <a:gd name="connsiteY1" fmla="*/ 44723 h 691537"/>
                <a:gd name="connsiteX2" fmla="*/ 1308169 w 1560806"/>
                <a:gd name="connsiteY2" fmla="*/ 301201 h 691537"/>
                <a:gd name="connsiteX3" fmla="*/ 1107447 w 1560806"/>
                <a:gd name="connsiteY3" fmla="*/ 323503 h 691537"/>
                <a:gd name="connsiteX4" fmla="*/ 494130 w 1560806"/>
                <a:gd name="connsiteY4" fmla="*/ 401562 h 691537"/>
                <a:gd name="connsiteX5" fmla="*/ 25778 w 1560806"/>
                <a:gd name="connsiteY5" fmla="*/ 691493 h 691537"/>
                <a:gd name="connsiteX6" fmla="*/ 1297017 w 1560806"/>
                <a:gd name="connsiteY6" fmla="*/ 379259 h 691537"/>
                <a:gd name="connsiteX7" fmla="*/ 1542344 w 1560806"/>
                <a:gd name="connsiteY7" fmla="*/ 379259 h 691537"/>
                <a:gd name="connsiteX8" fmla="*/ 995934 w 1560806"/>
                <a:gd name="connsiteY8" fmla="*/ 290049 h 691537"/>
                <a:gd name="connsiteX9" fmla="*/ 1007086 w 1560806"/>
                <a:gd name="connsiteY9" fmla="*/ 11269 h 6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0806" h="691537">
                  <a:moveTo>
                    <a:pt x="616793" y="118"/>
                  </a:moveTo>
                  <a:cubicBezTo>
                    <a:pt x="614934" y="-2670"/>
                    <a:pt x="728305" y="44723"/>
                    <a:pt x="728305" y="44723"/>
                  </a:cubicBezTo>
                  <a:cubicBezTo>
                    <a:pt x="843534" y="94904"/>
                    <a:pt x="1244979" y="254738"/>
                    <a:pt x="1308169" y="301201"/>
                  </a:cubicBezTo>
                  <a:cubicBezTo>
                    <a:pt x="1371359" y="347664"/>
                    <a:pt x="1107447" y="323503"/>
                    <a:pt x="1107447" y="323503"/>
                  </a:cubicBezTo>
                  <a:cubicBezTo>
                    <a:pt x="971774" y="340230"/>
                    <a:pt x="674408" y="340230"/>
                    <a:pt x="494130" y="401562"/>
                  </a:cubicBezTo>
                  <a:cubicBezTo>
                    <a:pt x="313852" y="462894"/>
                    <a:pt x="-108037" y="695210"/>
                    <a:pt x="25778" y="691493"/>
                  </a:cubicBezTo>
                  <a:cubicBezTo>
                    <a:pt x="159592" y="687776"/>
                    <a:pt x="1044256" y="431298"/>
                    <a:pt x="1297017" y="379259"/>
                  </a:cubicBezTo>
                  <a:cubicBezTo>
                    <a:pt x="1549778" y="327220"/>
                    <a:pt x="1592525" y="394127"/>
                    <a:pt x="1542344" y="379259"/>
                  </a:cubicBezTo>
                  <a:cubicBezTo>
                    <a:pt x="1492164" y="364391"/>
                    <a:pt x="1085144" y="351381"/>
                    <a:pt x="995934" y="290049"/>
                  </a:cubicBezTo>
                  <a:cubicBezTo>
                    <a:pt x="906724" y="228717"/>
                    <a:pt x="956905" y="119993"/>
                    <a:pt x="1007086" y="1126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1DE5CF4D-727D-C014-E0B4-FC9FD2E285C2}"/>
                </a:ext>
              </a:extLst>
            </p:cNvPr>
            <p:cNvSpPr/>
            <p:nvPr/>
          </p:nvSpPr>
          <p:spPr>
            <a:xfrm>
              <a:off x="2688476" y="1393902"/>
              <a:ext cx="1427780" cy="702538"/>
            </a:xfrm>
            <a:custGeom>
              <a:avLst/>
              <a:gdLst>
                <a:gd name="connsiteX0" fmla="*/ 54724 w 1427780"/>
                <a:gd name="connsiteY0" fmla="*/ 0 h 702538"/>
                <a:gd name="connsiteX1" fmla="*/ 54724 w 1427780"/>
                <a:gd name="connsiteY1" fmla="*/ 301083 h 702538"/>
                <a:gd name="connsiteX2" fmla="*/ 623436 w 1427780"/>
                <a:gd name="connsiteY2" fmla="*/ 501805 h 702538"/>
                <a:gd name="connsiteX3" fmla="*/ 489622 w 1427780"/>
                <a:gd name="connsiteY3" fmla="*/ 546410 h 702538"/>
                <a:gd name="connsiteX4" fmla="*/ 723797 w 1427780"/>
                <a:gd name="connsiteY4" fmla="*/ 546410 h 702538"/>
                <a:gd name="connsiteX5" fmla="*/ 1013729 w 1427780"/>
                <a:gd name="connsiteY5" fmla="*/ 568713 h 702538"/>
                <a:gd name="connsiteX6" fmla="*/ 1069485 w 1427780"/>
                <a:gd name="connsiteY6" fmla="*/ 379142 h 702538"/>
                <a:gd name="connsiteX7" fmla="*/ 1426324 w 1427780"/>
                <a:gd name="connsiteY7" fmla="*/ 702527 h 702538"/>
                <a:gd name="connsiteX8" fmla="*/ 1180997 w 1427780"/>
                <a:gd name="connsiteY8" fmla="*/ 390293 h 702538"/>
                <a:gd name="connsiteX9" fmla="*/ 824158 w 1427780"/>
                <a:gd name="connsiteY9" fmla="*/ 189571 h 70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780" h="702538">
                  <a:moveTo>
                    <a:pt x="54724" y="0"/>
                  </a:moveTo>
                  <a:cubicBezTo>
                    <a:pt x="7331" y="108724"/>
                    <a:pt x="-40061" y="217449"/>
                    <a:pt x="54724" y="301083"/>
                  </a:cubicBezTo>
                  <a:cubicBezTo>
                    <a:pt x="149509" y="384717"/>
                    <a:pt x="550953" y="460917"/>
                    <a:pt x="623436" y="501805"/>
                  </a:cubicBezTo>
                  <a:cubicBezTo>
                    <a:pt x="695919" y="542693"/>
                    <a:pt x="472895" y="538976"/>
                    <a:pt x="489622" y="546410"/>
                  </a:cubicBezTo>
                  <a:cubicBezTo>
                    <a:pt x="506349" y="553844"/>
                    <a:pt x="636446" y="542693"/>
                    <a:pt x="723797" y="546410"/>
                  </a:cubicBezTo>
                  <a:cubicBezTo>
                    <a:pt x="811148" y="550127"/>
                    <a:pt x="956114" y="596591"/>
                    <a:pt x="1013729" y="568713"/>
                  </a:cubicBezTo>
                  <a:cubicBezTo>
                    <a:pt x="1071344" y="540835"/>
                    <a:pt x="1000719" y="356840"/>
                    <a:pt x="1069485" y="379142"/>
                  </a:cubicBezTo>
                  <a:cubicBezTo>
                    <a:pt x="1138251" y="401444"/>
                    <a:pt x="1407739" y="700668"/>
                    <a:pt x="1426324" y="702527"/>
                  </a:cubicBezTo>
                  <a:cubicBezTo>
                    <a:pt x="1444909" y="704386"/>
                    <a:pt x="1281358" y="475786"/>
                    <a:pt x="1180997" y="390293"/>
                  </a:cubicBezTo>
                  <a:cubicBezTo>
                    <a:pt x="1080636" y="304800"/>
                    <a:pt x="952397" y="247185"/>
                    <a:pt x="824158" y="18957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8B89E2F0-5474-D157-FE64-3F3F546A74E2}"/>
                </a:ext>
              </a:extLst>
            </p:cNvPr>
            <p:cNvSpPr/>
            <p:nvPr/>
          </p:nvSpPr>
          <p:spPr>
            <a:xfrm>
              <a:off x="5113926" y="2602881"/>
              <a:ext cx="677851" cy="1489617"/>
            </a:xfrm>
            <a:custGeom>
              <a:avLst/>
              <a:gdLst>
                <a:gd name="connsiteX0" fmla="*/ 127147 w 677851"/>
                <a:gd name="connsiteY0" fmla="*/ 51109 h 1489617"/>
                <a:gd name="connsiteX1" fmla="*/ 216357 w 677851"/>
                <a:gd name="connsiteY1" fmla="*/ 129168 h 1489617"/>
                <a:gd name="connsiteX2" fmla="*/ 662406 w 677851"/>
                <a:gd name="connsiteY2" fmla="*/ 1166231 h 1489617"/>
                <a:gd name="connsiteX3" fmla="*/ 584347 w 677851"/>
                <a:gd name="connsiteY3" fmla="*/ 954358 h 1489617"/>
                <a:gd name="connsiteX4" fmla="*/ 673557 w 677851"/>
                <a:gd name="connsiteY4" fmla="*/ 1311197 h 1489617"/>
                <a:gd name="connsiteX5" fmla="*/ 450533 w 677851"/>
                <a:gd name="connsiteY5" fmla="*/ 1199685 h 1489617"/>
                <a:gd name="connsiteX6" fmla="*/ 15635 w 677851"/>
                <a:gd name="connsiteY6" fmla="*/ 1489617 h 1489617"/>
                <a:gd name="connsiteX7" fmla="*/ 138298 w 677851"/>
                <a:gd name="connsiteY7" fmla="*/ 1199685 h 1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851" h="1489617">
                  <a:moveTo>
                    <a:pt x="127147" y="51109"/>
                  </a:moveTo>
                  <a:cubicBezTo>
                    <a:pt x="127147" y="-2789"/>
                    <a:pt x="127147" y="-56686"/>
                    <a:pt x="216357" y="129168"/>
                  </a:cubicBezTo>
                  <a:cubicBezTo>
                    <a:pt x="305567" y="315022"/>
                    <a:pt x="601074" y="1028699"/>
                    <a:pt x="662406" y="1166231"/>
                  </a:cubicBezTo>
                  <a:cubicBezTo>
                    <a:pt x="723738" y="1303763"/>
                    <a:pt x="582489" y="930197"/>
                    <a:pt x="584347" y="954358"/>
                  </a:cubicBezTo>
                  <a:cubicBezTo>
                    <a:pt x="586205" y="978519"/>
                    <a:pt x="695859" y="1270309"/>
                    <a:pt x="673557" y="1311197"/>
                  </a:cubicBezTo>
                  <a:cubicBezTo>
                    <a:pt x="651255" y="1352085"/>
                    <a:pt x="560187" y="1169948"/>
                    <a:pt x="450533" y="1199685"/>
                  </a:cubicBezTo>
                  <a:cubicBezTo>
                    <a:pt x="340879" y="1229422"/>
                    <a:pt x="67674" y="1489617"/>
                    <a:pt x="15635" y="1489617"/>
                  </a:cubicBezTo>
                  <a:cubicBezTo>
                    <a:pt x="-36404" y="1489617"/>
                    <a:pt x="50947" y="1344651"/>
                    <a:pt x="138298" y="119968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60B6A761-9E48-0FF8-AC0D-2C27F754962B}"/>
                </a:ext>
              </a:extLst>
            </p:cNvPr>
            <p:cNvSpPr/>
            <p:nvPr/>
          </p:nvSpPr>
          <p:spPr>
            <a:xfrm>
              <a:off x="5798634" y="4895385"/>
              <a:ext cx="657922" cy="1081669"/>
            </a:xfrm>
            <a:custGeom>
              <a:avLst/>
              <a:gdLst>
                <a:gd name="connsiteX0" fmla="*/ 0 w 657922"/>
                <a:gd name="connsiteY0" fmla="*/ 0 h 1081669"/>
                <a:gd name="connsiteX1" fmla="*/ 657922 w 657922"/>
                <a:gd name="connsiteY1" fmla="*/ 1081669 h 10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922" h="1081669">
                  <a:moveTo>
                    <a:pt x="0" y="0"/>
                  </a:moveTo>
                  <a:lnTo>
                    <a:pt x="657922" y="1081669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F93AC408-3BBC-3B82-4511-F9622C5FFEC0}"/>
                </a:ext>
              </a:extLst>
            </p:cNvPr>
            <p:cNvSpPr/>
            <p:nvPr/>
          </p:nvSpPr>
          <p:spPr>
            <a:xfrm>
              <a:off x="8072966" y="2207941"/>
              <a:ext cx="714195" cy="1297919"/>
            </a:xfrm>
            <a:custGeom>
              <a:avLst/>
              <a:gdLst>
                <a:gd name="connsiteX0" fmla="*/ 390810 w 714195"/>
                <a:gd name="connsiteY0" fmla="*/ 11152 h 1297919"/>
                <a:gd name="connsiteX1" fmla="*/ 33971 w 714195"/>
                <a:gd name="connsiteY1" fmla="*/ 211874 h 1297919"/>
                <a:gd name="connsiteX2" fmla="*/ 301600 w 714195"/>
                <a:gd name="connsiteY2" fmla="*/ 334537 h 1297919"/>
                <a:gd name="connsiteX3" fmla="*/ 517 w 714195"/>
                <a:gd name="connsiteY3" fmla="*/ 535259 h 1297919"/>
                <a:gd name="connsiteX4" fmla="*/ 390810 w 714195"/>
                <a:gd name="connsiteY4" fmla="*/ 457200 h 1297919"/>
                <a:gd name="connsiteX5" fmla="*/ 569229 w 714195"/>
                <a:gd name="connsiteY5" fmla="*/ 579864 h 1297919"/>
                <a:gd name="connsiteX6" fmla="*/ 346205 w 714195"/>
                <a:gd name="connsiteY6" fmla="*/ 1293542 h 1297919"/>
                <a:gd name="connsiteX7" fmla="*/ 602683 w 714195"/>
                <a:gd name="connsiteY7" fmla="*/ 847493 h 1297919"/>
                <a:gd name="connsiteX8" fmla="*/ 647288 w 714195"/>
                <a:gd name="connsiteY8" fmla="*/ 189571 h 1297919"/>
                <a:gd name="connsiteX9" fmla="*/ 714195 w 714195"/>
                <a:gd name="connsiteY9" fmla="*/ 0 h 129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195" h="1297919">
                  <a:moveTo>
                    <a:pt x="390810" y="11152"/>
                  </a:moveTo>
                  <a:cubicBezTo>
                    <a:pt x="219824" y="84564"/>
                    <a:pt x="48839" y="157977"/>
                    <a:pt x="33971" y="211874"/>
                  </a:cubicBezTo>
                  <a:cubicBezTo>
                    <a:pt x="19103" y="265772"/>
                    <a:pt x="307176" y="280640"/>
                    <a:pt x="301600" y="334537"/>
                  </a:cubicBezTo>
                  <a:cubicBezTo>
                    <a:pt x="296024" y="388435"/>
                    <a:pt x="-14351" y="514815"/>
                    <a:pt x="517" y="535259"/>
                  </a:cubicBezTo>
                  <a:cubicBezTo>
                    <a:pt x="15385" y="555703"/>
                    <a:pt x="296025" y="449766"/>
                    <a:pt x="390810" y="457200"/>
                  </a:cubicBezTo>
                  <a:cubicBezTo>
                    <a:pt x="485595" y="464634"/>
                    <a:pt x="576663" y="440474"/>
                    <a:pt x="569229" y="579864"/>
                  </a:cubicBezTo>
                  <a:cubicBezTo>
                    <a:pt x="561795" y="719254"/>
                    <a:pt x="340629" y="1248937"/>
                    <a:pt x="346205" y="1293542"/>
                  </a:cubicBezTo>
                  <a:cubicBezTo>
                    <a:pt x="351781" y="1338147"/>
                    <a:pt x="552503" y="1031488"/>
                    <a:pt x="602683" y="847493"/>
                  </a:cubicBezTo>
                  <a:cubicBezTo>
                    <a:pt x="652863" y="663498"/>
                    <a:pt x="628703" y="330820"/>
                    <a:pt x="647288" y="189571"/>
                  </a:cubicBezTo>
                  <a:cubicBezTo>
                    <a:pt x="665873" y="48322"/>
                    <a:pt x="690034" y="24161"/>
                    <a:pt x="71419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D674940C-3C52-375C-B992-9DAD976DA72A}"/>
                </a:ext>
              </a:extLst>
            </p:cNvPr>
            <p:cNvSpPr/>
            <p:nvPr/>
          </p:nvSpPr>
          <p:spPr>
            <a:xfrm>
              <a:off x="2542478" y="1960044"/>
              <a:ext cx="2131651" cy="1675254"/>
            </a:xfrm>
            <a:custGeom>
              <a:avLst/>
              <a:gdLst>
                <a:gd name="connsiteX0" fmla="*/ 0 w 2131651"/>
                <a:gd name="connsiteY0" fmla="*/ 91780 h 1675254"/>
                <a:gd name="connsiteX1" fmla="*/ 713678 w 2131651"/>
                <a:gd name="connsiteY1" fmla="*/ 47176 h 1675254"/>
                <a:gd name="connsiteX2" fmla="*/ 1025912 w 2131651"/>
                <a:gd name="connsiteY2" fmla="*/ 671644 h 1675254"/>
                <a:gd name="connsiteX3" fmla="*/ 981307 w 2131651"/>
                <a:gd name="connsiteY3" fmla="*/ 504376 h 1675254"/>
                <a:gd name="connsiteX4" fmla="*/ 1248937 w 2131651"/>
                <a:gd name="connsiteY4" fmla="*/ 928122 h 1675254"/>
                <a:gd name="connsiteX5" fmla="*/ 1170878 w 2131651"/>
                <a:gd name="connsiteY5" fmla="*/ 1151146 h 1675254"/>
                <a:gd name="connsiteX6" fmla="*/ 1393902 w 2131651"/>
                <a:gd name="connsiteY6" fmla="*/ 448619 h 1675254"/>
                <a:gd name="connsiteX7" fmla="*/ 1628078 w 2131651"/>
                <a:gd name="connsiteY7" fmla="*/ 415166 h 1675254"/>
                <a:gd name="connsiteX8" fmla="*/ 2062976 w 2131651"/>
                <a:gd name="connsiteY8" fmla="*/ 727400 h 1675254"/>
                <a:gd name="connsiteX9" fmla="*/ 2118732 w 2131651"/>
                <a:gd name="connsiteY9" fmla="*/ 627039 h 1675254"/>
                <a:gd name="connsiteX10" fmla="*/ 1940312 w 2131651"/>
                <a:gd name="connsiteY10" fmla="*/ 1675254 h 16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1651" h="1675254">
                  <a:moveTo>
                    <a:pt x="0" y="91780"/>
                  </a:moveTo>
                  <a:cubicBezTo>
                    <a:pt x="271346" y="21156"/>
                    <a:pt x="542693" y="-49468"/>
                    <a:pt x="713678" y="47176"/>
                  </a:cubicBezTo>
                  <a:cubicBezTo>
                    <a:pt x="884663" y="143820"/>
                    <a:pt x="981307" y="595444"/>
                    <a:pt x="1025912" y="671644"/>
                  </a:cubicBezTo>
                  <a:cubicBezTo>
                    <a:pt x="1070517" y="747844"/>
                    <a:pt x="944136" y="461630"/>
                    <a:pt x="981307" y="504376"/>
                  </a:cubicBezTo>
                  <a:cubicBezTo>
                    <a:pt x="1018478" y="547122"/>
                    <a:pt x="1217342" y="820327"/>
                    <a:pt x="1248937" y="928122"/>
                  </a:cubicBezTo>
                  <a:cubicBezTo>
                    <a:pt x="1280532" y="1035917"/>
                    <a:pt x="1146717" y="1231063"/>
                    <a:pt x="1170878" y="1151146"/>
                  </a:cubicBezTo>
                  <a:cubicBezTo>
                    <a:pt x="1195039" y="1071229"/>
                    <a:pt x="1317702" y="571282"/>
                    <a:pt x="1393902" y="448619"/>
                  </a:cubicBezTo>
                  <a:cubicBezTo>
                    <a:pt x="1470102" y="325956"/>
                    <a:pt x="1516566" y="368703"/>
                    <a:pt x="1628078" y="415166"/>
                  </a:cubicBezTo>
                  <a:cubicBezTo>
                    <a:pt x="1739590" y="461629"/>
                    <a:pt x="1981200" y="692088"/>
                    <a:pt x="2062976" y="727400"/>
                  </a:cubicBezTo>
                  <a:cubicBezTo>
                    <a:pt x="2144752" y="762712"/>
                    <a:pt x="2139176" y="469063"/>
                    <a:pt x="2118732" y="627039"/>
                  </a:cubicBezTo>
                  <a:cubicBezTo>
                    <a:pt x="2098288" y="785015"/>
                    <a:pt x="2019300" y="1230134"/>
                    <a:pt x="1940312" y="167525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5EB82988-2693-C2C9-8E91-FCA96F441B72}"/>
                </a:ext>
              </a:extLst>
            </p:cNvPr>
            <p:cNvSpPr/>
            <p:nvPr/>
          </p:nvSpPr>
          <p:spPr>
            <a:xfrm>
              <a:off x="2732049" y="2297151"/>
              <a:ext cx="1546869" cy="1371600"/>
            </a:xfrm>
            <a:custGeom>
              <a:avLst/>
              <a:gdLst>
                <a:gd name="connsiteX0" fmla="*/ 0 w 1546869"/>
                <a:gd name="connsiteY0" fmla="*/ 0 h 1371600"/>
                <a:gd name="connsiteX1" fmla="*/ 111512 w 1546869"/>
                <a:gd name="connsiteY1" fmla="*/ 55756 h 1371600"/>
                <a:gd name="connsiteX2" fmla="*/ 1527717 w 1546869"/>
                <a:gd name="connsiteY2" fmla="*/ 713678 h 1371600"/>
                <a:gd name="connsiteX3" fmla="*/ 947853 w 1546869"/>
                <a:gd name="connsiteY3" fmla="*/ 535259 h 1371600"/>
                <a:gd name="connsiteX4" fmla="*/ 1204331 w 1546869"/>
                <a:gd name="connsiteY4" fmla="*/ 1070517 h 1371600"/>
                <a:gd name="connsiteX5" fmla="*/ 1326995 w 1546869"/>
                <a:gd name="connsiteY5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69" h="1371600">
                  <a:moveTo>
                    <a:pt x="0" y="0"/>
                  </a:moveTo>
                  <a:lnTo>
                    <a:pt x="111512" y="55756"/>
                  </a:lnTo>
                  <a:cubicBezTo>
                    <a:pt x="366132" y="174702"/>
                    <a:pt x="1388327" y="633761"/>
                    <a:pt x="1527717" y="713678"/>
                  </a:cubicBezTo>
                  <a:cubicBezTo>
                    <a:pt x="1667107" y="793595"/>
                    <a:pt x="1001751" y="475786"/>
                    <a:pt x="947853" y="535259"/>
                  </a:cubicBezTo>
                  <a:cubicBezTo>
                    <a:pt x="893955" y="594732"/>
                    <a:pt x="1141141" y="931127"/>
                    <a:pt x="1204331" y="1070517"/>
                  </a:cubicBezTo>
                  <a:cubicBezTo>
                    <a:pt x="1267521" y="1209907"/>
                    <a:pt x="1297258" y="1290753"/>
                    <a:pt x="1326995" y="13716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0610999D-F266-2BA5-7492-2124E1D8829C}"/>
                </a:ext>
              </a:extLst>
            </p:cNvPr>
            <p:cNvSpPr/>
            <p:nvPr/>
          </p:nvSpPr>
          <p:spPr>
            <a:xfrm>
              <a:off x="4181475" y="-25457"/>
              <a:ext cx="1147614" cy="1117657"/>
            </a:xfrm>
            <a:custGeom>
              <a:avLst/>
              <a:gdLst>
                <a:gd name="connsiteX0" fmla="*/ 1101725 w 1147614"/>
                <a:gd name="connsiteY0" fmla="*/ 381057 h 1117657"/>
                <a:gd name="connsiteX1" fmla="*/ 755650 w 1147614"/>
                <a:gd name="connsiteY1" fmla="*/ 127057 h 1117657"/>
                <a:gd name="connsiteX2" fmla="*/ 879475 w 1147614"/>
                <a:gd name="connsiteY2" fmla="*/ 136582 h 1117657"/>
                <a:gd name="connsiteX3" fmla="*/ 676275 w 1147614"/>
                <a:gd name="connsiteY3" fmla="*/ 95307 h 1117657"/>
                <a:gd name="connsiteX4" fmla="*/ 358775 w 1147614"/>
                <a:gd name="connsiteY4" fmla="*/ 88957 h 1117657"/>
                <a:gd name="connsiteX5" fmla="*/ 476250 w 1147614"/>
                <a:gd name="connsiteY5" fmla="*/ 57 h 1117657"/>
                <a:gd name="connsiteX6" fmla="*/ 454025 w 1147614"/>
                <a:gd name="connsiteY6" fmla="*/ 79432 h 1117657"/>
                <a:gd name="connsiteX7" fmla="*/ 146050 w 1147614"/>
                <a:gd name="connsiteY7" fmla="*/ 298507 h 1117657"/>
                <a:gd name="connsiteX8" fmla="*/ 212725 w 1147614"/>
                <a:gd name="connsiteY8" fmla="*/ 247707 h 1117657"/>
                <a:gd name="connsiteX9" fmla="*/ 107950 w 1147614"/>
                <a:gd name="connsiteY9" fmla="*/ 612832 h 1117657"/>
                <a:gd name="connsiteX10" fmla="*/ 222250 w 1147614"/>
                <a:gd name="connsiteY10" fmla="*/ 590607 h 1117657"/>
                <a:gd name="connsiteX11" fmla="*/ 187325 w 1147614"/>
                <a:gd name="connsiteY11" fmla="*/ 625532 h 1117657"/>
                <a:gd name="connsiteX12" fmla="*/ 1123950 w 1147614"/>
                <a:gd name="connsiteY12" fmla="*/ 263582 h 1117657"/>
                <a:gd name="connsiteX13" fmla="*/ 793750 w 1147614"/>
                <a:gd name="connsiteY13" fmla="*/ 460432 h 1117657"/>
                <a:gd name="connsiteX14" fmla="*/ 0 w 1147614"/>
                <a:gd name="connsiteY14" fmla="*/ 774757 h 1117657"/>
                <a:gd name="connsiteX15" fmla="*/ 1114425 w 1147614"/>
                <a:gd name="connsiteY15" fmla="*/ 330257 h 1117657"/>
                <a:gd name="connsiteX16" fmla="*/ 771525 w 1147614"/>
                <a:gd name="connsiteY16" fmla="*/ 454082 h 1117657"/>
                <a:gd name="connsiteX17" fmla="*/ 873125 w 1147614"/>
                <a:gd name="connsiteY17" fmla="*/ 266757 h 1117657"/>
                <a:gd name="connsiteX18" fmla="*/ 796925 w 1147614"/>
                <a:gd name="connsiteY18" fmla="*/ 79432 h 1117657"/>
                <a:gd name="connsiteX19" fmla="*/ 746125 w 1147614"/>
                <a:gd name="connsiteY19" fmla="*/ 393757 h 1117657"/>
                <a:gd name="connsiteX20" fmla="*/ 644525 w 1147614"/>
                <a:gd name="connsiteY20" fmla="*/ 552507 h 1117657"/>
                <a:gd name="connsiteX21" fmla="*/ 873125 w 1147614"/>
                <a:gd name="connsiteY21" fmla="*/ 349307 h 1117657"/>
                <a:gd name="connsiteX22" fmla="*/ 1000125 w 1147614"/>
                <a:gd name="connsiteY22" fmla="*/ 425507 h 1117657"/>
                <a:gd name="connsiteX23" fmla="*/ 987425 w 1147614"/>
                <a:gd name="connsiteY23" fmla="*/ 698557 h 1117657"/>
                <a:gd name="connsiteX24" fmla="*/ 996950 w 1147614"/>
                <a:gd name="connsiteY24" fmla="*/ 711257 h 1117657"/>
                <a:gd name="connsiteX25" fmla="*/ 1082675 w 1147614"/>
                <a:gd name="connsiteY25" fmla="*/ 441382 h 1117657"/>
                <a:gd name="connsiteX26" fmla="*/ 866775 w 1147614"/>
                <a:gd name="connsiteY26" fmla="*/ 1117657 h 1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7614" h="1117657">
                  <a:moveTo>
                    <a:pt x="1101725" y="381057"/>
                  </a:moveTo>
                  <a:cubicBezTo>
                    <a:pt x="947208" y="274430"/>
                    <a:pt x="792692" y="167803"/>
                    <a:pt x="755650" y="127057"/>
                  </a:cubicBezTo>
                  <a:cubicBezTo>
                    <a:pt x="718608" y="86311"/>
                    <a:pt x="892704" y="141874"/>
                    <a:pt x="879475" y="136582"/>
                  </a:cubicBezTo>
                  <a:cubicBezTo>
                    <a:pt x="866246" y="131290"/>
                    <a:pt x="763058" y="103244"/>
                    <a:pt x="676275" y="95307"/>
                  </a:cubicBezTo>
                  <a:cubicBezTo>
                    <a:pt x="589492" y="87370"/>
                    <a:pt x="392112" y="104832"/>
                    <a:pt x="358775" y="88957"/>
                  </a:cubicBezTo>
                  <a:cubicBezTo>
                    <a:pt x="325438" y="73082"/>
                    <a:pt x="460375" y="1644"/>
                    <a:pt x="476250" y="57"/>
                  </a:cubicBezTo>
                  <a:cubicBezTo>
                    <a:pt x="492125" y="-1531"/>
                    <a:pt x="509058" y="29690"/>
                    <a:pt x="454025" y="79432"/>
                  </a:cubicBezTo>
                  <a:cubicBezTo>
                    <a:pt x="398992" y="129174"/>
                    <a:pt x="186267" y="270461"/>
                    <a:pt x="146050" y="298507"/>
                  </a:cubicBezTo>
                  <a:cubicBezTo>
                    <a:pt x="105833" y="326553"/>
                    <a:pt x="219075" y="195320"/>
                    <a:pt x="212725" y="247707"/>
                  </a:cubicBezTo>
                  <a:cubicBezTo>
                    <a:pt x="206375" y="300094"/>
                    <a:pt x="106362" y="555682"/>
                    <a:pt x="107950" y="612832"/>
                  </a:cubicBezTo>
                  <a:cubicBezTo>
                    <a:pt x="109537" y="669982"/>
                    <a:pt x="209021" y="588490"/>
                    <a:pt x="222250" y="590607"/>
                  </a:cubicBezTo>
                  <a:cubicBezTo>
                    <a:pt x="235479" y="592724"/>
                    <a:pt x="37042" y="680036"/>
                    <a:pt x="187325" y="625532"/>
                  </a:cubicBezTo>
                  <a:cubicBezTo>
                    <a:pt x="337608" y="571028"/>
                    <a:pt x="1022879" y="291099"/>
                    <a:pt x="1123950" y="263582"/>
                  </a:cubicBezTo>
                  <a:cubicBezTo>
                    <a:pt x="1225021" y="236065"/>
                    <a:pt x="981075" y="375236"/>
                    <a:pt x="793750" y="460432"/>
                  </a:cubicBezTo>
                  <a:cubicBezTo>
                    <a:pt x="606425" y="545628"/>
                    <a:pt x="0" y="774757"/>
                    <a:pt x="0" y="774757"/>
                  </a:cubicBezTo>
                  <a:lnTo>
                    <a:pt x="1114425" y="330257"/>
                  </a:lnTo>
                  <a:cubicBezTo>
                    <a:pt x="1243012" y="276811"/>
                    <a:pt x="811742" y="464665"/>
                    <a:pt x="771525" y="454082"/>
                  </a:cubicBezTo>
                  <a:cubicBezTo>
                    <a:pt x="731308" y="443499"/>
                    <a:pt x="868892" y="329199"/>
                    <a:pt x="873125" y="266757"/>
                  </a:cubicBezTo>
                  <a:cubicBezTo>
                    <a:pt x="877358" y="204315"/>
                    <a:pt x="818092" y="58265"/>
                    <a:pt x="796925" y="79432"/>
                  </a:cubicBezTo>
                  <a:cubicBezTo>
                    <a:pt x="775758" y="100599"/>
                    <a:pt x="771525" y="314911"/>
                    <a:pt x="746125" y="393757"/>
                  </a:cubicBezTo>
                  <a:cubicBezTo>
                    <a:pt x="720725" y="472603"/>
                    <a:pt x="623358" y="559915"/>
                    <a:pt x="644525" y="552507"/>
                  </a:cubicBezTo>
                  <a:cubicBezTo>
                    <a:pt x="665692" y="545099"/>
                    <a:pt x="813858" y="370474"/>
                    <a:pt x="873125" y="349307"/>
                  </a:cubicBezTo>
                  <a:cubicBezTo>
                    <a:pt x="932392" y="328140"/>
                    <a:pt x="981075" y="367299"/>
                    <a:pt x="1000125" y="425507"/>
                  </a:cubicBezTo>
                  <a:cubicBezTo>
                    <a:pt x="1019175" y="483715"/>
                    <a:pt x="987954" y="650932"/>
                    <a:pt x="987425" y="698557"/>
                  </a:cubicBezTo>
                  <a:cubicBezTo>
                    <a:pt x="986896" y="746182"/>
                    <a:pt x="981075" y="754119"/>
                    <a:pt x="996950" y="711257"/>
                  </a:cubicBezTo>
                  <a:cubicBezTo>
                    <a:pt x="1012825" y="668395"/>
                    <a:pt x="1104371" y="373649"/>
                    <a:pt x="1082675" y="441382"/>
                  </a:cubicBezTo>
                  <a:cubicBezTo>
                    <a:pt x="1060979" y="509115"/>
                    <a:pt x="963877" y="813386"/>
                    <a:pt x="866775" y="111765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29BECF0E-D8E9-D89B-E5EF-0D9CB761CB79}"/>
                </a:ext>
              </a:extLst>
            </p:cNvPr>
            <p:cNvSpPr/>
            <p:nvPr/>
          </p:nvSpPr>
          <p:spPr>
            <a:xfrm>
              <a:off x="4089400" y="-3334"/>
              <a:ext cx="873125" cy="736759"/>
            </a:xfrm>
            <a:custGeom>
              <a:avLst/>
              <a:gdLst>
                <a:gd name="connsiteX0" fmla="*/ 873125 w 873125"/>
                <a:gd name="connsiteY0" fmla="*/ 200184 h 736759"/>
                <a:gd name="connsiteX1" fmla="*/ 660400 w 873125"/>
                <a:gd name="connsiteY1" fmla="*/ 159 h 736759"/>
                <a:gd name="connsiteX2" fmla="*/ 504825 w 873125"/>
                <a:gd name="connsiteY2" fmla="*/ 228759 h 736759"/>
                <a:gd name="connsiteX3" fmla="*/ 752475 w 873125"/>
                <a:gd name="connsiteY3" fmla="*/ 174784 h 736759"/>
                <a:gd name="connsiteX4" fmla="*/ 387350 w 873125"/>
                <a:gd name="connsiteY4" fmla="*/ 301784 h 736759"/>
                <a:gd name="connsiteX5" fmla="*/ 606425 w 873125"/>
                <a:gd name="connsiteY5" fmla="*/ 352584 h 736759"/>
                <a:gd name="connsiteX6" fmla="*/ 527050 w 873125"/>
                <a:gd name="connsiteY6" fmla="*/ 492284 h 736759"/>
                <a:gd name="connsiteX7" fmla="*/ 352425 w 873125"/>
                <a:gd name="connsiteY7" fmla="*/ 473234 h 736759"/>
                <a:gd name="connsiteX8" fmla="*/ 635000 w 873125"/>
                <a:gd name="connsiteY8" fmla="*/ 495459 h 736759"/>
                <a:gd name="connsiteX9" fmla="*/ 0 w 873125"/>
                <a:gd name="connsiteY9" fmla="*/ 736759 h 73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125" h="736759">
                  <a:moveTo>
                    <a:pt x="873125" y="200184"/>
                  </a:moveTo>
                  <a:cubicBezTo>
                    <a:pt x="797454" y="97790"/>
                    <a:pt x="721783" y="-4603"/>
                    <a:pt x="660400" y="159"/>
                  </a:cubicBezTo>
                  <a:cubicBezTo>
                    <a:pt x="599017" y="4921"/>
                    <a:pt x="489479" y="199655"/>
                    <a:pt x="504825" y="228759"/>
                  </a:cubicBezTo>
                  <a:cubicBezTo>
                    <a:pt x="520171" y="257863"/>
                    <a:pt x="772054" y="162613"/>
                    <a:pt x="752475" y="174784"/>
                  </a:cubicBezTo>
                  <a:cubicBezTo>
                    <a:pt x="732896" y="186955"/>
                    <a:pt x="411692" y="272151"/>
                    <a:pt x="387350" y="301784"/>
                  </a:cubicBezTo>
                  <a:cubicBezTo>
                    <a:pt x="363008" y="331417"/>
                    <a:pt x="583142" y="320834"/>
                    <a:pt x="606425" y="352584"/>
                  </a:cubicBezTo>
                  <a:cubicBezTo>
                    <a:pt x="629708" y="384334"/>
                    <a:pt x="569383" y="472176"/>
                    <a:pt x="527050" y="492284"/>
                  </a:cubicBezTo>
                  <a:cubicBezTo>
                    <a:pt x="484717" y="512392"/>
                    <a:pt x="334433" y="472705"/>
                    <a:pt x="352425" y="473234"/>
                  </a:cubicBezTo>
                  <a:cubicBezTo>
                    <a:pt x="370417" y="473763"/>
                    <a:pt x="693737" y="451538"/>
                    <a:pt x="635000" y="495459"/>
                  </a:cubicBezTo>
                  <a:cubicBezTo>
                    <a:pt x="576263" y="539380"/>
                    <a:pt x="288131" y="638069"/>
                    <a:pt x="0" y="73675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721678F5-6469-611D-3499-8C188CAD434F}"/>
                </a:ext>
              </a:extLst>
            </p:cNvPr>
            <p:cNvSpPr/>
            <p:nvPr/>
          </p:nvSpPr>
          <p:spPr>
            <a:xfrm>
              <a:off x="4507316" y="456515"/>
              <a:ext cx="598101" cy="682317"/>
            </a:xfrm>
            <a:custGeom>
              <a:avLst/>
              <a:gdLst>
                <a:gd name="connsiteX0" fmla="*/ 366309 w 598101"/>
                <a:gd name="connsiteY0" fmla="*/ 140385 h 682317"/>
                <a:gd name="connsiteX1" fmla="*/ 512359 w 598101"/>
                <a:gd name="connsiteY1" fmla="*/ 685 h 682317"/>
                <a:gd name="connsiteX2" fmla="*/ 598084 w 598101"/>
                <a:gd name="connsiteY2" fmla="*/ 188010 h 682317"/>
                <a:gd name="connsiteX3" fmla="*/ 506009 w 598101"/>
                <a:gd name="connsiteY3" fmla="*/ 261035 h 682317"/>
                <a:gd name="connsiteX4" fmla="*/ 369484 w 598101"/>
                <a:gd name="connsiteY4" fmla="*/ 235635 h 682317"/>
                <a:gd name="connsiteX5" fmla="*/ 547284 w 598101"/>
                <a:gd name="connsiteY5" fmla="*/ 394385 h 682317"/>
                <a:gd name="connsiteX6" fmla="*/ 423459 w 598101"/>
                <a:gd name="connsiteY6" fmla="*/ 588060 h 682317"/>
                <a:gd name="connsiteX7" fmla="*/ 280584 w 598101"/>
                <a:gd name="connsiteY7" fmla="*/ 680135 h 682317"/>
                <a:gd name="connsiteX8" fmla="*/ 325034 w 598101"/>
                <a:gd name="connsiteY8" fmla="*/ 502335 h 682317"/>
                <a:gd name="connsiteX9" fmla="*/ 217084 w 598101"/>
                <a:gd name="connsiteY9" fmla="*/ 578535 h 682317"/>
                <a:gd name="connsiteX10" fmla="*/ 264709 w 598101"/>
                <a:gd name="connsiteY10" fmla="*/ 480110 h 682317"/>
                <a:gd name="connsiteX11" fmla="*/ 175809 w 598101"/>
                <a:gd name="connsiteY11" fmla="*/ 518210 h 682317"/>
                <a:gd name="connsiteX12" fmla="*/ 185334 w 598101"/>
                <a:gd name="connsiteY12" fmla="*/ 499160 h 682317"/>
                <a:gd name="connsiteX13" fmla="*/ 1184 w 598101"/>
                <a:gd name="connsiteY13" fmla="*/ 343585 h 682317"/>
                <a:gd name="connsiteX14" fmla="*/ 105959 w 598101"/>
                <a:gd name="connsiteY14" fmla="*/ 495985 h 682317"/>
                <a:gd name="connsiteX15" fmla="*/ 99609 w 598101"/>
                <a:gd name="connsiteY15" fmla="*/ 515035 h 682317"/>
                <a:gd name="connsiteX16" fmla="*/ 366309 w 598101"/>
                <a:gd name="connsiteY16" fmla="*/ 140385 h 68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101" h="682317">
                  <a:moveTo>
                    <a:pt x="366309" y="140385"/>
                  </a:moveTo>
                  <a:cubicBezTo>
                    <a:pt x="435101" y="54660"/>
                    <a:pt x="473730" y="-7253"/>
                    <a:pt x="512359" y="685"/>
                  </a:cubicBezTo>
                  <a:cubicBezTo>
                    <a:pt x="550988" y="8622"/>
                    <a:pt x="599142" y="144618"/>
                    <a:pt x="598084" y="188010"/>
                  </a:cubicBezTo>
                  <a:cubicBezTo>
                    <a:pt x="597026" y="231402"/>
                    <a:pt x="544109" y="253098"/>
                    <a:pt x="506009" y="261035"/>
                  </a:cubicBezTo>
                  <a:cubicBezTo>
                    <a:pt x="467909" y="268972"/>
                    <a:pt x="362605" y="213410"/>
                    <a:pt x="369484" y="235635"/>
                  </a:cubicBezTo>
                  <a:cubicBezTo>
                    <a:pt x="376363" y="257860"/>
                    <a:pt x="538288" y="335648"/>
                    <a:pt x="547284" y="394385"/>
                  </a:cubicBezTo>
                  <a:cubicBezTo>
                    <a:pt x="556280" y="453122"/>
                    <a:pt x="467909" y="540435"/>
                    <a:pt x="423459" y="588060"/>
                  </a:cubicBezTo>
                  <a:cubicBezTo>
                    <a:pt x="379009" y="635685"/>
                    <a:pt x="296988" y="694423"/>
                    <a:pt x="280584" y="680135"/>
                  </a:cubicBezTo>
                  <a:cubicBezTo>
                    <a:pt x="264180" y="665847"/>
                    <a:pt x="335617" y="519268"/>
                    <a:pt x="325034" y="502335"/>
                  </a:cubicBezTo>
                  <a:cubicBezTo>
                    <a:pt x="314451" y="485402"/>
                    <a:pt x="227138" y="582239"/>
                    <a:pt x="217084" y="578535"/>
                  </a:cubicBezTo>
                  <a:cubicBezTo>
                    <a:pt x="207030" y="574831"/>
                    <a:pt x="271588" y="490164"/>
                    <a:pt x="264709" y="480110"/>
                  </a:cubicBezTo>
                  <a:cubicBezTo>
                    <a:pt x="257830" y="470056"/>
                    <a:pt x="189038" y="515035"/>
                    <a:pt x="175809" y="518210"/>
                  </a:cubicBezTo>
                  <a:cubicBezTo>
                    <a:pt x="162580" y="521385"/>
                    <a:pt x="214438" y="528264"/>
                    <a:pt x="185334" y="499160"/>
                  </a:cubicBezTo>
                  <a:cubicBezTo>
                    <a:pt x="156230" y="470056"/>
                    <a:pt x="14413" y="344114"/>
                    <a:pt x="1184" y="343585"/>
                  </a:cubicBezTo>
                  <a:cubicBezTo>
                    <a:pt x="-12045" y="343056"/>
                    <a:pt x="89555" y="467410"/>
                    <a:pt x="105959" y="495985"/>
                  </a:cubicBezTo>
                  <a:cubicBezTo>
                    <a:pt x="122363" y="524560"/>
                    <a:pt x="51984" y="575360"/>
                    <a:pt x="99609" y="515035"/>
                  </a:cubicBezTo>
                  <a:cubicBezTo>
                    <a:pt x="147234" y="454710"/>
                    <a:pt x="297517" y="226110"/>
                    <a:pt x="366309" y="140385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4AF2B1CA-73B0-D08A-D49F-E373BFC6D75D}"/>
                </a:ext>
              </a:extLst>
            </p:cNvPr>
            <p:cNvSpPr/>
            <p:nvPr/>
          </p:nvSpPr>
          <p:spPr>
            <a:xfrm>
              <a:off x="4162183" y="499852"/>
              <a:ext cx="819005" cy="409621"/>
            </a:xfrm>
            <a:custGeom>
              <a:avLst/>
              <a:gdLst>
                <a:gd name="connsiteX0" fmla="*/ 63742 w 819005"/>
                <a:gd name="connsiteY0" fmla="*/ 309773 h 409621"/>
                <a:gd name="connsiteX1" fmla="*/ 800342 w 819005"/>
                <a:gd name="connsiteY1" fmla="*/ 4973 h 409621"/>
                <a:gd name="connsiteX2" fmla="*/ 597142 w 819005"/>
                <a:gd name="connsiteY2" fmla="*/ 125623 h 409621"/>
                <a:gd name="connsiteX3" fmla="*/ 581267 w 819005"/>
                <a:gd name="connsiteY3" fmla="*/ 192298 h 409621"/>
                <a:gd name="connsiteX4" fmla="*/ 489192 w 819005"/>
                <a:gd name="connsiteY4" fmla="*/ 408198 h 409621"/>
                <a:gd name="connsiteX5" fmla="*/ 387592 w 819005"/>
                <a:gd name="connsiteY5" fmla="*/ 284373 h 409621"/>
                <a:gd name="connsiteX6" fmla="*/ 285992 w 819005"/>
                <a:gd name="connsiteY6" fmla="*/ 252623 h 409621"/>
                <a:gd name="connsiteX7" fmla="*/ 143117 w 819005"/>
                <a:gd name="connsiteY7" fmla="*/ 278023 h 409621"/>
                <a:gd name="connsiteX8" fmla="*/ 3417 w 819005"/>
                <a:gd name="connsiteY8" fmla="*/ 331998 h 409621"/>
                <a:gd name="connsiteX9" fmla="*/ 292342 w 819005"/>
                <a:gd name="connsiteY9" fmla="*/ 262148 h 4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5" h="409621">
                  <a:moveTo>
                    <a:pt x="63742" y="309773"/>
                  </a:moveTo>
                  <a:lnTo>
                    <a:pt x="800342" y="4973"/>
                  </a:lnTo>
                  <a:cubicBezTo>
                    <a:pt x="889242" y="-25719"/>
                    <a:pt x="633655" y="94402"/>
                    <a:pt x="597142" y="125623"/>
                  </a:cubicBezTo>
                  <a:cubicBezTo>
                    <a:pt x="560630" y="156844"/>
                    <a:pt x="599259" y="145202"/>
                    <a:pt x="581267" y="192298"/>
                  </a:cubicBezTo>
                  <a:cubicBezTo>
                    <a:pt x="563275" y="239394"/>
                    <a:pt x="521471" y="392852"/>
                    <a:pt x="489192" y="408198"/>
                  </a:cubicBezTo>
                  <a:cubicBezTo>
                    <a:pt x="456913" y="423544"/>
                    <a:pt x="421459" y="310302"/>
                    <a:pt x="387592" y="284373"/>
                  </a:cubicBezTo>
                  <a:cubicBezTo>
                    <a:pt x="353725" y="258444"/>
                    <a:pt x="326738" y="253681"/>
                    <a:pt x="285992" y="252623"/>
                  </a:cubicBezTo>
                  <a:cubicBezTo>
                    <a:pt x="245246" y="251565"/>
                    <a:pt x="190213" y="264794"/>
                    <a:pt x="143117" y="278023"/>
                  </a:cubicBezTo>
                  <a:cubicBezTo>
                    <a:pt x="96021" y="291252"/>
                    <a:pt x="-21454" y="334644"/>
                    <a:pt x="3417" y="331998"/>
                  </a:cubicBezTo>
                  <a:cubicBezTo>
                    <a:pt x="28288" y="329352"/>
                    <a:pt x="160315" y="295750"/>
                    <a:pt x="292342" y="26214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16D5A74C-BA6F-D8D8-BD2D-7FBE3620889E}"/>
                </a:ext>
              </a:extLst>
            </p:cNvPr>
            <p:cNvSpPr/>
            <p:nvPr/>
          </p:nvSpPr>
          <p:spPr>
            <a:xfrm>
              <a:off x="5022850" y="240601"/>
              <a:ext cx="1862393" cy="760168"/>
            </a:xfrm>
            <a:custGeom>
              <a:avLst/>
              <a:gdLst>
                <a:gd name="connsiteX0" fmla="*/ 0 w 1862393"/>
                <a:gd name="connsiteY0" fmla="*/ 162624 h 760168"/>
                <a:gd name="connsiteX1" fmla="*/ 1558925 w 1862393"/>
                <a:gd name="connsiteY1" fmla="*/ 699 h 760168"/>
                <a:gd name="connsiteX2" fmla="*/ 939800 w 1862393"/>
                <a:gd name="connsiteY2" fmla="*/ 105474 h 760168"/>
                <a:gd name="connsiteX3" fmla="*/ 1323975 w 1862393"/>
                <a:gd name="connsiteY3" fmla="*/ 143574 h 760168"/>
                <a:gd name="connsiteX4" fmla="*/ 1758950 w 1862393"/>
                <a:gd name="connsiteY4" fmla="*/ 359474 h 760168"/>
                <a:gd name="connsiteX5" fmla="*/ 1854200 w 1862393"/>
                <a:gd name="connsiteY5" fmla="*/ 492824 h 760168"/>
                <a:gd name="connsiteX6" fmla="*/ 1609725 w 1862393"/>
                <a:gd name="connsiteY6" fmla="*/ 575374 h 760168"/>
                <a:gd name="connsiteX7" fmla="*/ 1660525 w 1862393"/>
                <a:gd name="connsiteY7" fmla="*/ 575374 h 760168"/>
                <a:gd name="connsiteX8" fmla="*/ 965200 w 1862393"/>
                <a:gd name="connsiteY8" fmla="*/ 616649 h 760168"/>
                <a:gd name="connsiteX9" fmla="*/ 676275 w 1862393"/>
                <a:gd name="connsiteY9" fmla="*/ 759524 h 760168"/>
                <a:gd name="connsiteX10" fmla="*/ 1171575 w 1862393"/>
                <a:gd name="connsiteY10" fmla="*/ 553149 h 760168"/>
                <a:gd name="connsiteX11" fmla="*/ 1612900 w 1862393"/>
                <a:gd name="connsiteY11" fmla="*/ 553149 h 760168"/>
                <a:gd name="connsiteX12" fmla="*/ 1590675 w 1862393"/>
                <a:gd name="connsiteY12" fmla="*/ 346774 h 760168"/>
                <a:gd name="connsiteX13" fmla="*/ 1708150 w 1862393"/>
                <a:gd name="connsiteY13" fmla="*/ 524574 h 760168"/>
                <a:gd name="connsiteX14" fmla="*/ 1428750 w 1862393"/>
                <a:gd name="connsiteY14" fmla="*/ 581724 h 760168"/>
                <a:gd name="connsiteX15" fmla="*/ 1422400 w 1862393"/>
                <a:gd name="connsiteY15" fmla="*/ 362649 h 760168"/>
                <a:gd name="connsiteX16" fmla="*/ 1117600 w 1862393"/>
                <a:gd name="connsiteY16" fmla="*/ 429324 h 760168"/>
                <a:gd name="connsiteX17" fmla="*/ 908050 w 1862393"/>
                <a:gd name="connsiteY17" fmla="*/ 559499 h 760168"/>
                <a:gd name="connsiteX18" fmla="*/ 815975 w 1862393"/>
                <a:gd name="connsiteY18" fmla="*/ 645224 h 760168"/>
                <a:gd name="connsiteX19" fmla="*/ 812800 w 1862393"/>
                <a:gd name="connsiteY19" fmla="*/ 578549 h 760168"/>
                <a:gd name="connsiteX20" fmla="*/ 615950 w 1862393"/>
                <a:gd name="connsiteY20" fmla="*/ 283274 h 760168"/>
                <a:gd name="connsiteX21" fmla="*/ 860425 w 1862393"/>
                <a:gd name="connsiteY21" fmla="*/ 524574 h 760168"/>
                <a:gd name="connsiteX22" fmla="*/ 1708150 w 1862393"/>
                <a:gd name="connsiteY22" fmla="*/ 499174 h 760168"/>
                <a:gd name="connsiteX23" fmla="*/ 1708150 w 1862393"/>
                <a:gd name="connsiteY23" fmla="*/ 442024 h 760168"/>
                <a:gd name="connsiteX24" fmla="*/ 936625 w 1862393"/>
                <a:gd name="connsiteY24" fmla="*/ 45149 h 760168"/>
                <a:gd name="connsiteX25" fmla="*/ 990600 w 1862393"/>
                <a:gd name="connsiteY25" fmla="*/ 210249 h 760168"/>
                <a:gd name="connsiteX26" fmla="*/ 1466850 w 1862393"/>
                <a:gd name="connsiteY26" fmla="*/ 178499 h 760168"/>
                <a:gd name="connsiteX27" fmla="*/ 993775 w 1862393"/>
                <a:gd name="connsiteY27" fmla="*/ 191199 h 760168"/>
                <a:gd name="connsiteX28" fmla="*/ 650875 w 1862393"/>
                <a:gd name="connsiteY28" fmla="*/ 216599 h 760168"/>
                <a:gd name="connsiteX29" fmla="*/ 876300 w 1862393"/>
                <a:gd name="connsiteY29" fmla="*/ 41974 h 760168"/>
                <a:gd name="connsiteX30" fmla="*/ 1143000 w 1862393"/>
                <a:gd name="connsiteY30" fmla="*/ 238824 h 760168"/>
                <a:gd name="connsiteX31" fmla="*/ 473075 w 1862393"/>
                <a:gd name="connsiteY31" fmla="*/ 305499 h 760168"/>
                <a:gd name="connsiteX32" fmla="*/ 295275 w 1862393"/>
                <a:gd name="connsiteY32" fmla="*/ 159449 h 760168"/>
                <a:gd name="connsiteX33" fmla="*/ 606425 w 1862393"/>
                <a:gd name="connsiteY33" fmla="*/ 159449 h 760168"/>
                <a:gd name="connsiteX34" fmla="*/ 336550 w 1862393"/>
                <a:gd name="connsiteY34" fmla="*/ 264224 h 760168"/>
                <a:gd name="connsiteX35" fmla="*/ 206375 w 1862393"/>
                <a:gd name="connsiteY35" fmla="*/ 222949 h 76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62393" h="760168">
                  <a:moveTo>
                    <a:pt x="0" y="162624"/>
                  </a:moveTo>
                  <a:lnTo>
                    <a:pt x="1558925" y="699"/>
                  </a:lnTo>
                  <a:cubicBezTo>
                    <a:pt x="1715558" y="-8826"/>
                    <a:pt x="978958" y="81661"/>
                    <a:pt x="939800" y="105474"/>
                  </a:cubicBezTo>
                  <a:cubicBezTo>
                    <a:pt x="900642" y="129286"/>
                    <a:pt x="1187450" y="101241"/>
                    <a:pt x="1323975" y="143574"/>
                  </a:cubicBezTo>
                  <a:cubicBezTo>
                    <a:pt x="1460500" y="185907"/>
                    <a:pt x="1670579" y="301266"/>
                    <a:pt x="1758950" y="359474"/>
                  </a:cubicBezTo>
                  <a:cubicBezTo>
                    <a:pt x="1847321" y="417682"/>
                    <a:pt x="1879071" y="456841"/>
                    <a:pt x="1854200" y="492824"/>
                  </a:cubicBezTo>
                  <a:cubicBezTo>
                    <a:pt x="1829329" y="528807"/>
                    <a:pt x="1642004" y="561616"/>
                    <a:pt x="1609725" y="575374"/>
                  </a:cubicBezTo>
                  <a:cubicBezTo>
                    <a:pt x="1577446" y="589132"/>
                    <a:pt x="1660525" y="575374"/>
                    <a:pt x="1660525" y="575374"/>
                  </a:cubicBezTo>
                  <a:cubicBezTo>
                    <a:pt x="1553104" y="582253"/>
                    <a:pt x="1129241" y="585957"/>
                    <a:pt x="965200" y="616649"/>
                  </a:cubicBezTo>
                  <a:cubicBezTo>
                    <a:pt x="801159" y="647341"/>
                    <a:pt x="641879" y="770107"/>
                    <a:pt x="676275" y="759524"/>
                  </a:cubicBezTo>
                  <a:cubicBezTo>
                    <a:pt x="710671" y="748941"/>
                    <a:pt x="1015471" y="587545"/>
                    <a:pt x="1171575" y="553149"/>
                  </a:cubicBezTo>
                  <a:cubicBezTo>
                    <a:pt x="1327679" y="518753"/>
                    <a:pt x="1543050" y="587545"/>
                    <a:pt x="1612900" y="553149"/>
                  </a:cubicBezTo>
                  <a:cubicBezTo>
                    <a:pt x="1682750" y="518753"/>
                    <a:pt x="1574800" y="351536"/>
                    <a:pt x="1590675" y="346774"/>
                  </a:cubicBezTo>
                  <a:cubicBezTo>
                    <a:pt x="1606550" y="342012"/>
                    <a:pt x="1735138" y="485416"/>
                    <a:pt x="1708150" y="524574"/>
                  </a:cubicBezTo>
                  <a:cubicBezTo>
                    <a:pt x="1681163" y="563732"/>
                    <a:pt x="1476375" y="608711"/>
                    <a:pt x="1428750" y="581724"/>
                  </a:cubicBezTo>
                  <a:cubicBezTo>
                    <a:pt x="1381125" y="554737"/>
                    <a:pt x="1474258" y="388049"/>
                    <a:pt x="1422400" y="362649"/>
                  </a:cubicBezTo>
                  <a:cubicBezTo>
                    <a:pt x="1370542" y="337249"/>
                    <a:pt x="1203325" y="396516"/>
                    <a:pt x="1117600" y="429324"/>
                  </a:cubicBezTo>
                  <a:cubicBezTo>
                    <a:pt x="1031875" y="462132"/>
                    <a:pt x="958321" y="523516"/>
                    <a:pt x="908050" y="559499"/>
                  </a:cubicBezTo>
                  <a:cubicBezTo>
                    <a:pt x="857779" y="595482"/>
                    <a:pt x="831850" y="642049"/>
                    <a:pt x="815975" y="645224"/>
                  </a:cubicBezTo>
                  <a:cubicBezTo>
                    <a:pt x="800100" y="648399"/>
                    <a:pt x="846138" y="638874"/>
                    <a:pt x="812800" y="578549"/>
                  </a:cubicBezTo>
                  <a:cubicBezTo>
                    <a:pt x="779462" y="518224"/>
                    <a:pt x="608013" y="292270"/>
                    <a:pt x="615950" y="283274"/>
                  </a:cubicBezTo>
                  <a:cubicBezTo>
                    <a:pt x="623888" y="274278"/>
                    <a:pt x="678392" y="488591"/>
                    <a:pt x="860425" y="524574"/>
                  </a:cubicBezTo>
                  <a:cubicBezTo>
                    <a:pt x="1042458" y="560557"/>
                    <a:pt x="1566863" y="512932"/>
                    <a:pt x="1708150" y="499174"/>
                  </a:cubicBezTo>
                  <a:cubicBezTo>
                    <a:pt x="1849437" y="485416"/>
                    <a:pt x="1836737" y="517695"/>
                    <a:pt x="1708150" y="442024"/>
                  </a:cubicBezTo>
                  <a:cubicBezTo>
                    <a:pt x="1579563" y="366353"/>
                    <a:pt x="1056217" y="83778"/>
                    <a:pt x="936625" y="45149"/>
                  </a:cubicBezTo>
                  <a:cubicBezTo>
                    <a:pt x="817033" y="6520"/>
                    <a:pt x="902229" y="188024"/>
                    <a:pt x="990600" y="210249"/>
                  </a:cubicBezTo>
                  <a:cubicBezTo>
                    <a:pt x="1078971" y="232474"/>
                    <a:pt x="1466321" y="181674"/>
                    <a:pt x="1466850" y="178499"/>
                  </a:cubicBezTo>
                  <a:cubicBezTo>
                    <a:pt x="1467379" y="175324"/>
                    <a:pt x="1129771" y="184849"/>
                    <a:pt x="993775" y="191199"/>
                  </a:cubicBezTo>
                  <a:cubicBezTo>
                    <a:pt x="857779" y="197549"/>
                    <a:pt x="670454" y="241470"/>
                    <a:pt x="650875" y="216599"/>
                  </a:cubicBezTo>
                  <a:cubicBezTo>
                    <a:pt x="631296" y="191728"/>
                    <a:pt x="794279" y="38270"/>
                    <a:pt x="876300" y="41974"/>
                  </a:cubicBezTo>
                  <a:cubicBezTo>
                    <a:pt x="958321" y="45678"/>
                    <a:pt x="1210204" y="194903"/>
                    <a:pt x="1143000" y="238824"/>
                  </a:cubicBezTo>
                  <a:cubicBezTo>
                    <a:pt x="1075796" y="282745"/>
                    <a:pt x="614363" y="318728"/>
                    <a:pt x="473075" y="305499"/>
                  </a:cubicBezTo>
                  <a:cubicBezTo>
                    <a:pt x="331787" y="292270"/>
                    <a:pt x="273050" y="183791"/>
                    <a:pt x="295275" y="159449"/>
                  </a:cubicBezTo>
                  <a:cubicBezTo>
                    <a:pt x="317500" y="135107"/>
                    <a:pt x="599546" y="141987"/>
                    <a:pt x="606425" y="159449"/>
                  </a:cubicBezTo>
                  <a:cubicBezTo>
                    <a:pt x="613304" y="176911"/>
                    <a:pt x="403225" y="253641"/>
                    <a:pt x="336550" y="264224"/>
                  </a:cubicBezTo>
                  <a:cubicBezTo>
                    <a:pt x="269875" y="274807"/>
                    <a:pt x="238125" y="248878"/>
                    <a:pt x="206375" y="22294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843301FB-A770-C993-7678-81AD9A8C1631}"/>
                </a:ext>
              </a:extLst>
            </p:cNvPr>
            <p:cNvSpPr/>
            <p:nvPr/>
          </p:nvSpPr>
          <p:spPr>
            <a:xfrm>
              <a:off x="5746676" y="381000"/>
              <a:ext cx="1556731" cy="1412924"/>
            </a:xfrm>
            <a:custGeom>
              <a:avLst/>
              <a:gdLst>
                <a:gd name="connsiteX0" fmla="*/ 730324 w 1556731"/>
                <a:gd name="connsiteY0" fmla="*/ 0 h 1412924"/>
                <a:gd name="connsiteX1" fmla="*/ 1384374 w 1556731"/>
                <a:gd name="connsiteY1" fmla="*/ 485775 h 1412924"/>
                <a:gd name="connsiteX2" fmla="*/ 1177999 w 1556731"/>
                <a:gd name="connsiteY2" fmla="*/ 419100 h 1412924"/>
                <a:gd name="connsiteX3" fmla="*/ 1517724 w 1556731"/>
                <a:gd name="connsiteY3" fmla="*/ 723900 h 1412924"/>
                <a:gd name="connsiteX4" fmla="*/ 1511374 w 1556731"/>
                <a:gd name="connsiteY4" fmla="*/ 990600 h 1412924"/>
                <a:gd name="connsiteX5" fmla="*/ 1177999 w 1556731"/>
                <a:gd name="connsiteY5" fmla="*/ 1196975 h 1412924"/>
                <a:gd name="connsiteX6" fmla="*/ 1289124 w 1556731"/>
                <a:gd name="connsiteY6" fmla="*/ 1228725 h 1412924"/>
                <a:gd name="connsiteX7" fmla="*/ 342974 w 1556731"/>
                <a:gd name="connsiteY7" fmla="*/ 1412875 h 1412924"/>
                <a:gd name="connsiteX8" fmla="*/ 1203399 w 1556731"/>
                <a:gd name="connsiteY8" fmla="*/ 1209675 h 1412924"/>
                <a:gd name="connsiteX9" fmla="*/ 473149 w 1556731"/>
                <a:gd name="connsiteY9" fmla="*/ 1282700 h 1412924"/>
                <a:gd name="connsiteX10" fmla="*/ 1257374 w 1556731"/>
                <a:gd name="connsiteY10" fmla="*/ 1174750 h 1412924"/>
                <a:gd name="connsiteX11" fmla="*/ 1089099 w 1556731"/>
                <a:gd name="connsiteY11" fmla="*/ 581025 h 1412924"/>
                <a:gd name="connsiteX12" fmla="*/ 1358974 w 1556731"/>
                <a:gd name="connsiteY12" fmla="*/ 1006475 h 1412924"/>
                <a:gd name="connsiteX13" fmla="*/ 1403424 w 1556731"/>
                <a:gd name="connsiteY13" fmla="*/ 771525 h 1412924"/>
                <a:gd name="connsiteX14" fmla="*/ 1181174 w 1556731"/>
                <a:gd name="connsiteY14" fmla="*/ 571500 h 1412924"/>
                <a:gd name="connsiteX15" fmla="*/ 1098624 w 1556731"/>
                <a:gd name="connsiteY15" fmla="*/ 482600 h 1412924"/>
                <a:gd name="connsiteX16" fmla="*/ 1025599 w 1556731"/>
                <a:gd name="connsiteY16" fmla="*/ 561975 h 1412924"/>
                <a:gd name="connsiteX17" fmla="*/ 431874 w 1556731"/>
                <a:gd name="connsiteY17" fmla="*/ 850900 h 1412924"/>
                <a:gd name="connsiteX18" fmla="*/ 1009724 w 1556731"/>
                <a:gd name="connsiteY18" fmla="*/ 482600 h 1412924"/>
                <a:gd name="connsiteX19" fmla="*/ 660474 w 1556731"/>
                <a:gd name="connsiteY19" fmla="*/ 752475 h 1412924"/>
                <a:gd name="connsiteX20" fmla="*/ 330274 w 1556731"/>
                <a:gd name="connsiteY20" fmla="*/ 831850 h 1412924"/>
                <a:gd name="connsiteX21" fmla="*/ 74 w 1556731"/>
                <a:gd name="connsiteY21" fmla="*/ 1031875 h 1412924"/>
                <a:gd name="connsiteX22" fmla="*/ 358849 w 1556731"/>
                <a:gd name="connsiteY22" fmla="*/ 892175 h 1412924"/>
                <a:gd name="connsiteX23" fmla="*/ 469974 w 1556731"/>
                <a:gd name="connsiteY23" fmla="*/ 1069975 h 1412924"/>
                <a:gd name="connsiteX24" fmla="*/ 889074 w 1556731"/>
                <a:gd name="connsiteY24" fmla="*/ 1212850 h 1412924"/>
                <a:gd name="connsiteX25" fmla="*/ 69924 w 1556731"/>
                <a:gd name="connsiteY25" fmla="*/ 1063625 h 1412924"/>
                <a:gd name="connsiteX26" fmla="*/ 447749 w 1556731"/>
                <a:gd name="connsiteY26" fmla="*/ 1358900 h 14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6731" h="1412924">
                  <a:moveTo>
                    <a:pt x="730324" y="0"/>
                  </a:moveTo>
                  <a:cubicBezTo>
                    <a:pt x="1020043" y="207962"/>
                    <a:pt x="1309762" y="415925"/>
                    <a:pt x="1384374" y="485775"/>
                  </a:cubicBezTo>
                  <a:cubicBezTo>
                    <a:pt x="1458987" y="555625"/>
                    <a:pt x="1155774" y="379413"/>
                    <a:pt x="1177999" y="419100"/>
                  </a:cubicBezTo>
                  <a:cubicBezTo>
                    <a:pt x="1200224" y="458787"/>
                    <a:pt x="1462162" y="628650"/>
                    <a:pt x="1517724" y="723900"/>
                  </a:cubicBezTo>
                  <a:cubicBezTo>
                    <a:pt x="1573287" y="819150"/>
                    <a:pt x="1567995" y="911754"/>
                    <a:pt x="1511374" y="990600"/>
                  </a:cubicBezTo>
                  <a:cubicBezTo>
                    <a:pt x="1454753" y="1069446"/>
                    <a:pt x="1215041" y="1157288"/>
                    <a:pt x="1177999" y="1196975"/>
                  </a:cubicBezTo>
                  <a:cubicBezTo>
                    <a:pt x="1140957" y="1236663"/>
                    <a:pt x="1428295" y="1192742"/>
                    <a:pt x="1289124" y="1228725"/>
                  </a:cubicBezTo>
                  <a:cubicBezTo>
                    <a:pt x="1149953" y="1264708"/>
                    <a:pt x="357261" y="1416050"/>
                    <a:pt x="342974" y="1412875"/>
                  </a:cubicBezTo>
                  <a:cubicBezTo>
                    <a:pt x="328687" y="1409700"/>
                    <a:pt x="1181703" y="1231371"/>
                    <a:pt x="1203399" y="1209675"/>
                  </a:cubicBezTo>
                  <a:cubicBezTo>
                    <a:pt x="1225095" y="1187979"/>
                    <a:pt x="464153" y="1288521"/>
                    <a:pt x="473149" y="1282700"/>
                  </a:cubicBezTo>
                  <a:cubicBezTo>
                    <a:pt x="482145" y="1276879"/>
                    <a:pt x="1154716" y="1291696"/>
                    <a:pt x="1257374" y="1174750"/>
                  </a:cubicBezTo>
                  <a:cubicBezTo>
                    <a:pt x="1360032" y="1057804"/>
                    <a:pt x="1072166" y="609071"/>
                    <a:pt x="1089099" y="581025"/>
                  </a:cubicBezTo>
                  <a:cubicBezTo>
                    <a:pt x="1106032" y="552979"/>
                    <a:pt x="1306587" y="974725"/>
                    <a:pt x="1358974" y="1006475"/>
                  </a:cubicBezTo>
                  <a:cubicBezTo>
                    <a:pt x="1411361" y="1038225"/>
                    <a:pt x="1433057" y="844021"/>
                    <a:pt x="1403424" y="771525"/>
                  </a:cubicBezTo>
                  <a:cubicBezTo>
                    <a:pt x="1373791" y="699029"/>
                    <a:pt x="1231974" y="619654"/>
                    <a:pt x="1181174" y="571500"/>
                  </a:cubicBezTo>
                  <a:cubicBezTo>
                    <a:pt x="1130374" y="523346"/>
                    <a:pt x="1124553" y="484188"/>
                    <a:pt x="1098624" y="482600"/>
                  </a:cubicBezTo>
                  <a:cubicBezTo>
                    <a:pt x="1072695" y="481013"/>
                    <a:pt x="1136724" y="500592"/>
                    <a:pt x="1025599" y="561975"/>
                  </a:cubicBezTo>
                  <a:cubicBezTo>
                    <a:pt x="914474" y="623358"/>
                    <a:pt x="434520" y="864129"/>
                    <a:pt x="431874" y="850900"/>
                  </a:cubicBezTo>
                  <a:cubicBezTo>
                    <a:pt x="429228" y="837671"/>
                    <a:pt x="971624" y="499004"/>
                    <a:pt x="1009724" y="482600"/>
                  </a:cubicBezTo>
                  <a:cubicBezTo>
                    <a:pt x="1047824" y="466196"/>
                    <a:pt x="773716" y="694267"/>
                    <a:pt x="660474" y="752475"/>
                  </a:cubicBezTo>
                  <a:cubicBezTo>
                    <a:pt x="547232" y="810683"/>
                    <a:pt x="440341" y="785283"/>
                    <a:pt x="330274" y="831850"/>
                  </a:cubicBezTo>
                  <a:cubicBezTo>
                    <a:pt x="220207" y="878417"/>
                    <a:pt x="-4689" y="1021821"/>
                    <a:pt x="74" y="1031875"/>
                  </a:cubicBezTo>
                  <a:cubicBezTo>
                    <a:pt x="4836" y="1041929"/>
                    <a:pt x="280532" y="885825"/>
                    <a:pt x="358849" y="892175"/>
                  </a:cubicBezTo>
                  <a:cubicBezTo>
                    <a:pt x="437166" y="898525"/>
                    <a:pt x="381603" y="1016529"/>
                    <a:pt x="469974" y="1069975"/>
                  </a:cubicBezTo>
                  <a:cubicBezTo>
                    <a:pt x="558345" y="1123421"/>
                    <a:pt x="955749" y="1213908"/>
                    <a:pt x="889074" y="1212850"/>
                  </a:cubicBezTo>
                  <a:cubicBezTo>
                    <a:pt x="822399" y="1211792"/>
                    <a:pt x="143478" y="1039283"/>
                    <a:pt x="69924" y="1063625"/>
                  </a:cubicBezTo>
                  <a:cubicBezTo>
                    <a:pt x="-3630" y="1087967"/>
                    <a:pt x="222059" y="1223433"/>
                    <a:pt x="447749" y="13589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CA6AD792-21D7-E887-2157-F385A6FE57D9}"/>
                </a:ext>
              </a:extLst>
            </p:cNvPr>
            <p:cNvSpPr/>
            <p:nvPr/>
          </p:nvSpPr>
          <p:spPr>
            <a:xfrm>
              <a:off x="5323796" y="489468"/>
              <a:ext cx="1362754" cy="1349106"/>
            </a:xfrm>
            <a:custGeom>
              <a:avLst/>
              <a:gdLst>
                <a:gd name="connsiteX0" fmla="*/ 156254 w 1362754"/>
                <a:gd name="connsiteY0" fmla="*/ 37582 h 1349106"/>
                <a:gd name="connsiteX1" fmla="*/ 197529 w 1362754"/>
                <a:gd name="connsiteY1" fmla="*/ 69332 h 1349106"/>
                <a:gd name="connsiteX2" fmla="*/ 451529 w 1362754"/>
                <a:gd name="connsiteY2" fmla="*/ 231257 h 1349106"/>
                <a:gd name="connsiteX3" fmla="*/ 407079 w 1362754"/>
                <a:gd name="connsiteY3" fmla="*/ 402707 h 1349106"/>
                <a:gd name="connsiteX4" fmla="*/ 505504 w 1362754"/>
                <a:gd name="connsiteY4" fmla="*/ 517007 h 1349106"/>
                <a:gd name="connsiteX5" fmla="*/ 461054 w 1362754"/>
                <a:gd name="connsiteY5" fmla="*/ 707507 h 1349106"/>
                <a:gd name="connsiteX6" fmla="*/ 413429 w 1362754"/>
                <a:gd name="connsiteY6" fmla="*/ 1215507 h 1349106"/>
                <a:gd name="connsiteX7" fmla="*/ 403904 w 1362754"/>
                <a:gd name="connsiteY7" fmla="*/ 1320282 h 1349106"/>
                <a:gd name="connsiteX8" fmla="*/ 432479 w 1362754"/>
                <a:gd name="connsiteY8" fmla="*/ 780532 h 1349106"/>
                <a:gd name="connsiteX9" fmla="*/ 403904 w 1362754"/>
                <a:gd name="connsiteY9" fmla="*/ 466207 h 1349106"/>
                <a:gd name="connsiteX10" fmla="*/ 679 w 1362754"/>
                <a:gd name="connsiteY10" fmla="*/ 644007 h 1349106"/>
                <a:gd name="connsiteX11" fmla="*/ 305479 w 1362754"/>
                <a:gd name="connsiteY11" fmla="*/ 497957 h 1349106"/>
                <a:gd name="connsiteX12" fmla="*/ 213404 w 1362754"/>
                <a:gd name="connsiteY12" fmla="*/ 355082 h 1349106"/>
                <a:gd name="connsiteX13" fmla="*/ 489629 w 1362754"/>
                <a:gd name="connsiteY13" fmla="*/ 5832 h 1349106"/>
                <a:gd name="connsiteX14" fmla="*/ 413429 w 1362754"/>
                <a:gd name="connsiteY14" fmla="*/ 136007 h 1349106"/>
                <a:gd name="connsiteX15" fmla="*/ 1013504 w 1362754"/>
                <a:gd name="connsiteY15" fmla="*/ 129657 h 1349106"/>
                <a:gd name="connsiteX16" fmla="*/ 1362754 w 1362754"/>
                <a:gd name="connsiteY16" fmla="*/ 132832 h 134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2754" h="1349106">
                  <a:moveTo>
                    <a:pt x="156254" y="37582"/>
                  </a:moveTo>
                  <a:cubicBezTo>
                    <a:pt x="152285" y="37317"/>
                    <a:pt x="148317" y="37053"/>
                    <a:pt x="197529" y="69332"/>
                  </a:cubicBezTo>
                  <a:cubicBezTo>
                    <a:pt x="246741" y="101611"/>
                    <a:pt x="416604" y="175695"/>
                    <a:pt x="451529" y="231257"/>
                  </a:cubicBezTo>
                  <a:cubicBezTo>
                    <a:pt x="486454" y="286820"/>
                    <a:pt x="398083" y="355082"/>
                    <a:pt x="407079" y="402707"/>
                  </a:cubicBezTo>
                  <a:cubicBezTo>
                    <a:pt x="416075" y="450332"/>
                    <a:pt x="496508" y="466207"/>
                    <a:pt x="505504" y="517007"/>
                  </a:cubicBezTo>
                  <a:cubicBezTo>
                    <a:pt x="514500" y="567807"/>
                    <a:pt x="476400" y="591090"/>
                    <a:pt x="461054" y="707507"/>
                  </a:cubicBezTo>
                  <a:cubicBezTo>
                    <a:pt x="445708" y="823924"/>
                    <a:pt x="422954" y="1113378"/>
                    <a:pt x="413429" y="1215507"/>
                  </a:cubicBezTo>
                  <a:cubicBezTo>
                    <a:pt x="403904" y="1317636"/>
                    <a:pt x="400729" y="1392778"/>
                    <a:pt x="403904" y="1320282"/>
                  </a:cubicBezTo>
                  <a:cubicBezTo>
                    <a:pt x="407079" y="1247786"/>
                    <a:pt x="432479" y="922878"/>
                    <a:pt x="432479" y="780532"/>
                  </a:cubicBezTo>
                  <a:cubicBezTo>
                    <a:pt x="432479" y="638186"/>
                    <a:pt x="475871" y="488961"/>
                    <a:pt x="403904" y="466207"/>
                  </a:cubicBezTo>
                  <a:cubicBezTo>
                    <a:pt x="331937" y="443453"/>
                    <a:pt x="17083" y="638715"/>
                    <a:pt x="679" y="644007"/>
                  </a:cubicBezTo>
                  <a:cubicBezTo>
                    <a:pt x="-15725" y="649299"/>
                    <a:pt x="270025" y="546111"/>
                    <a:pt x="305479" y="497957"/>
                  </a:cubicBezTo>
                  <a:cubicBezTo>
                    <a:pt x="340933" y="449803"/>
                    <a:pt x="182712" y="437103"/>
                    <a:pt x="213404" y="355082"/>
                  </a:cubicBezTo>
                  <a:cubicBezTo>
                    <a:pt x="244096" y="273061"/>
                    <a:pt x="456292" y="42345"/>
                    <a:pt x="489629" y="5832"/>
                  </a:cubicBezTo>
                  <a:cubicBezTo>
                    <a:pt x="522967" y="-30681"/>
                    <a:pt x="326116" y="115369"/>
                    <a:pt x="413429" y="136007"/>
                  </a:cubicBezTo>
                  <a:cubicBezTo>
                    <a:pt x="500742" y="156645"/>
                    <a:pt x="1013504" y="129657"/>
                    <a:pt x="1013504" y="129657"/>
                  </a:cubicBezTo>
                  <a:lnTo>
                    <a:pt x="1362754" y="132832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7FE0C67E-3F91-83C7-B96A-7FA50102155D}"/>
                </a:ext>
              </a:extLst>
            </p:cNvPr>
            <p:cNvSpPr/>
            <p:nvPr/>
          </p:nvSpPr>
          <p:spPr>
            <a:xfrm>
              <a:off x="5242774" y="368300"/>
              <a:ext cx="708580" cy="1267212"/>
            </a:xfrm>
            <a:custGeom>
              <a:avLst/>
              <a:gdLst>
                <a:gd name="connsiteX0" fmla="*/ 113451 w 708580"/>
                <a:gd name="connsiteY0" fmla="*/ 0 h 1267212"/>
                <a:gd name="connsiteX1" fmla="*/ 2326 w 708580"/>
                <a:gd name="connsiteY1" fmla="*/ 327025 h 1267212"/>
                <a:gd name="connsiteX2" fmla="*/ 205526 w 708580"/>
                <a:gd name="connsiteY2" fmla="*/ 835025 h 1267212"/>
                <a:gd name="connsiteX3" fmla="*/ 91226 w 708580"/>
                <a:gd name="connsiteY3" fmla="*/ 708025 h 1267212"/>
                <a:gd name="connsiteX4" fmla="*/ 186476 w 708580"/>
                <a:gd name="connsiteY4" fmla="*/ 914400 h 1267212"/>
                <a:gd name="connsiteX5" fmla="*/ 262676 w 708580"/>
                <a:gd name="connsiteY5" fmla="*/ 984250 h 1267212"/>
                <a:gd name="connsiteX6" fmla="*/ 707176 w 708580"/>
                <a:gd name="connsiteY6" fmla="*/ 1006475 h 1267212"/>
                <a:gd name="connsiteX7" fmla="*/ 405551 w 708580"/>
                <a:gd name="connsiteY7" fmla="*/ 949325 h 1267212"/>
                <a:gd name="connsiteX8" fmla="*/ 472226 w 708580"/>
                <a:gd name="connsiteY8" fmla="*/ 1120775 h 1267212"/>
                <a:gd name="connsiteX9" fmla="*/ 396026 w 708580"/>
                <a:gd name="connsiteY9" fmla="*/ 1266825 h 1267212"/>
                <a:gd name="connsiteX10" fmla="*/ 78526 w 708580"/>
                <a:gd name="connsiteY10" fmla="*/ 1076325 h 126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580" h="1267212">
                  <a:moveTo>
                    <a:pt x="113451" y="0"/>
                  </a:moveTo>
                  <a:cubicBezTo>
                    <a:pt x="50215" y="93927"/>
                    <a:pt x="-13020" y="187854"/>
                    <a:pt x="2326" y="327025"/>
                  </a:cubicBezTo>
                  <a:cubicBezTo>
                    <a:pt x="17672" y="466196"/>
                    <a:pt x="190709" y="771525"/>
                    <a:pt x="205526" y="835025"/>
                  </a:cubicBezTo>
                  <a:cubicBezTo>
                    <a:pt x="220343" y="898525"/>
                    <a:pt x="94401" y="694796"/>
                    <a:pt x="91226" y="708025"/>
                  </a:cubicBezTo>
                  <a:cubicBezTo>
                    <a:pt x="88051" y="721254"/>
                    <a:pt x="157901" y="868362"/>
                    <a:pt x="186476" y="914400"/>
                  </a:cubicBezTo>
                  <a:cubicBezTo>
                    <a:pt x="215051" y="960438"/>
                    <a:pt x="175893" y="968904"/>
                    <a:pt x="262676" y="984250"/>
                  </a:cubicBezTo>
                  <a:cubicBezTo>
                    <a:pt x="349459" y="999596"/>
                    <a:pt x="683363" y="1012296"/>
                    <a:pt x="707176" y="1006475"/>
                  </a:cubicBezTo>
                  <a:cubicBezTo>
                    <a:pt x="730989" y="1000654"/>
                    <a:pt x="444709" y="930275"/>
                    <a:pt x="405551" y="949325"/>
                  </a:cubicBezTo>
                  <a:cubicBezTo>
                    <a:pt x="366393" y="968375"/>
                    <a:pt x="473813" y="1067858"/>
                    <a:pt x="472226" y="1120775"/>
                  </a:cubicBezTo>
                  <a:cubicBezTo>
                    <a:pt x="470639" y="1173692"/>
                    <a:pt x="461642" y="1274233"/>
                    <a:pt x="396026" y="1266825"/>
                  </a:cubicBezTo>
                  <a:cubicBezTo>
                    <a:pt x="330410" y="1259417"/>
                    <a:pt x="204468" y="1167871"/>
                    <a:pt x="78526" y="10763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FC02606C-9DD7-12AB-2C5B-3D9B6720F313}"/>
                </a:ext>
              </a:extLst>
            </p:cNvPr>
            <p:cNvSpPr/>
            <p:nvPr/>
          </p:nvSpPr>
          <p:spPr>
            <a:xfrm>
              <a:off x="5245100" y="530225"/>
              <a:ext cx="555625" cy="484174"/>
            </a:xfrm>
            <a:custGeom>
              <a:avLst/>
              <a:gdLst>
                <a:gd name="connsiteX0" fmla="*/ 0 w 555625"/>
                <a:gd name="connsiteY0" fmla="*/ 0 h 484174"/>
                <a:gd name="connsiteX1" fmla="*/ 133350 w 555625"/>
                <a:gd name="connsiteY1" fmla="*/ 225425 h 484174"/>
                <a:gd name="connsiteX2" fmla="*/ 66675 w 555625"/>
                <a:gd name="connsiteY2" fmla="*/ 352425 h 484174"/>
                <a:gd name="connsiteX3" fmla="*/ 307975 w 555625"/>
                <a:gd name="connsiteY3" fmla="*/ 146050 h 484174"/>
                <a:gd name="connsiteX4" fmla="*/ 146050 w 555625"/>
                <a:gd name="connsiteY4" fmla="*/ 346075 h 484174"/>
                <a:gd name="connsiteX5" fmla="*/ 238125 w 555625"/>
                <a:gd name="connsiteY5" fmla="*/ 469900 h 484174"/>
                <a:gd name="connsiteX6" fmla="*/ 327025 w 555625"/>
                <a:gd name="connsiteY6" fmla="*/ 6350 h 484174"/>
                <a:gd name="connsiteX7" fmla="*/ 209550 w 555625"/>
                <a:gd name="connsiteY7" fmla="*/ 415925 h 484174"/>
                <a:gd name="connsiteX8" fmla="*/ 301625 w 555625"/>
                <a:gd name="connsiteY8" fmla="*/ 101600 h 484174"/>
                <a:gd name="connsiteX9" fmla="*/ 555625 w 555625"/>
                <a:gd name="connsiteY9" fmla="*/ 273050 h 4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625" h="484174">
                  <a:moveTo>
                    <a:pt x="0" y="0"/>
                  </a:moveTo>
                  <a:cubicBezTo>
                    <a:pt x="61119" y="83344"/>
                    <a:pt x="122238" y="166688"/>
                    <a:pt x="133350" y="225425"/>
                  </a:cubicBezTo>
                  <a:cubicBezTo>
                    <a:pt x="144462" y="284162"/>
                    <a:pt x="37571" y="365654"/>
                    <a:pt x="66675" y="352425"/>
                  </a:cubicBezTo>
                  <a:cubicBezTo>
                    <a:pt x="95779" y="339196"/>
                    <a:pt x="294746" y="147108"/>
                    <a:pt x="307975" y="146050"/>
                  </a:cubicBezTo>
                  <a:cubicBezTo>
                    <a:pt x="321204" y="144992"/>
                    <a:pt x="157692" y="292100"/>
                    <a:pt x="146050" y="346075"/>
                  </a:cubicBezTo>
                  <a:cubicBezTo>
                    <a:pt x="134408" y="400050"/>
                    <a:pt x="207963" y="526521"/>
                    <a:pt x="238125" y="469900"/>
                  </a:cubicBezTo>
                  <a:cubicBezTo>
                    <a:pt x="268287" y="413279"/>
                    <a:pt x="331787" y="15346"/>
                    <a:pt x="327025" y="6350"/>
                  </a:cubicBezTo>
                  <a:cubicBezTo>
                    <a:pt x="322263" y="-2646"/>
                    <a:pt x="213783" y="400050"/>
                    <a:pt x="209550" y="415925"/>
                  </a:cubicBezTo>
                  <a:cubicBezTo>
                    <a:pt x="205317" y="431800"/>
                    <a:pt x="243946" y="125413"/>
                    <a:pt x="301625" y="101600"/>
                  </a:cubicBezTo>
                  <a:cubicBezTo>
                    <a:pt x="359304" y="77788"/>
                    <a:pt x="457464" y="175419"/>
                    <a:pt x="555625" y="2730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1ACEDD4A-DA1C-36A4-965D-A9A25335929A}"/>
                </a:ext>
              </a:extLst>
            </p:cNvPr>
            <p:cNvSpPr/>
            <p:nvPr/>
          </p:nvSpPr>
          <p:spPr>
            <a:xfrm>
              <a:off x="4549566" y="1047750"/>
              <a:ext cx="875452" cy="800200"/>
            </a:xfrm>
            <a:custGeom>
              <a:avLst/>
              <a:gdLst>
                <a:gd name="connsiteX0" fmla="*/ 358984 w 875452"/>
                <a:gd name="connsiteY0" fmla="*/ 0 h 800200"/>
                <a:gd name="connsiteX1" fmla="*/ 409784 w 875452"/>
                <a:gd name="connsiteY1" fmla="*/ 25400 h 800200"/>
                <a:gd name="connsiteX2" fmla="*/ 520909 w 875452"/>
                <a:gd name="connsiteY2" fmla="*/ 123825 h 800200"/>
                <a:gd name="connsiteX3" fmla="*/ 425659 w 875452"/>
                <a:gd name="connsiteY3" fmla="*/ 180975 h 800200"/>
                <a:gd name="connsiteX4" fmla="*/ 476459 w 875452"/>
                <a:gd name="connsiteY4" fmla="*/ 219075 h 800200"/>
                <a:gd name="connsiteX5" fmla="*/ 403434 w 875452"/>
                <a:gd name="connsiteY5" fmla="*/ 396875 h 800200"/>
                <a:gd name="connsiteX6" fmla="*/ 470109 w 875452"/>
                <a:gd name="connsiteY6" fmla="*/ 434975 h 800200"/>
                <a:gd name="connsiteX7" fmla="*/ 346284 w 875452"/>
                <a:gd name="connsiteY7" fmla="*/ 590550 h 800200"/>
                <a:gd name="connsiteX8" fmla="*/ 438359 w 875452"/>
                <a:gd name="connsiteY8" fmla="*/ 587375 h 800200"/>
                <a:gd name="connsiteX9" fmla="*/ 41484 w 875452"/>
                <a:gd name="connsiteY9" fmla="*/ 692150 h 800200"/>
                <a:gd name="connsiteX10" fmla="*/ 219284 w 875452"/>
                <a:gd name="connsiteY10" fmla="*/ 673100 h 800200"/>
                <a:gd name="connsiteX11" fmla="*/ 209 w 875452"/>
                <a:gd name="connsiteY11" fmla="*/ 800100 h 800200"/>
                <a:gd name="connsiteX12" fmla="*/ 266909 w 875452"/>
                <a:gd name="connsiteY12" fmla="*/ 692150 h 800200"/>
                <a:gd name="connsiteX13" fmla="*/ 485984 w 875452"/>
                <a:gd name="connsiteY13" fmla="*/ 571500 h 800200"/>
                <a:gd name="connsiteX14" fmla="*/ 568534 w 875452"/>
                <a:gd name="connsiteY14" fmla="*/ 523875 h 800200"/>
                <a:gd name="connsiteX15" fmla="*/ 873334 w 875452"/>
                <a:gd name="connsiteY15" fmla="*/ 654050 h 800200"/>
                <a:gd name="connsiteX16" fmla="*/ 397084 w 875452"/>
                <a:gd name="connsiteY16" fmla="*/ 476250 h 800200"/>
                <a:gd name="connsiteX17" fmla="*/ 397084 w 875452"/>
                <a:gd name="connsiteY17" fmla="*/ 476250 h 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452" h="800200">
                  <a:moveTo>
                    <a:pt x="358984" y="0"/>
                  </a:moveTo>
                  <a:cubicBezTo>
                    <a:pt x="370890" y="2381"/>
                    <a:pt x="382796" y="4762"/>
                    <a:pt x="409784" y="25400"/>
                  </a:cubicBezTo>
                  <a:cubicBezTo>
                    <a:pt x="436772" y="46038"/>
                    <a:pt x="518263" y="97896"/>
                    <a:pt x="520909" y="123825"/>
                  </a:cubicBezTo>
                  <a:cubicBezTo>
                    <a:pt x="523555" y="149754"/>
                    <a:pt x="433067" y="165100"/>
                    <a:pt x="425659" y="180975"/>
                  </a:cubicBezTo>
                  <a:cubicBezTo>
                    <a:pt x="418251" y="196850"/>
                    <a:pt x="480163" y="183092"/>
                    <a:pt x="476459" y="219075"/>
                  </a:cubicBezTo>
                  <a:cubicBezTo>
                    <a:pt x="472755" y="255058"/>
                    <a:pt x="404492" y="360892"/>
                    <a:pt x="403434" y="396875"/>
                  </a:cubicBezTo>
                  <a:cubicBezTo>
                    <a:pt x="402376" y="432858"/>
                    <a:pt x="479634" y="402696"/>
                    <a:pt x="470109" y="434975"/>
                  </a:cubicBezTo>
                  <a:cubicBezTo>
                    <a:pt x="460584" y="467254"/>
                    <a:pt x="351576" y="565150"/>
                    <a:pt x="346284" y="590550"/>
                  </a:cubicBezTo>
                  <a:cubicBezTo>
                    <a:pt x="340992" y="615950"/>
                    <a:pt x="489159" y="570442"/>
                    <a:pt x="438359" y="587375"/>
                  </a:cubicBezTo>
                  <a:cubicBezTo>
                    <a:pt x="387559" y="604308"/>
                    <a:pt x="77996" y="677863"/>
                    <a:pt x="41484" y="692150"/>
                  </a:cubicBezTo>
                  <a:cubicBezTo>
                    <a:pt x="4972" y="706437"/>
                    <a:pt x="226163" y="655108"/>
                    <a:pt x="219284" y="673100"/>
                  </a:cubicBezTo>
                  <a:cubicBezTo>
                    <a:pt x="212405" y="691092"/>
                    <a:pt x="-7729" y="796925"/>
                    <a:pt x="209" y="800100"/>
                  </a:cubicBezTo>
                  <a:cubicBezTo>
                    <a:pt x="8147" y="803275"/>
                    <a:pt x="185946" y="730250"/>
                    <a:pt x="266909" y="692150"/>
                  </a:cubicBezTo>
                  <a:cubicBezTo>
                    <a:pt x="347871" y="654050"/>
                    <a:pt x="435713" y="599546"/>
                    <a:pt x="485984" y="571500"/>
                  </a:cubicBezTo>
                  <a:cubicBezTo>
                    <a:pt x="536255" y="543454"/>
                    <a:pt x="503976" y="510117"/>
                    <a:pt x="568534" y="523875"/>
                  </a:cubicBezTo>
                  <a:cubicBezTo>
                    <a:pt x="633092" y="537633"/>
                    <a:pt x="901909" y="661988"/>
                    <a:pt x="873334" y="654050"/>
                  </a:cubicBezTo>
                  <a:cubicBezTo>
                    <a:pt x="844759" y="646112"/>
                    <a:pt x="397084" y="476250"/>
                    <a:pt x="397084" y="476250"/>
                  </a:cubicBezTo>
                  <a:lnTo>
                    <a:pt x="397084" y="476250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CAC3646B-6820-6C61-0214-F8006EF3E7C7}"/>
                </a:ext>
              </a:extLst>
            </p:cNvPr>
            <p:cNvSpPr/>
            <p:nvPr/>
          </p:nvSpPr>
          <p:spPr>
            <a:xfrm>
              <a:off x="4552215" y="1028700"/>
              <a:ext cx="842516" cy="806450"/>
            </a:xfrm>
            <a:custGeom>
              <a:avLst/>
              <a:gdLst>
                <a:gd name="connsiteX0" fmla="*/ 562710 w 842516"/>
                <a:gd name="connsiteY0" fmla="*/ 0 h 806450"/>
                <a:gd name="connsiteX1" fmla="*/ 629385 w 842516"/>
                <a:gd name="connsiteY1" fmla="*/ 60325 h 806450"/>
                <a:gd name="connsiteX2" fmla="*/ 807185 w 842516"/>
                <a:gd name="connsiteY2" fmla="*/ 238125 h 806450"/>
                <a:gd name="connsiteX3" fmla="*/ 765910 w 842516"/>
                <a:gd name="connsiteY3" fmla="*/ 549275 h 806450"/>
                <a:gd name="connsiteX4" fmla="*/ 835760 w 842516"/>
                <a:gd name="connsiteY4" fmla="*/ 393700 h 806450"/>
                <a:gd name="connsiteX5" fmla="*/ 794485 w 842516"/>
                <a:gd name="connsiteY5" fmla="*/ 628650 h 806450"/>
                <a:gd name="connsiteX6" fmla="*/ 435710 w 842516"/>
                <a:gd name="connsiteY6" fmla="*/ 635000 h 806450"/>
                <a:gd name="connsiteX7" fmla="*/ 642085 w 842516"/>
                <a:gd name="connsiteY7" fmla="*/ 685800 h 806450"/>
                <a:gd name="connsiteX8" fmla="*/ 735 w 842516"/>
                <a:gd name="connsiteY8" fmla="*/ 806450 h 806450"/>
                <a:gd name="connsiteX9" fmla="*/ 540485 w 842516"/>
                <a:gd name="connsiteY9" fmla="*/ 68580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516" h="806450">
                  <a:moveTo>
                    <a:pt x="562710" y="0"/>
                  </a:moveTo>
                  <a:cubicBezTo>
                    <a:pt x="575674" y="10318"/>
                    <a:pt x="588639" y="20637"/>
                    <a:pt x="629385" y="60325"/>
                  </a:cubicBezTo>
                  <a:cubicBezTo>
                    <a:pt x="670131" y="100013"/>
                    <a:pt x="784431" y="156633"/>
                    <a:pt x="807185" y="238125"/>
                  </a:cubicBezTo>
                  <a:cubicBezTo>
                    <a:pt x="829939" y="319617"/>
                    <a:pt x="761148" y="523346"/>
                    <a:pt x="765910" y="549275"/>
                  </a:cubicBezTo>
                  <a:cubicBezTo>
                    <a:pt x="770672" y="575204"/>
                    <a:pt x="830998" y="380471"/>
                    <a:pt x="835760" y="393700"/>
                  </a:cubicBezTo>
                  <a:cubicBezTo>
                    <a:pt x="840522" y="406929"/>
                    <a:pt x="861160" y="588433"/>
                    <a:pt x="794485" y="628650"/>
                  </a:cubicBezTo>
                  <a:cubicBezTo>
                    <a:pt x="727810" y="668867"/>
                    <a:pt x="461110" y="625475"/>
                    <a:pt x="435710" y="635000"/>
                  </a:cubicBezTo>
                  <a:cubicBezTo>
                    <a:pt x="410310" y="644525"/>
                    <a:pt x="714581" y="657225"/>
                    <a:pt x="642085" y="685800"/>
                  </a:cubicBezTo>
                  <a:cubicBezTo>
                    <a:pt x="569589" y="714375"/>
                    <a:pt x="17668" y="806450"/>
                    <a:pt x="735" y="806450"/>
                  </a:cubicBezTo>
                  <a:cubicBezTo>
                    <a:pt x="-16198" y="806450"/>
                    <a:pt x="262143" y="746125"/>
                    <a:pt x="540485" y="6858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51698DAB-BF9D-0D46-D429-385C7F4C894A}"/>
                </a:ext>
              </a:extLst>
            </p:cNvPr>
            <p:cNvSpPr/>
            <p:nvPr/>
          </p:nvSpPr>
          <p:spPr>
            <a:xfrm>
              <a:off x="4868473" y="1206911"/>
              <a:ext cx="541727" cy="209139"/>
            </a:xfrm>
            <a:custGeom>
              <a:avLst/>
              <a:gdLst>
                <a:gd name="connsiteX0" fmla="*/ 513152 w 541727"/>
                <a:gd name="connsiteY0" fmla="*/ 5939 h 209139"/>
                <a:gd name="connsiteX1" fmla="*/ 11502 w 541727"/>
                <a:gd name="connsiteY1" fmla="*/ 2764 h 209139"/>
                <a:gd name="connsiteX2" fmla="*/ 160727 w 541727"/>
                <a:gd name="connsiteY2" fmla="*/ 40864 h 209139"/>
                <a:gd name="connsiteX3" fmla="*/ 154377 w 541727"/>
                <a:gd name="connsiteY3" fmla="*/ 120239 h 209139"/>
                <a:gd name="connsiteX4" fmla="*/ 97227 w 541727"/>
                <a:gd name="connsiteY4" fmla="*/ 174214 h 209139"/>
                <a:gd name="connsiteX5" fmla="*/ 303602 w 541727"/>
                <a:gd name="connsiteY5" fmla="*/ 199614 h 209139"/>
                <a:gd name="connsiteX6" fmla="*/ 122627 w 541727"/>
                <a:gd name="connsiteY6" fmla="*/ 209139 h 209139"/>
                <a:gd name="connsiteX7" fmla="*/ 541727 w 541727"/>
                <a:gd name="connsiteY7" fmla="*/ 199614 h 2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727" h="209139">
                  <a:moveTo>
                    <a:pt x="513152" y="5939"/>
                  </a:moveTo>
                  <a:cubicBezTo>
                    <a:pt x="291695" y="1441"/>
                    <a:pt x="70239" y="-3057"/>
                    <a:pt x="11502" y="2764"/>
                  </a:cubicBezTo>
                  <a:cubicBezTo>
                    <a:pt x="-47236" y="8585"/>
                    <a:pt x="136915" y="21285"/>
                    <a:pt x="160727" y="40864"/>
                  </a:cubicBezTo>
                  <a:cubicBezTo>
                    <a:pt x="184539" y="60443"/>
                    <a:pt x="164960" y="98014"/>
                    <a:pt x="154377" y="120239"/>
                  </a:cubicBezTo>
                  <a:cubicBezTo>
                    <a:pt x="143794" y="142464"/>
                    <a:pt x="72356" y="160985"/>
                    <a:pt x="97227" y="174214"/>
                  </a:cubicBezTo>
                  <a:cubicBezTo>
                    <a:pt x="122098" y="187443"/>
                    <a:pt x="299369" y="193793"/>
                    <a:pt x="303602" y="199614"/>
                  </a:cubicBezTo>
                  <a:cubicBezTo>
                    <a:pt x="307835" y="205435"/>
                    <a:pt x="82940" y="209139"/>
                    <a:pt x="122627" y="209139"/>
                  </a:cubicBezTo>
                  <a:cubicBezTo>
                    <a:pt x="162314" y="209139"/>
                    <a:pt x="352020" y="204376"/>
                    <a:pt x="541727" y="19961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4B7921E5-E8CF-BF21-3C2C-4661FDDFA183}"/>
                </a:ext>
              </a:extLst>
            </p:cNvPr>
            <p:cNvSpPr/>
            <p:nvPr/>
          </p:nvSpPr>
          <p:spPr>
            <a:xfrm>
              <a:off x="5882998" y="784225"/>
              <a:ext cx="616227" cy="451254"/>
            </a:xfrm>
            <a:custGeom>
              <a:avLst/>
              <a:gdLst>
                <a:gd name="connsiteX0" fmla="*/ 241577 w 616227"/>
                <a:gd name="connsiteY0" fmla="*/ 0 h 451254"/>
                <a:gd name="connsiteX1" fmla="*/ 3452 w 616227"/>
                <a:gd name="connsiteY1" fmla="*/ 212725 h 451254"/>
                <a:gd name="connsiteX2" fmla="*/ 136802 w 616227"/>
                <a:gd name="connsiteY2" fmla="*/ 307975 h 451254"/>
                <a:gd name="connsiteX3" fmla="*/ 277 w 616227"/>
                <a:gd name="connsiteY3" fmla="*/ 450850 h 451254"/>
                <a:gd name="connsiteX4" fmla="*/ 181252 w 616227"/>
                <a:gd name="connsiteY4" fmla="*/ 260350 h 451254"/>
                <a:gd name="connsiteX5" fmla="*/ 467002 w 616227"/>
                <a:gd name="connsiteY5" fmla="*/ 190500 h 451254"/>
                <a:gd name="connsiteX6" fmla="*/ 359052 w 616227"/>
                <a:gd name="connsiteY6" fmla="*/ 320675 h 451254"/>
                <a:gd name="connsiteX7" fmla="*/ 616227 w 616227"/>
                <a:gd name="connsiteY7" fmla="*/ 47625 h 451254"/>
                <a:gd name="connsiteX8" fmla="*/ 616227 w 616227"/>
                <a:gd name="connsiteY8" fmla="*/ 47625 h 4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227" h="451254">
                  <a:moveTo>
                    <a:pt x="241577" y="0"/>
                  </a:moveTo>
                  <a:cubicBezTo>
                    <a:pt x="131245" y="80698"/>
                    <a:pt x="20914" y="161396"/>
                    <a:pt x="3452" y="212725"/>
                  </a:cubicBezTo>
                  <a:cubicBezTo>
                    <a:pt x="-14010" y="264054"/>
                    <a:pt x="137331" y="268288"/>
                    <a:pt x="136802" y="307975"/>
                  </a:cubicBezTo>
                  <a:cubicBezTo>
                    <a:pt x="136273" y="347662"/>
                    <a:pt x="-7131" y="458788"/>
                    <a:pt x="277" y="450850"/>
                  </a:cubicBezTo>
                  <a:cubicBezTo>
                    <a:pt x="7685" y="442913"/>
                    <a:pt x="103464" y="303742"/>
                    <a:pt x="181252" y="260350"/>
                  </a:cubicBezTo>
                  <a:cubicBezTo>
                    <a:pt x="259040" y="216958"/>
                    <a:pt x="437369" y="180446"/>
                    <a:pt x="467002" y="190500"/>
                  </a:cubicBezTo>
                  <a:cubicBezTo>
                    <a:pt x="496635" y="200554"/>
                    <a:pt x="334181" y="344487"/>
                    <a:pt x="359052" y="320675"/>
                  </a:cubicBezTo>
                  <a:cubicBezTo>
                    <a:pt x="383923" y="296863"/>
                    <a:pt x="616227" y="47625"/>
                    <a:pt x="616227" y="47625"/>
                  </a:cubicBezTo>
                  <a:lnTo>
                    <a:pt x="616227" y="47625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0883E880-E5B4-549F-8DDA-7228DA28820E}"/>
                </a:ext>
              </a:extLst>
            </p:cNvPr>
            <p:cNvSpPr/>
            <p:nvPr/>
          </p:nvSpPr>
          <p:spPr>
            <a:xfrm>
              <a:off x="4556125" y="659392"/>
              <a:ext cx="181463" cy="153408"/>
            </a:xfrm>
            <a:custGeom>
              <a:avLst/>
              <a:gdLst>
                <a:gd name="connsiteX0" fmla="*/ 0 w 181463"/>
                <a:gd name="connsiteY0" fmla="*/ 77208 h 153408"/>
                <a:gd name="connsiteX1" fmla="*/ 177800 w 181463"/>
                <a:gd name="connsiteY1" fmla="*/ 1008 h 153408"/>
                <a:gd name="connsiteX2" fmla="*/ 117475 w 181463"/>
                <a:gd name="connsiteY2" fmla="*/ 35933 h 153408"/>
                <a:gd name="connsiteX3" fmla="*/ 85725 w 181463"/>
                <a:gd name="connsiteY3" fmla="*/ 70858 h 153408"/>
                <a:gd name="connsiteX4" fmla="*/ 69850 w 181463"/>
                <a:gd name="connsiteY4" fmla="*/ 153408 h 15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63" h="153408">
                  <a:moveTo>
                    <a:pt x="0" y="77208"/>
                  </a:moveTo>
                  <a:lnTo>
                    <a:pt x="177800" y="1008"/>
                  </a:lnTo>
                  <a:cubicBezTo>
                    <a:pt x="197379" y="-5871"/>
                    <a:pt x="132821" y="24291"/>
                    <a:pt x="117475" y="35933"/>
                  </a:cubicBezTo>
                  <a:cubicBezTo>
                    <a:pt x="102129" y="47575"/>
                    <a:pt x="93663" y="51279"/>
                    <a:pt x="85725" y="70858"/>
                  </a:cubicBezTo>
                  <a:cubicBezTo>
                    <a:pt x="77787" y="90437"/>
                    <a:pt x="73818" y="121922"/>
                    <a:pt x="69850" y="15340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86EC7665-70A1-A5C6-0645-ACF1317203C8}"/>
                </a:ext>
              </a:extLst>
            </p:cNvPr>
            <p:cNvSpPr/>
            <p:nvPr/>
          </p:nvSpPr>
          <p:spPr>
            <a:xfrm>
              <a:off x="5619750" y="1565782"/>
              <a:ext cx="1127126" cy="1432308"/>
            </a:xfrm>
            <a:custGeom>
              <a:avLst/>
              <a:gdLst>
                <a:gd name="connsiteX0" fmla="*/ 0 w 1127126"/>
                <a:gd name="connsiteY0" fmla="*/ 332868 h 1432308"/>
                <a:gd name="connsiteX1" fmla="*/ 279400 w 1127126"/>
                <a:gd name="connsiteY1" fmla="*/ 9018 h 1432308"/>
                <a:gd name="connsiteX2" fmla="*/ 257175 w 1127126"/>
                <a:gd name="connsiteY2" fmla="*/ 91568 h 1432308"/>
                <a:gd name="connsiteX3" fmla="*/ 419100 w 1127126"/>
                <a:gd name="connsiteY3" fmla="*/ 107443 h 1432308"/>
                <a:gd name="connsiteX4" fmla="*/ 619125 w 1127126"/>
                <a:gd name="connsiteY4" fmla="*/ 320168 h 1432308"/>
                <a:gd name="connsiteX5" fmla="*/ 600075 w 1127126"/>
                <a:gd name="connsiteY5" fmla="*/ 304293 h 1432308"/>
                <a:gd name="connsiteX6" fmla="*/ 587375 w 1127126"/>
                <a:gd name="connsiteY6" fmla="*/ 304293 h 1432308"/>
                <a:gd name="connsiteX7" fmla="*/ 247650 w 1127126"/>
                <a:gd name="connsiteY7" fmla="*/ 472568 h 1432308"/>
                <a:gd name="connsiteX8" fmla="*/ 317500 w 1127126"/>
                <a:gd name="connsiteY8" fmla="*/ 507493 h 1432308"/>
                <a:gd name="connsiteX9" fmla="*/ 342900 w 1127126"/>
                <a:gd name="connsiteY9" fmla="*/ 729743 h 1432308"/>
                <a:gd name="connsiteX10" fmla="*/ 447675 w 1127126"/>
                <a:gd name="connsiteY10" fmla="*/ 580518 h 1432308"/>
                <a:gd name="connsiteX11" fmla="*/ 635000 w 1127126"/>
                <a:gd name="connsiteY11" fmla="*/ 567818 h 1432308"/>
                <a:gd name="connsiteX12" fmla="*/ 736600 w 1127126"/>
                <a:gd name="connsiteY12" fmla="*/ 640843 h 1432308"/>
                <a:gd name="connsiteX13" fmla="*/ 736600 w 1127126"/>
                <a:gd name="connsiteY13" fmla="*/ 732918 h 1432308"/>
                <a:gd name="connsiteX14" fmla="*/ 530225 w 1127126"/>
                <a:gd name="connsiteY14" fmla="*/ 853568 h 1432308"/>
                <a:gd name="connsiteX15" fmla="*/ 628650 w 1127126"/>
                <a:gd name="connsiteY15" fmla="*/ 885318 h 1432308"/>
                <a:gd name="connsiteX16" fmla="*/ 546100 w 1127126"/>
                <a:gd name="connsiteY16" fmla="*/ 1021843 h 1432308"/>
                <a:gd name="connsiteX17" fmla="*/ 603250 w 1127126"/>
                <a:gd name="connsiteY17" fmla="*/ 1085343 h 1432308"/>
                <a:gd name="connsiteX18" fmla="*/ 454025 w 1127126"/>
                <a:gd name="connsiteY18" fmla="*/ 1209168 h 1432308"/>
                <a:gd name="connsiteX19" fmla="*/ 73025 w 1127126"/>
                <a:gd name="connsiteY19" fmla="*/ 1428243 h 1432308"/>
                <a:gd name="connsiteX20" fmla="*/ 292100 w 1127126"/>
                <a:gd name="connsiteY20" fmla="*/ 1342518 h 1432308"/>
                <a:gd name="connsiteX21" fmla="*/ 1127125 w 1127126"/>
                <a:gd name="connsiteY21" fmla="*/ 1228218 h 1432308"/>
                <a:gd name="connsiteX22" fmla="*/ 298450 w 1127126"/>
                <a:gd name="connsiteY22" fmla="*/ 1291718 h 1432308"/>
                <a:gd name="connsiteX23" fmla="*/ 793750 w 1127126"/>
                <a:gd name="connsiteY23" fmla="*/ 1145668 h 1432308"/>
                <a:gd name="connsiteX24" fmla="*/ 819150 w 1127126"/>
                <a:gd name="connsiteY24" fmla="*/ 1056768 h 1432308"/>
                <a:gd name="connsiteX25" fmla="*/ 952500 w 1127126"/>
                <a:gd name="connsiteY25" fmla="*/ 1040893 h 1432308"/>
                <a:gd name="connsiteX26" fmla="*/ 749300 w 1127126"/>
                <a:gd name="connsiteY26" fmla="*/ 742443 h 1432308"/>
                <a:gd name="connsiteX27" fmla="*/ 908050 w 1127126"/>
                <a:gd name="connsiteY27" fmla="*/ 958343 h 1432308"/>
                <a:gd name="connsiteX28" fmla="*/ 625475 w 1127126"/>
                <a:gd name="connsiteY28" fmla="*/ 926593 h 1432308"/>
                <a:gd name="connsiteX29" fmla="*/ 835025 w 1127126"/>
                <a:gd name="connsiteY29" fmla="*/ 834518 h 1432308"/>
                <a:gd name="connsiteX30" fmla="*/ 514350 w 1127126"/>
                <a:gd name="connsiteY30" fmla="*/ 732918 h 1432308"/>
                <a:gd name="connsiteX31" fmla="*/ 650875 w 1127126"/>
                <a:gd name="connsiteY31" fmla="*/ 551943 h 1432308"/>
                <a:gd name="connsiteX32" fmla="*/ 352425 w 1127126"/>
                <a:gd name="connsiteY32" fmla="*/ 580518 h 1432308"/>
                <a:gd name="connsiteX33" fmla="*/ 485775 w 1127126"/>
                <a:gd name="connsiteY33" fmla="*/ 247143 h 1432308"/>
                <a:gd name="connsiteX34" fmla="*/ 203200 w 1127126"/>
                <a:gd name="connsiteY34" fmla="*/ 329693 h 1432308"/>
                <a:gd name="connsiteX35" fmla="*/ 311150 w 1127126"/>
                <a:gd name="connsiteY35" fmla="*/ 174118 h 1432308"/>
                <a:gd name="connsiteX36" fmla="*/ 333375 w 1127126"/>
                <a:gd name="connsiteY36" fmla="*/ 126493 h 1432308"/>
                <a:gd name="connsiteX37" fmla="*/ 374650 w 1127126"/>
                <a:gd name="connsiteY37" fmla="*/ 94743 h 1432308"/>
                <a:gd name="connsiteX38" fmla="*/ 95250 w 1127126"/>
                <a:gd name="connsiteY38" fmla="*/ 294768 h 14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27126" h="1432308">
                  <a:moveTo>
                    <a:pt x="0" y="332868"/>
                  </a:moveTo>
                  <a:cubicBezTo>
                    <a:pt x="118269" y="191051"/>
                    <a:pt x="236538" y="49235"/>
                    <a:pt x="279400" y="9018"/>
                  </a:cubicBezTo>
                  <a:cubicBezTo>
                    <a:pt x="322262" y="-31199"/>
                    <a:pt x="233892" y="75164"/>
                    <a:pt x="257175" y="91568"/>
                  </a:cubicBezTo>
                  <a:cubicBezTo>
                    <a:pt x="280458" y="107972"/>
                    <a:pt x="358775" y="69343"/>
                    <a:pt x="419100" y="107443"/>
                  </a:cubicBezTo>
                  <a:cubicBezTo>
                    <a:pt x="479425" y="145543"/>
                    <a:pt x="619125" y="320168"/>
                    <a:pt x="619125" y="320168"/>
                  </a:cubicBezTo>
                  <a:cubicBezTo>
                    <a:pt x="649287" y="352976"/>
                    <a:pt x="600075" y="304293"/>
                    <a:pt x="600075" y="304293"/>
                  </a:cubicBezTo>
                  <a:cubicBezTo>
                    <a:pt x="594783" y="301647"/>
                    <a:pt x="646113" y="276247"/>
                    <a:pt x="587375" y="304293"/>
                  </a:cubicBezTo>
                  <a:cubicBezTo>
                    <a:pt x="528638" y="332339"/>
                    <a:pt x="292629" y="438701"/>
                    <a:pt x="247650" y="472568"/>
                  </a:cubicBezTo>
                  <a:cubicBezTo>
                    <a:pt x="202671" y="506435"/>
                    <a:pt x="301625" y="464631"/>
                    <a:pt x="317500" y="507493"/>
                  </a:cubicBezTo>
                  <a:cubicBezTo>
                    <a:pt x="333375" y="550355"/>
                    <a:pt x="321204" y="717572"/>
                    <a:pt x="342900" y="729743"/>
                  </a:cubicBezTo>
                  <a:cubicBezTo>
                    <a:pt x="364596" y="741914"/>
                    <a:pt x="398992" y="607506"/>
                    <a:pt x="447675" y="580518"/>
                  </a:cubicBezTo>
                  <a:cubicBezTo>
                    <a:pt x="496358" y="553531"/>
                    <a:pt x="586846" y="557764"/>
                    <a:pt x="635000" y="567818"/>
                  </a:cubicBezTo>
                  <a:cubicBezTo>
                    <a:pt x="683154" y="577872"/>
                    <a:pt x="719667" y="613326"/>
                    <a:pt x="736600" y="640843"/>
                  </a:cubicBezTo>
                  <a:cubicBezTo>
                    <a:pt x="753533" y="668360"/>
                    <a:pt x="770996" y="697464"/>
                    <a:pt x="736600" y="732918"/>
                  </a:cubicBezTo>
                  <a:cubicBezTo>
                    <a:pt x="702204" y="768372"/>
                    <a:pt x="548217" y="828168"/>
                    <a:pt x="530225" y="853568"/>
                  </a:cubicBezTo>
                  <a:cubicBezTo>
                    <a:pt x="512233" y="878968"/>
                    <a:pt x="626004" y="857272"/>
                    <a:pt x="628650" y="885318"/>
                  </a:cubicBezTo>
                  <a:cubicBezTo>
                    <a:pt x="631296" y="913364"/>
                    <a:pt x="550333" y="988505"/>
                    <a:pt x="546100" y="1021843"/>
                  </a:cubicBezTo>
                  <a:cubicBezTo>
                    <a:pt x="541867" y="1055181"/>
                    <a:pt x="618596" y="1054122"/>
                    <a:pt x="603250" y="1085343"/>
                  </a:cubicBezTo>
                  <a:cubicBezTo>
                    <a:pt x="587904" y="1116564"/>
                    <a:pt x="542396" y="1152018"/>
                    <a:pt x="454025" y="1209168"/>
                  </a:cubicBezTo>
                  <a:cubicBezTo>
                    <a:pt x="365654" y="1266318"/>
                    <a:pt x="100012" y="1406018"/>
                    <a:pt x="73025" y="1428243"/>
                  </a:cubicBezTo>
                  <a:cubicBezTo>
                    <a:pt x="46038" y="1450468"/>
                    <a:pt x="116417" y="1375856"/>
                    <a:pt x="292100" y="1342518"/>
                  </a:cubicBezTo>
                  <a:cubicBezTo>
                    <a:pt x="467783" y="1309181"/>
                    <a:pt x="1126067" y="1236685"/>
                    <a:pt x="1127125" y="1228218"/>
                  </a:cubicBezTo>
                  <a:cubicBezTo>
                    <a:pt x="1128183" y="1219751"/>
                    <a:pt x="354013" y="1305476"/>
                    <a:pt x="298450" y="1291718"/>
                  </a:cubicBezTo>
                  <a:cubicBezTo>
                    <a:pt x="242888" y="1277960"/>
                    <a:pt x="706967" y="1184826"/>
                    <a:pt x="793750" y="1145668"/>
                  </a:cubicBezTo>
                  <a:cubicBezTo>
                    <a:pt x="880533" y="1106510"/>
                    <a:pt x="792692" y="1074231"/>
                    <a:pt x="819150" y="1056768"/>
                  </a:cubicBezTo>
                  <a:cubicBezTo>
                    <a:pt x="845608" y="1039305"/>
                    <a:pt x="964142" y="1093280"/>
                    <a:pt x="952500" y="1040893"/>
                  </a:cubicBezTo>
                  <a:cubicBezTo>
                    <a:pt x="940858" y="988506"/>
                    <a:pt x="756708" y="756201"/>
                    <a:pt x="749300" y="742443"/>
                  </a:cubicBezTo>
                  <a:cubicBezTo>
                    <a:pt x="741892" y="728685"/>
                    <a:pt x="928687" y="927651"/>
                    <a:pt x="908050" y="958343"/>
                  </a:cubicBezTo>
                  <a:cubicBezTo>
                    <a:pt x="887413" y="989035"/>
                    <a:pt x="637646" y="947230"/>
                    <a:pt x="625475" y="926593"/>
                  </a:cubicBezTo>
                  <a:cubicBezTo>
                    <a:pt x="613304" y="905956"/>
                    <a:pt x="853546" y="866797"/>
                    <a:pt x="835025" y="834518"/>
                  </a:cubicBezTo>
                  <a:cubicBezTo>
                    <a:pt x="816504" y="802239"/>
                    <a:pt x="545042" y="780014"/>
                    <a:pt x="514350" y="732918"/>
                  </a:cubicBezTo>
                  <a:cubicBezTo>
                    <a:pt x="483658" y="685822"/>
                    <a:pt x="677863" y="577343"/>
                    <a:pt x="650875" y="551943"/>
                  </a:cubicBezTo>
                  <a:cubicBezTo>
                    <a:pt x="623888" y="526543"/>
                    <a:pt x="379942" y="631318"/>
                    <a:pt x="352425" y="580518"/>
                  </a:cubicBezTo>
                  <a:cubicBezTo>
                    <a:pt x="324908" y="529718"/>
                    <a:pt x="510646" y="288947"/>
                    <a:pt x="485775" y="247143"/>
                  </a:cubicBezTo>
                  <a:cubicBezTo>
                    <a:pt x="460904" y="205339"/>
                    <a:pt x="232304" y="341864"/>
                    <a:pt x="203200" y="329693"/>
                  </a:cubicBezTo>
                  <a:cubicBezTo>
                    <a:pt x="174096" y="317522"/>
                    <a:pt x="289454" y="207985"/>
                    <a:pt x="311150" y="174118"/>
                  </a:cubicBezTo>
                  <a:cubicBezTo>
                    <a:pt x="332846" y="140251"/>
                    <a:pt x="322792" y="139722"/>
                    <a:pt x="333375" y="126493"/>
                  </a:cubicBezTo>
                  <a:cubicBezTo>
                    <a:pt x="343958" y="113264"/>
                    <a:pt x="374650" y="94743"/>
                    <a:pt x="374650" y="94743"/>
                  </a:cubicBezTo>
                  <a:lnTo>
                    <a:pt x="95250" y="294768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556D9E93-DA80-EF09-A15D-F323066D01F2}"/>
                </a:ext>
              </a:extLst>
            </p:cNvPr>
            <p:cNvSpPr/>
            <p:nvPr/>
          </p:nvSpPr>
          <p:spPr>
            <a:xfrm>
              <a:off x="5813425" y="1774825"/>
              <a:ext cx="987425" cy="1133475"/>
            </a:xfrm>
            <a:custGeom>
              <a:avLst/>
              <a:gdLst>
                <a:gd name="connsiteX0" fmla="*/ 0 w 987425"/>
                <a:gd name="connsiteY0" fmla="*/ 0 h 1133475"/>
                <a:gd name="connsiteX1" fmla="*/ 104775 w 987425"/>
                <a:gd name="connsiteY1" fmla="*/ 279400 h 1133475"/>
                <a:gd name="connsiteX2" fmla="*/ 333375 w 987425"/>
                <a:gd name="connsiteY2" fmla="*/ 492125 h 1133475"/>
                <a:gd name="connsiteX3" fmla="*/ 139700 w 987425"/>
                <a:gd name="connsiteY3" fmla="*/ 390525 h 1133475"/>
                <a:gd name="connsiteX4" fmla="*/ 333375 w 987425"/>
                <a:gd name="connsiteY4" fmla="*/ 733425 h 1133475"/>
                <a:gd name="connsiteX5" fmla="*/ 219075 w 987425"/>
                <a:gd name="connsiteY5" fmla="*/ 549275 h 1133475"/>
                <a:gd name="connsiteX6" fmla="*/ 438150 w 987425"/>
                <a:gd name="connsiteY6" fmla="*/ 955675 h 1133475"/>
                <a:gd name="connsiteX7" fmla="*/ 361950 w 987425"/>
                <a:gd name="connsiteY7" fmla="*/ 882650 h 1133475"/>
                <a:gd name="connsiteX8" fmla="*/ 828675 w 987425"/>
                <a:gd name="connsiteY8" fmla="*/ 901700 h 1133475"/>
                <a:gd name="connsiteX9" fmla="*/ 561975 w 987425"/>
                <a:gd name="connsiteY9" fmla="*/ 498475 h 1133475"/>
                <a:gd name="connsiteX10" fmla="*/ 838200 w 987425"/>
                <a:gd name="connsiteY10" fmla="*/ 1009650 h 1133475"/>
                <a:gd name="connsiteX11" fmla="*/ 987425 w 987425"/>
                <a:gd name="connsiteY1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7425" h="1133475">
                  <a:moveTo>
                    <a:pt x="0" y="0"/>
                  </a:moveTo>
                  <a:cubicBezTo>
                    <a:pt x="24606" y="98689"/>
                    <a:pt x="49213" y="197379"/>
                    <a:pt x="104775" y="279400"/>
                  </a:cubicBezTo>
                  <a:cubicBezTo>
                    <a:pt x="160337" y="361421"/>
                    <a:pt x="327554" y="473604"/>
                    <a:pt x="333375" y="492125"/>
                  </a:cubicBezTo>
                  <a:cubicBezTo>
                    <a:pt x="339196" y="510646"/>
                    <a:pt x="139700" y="350308"/>
                    <a:pt x="139700" y="390525"/>
                  </a:cubicBezTo>
                  <a:cubicBezTo>
                    <a:pt x="139700" y="430742"/>
                    <a:pt x="320146" y="706967"/>
                    <a:pt x="333375" y="733425"/>
                  </a:cubicBezTo>
                  <a:cubicBezTo>
                    <a:pt x="346604" y="759883"/>
                    <a:pt x="201613" y="512233"/>
                    <a:pt x="219075" y="549275"/>
                  </a:cubicBezTo>
                  <a:cubicBezTo>
                    <a:pt x="236537" y="586317"/>
                    <a:pt x="414338" y="900113"/>
                    <a:pt x="438150" y="955675"/>
                  </a:cubicBezTo>
                  <a:cubicBezTo>
                    <a:pt x="461962" y="1011237"/>
                    <a:pt x="296863" y="891646"/>
                    <a:pt x="361950" y="882650"/>
                  </a:cubicBezTo>
                  <a:cubicBezTo>
                    <a:pt x="427037" y="873654"/>
                    <a:pt x="795338" y="965729"/>
                    <a:pt x="828675" y="901700"/>
                  </a:cubicBezTo>
                  <a:cubicBezTo>
                    <a:pt x="862012" y="837671"/>
                    <a:pt x="560388" y="480483"/>
                    <a:pt x="561975" y="498475"/>
                  </a:cubicBezTo>
                  <a:cubicBezTo>
                    <a:pt x="563563" y="516467"/>
                    <a:pt x="767292" y="903817"/>
                    <a:pt x="838200" y="1009650"/>
                  </a:cubicBezTo>
                  <a:cubicBezTo>
                    <a:pt x="909108" y="1115483"/>
                    <a:pt x="948266" y="1124479"/>
                    <a:pt x="987425" y="11334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A662DAEC-A9E0-2E4A-1518-FABDB3AE1861}"/>
                </a:ext>
              </a:extLst>
            </p:cNvPr>
            <p:cNvSpPr/>
            <p:nvPr/>
          </p:nvSpPr>
          <p:spPr>
            <a:xfrm>
              <a:off x="5745064" y="1101698"/>
              <a:ext cx="1296678" cy="569017"/>
            </a:xfrm>
            <a:custGeom>
              <a:avLst/>
              <a:gdLst>
                <a:gd name="connsiteX0" fmla="*/ 1983 w 1296678"/>
                <a:gd name="connsiteY0" fmla="*/ 261356 h 569017"/>
                <a:gd name="connsiteX1" fmla="*/ 172899 w 1296678"/>
                <a:gd name="connsiteY1" fmla="*/ 235719 h 569017"/>
                <a:gd name="connsiteX2" fmla="*/ 1095844 w 1296678"/>
                <a:gd name="connsiteY2" fmla="*/ 13528 h 569017"/>
                <a:gd name="connsiteX3" fmla="*/ 1070207 w 1296678"/>
                <a:gd name="connsiteY3" fmla="*/ 56257 h 569017"/>
                <a:gd name="connsiteX4" fmla="*/ 1296671 w 1296678"/>
                <a:gd name="connsiteY4" fmla="*/ 316904 h 569017"/>
                <a:gd name="connsiteX5" fmla="*/ 1061661 w 1296678"/>
                <a:gd name="connsiteY5" fmla="*/ 248538 h 569017"/>
                <a:gd name="connsiteX6" fmla="*/ 1194121 w 1296678"/>
                <a:gd name="connsiteY6" fmla="*/ 398089 h 569017"/>
                <a:gd name="connsiteX7" fmla="*/ 715557 w 1296678"/>
                <a:gd name="connsiteY7" fmla="*/ 180171 h 569017"/>
                <a:gd name="connsiteX8" fmla="*/ 1125755 w 1296678"/>
                <a:gd name="connsiteY8" fmla="*/ 436545 h 569017"/>
                <a:gd name="connsiteX9" fmla="*/ 933474 w 1296678"/>
                <a:gd name="connsiteY9" fmla="*/ 248538 h 569017"/>
                <a:gd name="connsiteX10" fmla="*/ 343815 w 1296678"/>
                <a:gd name="connsiteY10" fmla="*/ 393816 h 569017"/>
                <a:gd name="connsiteX11" fmla="*/ 668555 w 1296678"/>
                <a:gd name="connsiteY11" fmla="*/ 569005 h 569017"/>
                <a:gd name="connsiteX12" fmla="*/ 288267 w 1296678"/>
                <a:gd name="connsiteY12" fmla="*/ 385270 h 569017"/>
                <a:gd name="connsiteX13" fmla="*/ 275448 w 1296678"/>
                <a:gd name="connsiteY13" fmla="*/ 402362 h 56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6678" h="569017">
                  <a:moveTo>
                    <a:pt x="1983" y="261356"/>
                  </a:moveTo>
                  <a:cubicBezTo>
                    <a:pt x="-3714" y="269190"/>
                    <a:pt x="-9411" y="277024"/>
                    <a:pt x="172899" y="235719"/>
                  </a:cubicBezTo>
                  <a:cubicBezTo>
                    <a:pt x="355209" y="194414"/>
                    <a:pt x="946293" y="43438"/>
                    <a:pt x="1095844" y="13528"/>
                  </a:cubicBezTo>
                  <a:cubicBezTo>
                    <a:pt x="1245395" y="-16382"/>
                    <a:pt x="1036736" y="5694"/>
                    <a:pt x="1070207" y="56257"/>
                  </a:cubicBezTo>
                  <a:cubicBezTo>
                    <a:pt x="1103678" y="106820"/>
                    <a:pt x="1298095" y="284857"/>
                    <a:pt x="1296671" y="316904"/>
                  </a:cubicBezTo>
                  <a:cubicBezTo>
                    <a:pt x="1295247" y="348951"/>
                    <a:pt x="1078753" y="235007"/>
                    <a:pt x="1061661" y="248538"/>
                  </a:cubicBezTo>
                  <a:cubicBezTo>
                    <a:pt x="1044569" y="262069"/>
                    <a:pt x="1251805" y="409483"/>
                    <a:pt x="1194121" y="398089"/>
                  </a:cubicBezTo>
                  <a:cubicBezTo>
                    <a:pt x="1136437" y="386695"/>
                    <a:pt x="726951" y="173762"/>
                    <a:pt x="715557" y="180171"/>
                  </a:cubicBezTo>
                  <a:cubicBezTo>
                    <a:pt x="704163" y="186580"/>
                    <a:pt x="1089436" y="425151"/>
                    <a:pt x="1125755" y="436545"/>
                  </a:cubicBezTo>
                  <a:cubicBezTo>
                    <a:pt x="1162074" y="447939"/>
                    <a:pt x="1063797" y="255659"/>
                    <a:pt x="933474" y="248538"/>
                  </a:cubicBezTo>
                  <a:cubicBezTo>
                    <a:pt x="803151" y="241417"/>
                    <a:pt x="387968" y="340405"/>
                    <a:pt x="343815" y="393816"/>
                  </a:cubicBezTo>
                  <a:cubicBezTo>
                    <a:pt x="299662" y="447227"/>
                    <a:pt x="677813" y="570429"/>
                    <a:pt x="668555" y="569005"/>
                  </a:cubicBezTo>
                  <a:cubicBezTo>
                    <a:pt x="659297" y="567581"/>
                    <a:pt x="353785" y="413044"/>
                    <a:pt x="288267" y="385270"/>
                  </a:cubicBezTo>
                  <a:cubicBezTo>
                    <a:pt x="222749" y="357496"/>
                    <a:pt x="249098" y="379929"/>
                    <a:pt x="275448" y="402362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7048646-9585-1E07-A68F-5504B9AA5956}"/>
                </a:ext>
              </a:extLst>
            </p:cNvPr>
            <p:cNvSpPr/>
            <p:nvPr/>
          </p:nvSpPr>
          <p:spPr>
            <a:xfrm>
              <a:off x="4631719" y="1435693"/>
              <a:ext cx="1082852" cy="546931"/>
            </a:xfrm>
            <a:custGeom>
              <a:avLst/>
              <a:gdLst>
                <a:gd name="connsiteX0" fmla="*/ 846135 w 1082852"/>
                <a:gd name="connsiteY0" fmla="*/ 0 h 546931"/>
                <a:gd name="connsiteX1" fmla="*/ 897410 w 1082852"/>
                <a:gd name="connsiteY1" fmla="*/ 76913 h 546931"/>
                <a:gd name="connsiteX2" fmla="*/ 1051234 w 1082852"/>
                <a:gd name="connsiteY2" fmla="*/ 324741 h 546931"/>
                <a:gd name="connsiteX3" fmla="*/ 871773 w 1082852"/>
                <a:gd name="connsiteY3" fmla="*/ 329014 h 546931"/>
                <a:gd name="connsiteX4" fmla="*/ 935866 w 1082852"/>
                <a:gd name="connsiteY4" fmla="*/ 414471 h 546931"/>
                <a:gd name="connsiteX5" fmla="*/ 670946 w 1082852"/>
                <a:gd name="connsiteY5" fmla="*/ 354651 h 546931"/>
                <a:gd name="connsiteX6" fmla="*/ 722221 w 1082852"/>
                <a:gd name="connsiteY6" fmla="*/ 410199 h 546931"/>
                <a:gd name="connsiteX7" fmla="*/ 102 w 1082852"/>
                <a:gd name="connsiteY7" fmla="*/ 521294 h 546931"/>
                <a:gd name="connsiteX8" fmla="*/ 777769 w 1082852"/>
                <a:gd name="connsiteY8" fmla="*/ 444382 h 546931"/>
                <a:gd name="connsiteX9" fmla="*/ 1059780 w 1082852"/>
                <a:gd name="connsiteY9" fmla="*/ 452928 h 546931"/>
                <a:gd name="connsiteX10" fmla="*/ 230838 w 1082852"/>
                <a:gd name="connsiteY10" fmla="*/ 546931 h 54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2852" h="546931">
                  <a:moveTo>
                    <a:pt x="846135" y="0"/>
                  </a:moveTo>
                  <a:cubicBezTo>
                    <a:pt x="854681" y="11395"/>
                    <a:pt x="863227" y="22790"/>
                    <a:pt x="897410" y="76913"/>
                  </a:cubicBezTo>
                  <a:cubicBezTo>
                    <a:pt x="931593" y="131036"/>
                    <a:pt x="1055507" y="282724"/>
                    <a:pt x="1051234" y="324741"/>
                  </a:cubicBezTo>
                  <a:cubicBezTo>
                    <a:pt x="1046961" y="366758"/>
                    <a:pt x="891001" y="314059"/>
                    <a:pt x="871773" y="329014"/>
                  </a:cubicBezTo>
                  <a:cubicBezTo>
                    <a:pt x="852545" y="343969"/>
                    <a:pt x="969337" y="410198"/>
                    <a:pt x="935866" y="414471"/>
                  </a:cubicBezTo>
                  <a:cubicBezTo>
                    <a:pt x="902395" y="418744"/>
                    <a:pt x="706553" y="355363"/>
                    <a:pt x="670946" y="354651"/>
                  </a:cubicBezTo>
                  <a:cubicBezTo>
                    <a:pt x="635339" y="353939"/>
                    <a:pt x="834028" y="382425"/>
                    <a:pt x="722221" y="410199"/>
                  </a:cubicBezTo>
                  <a:cubicBezTo>
                    <a:pt x="610414" y="437973"/>
                    <a:pt x="-9156" y="515597"/>
                    <a:pt x="102" y="521294"/>
                  </a:cubicBezTo>
                  <a:cubicBezTo>
                    <a:pt x="9360" y="526991"/>
                    <a:pt x="601156" y="455776"/>
                    <a:pt x="777769" y="444382"/>
                  </a:cubicBezTo>
                  <a:cubicBezTo>
                    <a:pt x="954382" y="432988"/>
                    <a:pt x="1150935" y="435836"/>
                    <a:pt x="1059780" y="452928"/>
                  </a:cubicBezTo>
                  <a:cubicBezTo>
                    <a:pt x="968625" y="470020"/>
                    <a:pt x="599731" y="508475"/>
                    <a:pt x="230838" y="54693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24B9C8C5-4491-2787-3DBC-34C0A8BDF51A}"/>
                </a:ext>
              </a:extLst>
            </p:cNvPr>
            <p:cNvSpPr/>
            <p:nvPr/>
          </p:nvSpPr>
          <p:spPr>
            <a:xfrm>
              <a:off x="6480635" y="1895475"/>
              <a:ext cx="1152856" cy="830826"/>
            </a:xfrm>
            <a:custGeom>
              <a:avLst/>
              <a:gdLst>
                <a:gd name="connsiteX0" fmla="*/ 463090 w 1152856"/>
                <a:gd name="connsiteY0" fmla="*/ 66675 h 830826"/>
                <a:gd name="connsiteX1" fmla="*/ 21765 w 1152856"/>
                <a:gd name="connsiteY1" fmla="*/ 415925 h 830826"/>
                <a:gd name="connsiteX2" fmla="*/ 69390 w 1152856"/>
                <a:gd name="connsiteY2" fmla="*/ 457200 h 830826"/>
                <a:gd name="connsiteX3" fmla="*/ 85265 w 1152856"/>
                <a:gd name="connsiteY3" fmla="*/ 565150 h 830826"/>
                <a:gd name="connsiteX4" fmla="*/ 488490 w 1152856"/>
                <a:gd name="connsiteY4" fmla="*/ 542925 h 830826"/>
                <a:gd name="connsiteX5" fmla="*/ 355140 w 1152856"/>
                <a:gd name="connsiteY5" fmla="*/ 692150 h 830826"/>
                <a:gd name="connsiteX6" fmla="*/ 348790 w 1152856"/>
                <a:gd name="connsiteY6" fmla="*/ 822325 h 830826"/>
                <a:gd name="connsiteX7" fmla="*/ 840915 w 1152856"/>
                <a:gd name="connsiteY7" fmla="*/ 809625 h 830826"/>
                <a:gd name="connsiteX8" fmla="*/ 999665 w 1152856"/>
                <a:gd name="connsiteY8" fmla="*/ 739775 h 830826"/>
                <a:gd name="connsiteX9" fmla="*/ 1152065 w 1152856"/>
                <a:gd name="connsiteY9" fmla="*/ 454025 h 830826"/>
                <a:gd name="connsiteX10" fmla="*/ 1053640 w 1152856"/>
                <a:gd name="connsiteY10" fmla="*/ 390525 h 830826"/>
                <a:gd name="connsiteX11" fmla="*/ 926640 w 1152856"/>
                <a:gd name="connsiteY11" fmla="*/ 377825 h 830826"/>
                <a:gd name="connsiteX12" fmla="*/ 964740 w 1152856"/>
                <a:gd name="connsiteY12" fmla="*/ 349250 h 830826"/>
                <a:gd name="connsiteX13" fmla="*/ 720265 w 1152856"/>
                <a:gd name="connsiteY13" fmla="*/ 0 h 83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856" h="830826">
                  <a:moveTo>
                    <a:pt x="463090" y="66675"/>
                  </a:moveTo>
                  <a:cubicBezTo>
                    <a:pt x="275236" y="208756"/>
                    <a:pt x="87382" y="350838"/>
                    <a:pt x="21765" y="415925"/>
                  </a:cubicBezTo>
                  <a:cubicBezTo>
                    <a:pt x="-43852" y="481013"/>
                    <a:pt x="58807" y="432329"/>
                    <a:pt x="69390" y="457200"/>
                  </a:cubicBezTo>
                  <a:cubicBezTo>
                    <a:pt x="79973" y="482071"/>
                    <a:pt x="15415" y="550863"/>
                    <a:pt x="85265" y="565150"/>
                  </a:cubicBezTo>
                  <a:cubicBezTo>
                    <a:pt x="155115" y="579437"/>
                    <a:pt x="443511" y="521758"/>
                    <a:pt x="488490" y="542925"/>
                  </a:cubicBezTo>
                  <a:cubicBezTo>
                    <a:pt x="533469" y="564092"/>
                    <a:pt x="378423" y="645583"/>
                    <a:pt x="355140" y="692150"/>
                  </a:cubicBezTo>
                  <a:cubicBezTo>
                    <a:pt x="331857" y="738717"/>
                    <a:pt x="267828" y="802746"/>
                    <a:pt x="348790" y="822325"/>
                  </a:cubicBezTo>
                  <a:cubicBezTo>
                    <a:pt x="429752" y="841904"/>
                    <a:pt x="732436" y="823383"/>
                    <a:pt x="840915" y="809625"/>
                  </a:cubicBezTo>
                  <a:cubicBezTo>
                    <a:pt x="949394" y="795867"/>
                    <a:pt x="947807" y="799042"/>
                    <a:pt x="999665" y="739775"/>
                  </a:cubicBezTo>
                  <a:cubicBezTo>
                    <a:pt x="1051523" y="680508"/>
                    <a:pt x="1143069" y="512233"/>
                    <a:pt x="1152065" y="454025"/>
                  </a:cubicBezTo>
                  <a:cubicBezTo>
                    <a:pt x="1161061" y="395817"/>
                    <a:pt x="1091211" y="403225"/>
                    <a:pt x="1053640" y="390525"/>
                  </a:cubicBezTo>
                  <a:cubicBezTo>
                    <a:pt x="1016069" y="377825"/>
                    <a:pt x="941457" y="384704"/>
                    <a:pt x="926640" y="377825"/>
                  </a:cubicBezTo>
                  <a:cubicBezTo>
                    <a:pt x="911823" y="370946"/>
                    <a:pt x="999136" y="412221"/>
                    <a:pt x="964740" y="349250"/>
                  </a:cubicBezTo>
                  <a:cubicBezTo>
                    <a:pt x="930344" y="286279"/>
                    <a:pt x="825304" y="143139"/>
                    <a:pt x="72026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65E33A34-34CB-1134-830E-DF360B439D9D}"/>
                </a:ext>
              </a:extLst>
            </p:cNvPr>
            <p:cNvSpPr/>
            <p:nvPr/>
          </p:nvSpPr>
          <p:spPr>
            <a:xfrm>
              <a:off x="6731000" y="2057391"/>
              <a:ext cx="642027" cy="626895"/>
            </a:xfrm>
            <a:custGeom>
              <a:avLst/>
              <a:gdLst>
                <a:gd name="connsiteX0" fmla="*/ 0 w 642027"/>
                <a:gd name="connsiteY0" fmla="*/ 44459 h 626895"/>
                <a:gd name="connsiteX1" fmla="*/ 549275 w 642027"/>
                <a:gd name="connsiteY1" fmla="*/ 9 h 626895"/>
                <a:gd name="connsiteX2" fmla="*/ 581025 w 642027"/>
                <a:gd name="connsiteY2" fmla="*/ 47634 h 626895"/>
                <a:gd name="connsiteX3" fmla="*/ 260350 w 642027"/>
                <a:gd name="connsiteY3" fmla="*/ 120659 h 626895"/>
                <a:gd name="connsiteX4" fmla="*/ 231775 w 642027"/>
                <a:gd name="connsiteY4" fmla="*/ 171459 h 626895"/>
                <a:gd name="connsiteX5" fmla="*/ 488950 w 642027"/>
                <a:gd name="connsiteY5" fmla="*/ 174634 h 626895"/>
                <a:gd name="connsiteX6" fmla="*/ 635000 w 642027"/>
                <a:gd name="connsiteY6" fmla="*/ 301634 h 626895"/>
                <a:gd name="connsiteX7" fmla="*/ 590550 w 642027"/>
                <a:gd name="connsiteY7" fmla="*/ 561984 h 626895"/>
                <a:gd name="connsiteX8" fmla="*/ 346075 w 642027"/>
                <a:gd name="connsiteY8" fmla="*/ 625484 h 626895"/>
                <a:gd name="connsiteX9" fmla="*/ 171450 w 642027"/>
                <a:gd name="connsiteY9" fmla="*/ 596909 h 626895"/>
                <a:gd name="connsiteX10" fmla="*/ 101600 w 642027"/>
                <a:gd name="connsiteY10" fmla="*/ 495309 h 626895"/>
                <a:gd name="connsiteX11" fmla="*/ 193675 w 642027"/>
                <a:gd name="connsiteY11" fmla="*/ 441334 h 626895"/>
                <a:gd name="connsiteX12" fmla="*/ 419100 w 642027"/>
                <a:gd name="connsiteY12" fmla="*/ 460384 h 626895"/>
                <a:gd name="connsiteX13" fmla="*/ 508000 w 642027"/>
                <a:gd name="connsiteY13" fmla="*/ 406409 h 626895"/>
                <a:gd name="connsiteX14" fmla="*/ 327025 w 642027"/>
                <a:gd name="connsiteY14" fmla="*/ 301634 h 626895"/>
                <a:gd name="connsiteX15" fmla="*/ 206375 w 642027"/>
                <a:gd name="connsiteY15" fmla="*/ 339734 h 626895"/>
                <a:gd name="connsiteX16" fmla="*/ 34925 w 642027"/>
                <a:gd name="connsiteY16" fmla="*/ 323859 h 626895"/>
                <a:gd name="connsiteX17" fmla="*/ 57150 w 642027"/>
                <a:gd name="connsiteY17" fmla="*/ 250834 h 626895"/>
                <a:gd name="connsiteX18" fmla="*/ 19050 w 642027"/>
                <a:gd name="connsiteY18" fmla="*/ 165109 h 62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2027" h="626895">
                  <a:moveTo>
                    <a:pt x="0" y="44459"/>
                  </a:moveTo>
                  <a:cubicBezTo>
                    <a:pt x="226219" y="21969"/>
                    <a:pt x="452438" y="-520"/>
                    <a:pt x="549275" y="9"/>
                  </a:cubicBezTo>
                  <a:cubicBezTo>
                    <a:pt x="646112" y="538"/>
                    <a:pt x="629179" y="27526"/>
                    <a:pt x="581025" y="47634"/>
                  </a:cubicBezTo>
                  <a:cubicBezTo>
                    <a:pt x="532871" y="67742"/>
                    <a:pt x="318558" y="100022"/>
                    <a:pt x="260350" y="120659"/>
                  </a:cubicBezTo>
                  <a:cubicBezTo>
                    <a:pt x="202142" y="141296"/>
                    <a:pt x="193675" y="162463"/>
                    <a:pt x="231775" y="171459"/>
                  </a:cubicBezTo>
                  <a:cubicBezTo>
                    <a:pt x="269875" y="180455"/>
                    <a:pt x="421746" y="152938"/>
                    <a:pt x="488950" y="174634"/>
                  </a:cubicBezTo>
                  <a:cubicBezTo>
                    <a:pt x="556154" y="196330"/>
                    <a:pt x="618067" y="237076"/>
                    <a:pt x="635000" y="301634"/>
                  </a:cubicBezTo>
                  <a:cubicBezTo>
                    <a:pt x="651933" y="366192"/>
                    <a:pt x="638704" y="508009"/>
                    <a:pt x="590550" y="561984"/>
                  </a:cubicBezTo>
                  <a:cubicBezTo>
                    <a:pt x="542396" y="615959"/>
                    <a:pt x="415925" y="619663"/>
                    <a:pt x="346075" y="625484"/>
                  </a:cubicBezTo>
                  <a:cubicBezTo>
                    <a:pt x="276225" y="631305"/>
                    <a:pt x="212196" y="618605"/>
                    <a:pt x="171450" y="596909"/>
                  </a:cubicBezTo>
                  <a:cubicBezTo>
                    <a:pt x="130704" y="575213"/>
                    <a:pt x="97896" y="521238"/>
                    <a:pt x="101600" y="495309"/>
                  </a:cubicBezTo>
                  <a:cubicBezTo>
                    <a:pt x="105304" y="469380"/>
                    <a:pt x="140758" y="447155"/>
                    <a:pt x="193675" y="441334"/>
                  </a:cubicBezTo>
                  <a:cubicBezTo>
                    <a:pt x="246592" y="435513"/>
                    <a:pt x="366713" y="466205"/>
                    <a:pt x="419100" y="460384"/>
                  </a:cubicBezTo>
                  <a:cubicBezTo>
                    <a:pt x="471487" y="454563"/>
                    <a:pt x="523346" y="432867"/>
                    <a:pt x="508000" y="406409"/>
                  </a:cubicBezTo>
                  <a:cubicBezTo>
                    <a:pt x="492654" y="379951"/>
                    <a:pt x="377296" y="312746"/>
                    <a:pt x="327025" y="301634"/>
                  </a:cubicBezTo>
                  <a:cubicBezTo>
                    <a:pt x="276754" y="290522"/>
                    <a:pt x="255058" y="336030"/>
                    <a:pt x="206375" y="339734"/>
                  </a:cubicBezTo>
                  <a:cubicBezTo>
                    <a:pt x="157692" y="343438"/>
                    <a:pt x="59796" y="338676"/>
                    <a:pt x="34925" y="323859"/>
                  </a:cubicBezTo>
                  <a:cubicBezTo>
                    <a:pt x="10054" y="309042"/>
                    <a:pt x="59796" y="277292"/>
                    <a:pt x="57150" y="250834"/>
                  </a:cubicBezTo>
                  <a:cubicBezTo>
                    <a:pt x="54504" y="224376"/>
                    <a:pt x="36777" y="194742"/>
                    <a:pt x="19050" y="16510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CE6345FB-32E5-8146-E1B0-8B226B379FC6}"/>
                </a:ext>
              </a:extLst>
            </p:cNvPr>
            <p:cNvSpPr/>
            <p:nvPr/>
          </p:nvSpPr>
          <p:spPr>
            <a:xfrm>
              <a:off x="6921500" y="2019300"/>
              <a:ext cx="44450" cy="298450"/>
            </a:xfrm>
            <a:custGeom>
              <a:avLst/>
              <a:gdLst>
                <a:gd name="connsiteX0" fmla="*/ 44450 w 44450"/>
                <a:gd name="connsiteY0" fmla="*/ 0 h 298450"/>
                <a:gd name="connsiteX1" fmla="*/ 0 w 44450"/>
                <a:gd name="connsiteY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298450">
                  <a:moveTo>
                    <a:pt x="44450" y="0"/>
                  </a:moveTo>
                  <a:lnTo>
                    <a:pt x="0" y="298450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51C12052-8428-F70D-26B8-263B1000FED4}"/>
                </a:ext>
              </a:extLst>
            </p:cNvPr>
            <p:cNvSpPr/>
            <p:nvPr/>
          </p:nvSpPr>
          <p:spPr>
            <a:xfrm>
              <a:off x="6558513" y="2886075"/>
              <a:ext cx="137960" cy="296028"/>
            </a:xfrm>
            <a:custGeom>
              <a:avLst/>
              <a:gdLst>
                <a:gd name="connsiteX0" fmla="*/ 77237 w 137960"/>
                <a:gd name="connsiteY0" fmla="*/ 0 h 296028"/>
                <a:gd name="connsiteX1" fmla="*/ 1037 w 137960"/>
                <a:gd name="connsiteY1" fmla="*/ 209550 h 296028"/>
                <a:gd name="connsiteX2" fmla="*/ 35962 w 137960"/>
                <a:gd name="connsiteY2" fmla="*/ 171450 h 296028"/>
                <a:gd name="connsiteX3" fmla="*/ 77237 w 137960"/>
                <a:gd name="connsiteY3" fmla="*/ 209550 h 296028"/>
                <a:gd name="connsiteX4" fmla="*/ 137562 w 137960"/>
                <a:gd name="connsiteY4" fmla="*/ 295275 h 296028"/>
                <a:gd name="connsiteX5" fmla="*/ 102637 w 137960"/>
                <a:gd name="connsiteY5" fmla="*/ 155575 h 296028"/>
                <a:gd name="connsiteX6" fmla="*/ 86762 w 137960"/>
                <a:gd name="connsiteY6" fmla="*/ 101600 h 29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60" h="296028">
                  <a:moveTo>
                    <a:pt x="77237" y="0"/>
                  </a:moveTo>
                  <a:cubicBezTo>
                    <a:pt x="42576" y="90487"/>
                    <a:pt x="7916" y="180975"/>
                    <a:pt x="1037" y="209550"/>
                  </a:cubicBezTo>
                  <a:cubicBezTo>
                    <a:pt x="-5842" y="238125"/>
                    <a:pt x="23262" y="171450"/>
                    <a:pt x="35962" y="171450"/>
                  </a:cubicBezTo>
                  <a:cubicBezTo>
                    <a:pt x="48662" y="171450"/>
                    <a:pt x="60304" y="188913"/>
                    <a:pt x="77237" y="209550"/>
                  </a:cubicBezTo>
                  <a:cubicBezTo>
                    <a:pt x="94170" y="230188"/>
                    <a:pt x="133329" y="304271"/>
                    <a:pt x="137562" y="295275"/>
                  </a:cubicBezTo>
                  <a:cubicBezTo>
                    <a:pt x="141795" y="286279"/>
                    <a:pt x="111104" y="187854"/>
                    <a:pt x="102637" y="155575"/>
                  </a:cubicBezTo>
                  <a:cubicBezTo>
                    <a:pt x="94170" y="123296"/>
                    <a:pt x="90466" y="112448"/>
                    <a:pt x="86762" y="1016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B5FFB6C6-8BFD-0417-0516-8C9C34910F77}"/>
                </a:ext>
              </a:extLst>
            </p:cNvPr>
            <p:cNvSpPr/>
            <p:nvPr/>
          </p:nvSpPr>
          <p:spPr>
            <a:xfrm>
              <a:off x="6695859" y="2838450"/>
              <a:ext cx="166922" cy="288995"/>
            </a:xfrm>
            <a:custGeom>
              <a:avLst/>
              <a:gdLst>
                <a:gd name="connsiteX0" fmla="*/ 25616 w 166922"/>
                <a:gd name="connsiteY0" fmla="*/ 0 h 288995"/>
                <a:gd name="connsiteX1" fmla="*/ 216 w 166922"/>
                <a:gd name="connsiteY1" fmla="*/ 193675 h 288995"/>
                <a:gd name="connsiteX2" fmla="*/ 38316 w 166922"/>
                <a:gd name="connsiteY2" fmla="*/ 130175 h 288995"/>
                <a:gd name="connsiteX3" fmla="*/ 82766 w 166922"/>
                <a:gd name="connsiteY3" fmla="*/ 88900 h 288995"/>
                <a:gd name="connsiteX4" fmla="*/ 104991 w 166922"/>
                <a:gd name="connsiteY4" fmla="*/ 152400 h 288995"/>
                <a:gd name="connsiteX5" fmla="*/ 92291 w 166922"/>
                <a:gd name="connsiteY5" fmla="*/ 222250 h 288995"/>
                <a:gd name="connsiteX6" fmla="*/ 111341 w 166922"/>
                <a:gd name="connsiteY6" fmla="*/ 288925 h 288995"/>
                <a:gd name="connsiteX7" fmla="*/ 162141 w 166922"/>
                <a:gd name="connsiteY7" fmla="*/ 209550 h 288995"/>
                <a:gd name="connsiteX8" fmla="*/ 155791 w 166922"/>
                <a:gd name="connsiteY8" fmla="*/ 44450 h 288995"/>
                <a:gd name="connsiteX9" fmla="*/ 82766 w 166922"/>
                <a:gd name="connsiteY9" fmla="*/ 38100 h 2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22" h="288995">
                  <a:moveTo>
                    <a:pt x="25616" y="0"/>
                  </a:moveTo>
                  <a:cubicBezTo>
                    <a:pt x="11857" y="85989"/>
                    <a:pt x="-1901" y="171979"/>
                    <a:pt x="216" y="193675"/>
                  </a:cubicBezTo>
                  <a:cubicBezTo>
                    <a:pt x="2333" y="215371"/>
                    <a:pt x="24558" y="147637"/>
                    <a:pt x="38316" y="130175"/>
                  </a:cubicBezTo>
                  <a:cubicBezTo>
                    <a:pt x="52074" y="112713"/>
                    <a:pt x="71654" y="85196"/>
                    <a:pt x="82766" y="88900"/>
                  </a:cubicBezTo>
                  <a:cubicBezTo>
                    <a:pt x="93878" y="92604"/>
                    <a:pt x="103404" y="130175"/>
                    <a:pt x="104991" y="152400"/>
                  </a:cubicBezTo>
                  <a:cubicBezTo>
                    <a:pt x="106578" y="174625"/>
                    <a:pt x="91233" y="199496"/>
                    <a:pt x="92291" y="222250"/>
                  </a:cubicBezTo>
                  <a:cubicBezTo>
                    <a:pt x="93349" y="245004"/>
                    <a:pt x="99699" y="291042"/>
                    <a:pt x="111341" y="288925"/>
                  </a:cubicBezTo>
                  <a:cubicBezTo>
                    <a:pt x="122983" y="286808"/>
                    <a:pt x="154733" y="250296"/>
                    <a:pt x="162141" y="209550"/>
                  </a:cubicBezTo>
                  <a:cubicBezTo>
                    <a:pt x="169549" y="168804"/>
                    <a:pt x="169020" y="73025"/>
                    <a:pt x="155791" y="44450"/>
                  </a:cubicBezTo>
                  <a:cubicBezTo>
                    <a:pt x="142562" y="15875"/>
                    <a:pt x="112664" y="26987"/>
                    <a:pt x="82766" y="381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F68058DB-04F8-D8CD-E888-6747DAEB9C56}"/>
                </a:ext>
              </a:extLst>
            </p:cNvPr>
            <p:cNvSpPr/>
            <p:nvPr/>
          </p:nvSpPr>
          <p:spPr>
            <a:xfrm>
              <a:off x="6871608" y="2803525"/>
              <a:ext cx="157842" cy="245127"/>
            </a:xfrm>
            <a:custGeom>
              <a:avLst/>
              <a:gdLst>
                <a:gd name="connsiteX0" fmla="*/ 100692 w 157842"/>
                <a:gd name="connsiteY0" fmla="*/ 0 h 245127"/>
                <a:gd name="connsiteX1" fmla="*/ 2267 w 157842"/>
                <a:gd name="connsiteY1" fmla="*/ 187325 h 245127"/>
                <a:gd name="connsiteX2" fmla="*/ 34017 w 157842"/>
                <a:gd name="connsiteY2" fmla="*/ 152400 h 245127"/>
                <a:gd name="connsiteX3" fmla="*/ 62592 w 157842"/>
                <a:gd name="connsiteY3" fmla="*/ 212725 h 245127"/>
                <a:gd name="connsiteX4" fmla="*/ 81642 w 157842"/>
                <a:gd name="connsiteY4" fmla="*/ 152400 h 245127"/>
                <a:gd name="connsiteX5" fmla="*/ 107042 w 157842"/>
                <a:gd name="connsiteY5" fmla="*/ 241300 h 245127"/>
                <a:gd name="connsiteX6" fmla="*/ 157842 w 157842"/>
                <a:gd name="connsiteY6" fmla="*/ 219075 h 245127"/>
                <a:gd name="connsiteX7" fmla="*/ 107042 w 157842"/>
                <a:gd name="connsiteY7" fmla="*/ 130175 h 245127"/>
                <a:gd name="connsiteX8" fmla="*/ 151492 w 157842"/>
                <a:gd name="connsiteY8" fmla="*/ 3175 h 24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42" h="245127">
                  <a:moveTo>
                    <a:pt x="100692" y="0"/>
                  </a:moveTo>
                  <a:cubicBezTo>
                    <a:pt x="57035" y="80962"/>
                    <a:pt x="13379" y="161925"/>
                    <a:pt x="2267" y="187325"/>
                  </a:cubicBezTo>
                  <a:cubicBezTo>
                    <a:pt x="-8845" y="212725"/>
                    <a:pt x="23963" y="148167"/>
                    <a:pt x="34017" y="152400"/>
                  </a:cubicBezTo>
                  <a:cubicBezTo>
                    <a:pt x="44071" y="156633"/>
                    <a:pt x="54655" y="212725"/>
                    <a:pt x="62592" y="212725"/>
                  </a:cubicBezTo>
                  <a:cubicBezTo>
                    <a:pt x="70529" y="212725"/>
                    <a:pt x="74234" y="147638"/>
                    <a:pt x="81642" y="152400"/>
                  </a:cubicBezTo>
                  <a:cubicBezTo>
                    <a:pt x="89050" y="157163"/>
                    <a:pt x="94342" y="230188"/>
                    <a:pt x="107042" y="241300"/>
                  </a:cubicBezTo>
                  <a:cubicBezTo>
                    <a:pt x="119742" y="252412"/>
                    <a:pt x="157842" y="237596"/>
                    <a:pt x="157842" y="219075"/>
                  </a:cubicBezTo>
                  <a:cubicBezTo>
                    <a:pt x="157842" y="200554"/>
                    <a:pt x="108100" y="166158"/>
                    <a:pt x="107042" y="130175"/>
                  </a:cubicBezTo>
                  <a:cubicBezTo>
                    <a:pt x="105984" y="94192"/>
                    <a:pt x="128738" y="48683"/>
                    <a:pt x="151492" y="31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9682A579-6536-6438-E6DB-55D55FB1E773}"/>
                </a:ext>
              </a:extLst>
            </p:cNvPr>
            <p:cNvSpPr/>
            <p:nvPr/>
          </p:nvSpPr>
          <p:spPr>
            <a:xfrm>
              <a:off x="7067878" y="2781300"/>
              <a:ext cx="131896" cy="274243"/>
            </a:xfrm>
            <a:custGeom>
              <a:avLst/>
              <a:gdLst>
                <a:gd name="connsiteX0" fmla="*/ 28247 w 131896"/>
                <a:gd name="connsiteY0" fmla="*/ 0 h 274243"/>
                <a:gd name="connsiteX1" fmla="*/ 72697 w 131896"/>
                <a:gd name="connsiteY1" fmla="*/ 79375 h 274243"/>
                <a:gd name="connsiteX2" fmla="*/ 37772 w 131896"/>
                <a:gd name="connsiteY2" fmla="*/ 222250 h 274243"/>
                <a:gd name="connsiteX3" fmla="*/ 2847 w 131896"/>
                <a:gd name="connsiteY3" fmla="*/ 273050 h 274243"/>
                <a:gd name="connsiteX4" fmla="*/ 117147 w 131896"/>
                <a:gd name="connsiteY4" fmla="*/ 244475 h 274243"/>
                <a:gd name="connsiteX5" fmla="*/ 126672 w 131896"/>
                <a:gd name="connsiteY5" fmla="*/ 101600 h 274243"/>
                <a:gd name="connsiteX6" fmla="*/ 82222 w 131896"/>
                <a:gd name="connsiteY6" fmla="*/ 28575 h 274243"/>
                <a:gd name="connsiteX7" fmla="*/ 85397 w 131896"/>
                <a:gd name="connsiteY7" fmla="*/ 31750 h 274243"/>
                <a:gd name="connsiteX8" fmla="*/ 44122 w 131896"/>
                <a:gd name="connsiteY8" fmla="*/ 47625 h 2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96" h="274243">
                  <a:moveTo>
                    <a:pt x="28247" y="0"/>
                  </a:moveTo>
                  <a:cubicBezTo>
                    <a:pt x="49678" y="21166"/>
                    <a:pt x="71110" y="42333"/>
                    <a:pt x="72697" y="79375"/>
                  </a:cubicBezTo>
                  <a:cubicBezTo>
                    <a:pt x="74285" y="116417"/>
                    <a:pt x="49414" y="189971"/>
                    <a:pt x="37772" y="222250"/>
                  </a:cubicBezTo>
                  <a:cubicBezTo>
                    <a:pt x="26130" y="254529"/>
                    <a:pt x="-10382" y="269346"/>
                    <a:pt x="2847" y="273050"/>
                  </a:cubicBezTo>
                  <a:cubicBezTo>
                    <a:pt x="16076" y="276754"/>
                    <a:pt x="96510" y="273050"/>
                    <a:pt x="117147" y="244475"/>
                  </a:cubicBezTo>
                  <a:cubicBezTo>
                    <a:pt x="137784" y="215900"/>
                    <a:pt x="132493" y="137583"/>
                    <a:pt x="126672" y="101600"/>
                  </a:cubicBezTo>
                  <a:cubicBezTo>
                    <a:pt x="120851" y="65617"/>
                    <a:pt x="82222" y="28575"/>
                    <a:pt x="82222" y="28575"/>
                  </a:cubicBezTo>
                  <a:cubicBezTo>
                    <a:pt x="75343" y="16933"/>
                    <a:pt x="91747" y="28575"/>
                    <a:pt x="85397" y="31750"/>
                  </a:cubicBezTo>
                  <a:cubicBezTo>
                    <a:pt x="79047" y="34925"/>
                    <a:pt x="61584" y="41275"/>
                    <a:pt x="44122" y="476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77F92300-9E57-2EBF-AF0D-5490CD52EABC}"/>
                </a:ext>
              </a:extLst>
            </p:cNvPr>
            <p:cNvSpPr/>
            <p:nvPr/>
          </p:nvSpPr>
          <p:spPr>
            <a:xfrm>
              <a:off x="7172325" y="2819400"/>
              <a:ext cx="108813" cy="107871"/>
            </a:xfrm>
            <a:custGeom>
              <a:avLst/>
              <a:gdLst>
                <a:gd name="connsiteX0" fmla="*/ 0 w 108813"/>
                <a:gd name="connsiteY0" fmla="*/ 0 h 107871"/>
                <a:gd name="connsiteX1" fmla="*/ 98425 w 108813"/>
                <a:gd name="connsiteY1" fmla="*/ 104775 h 107871"/>
                <a:gd name="connsiteX2" fmla="*/ 101600 w 108813"/>
                <a:gd name="connsiteY2" fmla="*/ 73025 h 107871"/>
                <a:gd name="connsiteX3" fmla="*/ 60325 w 108813"/>
                <a:gd name="connsiteY3" fmla="*/ 0 h 10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13" h="107871">
                  <a:moveTo>
                    <a:pt x="0" y="0"/>
                  </a:moveTo>
                  <a:lnTo>
                    <a:pt x="98425" y="104775"/>
                  </a:lnTo>
                  <a:cubicBezTo>
                    <a:pt x="115358" y="116946"/>
                    <a:pt x="107950" y="90487"/>
                    <a:pt x="101600" y="73025"/>
                  </a:cubicBezTo>
                  <a:cubicBezTo>
                    <a:pt x="95250" y="55563"/>
                    <a:pt x="77787" y="27781"/>
                    <a:pt x="6032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CADECC0-4ACB-9413-65D5-606EF2F1199A}"/>
                </a:ext>
              </a:extLst>
            </p:cNvPr>
            <p:cNvSpPr/>
            <p:nvPr/>
          </p:nvSpPr>
          <p:spPr>
            <a:xfrm>
              <a:off x="7258050" y="2790825"/>
              <a:ext cx="27843" cy="104775"/>
            </a:xfrm>
            <a:custGeom>
              <a:avLst/>
              <a:gdLst>
                <a:gd name="connsiteX0" fmla="*/ 0 w 27843"/>
                <a:gd name="connsiteY0" fmla="*/ 0 h 104775"/>
                <a:gd name="connsiteX1" fmla="*/ 25400 w 27843"/>
                <a:gd name="connsiteY1" fmla="*/ 57150 h 104775"/>
                <a:gd name="connsiteX2" fmla="*/ 25400 w 2784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3" h="104775">
                  <a:moveTo>
                    <a:pt x="0" y="0"/>
                  </a:moveTo>
                  <a:cubicBezTo>
                    <a:pt x="10583" y="19844"/>
                    <a:pt x="21167" y="39688"/>
                    <a:pt x="25400" y="57150"/>
                  </a:cubicBezTo>
                  <a:cubicBezTo>
                    <a:pt x="29633" y="74612"/>
                    <a:pt x="27516" y="89693"/>
                    <a:pt x="25400" y="1047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989F47A8-4E29-DF58-DACD-80538D98AD27}"/>
                </a:ext>
              </a:extLst>
            </p:cNvPr>
            <p:cNvSpPr/>
            <p:nvPr/>
          </p:nvSpPr>
          <p:spPr>
            <a:xfrm>
              <a:off x="7249111" y="2800350"/>
              <a:ext cx="114081" cy="257474"/>
            </a:xfrm>
            <a:custGeom>
              <a:avLst/>
              <a:gdLst>
                <a:gd name="connsiteX0" fmla="*/ 62914 w 114081"/>
                <a:gd name="connsiteY0" fmla="*/ 0 h 257474"/>
                <a:gd name="connsiteX1" fmla="*/ 113714 w 114081"/>
                <a:gd name="connsiteY1" fmla="*/ 63500 h 257474"/>
                <a:gd name="connsiteX2" fmla="*/ 81964 w 114081"/>
                <a:gd name="connsiteY2" fmla="*/ 180975 h 257474"/>
                <a:gd name="connsiteX3" fmla="*/ 12114 w 114081"/>
                <a:gd name="connsiteY3" fmla="*/ 257175 h 257474"/>
                <a:gd name="connsiteX4" fmla="*/ 2589 w 114081"/>
                <a:gd name="connsiteY4" fmla="*/ 206375 h 257474"/>
                <a:gd name="connsiteX5" fmla="*/ 40689 w 114081"/>
                <a:gd name="connsiteY5" fmla="*/ 177800 h 257474"/>
                <a:gd name="connsiteX6" fmla="*/ 69264 w 114081"/>
                <a:gd name="connsiteY6" fmla="*/ 85725 h 2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81" h="257474">
                  <a:moveTo>
                    <a:pt x="62914" y="0"/>
                  </a:moveTo>
                  <a:cubicBezTo>
                    <a:pt x="86726" y="16668"/>
                    <a:pt x="110539" y="33337"/>
                    <a:pt x="113714" y="63500"/>
                  </a:cubicBezTo>
                  <a:cubicBezTo>
                    <a:pt x="116889" y="93663"/>
                    <a:pt x="98897" y="148696"/>
                    <a:pt x="81964" y="180975"/>
                  </a:cubicBezTo>
                  <a:cubicBezTo>
                    <a:pt x="65031" y="213254"/>
                    <a:pt x="25343" y="252942"/>
                    <a:pt x="12114" y="257175"/>
                  </a:cubicBezTo>
                  <a:cubicBezTo>
                    <a:pt x="-1115" y="261408"/>
                    <a:pt x="-2173" y="219604"/>
                    <a:pt x="2589" y="206375"/>
                  </a:cubicBezTo>
                  <a:cubicBezTo>
                    <a:pt x="7351" y="193146"/>
                    <a:pt x="29577" y="197908"/>
                    <a:pt x="40689" y="177800"/>
                  </a:cubicBezTo>
                  <a:cubicBezTo>
                    <a:pt x="51801" y="157692"/>
                    <a:pt x="60532" y="121708"/>
                    <a:pt x="69264" y="857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6F082B67-71A8-6B91-6449-751B3FEC155B}"/>
                </a:ext>
              </a:extLst>
            </p:cNvPr>
            <p:cNvSpPr/>
            <p:nvPr/>
          </p:nvSpPr>
          <p:spPr>
            <a:xfrm>
              <a:off x="7393836" y="2714625"/>
              <a:ext cx="153818" cy="280873"/>
            </a:xfrm>
            <a:custGeom>
              <a:avLst/>
              <a:gdLst>
                <a:gd name="connsiteX0" fmla="*/ 739 w 153818"/>
                <a:gd name="connsiteY0" fmla="*/ 0 h 280873"/>
                <a:gd name="connsiteX1" fmla="*/ 7089 w 153818"/>
                <a:gd name="connsiteY1" fmla="*/ 88900 h 280873"/>
                <a:gd name="connsiteX2" fmla="*/ 3914 w 153818"/>
                <a:gd name="connsiteY2" fmla="*/ 200025 h 280873"/>
                <a:gd name="connsiteX3" fmla="*/ 70589 w 153818"/>
                <a:gd name="connsiteY3" fmla="*/ 101600 h 280873"/>
                <a:gd name="connsiteX4" fmla="*/ 99164 w 153818"/>
                <a:gd name="connsiteY4" fmla="*/ 155575 h 280873"/>
                <a:gd name="connsiteX5" fmla="*/ 92814 w 153818"/>
                <a:gd name="connsiteY5" fmla="*/ 234950 h 280873"/>
                <a:gd name="connsiteX6" fmla="*/ 42014 w 153818"/>
                <a:gd name="connsiteY6" fmla="*/ 254000 h 280873"/>
                <a:gd name="connsiteX7" fmla="*/ 118214 w 153818"/>
                <a:gd name="connsiteY7" fmla="*/ 276225 h 280873"/>
                <a:gd name="connsiteX8" fmla="*/ 153139 w 153818"/>
                <a:gd name="connsiteY8" fmla="*/ 155575 h 280873"/>
                <a:gd name="connsiteX9" fmla="*/ 89639 w 153818"/>
                <a:gd name="connsiteY9" fmla="*/ 60325 h 280873"/>
                <a:gd name="connsiteX10" fmla="*/ 26139 w 153818"/>
                <a:gd name="connsiteY10" fmla="*/ 60325 h 2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18" h="280873">
                  <a:moveTo>
                    <a:pt x="739" y="0"/>
                  </a:moveTo>
                  <a:cubicBezTo>
                    <a:pt x="3649" y="27781"/>
                    <a:pt x="6560" y="55563"/>
                    <a:pt x="7089" y="88900"/>
                  </a:cubicBezTo>
                  <a:cubicBezTo>
                    <a:pt x="7618" y="122237"/>
                    <a:pt x="-6669" y="197908"/>
                    <a:pt x="3914" y="200025"/>
                  </a:cubicBezTo>
                  <a:cubicBezTo>
                    <a:pt x="14497" y="202142"/>
                    <a:pt x="54714" y="109008"/>
                    <a:pt x="70589" y="101600"/>
                  </a:cubicBezTo>
                  <a:cubicBezTo>
                    <a:pt x="86464" y="94192"/>
                    <a:pt x="95460" y="133350"/>
                    <a:pt x="99164" y="155575"/>
                  </a:cubicBezTo>
                  <a:cubicBezTo>
                    <a:pt x="102868" y="177800"/>
                    <a:pt x="102339" y="218546"/>
                    <a:pt x="92814" y="234950"/>
                  </a:cubicBezTo>
                  <a:cubicBezTo>
                    <a:pt x="83289" y="251354"/>
                    <a:pt x="37781" y="247121"/>
                    <a:pt x="42014" y="254000"/>
                  </a:cubicBezTo>
                  <a:cubicBezTo>
                    <a:pt x="46247" y="260879"/>
                    <a:pt x="99693" y="292629"/>
                    <a:pt x="118214" y="276225"/>
                  </a:cubicBezTo>
                  <a:cubicBezTo>
                    <a:pt x="136735" y="259821"/>
                    <a:pt x="157901" y="191558"/>
                    <a:pt x="153139" y="155575"/>
                  </a:cubicBezTo>
                  <a:cubicBezTo>
                    <a:pt x="148377" y="119592"/>
                    <a:pt x="110806" y="76200"/>
                    <a:pt x="89639" y="60325"/>
                  </a:cubicBezTo>
                  <a:cubicBezTo>
                    <a:pt x="68472" y="44450"/>
                    <a:pt x="47305" y="52387"/>
                    <a:pt x="26139" y="603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8AEDC8C9-6C70-E93F-6C62-BCB656E8AFB6}"/>
                </a:ext>
              </a:extLst>
            </p:cNvPr>
            <p:cNvSpPr/>
            <p:nvPr/>
          </p:nvSpPr>
          <p:spPr>
            <a:xfrm>
              <a:off x="7508875" y="2646181"/>
              <a:ext cx="223258" cy="335428"/>
            </a:xfrm>
            <a:custGeom>
              <a:avLst/>
              <a:gdLst>
                <a:gd name="connsiteX0" fmla="*/ 25400 w 223258"/>
                <a:gd name="connsiteY0" fmla="*/ 33519 h 335428"/>
                <a:gd name="connsiteX1" fmla="*/ 53975 w 223258"/>
                <a:gd name="connsiteY1" fmla="*/ 138294 h 335428"/>
                <a:gd name="connsiteX2" fmla="*/ 127000 w 223258"/>
                <a:gd name="connsiteY2" fmla="*/ 144644 h 335428"/>
                <a:gd name="connsiteX3" fmla="*/ 117475 w 223258"/>
                <a:gd name="connsiteY3" fmla="*/ 227194 h 335428"/>
                <a:gd name="connsiteX4" fmla="*/ 76200 w 223258"/>
                <a:gd name="connsiteY4" fmla="*/ 293869 h 335428"/>
                <a:gd name="connsiteX5" fmla="*/ 114300 w 223258"/>
                <a:gd name="connsiteY5" fmla="*/ 322444 h 335428"/>
                <a:gd name="connsiteX6" fmla="*/ 133350 w 223258"/>
                <a:gd name="connsiteY6" fmla="*/ 281169 h 335428"/>
                <a:gd name="connsiteX7" fmla="*/ 222250 w 223258"/>
                <a:gd name="connsiteY7" fmla="*/ 335144 h 335428"/>
                <a:gd name="connsiteX8" fmla="*/ 180975 w 223258"/>
                <a:gd name="connsiteY8" fmla="*/ 252594 h 335428"/>
                <a:gd name="connsiteX9" fmla="*/ 174625 w 223258"/>
                <a:gd name="connsiteY9" fmla="*/ 192269 h 335428"/>
                <a:gd name="connsiteX10" fmla="*/ 155575 w 223258"/>
                <a:gd name="connsiteY10" fmla="*/ 1769 h 335428"/>
                <a:gd name="connsiteX11" fmla="*/ 215900 w 223258"/>
                <a:gd name="connsiteY11" fmla="*/ 97019 h 335428"/>
                <a:gd name="connsiteX12" fmla="*/ 92075 w 223258"/>
                <a:gd name="connsiteY12" fmla="*/ 93844 h 335428"/>
                <a:gd name="connsiteX13" fmla="*/ 0 w 223258"/>
                <a:gd name="connsiteY13" fmla="*/ 93844 h 335428"/>
                <a:gd name="connsiteX14" fmla="*/ 0 w 223258"/>
                <a:gd name="connsiteY14" fmla="*/ 93844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258" h="335428">
                  <a:moveTo>
                    <a:pt x="25400" y="33519"/>
                  </a:moveTo>
                  <a:cubicBezTo>
                    <a:pt x="31221" y="76646"/>
                    <a:pt x="37042" y="119773"/>
                    <a:pt x="53975" y="138294"/>
                  </a:cubicBezTo>
                  <a:cubicBezTo>
                    <a:pt x="70908" y="156815"/>
                    <a:pt x="116417" y="129827"/>
                    <a:pt x="127000" y="144644"/>
                  </a:cubicBezTo>
                  <a:cubicBezTo>
                    <a:pt x="137583" y="159461"/>
                    <a:pt x="125942" y="202323"/>
                    <a:pt x="117475" y="227194"/>
                  </a:cubicBezTo>
                  <a:cubicBezTo>
                    <a:pt x="109008" y="252065"/>
                    <a:pt x="76729" y="277994"/>
                    <a:pt x="76200" y="293869"/>
                  </a:cubicBezTo>
                  <a:cubicBezTo>
                    <a:pt x="75671" y="309744"/>
                    <a:pt x="104775" y="324561"/>
                    <a:pt x="114300" y="322444"/>
                  </a:cubicBezTo>
                  <a:cubicBezTo>
                    <a:pt x="123825" y="320327"/>
                    <a:pt x="115358" y="279052"/>
                    <a:pt x="133350" y="281169"/>
                  </a:cubicBezTo>
                  <a:cubicBezTo>
                    <a:pt x="151342" y="283286"/>
                    <a:pt x="214313" y="339907"/>
                    <a:pt x="222250" y="335144"/>
                  </a:cubicBezTo>
                  <a:cubicBezTo>
                    <a:pt x="230188" y="330382"/>
                    <a:pt x="188913" y="276407"/>
                    <a:pt x="180975" y="252594"/>
                  </a:cubicBezTo>
                  <a:cubicBezTo>
                    <a:pt x="173038" y="228782"/>
                    <a:pt x="178858" y="234073"/>
                    <a:pt x="174625" y="192269"/>
                  </a:cubicBezTo>
                  <a:cubicBezTo>
                    <a:pt x="170392" y="150465"/>
                    <a:pt x="148696" y="17644"/>
                    <a:pt x="155575" y="1769"/>
                  </a:cubicBezTo>
                  <a:cubicBezTo>
                    <a:pt x="162454" y="-14106"/>
                    <a:pt x="226483" y="81673"/>
                    <a:pt x="215900" y="97019"/>
                  </a:cubicBezTo>
                  <a:cubicBezTo>
                    <a:pt x="205317" y="112365"/>
                    <a:pt x="128058" y="94373"/>
                    <a:pt x="92075" y="93844"/>
                  </a:cubicBezTo>
                  <a:cubicBezTo>
                    <a:pt x="56092" y="93315"/>
                    <a:pt x="0" y="93844"/>
                    <a:pt x="0" y="93844"/>
                  </a:cubicBezTo>
                  <a:lnTo>
                    <a:pt x="0" y="93844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AE38B799-E2D5-9FEE-8DBA-7E316249E895}"/>
                </a:ext>
              </a:extLst>
            </p:cNvPr>
            <p:cNvSpPr/>
            <p:nvPr/>
          </p:nvSpPr>
          <p:spPr>
            <a:xfrm>
              <a:off x="6548718" y="3040003"/>
              <a:ext cx="1658253" cy="725173"/>
            </a:xfrm>
            <a:custGeom>
              <a:avLst/>
              <a:gdLst>
                <a:gd name="connsiteX0" fmla="*/ 0 w 1658253"/>
                <a:gd name="connsiteY0" fmla="*/ 725173 h 725173"/>
                <a:gd name="connsiteX1" fmla="*/ 1586753 w 1658253"/>
                <a:gd name="connsiteY1" fmla="*/ 25926 h 725173"/>
                <a:gd name="connsiteX2" fmla="*/ 1371600 w 1658253"/>
                <a:gd name="connsiteY2" fmla="*/ 173844 h 725173"/>
                <a:gd name="connsiteX3" fmla="*/ 1250576 w 1658253"/>
                <a:gd name="connsiteY3" fmla="*/ 402444 h 7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253" h="725173">
                  <a:moveTo>
                    <a:pt x="0" y="725173"/>
                  </a:moveTo>
                  <a:lnTo>
                    <a:pt x="1586753" y="25926"/>
                  </a:lnTo>
                  <a:cubicBezTo>
                    <a:pt x="1815353" y="-65962"/>
                    <a:pt x="1427629" y="111091"/>
                    <a:pt x="1371600" y="173844"/>
                  </a:cubicBezTo>
                  <a:cubicBezTo>
                    <a:pt x="1315571" y="236597"/>
                    <a:pt x="1283073" y="319520"/>
                    <a:pt x="1250576" y="40244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D18FDA2-397B-E87E-A2BF-031BA4568498}"/>
                </a:ext>
              </a:extLst>
            </p:cNvPr>
            <p:cNvSpPr/>
            <p:nvPr/>
          </p:nvSpPr>
          <p:spPr>
            <a:xfrm>
              <a:off x="7747041" y="4047565"/>
              <a:ext cx="1154912" cy="914400"/>
            </a:xfrm>
            <a:custGeom>
              <a:avLst/>
              <a:gdLst>
                <a:gd name="connsiteX0" fmla="*/ 1128018 w 1154912"/>
                <a:gd name="connsiteY0" fmla="*/ 0 h 914400"/>
                <a:gd name="connsiteX1" fmla="*/ 11912 w 1154912"/>
                <a:gd name="connsiteY1" fmla="*/ 336176 h 914400"/>
                <a:gd name="connsiteX2" fmla="*/ 522900 w 1154912"/>
                <a:gd name="connsiteY2" fmla="*/ 336176 h 914400"/>
                <a:gd name="connsiteX3" fmla="*/ 253959 w 1154912"/>
                <a:gd name="connsiteY3" fmla="*/ 188259 h 914400"/>
                <a:gd name="connsiteX4" fmla="*/ 872524 w 1154912"/>
                <a:gd name="connsiteY4" fmla="*/ 739588 h 914400"/>
                <a:gd name="connsiteX5" fmla="*/ 1154912 w 1154912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12" h="914400">
                  <a:moveTo>
                    <a:pt x="1128018" y="0"/>
                  </a:moveTo>
                  <a:cubicBezTo>
                    <a:pt x="620391" y="140073"/>
                    <a:pt x="112765" y="280147"/>
                    <a:pt x="11912" y="336176"/>
                  </a:cubicBezTo>
                  <a:cubicBezTo>
                    <a:pt x="-88941" y="392205"/>
                    <a:pt x="482559" y="360829"/>
                    <a:pt x="522900" y="336176"/>
                  </a:cubicBezTo>
                  <a:cubicBezTo>
                    <a:pt x="563241" y="311523"/>
                    <a:pt x="195688" y="121024"/>
                    <a:pt x="253959" y="188259"/>
                  </a:cubicBezTo>
                  <a:cubicBezTo>
                    <a:pt x="312230" y="255494"/>
                    <a:pt x="722365" y="618565"/>
                    <a:pt x="872524" y="739588"/>
                  </a:cubicBezTo>
                  <a:cubicBezTo>
                    <a:pt x="1022683" y="860612"/>
                    <a:pt x="1088797" y="887506"/>
                    <a:pt x="1154912" y="9144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D8AC8AE2-BEFC-B645-83CD-32CBA78F9CE9}"/>
                </a:ext>
              </a:extLst>
            </p:cNvPr>
            <p:cNvSpPr/>
            <p:nvPr/>
          </p:nvSpPr>
          <p:spPr>
            <a:xfrm>
              <a:off x="4708187" y="742304"/>
              <a:ext cx="298695" cy="223977"/>
            </a:xfrm>
            <a:custGeom>
              <a:avLst/>
              <a:gdLst>
                <a:gd name="connsiteX0" fmla="*/ 0 w 298695"/>
                <a:gd name="connsiteY0" fmla="*/ 185066 h 223977"/>
                <a:gd name="connsiteX1" fmla="*/ 129702 w 298695"/>
                <a:gd name="connsiteY1" fmla="*/ 81305 h 223977"/>
                <a:gd name="connsiteX2" fmla="*/ 123217 w 298695"/>
                <a:gd name="connsiteY2" fmla="*/ 3483 h 223977"/>
                <a:gd name="connsiteX3" fmla="*/ 265890 w 298695"/>
                <a:gd name="connsiteY3" fmla="*/ 198036 h 223977"/>
                <a:gd name="connsiteX4" fmla="*/ 291830 w 298695"/>
                <a:gd name="connsiteY4" fmla="*/ 94275 h 223977"/>
                <a:gd name="connsiteX5" fmla="*/ 168613 w 298695"/>
                <a:gd name="connsiteY5" fmla="*/ 223977 h 22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95" h="223977">
                  <a:moveTo>
                    <a:pt x="0" y="185066"/>
                  </a:moveTo>
                  <a:cubicBezTo>
                    <a:pt x="54583" y="148317"/>
                    <a:pt x="109166" y="111569"/>
                    <a:pt x="129702" y="81305"/>
                  </a:cubicBezTo>
                  <a:cubicBezTo>
                    <a:pt x="150238" y="51041"/>
                    <a:pt x="100519" y="-15972"/>
                    <a:pt x="123217" y="3483"/>
                  </a:cubicBezTo>
                  <a:cubicBezTo>
                    <a:pt x="145915" y="22938"/>
                    <a:pt x="237788" y="182904"/>
                    <a:pt x="265890" y="198036"/>
                  </a:cubicBezTo>
                  <a:cubicBezTo>
                    <a:pt x="293992" y="213168"/>
                    <a:pt x="308043" y="89951"/>
                    <a:pt x="291830" y="94275"/>
                  </a:cubicBezTo>
                  <a:cubicBezTo>
                    <a:pt x="275617" y="98598"/>
                    <a:pt x="222115" y="161287"/>
                    <a:pt x="168613" y="22397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2AB9D4D0-B074-A6F6-3DBA-FFBAC94395E3}"/>
                </a:ext>
              </a:extLst>
            </p:cNvPr>
            <p:cNvSpPr/>
            <p:nvPr/>
          </p:nvSpPr>
          <p:spPr>
            <a:xfrm>
              <a:off x="5379203" y="460443"/>
              <a:ext cx="1285562" cy="454524"/>
            </a:xfrm>
            <a:custGeom>
              <a:avLst/>
              <a:gdLst>
                <a:gd name="connsiteX0" fmla="*/ 133137 w 1285562"/>
                <a:gd name="connsiteY0" fmla="*/ 0 h 454524"/>
                <a:gd name="connsiteX1" fmla="*/ 3435 w 1285562"/>
                <a:gd name="connsiteY1" fmla="*/ 369651 h 454524"/>
                <a:gd name="connsiteX2" fmla="*/ 256354 w 1285562"/>
                <a:gd name="connsiteY2" fmla="*/ 142672 h 454524"/>
                <a:gd name="connsiteX3" fmla="*/ 431452 w 1285562"/>
                <a:gd name="connsiteY3" fmla="*/ 175097 h 454524"/>
                <a:gd name="connsiteX4" fmla="*/ 437937 w 1285562"/>
                <a:gd name="connsiteY4" fmla="*/ 453957 h 454524"/>
                <a:gd name="connsiteX5" fmla="*/ 587095 w 1285562"/>
                <a:gd name="connsiteY5" fmla="*/ 246434 h 454524"/>
                <a:gd name="connsiteX6" fmla="*/ 457393 w 1285562"/>
                <a:gd name="connsiteY6" fmla="*/ 207523 h 454524"/>
                <a:gd name="connsiteX7" fmla="*/ 1261546 w 1285562"/>
                <a:gd name="connsiteY7" fmla="*/ 214008 h 454524"/>
                <a:gd name="connsiteX8" fmla="*/ 1079963 w 1285562"/>
                <a:gd name="connsiteY8" fmla="*/ 259404 h 454524"/>
                <a:gd name="connsiteX9" fmla="*/ 1138329 w 1285562"/>
                <a:gd name="connsiteY9" fmla="*/ 175097 h 454524"/>
                <a:gd name="connsiteX10" fmla="*/ 1047537 w 1285562"/>
                <a:gd name="connsiteY10" fmla="*/ 402076 h 4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562" h="454524">
                  <a:moveTo>
                    <a:pt x="133137" y="0"/>
                  </a:moveTo>
                  <a:cubicBezTo>
                    <a:pt x="58018" y="172936"/>
                    <a:pt x="-17101" y="345872"/>
                    <a:pt x="3435" y="369651"/>
                  </a:cubicBezTo>
                  <a:cubicBezTo>
                    <a:pt x="23971" y="393430"/>
                    <a:pt x="185018" y="175098"/>
                    <a:pt x="256354" y="142672"/>
                  </a:cubicBezTo>
                  <a:cubicBezTo>
                    <a:pt x="327690" y="110246"/>
                    <a:pt x="401188" y="123216"/>
                    <a:pt x="431452" y="175097"/>
                  </a:cubicBezTo>
                  <a:cubicBezTo>
                    <a:pt x="461716" y="226978"/>
                    <a:pt x="411997" y="442068"/>
                    <a:pt x="437937" y="453957"/>
                  </a:cubicBezTo>
                  <a:cubicBezTo>
                    <a:pt x="463878" y="465847"/>
                    <a:pt x="583852" y="287506"/>
                    <a:pt x="587095" y="246434"/>
                  </a:cubicBezTo>
                  <a:cubicBezTo>
                    <a:pt x="590338" y="205362"/>
                    <a:pt x="344985" y="212927"/>
                    <a:pt x="457393" y="207523"/>
                  </a:cubicBezTo>
                  <a:cubicBezTo>
                    <a:pt x="569801" y="202119"/>
                    <a:pt x="1157784" y="205361"/>
                    <a:pt x="1261546" y="214008"/>
                  </a:cubicBezTo>
                  <a:cubicBezTo>
                    <a:pt x="1365308" y="222655"/>
                    <a:pt x="1100499" y="265889"/>
                    <a:pt x="1079963" y="259404"/>
                  </a:cubicBezTo>
                  <a:cubicBezTo>
                    <a:pt x="1059427" y="252919"/>
                    <a:pt x="1143733" y="151318"/>
                    <a:pt x="1138329" y="175097"/>
                  </a:cubicBezTo>
                  <a:cubicBezTo>
                    <a:pt x="1132925" y="198876"/>
                    <a:pt x="1090231" y="300476"/>
                    <a:pt x="1047537" y="402076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E4510DB1-BFC0-257F-868B-213D4B212E44}"/>
                </a:ext>
              </a:extLst>
            </p:cNvPr>
            <p:cNvSpPr/>
            <p:nvPr/>
          </p:nvSpPr>
          <p:spPr>
            <a:xfrm>
              <a:off x="5693923" y="718657"/>
              <a:ext cx="1960014" cy="591334"/>
            </a:xfrm>
            <a:custGeom>
              <a:avLst/>
              <a:gdLst>
                <a:gd name="connsiteX0" fmla="*/ 0 w 1960014"/>
                <a:gd name="connsiteY0" fmla="*/ 591334 h 591334"/>
                <a:gd name="connsiteX1" fmla="*/ 1900137 w 1960014"/>
                <a:gd name="connsiteY1" fmla="*/ 27130 h 591334"/>
                <a:gd name="connsiteX2" fmla="*/ 1485090 w 1960014"/>
                <a:gd name="connsiteY2" fmla="*/ 111437 h 591334"/>
                <a:gd name="connsiteX3" fmla="*/ 1498060 w 1960014"/>
                <a:gd name="connsiteY3" fmla="*/ 305990 h 591334"/>
                <a:gd name="connsiteX4" fmla="*/ 1647217 w 1960014"/>
                <a:gd name="connsiteY4" fmla="*/ 370841 h 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014" h="591334">
                  <a:moveTo>
                    <a:pt x="0" y="591334"/>
                  </a:moveTo>
                  <a:lnTo>
                    <a:pt x="1900137" y="27130"/>
                  </a:lnTo>
                  <a:cubicBezTo>
                    <a:pt x="2147652" y="-52853"/>
                    <a:pt x="1552103" y="64960"/>
                    <a:pt x="1485090" y="111437"/>
                  </a:cubicBezTo>
                  <a:cubicBezTo>
                    <a:pt x="1418077" y="157914"/>
                    <a:pt x="1471039" y="262756"/>
                    <a:pt x="1498060" y="305990"/>
                  </a:cubicBezTo>
                  <a:cubicBezTo>
                    <a:pt x="1525081" y="349224"/>
                    <a:pt x="1586149" y="360032"/>
                    <a:pt x="1647217" y="37084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463B750B-8BDF-3E2E-ED99-CA83F16297B5}"/>
                </a:ext>
              </a:extLst>
            </p:cNvPr>
            <p:cNvSpPr/>
            <p:nvPr/>
          </p:nvSpPr>
          <p:spPr>
            <a:xfrm>
              <a:off x="5422900" y="1625600"/>
              <a:ext cx="5649751" cy="2895600"/>
            </a:xfrm>
            <a:custGeom>
              <a:avLst/>
              <a:gdLst>
                <a:gd name="connsiteX0" fmla="*/ 3695700 w 5649751"/>
                <a:gd name="connsiteY0" fmla="*/ 0 h 2895600"/>
                <a:gd name="connsiteX1" fmla="*/ 3733800 w 5649751"/>
                <a:gd name="connsiteY1" fmla="*/ 76200 h 2895600"/>
                <a:gd name="connsiteX2" fmla="*/ 4711700 w 5649751"/>
                <a:gd name="connsiteY2" fmla="*/ 2044700 h 2895600"/>
                <a:gd name="connsiteX3" fmla="*/ 4267200 w 5649751"/>
                <a:gd name="connsiteY3" fmla="*/ 1473200 h 2895600"/>
                <a:gd name="connsiteX4" fmla="*/ 3378200 w 5649751"/>
                <a:gd name="connsiteY4" fmla="*/ 1917700 h 2895600"/>
                <a:gd name="connsiteX5" fmla="*/ 2489200 w 5649751"/>
                <a:gd name="connsiteY5" fmla="*/ 2679700 h 2895600"/>
                <a:gd name="connsiteX6" fmla="*/ 4216400 w 5649751"/>
                <a:gd name="connsiteY6" fmla="*/ 1854200 h 2895600"/>
                <a:gd name="connsiteX7" fmla="*/ 5384800 w 5649751"/>
                <a:gd name="connsiteY7" fmla="*/ 1905000 h 2895600"/>
                <a:gd name="connsiteX8" fmla="*/ 5461000 w 5649751"/>
                <a:gd name="connsiteY8" fmla="*/ 1930400 h 2895600"/>
                <a:gd name="connsiteX9" fmla="*/ 3225800 w 5649751"/>
                <a:gd name="connsiteY9" fmla="*/ 2159000 h 2895600"/>
                <a:gd name="connsiteX10" fmla="*/ 0 w 5649751"/>
                <a:gd name="connsiteY10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9751" h="2895600">
                  <a:moveTo>
                    <a:pt x="3695700" y="0"/>
                  </a:moveTo>
                  <a:lnTo>
                    <a:pt x="3733800" y="76200"/>
                  </a:lnTo>
                  <a:cubicBezTo>
                    <a:pt x="3903133" y="416983"/>
                    <a:pt x="4622800" y="1811867"/>
                    <a:pt x="4711700" y="2044700"/>
                  </a:cubicBezTo>
                  <a:cubicBezTo>
                    <a:pt x="4800600" y="2277533"/>
                    <a:pt x="4489450" y="1494367"/>
                    <a:pt x="4267200" y="1473200"/>
                  </a:cubicBezTo>
                  <a:cubicBezTo>
                    <a:pt x="4044950" y="1452033"/>
                    <a:pt x="3674533" y="1716617"/>
                    <a:pt x="3378200" y="1917700"/>
                  </a:cubicBezTo>
                  <a:cubicBezTo>
                    <a:pt x="3081867" y="2118783"/>
                    <a:pt x="2349500" y="2690283"/>
                    <a:pt x="2489200" y="2679700"/>
                  </a:cubicBezTo>
                  <a:cubicBezTo>
                    <a:pt x="2628900" y="2669117"/>
                    <a:pt x="3733800" y="1983317"/>
                    <a:pt x="4216400" y="1854200"/>
                  </a:cubicBezTo>
                  <a:cubicBezTo>
                    <a:pt x="4699000" y="1725083"/>
                    <a:pt x="5177367" y="1892300"/>
                    <a:pt x="5384800" y="1905000"/>
                  </a:cubicBezTo>
                  <a:cubicBezTo>
                    <a:pt x="5592233" y="1917700"/>
                    <a:pt x="5820833" y="1888067"/>
                    <a:pt x="5461000" y="1930400"/>
                  </a:cubicBezTo>
                  <a:cubicBezTo>
                    <a:pt x="5101167" y="1972733"/>
                    <a:pt x="4135967" y="1998133"/>
                    <a:pt x="3225800" y="2159000"/>
                  </a:cubicBezTo>
                  <a:cubicBezTo>
                    <a:pt x="2315633" y="2319867"/>
                    <a:pt x="1157816" y="2607733"/>
                    <a:pt x="0" y="28956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2FB4B4BF-6FD9-280D-6229-8CAD71CADAC5}"/>
                </a:ext>
              </a:extLst>
            </p:cNvPr>
            <p:cNvSpPr/>
            <p:nvPr/>
          </p:nvSpPr>
          <p:spPr>
            <a:xfrm>
              <a:off x="5641878" y="1565275"/>
              <a:ext cx="962122" cy="1076853"/>
            </a:xfrm>
            <a:custGeom>
              <a:avLst/>
              <a:gdLst>
                <a:gd name="connsiteX0" fmla="*/ 273147 w 962122"/>
                <a:gd name="connsiteY0" fmla="*/ 0 h 1076853"/>
                <a:gd name="connsiteX1" fmla="*/ 641447 w 962122"/>
                <a:gd name="connsiteY1" fmla="*/ 577850 h 1076853"/>
                <a:gd name="connsiteX2" fmla="*/ 555722 w 962122"/>
                <a:gd name="connsiteY2" fmla="*/ 438150 h 1076853"/>
                <a:gd name="connsiteX3" fmla="*/ 704947 w 962122"/>
                <a:gd name="connsiteY3" fmla="*/ 596900 h 1076853"/>
                <a:gd name="connsiteX4" fmla="*/ 676372 w 962122"/>
                <a:gd name="connsiteY4" fmla="*/ 523875 h 1076853"/>
                <a:gd name="connsiteX5" fmla="*/ 917672 w 962122"/>
                <a:gd name="connsiteY5" fmla="*/ 1076325 h 1076853"/>
                <a:gd name="connsiteX6" fmla="*/ 704947 w 962122"/>
                <a:gd name="connsiteY6" fmla="*/ 615950 h 1076853"/>
                <a:gd name="connsiteX7" fmla="*/ 533497 w 962122"/>
                <a:gd name="connsiteY7" fmla="*/ 158750 h 1076853"/>
                <a:gd name="connsiteX8" fmla="*/ 530322 w 962122"/>
                <a:gd name="connsiteY8" fmla="*/ 355600 h 1076853"/>
                <a:gd name="connsiteX9" fmla="*/ 400147 w 962122"/>
                <a:gd name="connsiteY9" fmla="*/ 133350 h 1076853"/>
                <a:gd name="connsiteX10" fmla="*/ 466822 w 962122"/>
                <a:gd name="connsiteY10" fmla="*/ 276225 h 1076853"/>
                <a:gd name="connsiteX11" fmla="*/ 244572 w 962122"/>
                <a:gd name="connsiteY11" fmla="*/ 346075 h 1076853"/>
                <a:gd name="connsiteX12" fmla="*/ 97 w 962122"/>
                <a:gd name="connsiteY12" fmla="*/ 508000 h 1076853"/>
                <a:gd name="connsiteX13" fmla="*/ 273147 w 962122"/>
                <a:gd name="connsiteY13" fmla="*/ 361950 h 1076853"/>
                <a:gd name="connsiteX14" fmla="*/ 581122 w 962122"/>
                <a:gd name="connsiteY14" fmla="*/ 200025 h 1076853"/>
                <a:gd name="connsiteX15" fmla="*/ 527147 w 962122"/>
                <a:gd name="connsiteY15" fmla="*/ 57150 h 1076853"/>
                <a:gd name="connsiteX16" fmla="*/ 673197 w 962122"/>
                <a:gd name="connsiteY16" fmla="*/ 139700 h 1076853"/>
                <a:gd name="connsiteX17" fmla="*/ 962122 w 962122"/>
                <a:gd name="connsiteY17" fmla="*/ 85725 h 107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2122" h="1076853">
                  <a:moveTo>
                    <a:pt x="273147" y="0"/>
                  </a:moveTo>
                  <a:lnTo>
                    <a:pt x="641447" y="577850"/>
                  </a:lnTo>
                  <a:cubicBezTo>
                    <a:pt x="688543" y="650875"/>
                    <a:pt x="545139" y="434975"/>
                    <a:pt x="555722" y="438150"/>
                  </a:cubicBezTo>
                  <a:cubicBezTo>
                    <a:pt x="566305" y="441325"/>
                    <a:pt x="684839" y="582613"/>
                    <a:pt x="704947" y="596900"/>
                  </a:cubicBezTo>
                  <a:cubicBezTo>
                    <a:pt x="725055" y="611187"/>
                    <a:pt x="640918" y="443971"/>
                    <a:pt x="676372" y="523875"/>
                  </a:cubicBezTo>
                  <a:cubicBezTo>
                    <a:pt x="711826" y="603779"/>
                    <a:pt x="912909" y="1060979"/>
                    <a:pt x="917672" y="1076325"/>
                  </a:cubicBezTo>
                  <a:cubicBezTo>
                    <a:pt x="922435" y="1091671"/>
                    <a:pt x="768976" y="768879"/>
                    <a:pt x="704947" y="615950"/>
                  </a:cubicBezTo>
                  <a:cubicBezTo>
                    <a:pt x="640918" y="463021"/>
                    <a:pt x="562601" y="202142"/>
                    <a:pt x="533497" y="158750"/>
                  </a:cubicBezTo>
                  <a:cubicBezTo>
                    <a:pt x="504393" y="115358"/>
                    <a:pt x="552547" y="359833"/>
                    <a:pt x="530322" y="355600"/>
                  </a:cubicBezTo>
                  <a:cubicBezTo>
                    <a:pt x="508097" y="351367"/>
                    <a:pt x="410730" y="146579"/>
                    <a:pt x="400147" y="133350"/>
                  </a:cubicBezTo>
                  <a:cubicBezTo>
                    <a:pt x="389564" y="120121"/>
                    <a:pt x="492751" y="240771"/>
                    <a:pt x="466822" y="276225"/>
                  </a:cubicBezTo>
                  <a:cubicBezTo>
                    <a:pt x="440893" y="311679"/>
                    <a:pt x="322360" y="307446"/>
                    <a:pt x="244572" y="346075"/>
                  </a:cubicBezTo>
                  <a:cubicBezTo>
                    <a:pt x="166784" y="384704"/>
                    <a:pt x="-4665" y="505354"/>
                    <a:pt x="97" y="508000"/>
                  </a:cubicBezTo>
                  <a:cubicBezTo>
                    <a:pt x="4859" y="510646"/>
                    <a:pt x="273147" y="361950"/>
                    <a:pt x="273147" y="361950"/>
                  </a:cubicBezTo>
                  <a:cubicBezTo>
                    <a:pt x="369985" y="310621"/>
                    <a:pt x="538789" y="250825"/>
                    <a:pt x="581122" y="200025"/>
                  </a:cubicBezTo>
                  <a:cubicBezTo>
                    <a:pt x="623455" y="149225"/>
                    <a:pt x="511801" y="67204"/>
                    <a:pt x="527147" y="57150"/>
                  </a:cubicBezTo>
                  <a:cubicBezTo>
                    <a:pt x="542493" y="47096"/>
                    <a:pt x="600701" y="134938"/>
                    <a:pt x="673197" y="139700"/>
                  </a:cubicBezTo>
                  <a:cubicBezTo>
                    <a:pt x="745693" y="144463"/>
                    <a:pt x="853907" y="115094"/>
                    <a:pt x="962122" y="857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175A9715-CB50-B28E-CA10-A21C0178BCAF}"/>
                </a:ext>
              </a:extLst>
            </p:cNvPr>
            <p:cNvSpPr/>
            <p:nvPr/>
          </p:nvSpPr>
          <p:spPr>
            <a:xfrm>
              <a:off x="5908675" y="1825625"/>
              <a:ext cx="311178" cy="1112347"/>
            </a:xfrm>
            <a:custGeom>
              <a:avLst/>
              <a:gdLst>
                <a:gd name="connsiteX0" fmla="*/ 0 w 311178"/>
                <a:gd name="connsiteY0" fmla="*/ 95250 h 1112347"/>
                <a:gd name="connsiteX1" fmla="*/ 130175 w 311178"/>
                <a:gd name="connsiteY1" fmla="*/ 758825 h 1112347"/>
                <a:gd name="connsiteX2" fmla="*/ 117475 w 311178"/>
                <a:gd name="connsiteY2" fmla="*/ 638175 h 1112347"/>
                <a:gd name="connsiteX3" fmla="*/ 136525 w 311178"/>
                <a:gd name="connsiteY3" fmla="*/ 1108075 h 1112347"/>
                <a:gd name="connsiteX4" fmla="*/ 222250 w 311178"/>
                <a:gd name="connsiteY4" fmla="*/ 854075 h 1112347"/>
                <a:gd name="connsiteX5" fmla="*/ 231775 w 311178"/>
                <a:gd name="connsiteY5" fmla="*/ 571500 h 1112347"/>
                <a:gd name="connsiteX6" fmla="*/ 311150 w 311178"/>
                <a:gd name="connsiteY6" fmla="*/ 806450 h 1112347"/>
                <a:gd name="connsiteX7" fmla="*/ 222250 w 311178"/>
                <a:gd name="connsiteY7" fmla="*/ 114300 h 1112347"/>
                <a:gd name="connsiteX8" fmla="*/ 215900 w 311178"/>
                <a:gd name="connsiteY8" fmla="*/ 317500 h 1112347"/>
                <a:gd name="connsiteX9" fmla="*/ 69850 w 311178"/>
                <a:gd name="connsiteY9" fmla="*/ 0 h 11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1112347">
                  <a:moveTo>
                    <a:pt x="0" y="95250"/>
                  </a:moveTo>
                  <a:cubicBezTo>
                    <a:pt x="55298" y="381794"/>
                    <a:pt x="110596" y="668338"/>
                    <a:pt x="130175" y="758825"/>
                  </a:cubicBezTo>
                  <a:cubicBezTo>
                    <a:pt x="149754" y="849312"/>
                    <a:pt x="116417" y="579967"/>
                    <a:pt x="117475" y="638175"/>
                  </a:cubicBezTo>
                  <a:cubicBezTo>
                    <a:pt x="118533" y="696383"/>
                    <a:pt x="119063" y="1072092"/>
                    <a:pt x="136525" y="1108075"/>
                  </a:cubicBezTo>
                  <a:cubicBezTo>
                    <a:pt x="153987" y="1144058"/>
                    <a:pt x="206375" y="943504"/>
                    <a:pt x="222250" y="854075"/>
                  </a:cubicBezTo>
                  <a:cubicBezTo>
                    <a:pt x="238125" y="764646"/>
                    <a:pt x="216958" y="579438"/>
                    <a:pt x="231775" y="571500"/>
                  </a:cubicBezTo>
                  <a:cubicBezTo>
                    <a:pt x="246592" y="563563"/>
                    <a:pt x="312737" y="882650"/>
                    <a:pt x="311150" y="806450"/>
                  </a:cubicBezTo>
                  <a:cubicBezTo>
                    <a:pt x="309563" y="730250"/>
                    <a:pt x="238125" y="195792"/>
                    <a:pt x="222250" y="114300"/>
                  </a:cubicBezTo>
                  <a:cubicBezTo>
                    <a:pt x="206375" y="32808"/>
                    <a:pt x="241300" y="336550"/>
                    <a:pt x="215900" y="317500"/>
                  </a:cubicBezTo>
                  <a:cubicBezTo>
                    <a:pt x="190500" y="298450"/>
                    <a:pt x="130175" y="149225"/>
                    <a:pt x="69850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4043C13-D873-2886-6022-E9CA1FF20A3D}"/>
                </a:ext>
              </a:extLst>
            </p:cNvPr>
            <p:cNvSpPr/>
            <p:nvPr/>
          </p:nvSpPr>
          <p:spPr>
            <a:xfrm>
              <a:off x="5044979" y="1067598"/>
              <a:ext cx="210247" cy="517579"/>
            </a:xfrm>
            <a:custGeom>
              <a:avLst/>
              <a:gdLst>
                <a:gd name="connsiteX0" fmla="*/ 106301 w 210247"/>
                <a:gd name="connsiteY0" fmla="*/ 0 h 517579"/>
                <a:gd name="connsiteX1" fmla="*/ 202049 w 210247"/>
                <a:gd name="connsiteY1" fmla="*/ 507468 h 517579"/>
                <a:gd name="connsiteX2" fmla="*/ 182900 w 210247"/>
                <a:gd name="connsiteY2" fmla="*/ 349483 h 517579"/>
                <a:gd name="connsiteX3" fmla="*/ 5764 w 210247"/>
                <a:gd name="connsiteY3" fmla="*/ 483531 h 517579"/>
                <a:gd name="connsiteX4" fmla="*/ 44064 w 210247"/>
                <a:gd name="connsiteY4" fmla="*/ 349483 h 517579"/>
                <a:gd name="connsiteX5" fmla="*/ 53639 w 210247"/>
                <a:gd name="connsiteY5" fmla="*/ 172348 h 5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7" h="517579">
                  <a:moveTo>
                    <a:pt x="106301" y="0"/>
                  </a:moveTo>
                  <a:cubicBezTo>
                    <a:pt x="147792" y="224610"/>
                    <a:pt x="189283" y="449221"/>
                    <a:pt x="202049" y="507468"/>
                  </a:cubicBezTo>
                  <a:cubicBezTo>
                    <a:pt x="214815" y="565715"/>
                    <a:pt x="215614" y="353473"/>
                    <a:pt x="182900" y="349483"/>
                  </a:cubicBezTo>
                  <a:cubicBezTo>
                    <a:pt x="150186" y="345493"/>
                    <a:pt x="28903" y="483531"/>
                    <a:pt x="5764" y="483531"/>
                  </a:cubicBezTo>
                  <a:cubicBezTo>
                    <a:pt x="-17375" y="483531"/>
                    <a:pt x="36085" y="401347"/>
                    <a:pt x="44064" y="349483"/>
                  </a:cubicBezTo>
                  <a:cubicBezTo>
                    <a:pt x="52043" y="297619"/>
                    <a:pt x="52841" y="234983"/>
                    <a:pt x="53639" y="17234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16665C95-2800-2E99-EF4B-4C83BD8A4B0B}"/>
                </a:ext>
              </a:extLst>
            </p:cNvPr>
            <p:cNvSpPr/>
            <p:nvPr/>
          </p:nvSpPr>
          <p:spPr>
            <a:xfrm>
              <a:off x="4835309" y="1450593"/>
              <a:ext cx="746840" cy="435659"/>
            </a:xfrm>
            <a:custGeom>
              <a:avLst/>
              <a:gdLst>
                <a:gd name="connsiteX0" fmla="*/ 560130 w 746840"/>
                <a:gd name="connsiteY0" fmla="*/ 0 h 435659"/>
                <a:gd name="connsiteX1" fmla="*/ 660666 w 746840"/>
                <a:gd name="connsiteY1" fmla="*/ 162772 h 435659"/>
                <a:gd name="connsiteX2" fmla="*/ 277671 w 746840"/>
                <a:gd name="connsiteY2" fmla="*/ 301608 h 435659"/>
                <a:gd name="connsiteX3" fmla="*/ 502681 w 746840"/>
                <a:gd name="connsiteY3" fmla="*/ 277671 h 435659"/>
                <a:gd name="connsiteX4" fmla="*/ 0 w 746840"/>
                <a:gd name="connsiteY4" fmla="*/ 435656 h 435659"/>
                <a:gd name="connsiteX5" fmla="*/ 502681 w 746840"/>
                <a:gd name="connsiteY5" fmla="*/ 282458 h 435659"/>
                <a:gd name="connsiteX6" fmla="*/ 651091 w 746840"/>
                <a:gd name="connsiteY6" fmla="*/ 253734 h 435659"/>
                <a:gd name="connsiteX7" fmla="*/ 746840 w 746840"/>
                <a:gd name="connsiteY7" fmla="*/ 330333 h 4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40" h="435659">
                  <a:moveTo>
                    <a:pt x="560130" y="0"/>
                  </a:moveTo>
                  <a:cubicBezTo>
                    <a:pt x="633936" y="56252"/>
                    <a:pt x="707742" y="112504"/>
                    <a:pt x="660666" y="162772"/>
                  </a:cubicBezTo>
                  <a:cubicBezTo>
                    <a:pt x="613590" y="213040"/>
                    <a:pt x="304002" y="282458"/>
                    <a:pt x="277671" y="301608"/>
                  </a:cubicBezTo>
                  <a:cubicBezTo>
                    <a:pt x="251340" y="320758"/>
                    <a:pt x="548959" y="255330"/>
                    <a:pt x="502681" y="277671"/>
                  </a:cubicBezTo>
                  <a:cubicBezTo>
                    <a:pt x="456403" y="300012"/>
                    <a:pt x="0" y="434858"/>
                    <a:pt x="0" y="435656"/>
                  </a:cubicBezTo>
                  <a:cubicBezTo>
                    <a:pt x="0" y="436454"/>
                    <a:pt x="394166" y="312778"/>
                    <a:pt x="502681" y="282458"/>
                  </a:cubicBezTo>
                  <a:cubicBezTo>
                    <a:pt x="611196" y="252138"/>
                    <a:pt x="610398" y="245755"/>
                    <a:pt x="651091" y="253734"/>
                  </a:cubicBezTo>
                  <a:cubicBezTo>
                    <a:pt x="691784" y="261713"/>
                    <a:pt x="719312" y="296023"/>
                    <a:pt x="746840" y="33033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7F1E794D-77FD-5640-5D1C-0FF051DC0843}"/>
                </a:ext>
              </a:extLst>
            </p:cNvPr>
            <p:cNvSpPr/>
            <p:nvPr/>
          </p:nvSpPr>
          <p:spPr>
            <a:xfrm>
              <a:off x="6150083" y="1211221"/>
              <a:ext cx="1127816" cy="742276"/>
            </a:xfrm>
            <a:custGeom>
              <a:avLst/>
              <a:gdLst>
                <a:gd name="connsiteX0" fmla="*/ 992769 w 1127816"/>
                <a:gd name="connsiteY0" fmla="*/ 0 h 742276"/>
                <a:gd name="connsiteX1" fmla="*/ 1126818 w 1127816"/>
                <a:gd name="connsiteY1" fmla="*/ 143623 h 742276"/>
                <a:gd name="connsiteX2" fmla="*/ 930533 w 1127816"/>
                <a:gd name="connsiteY2" fmla="*/ 325545 h 742276"/>
                <a:gd name="connsiteX3" fmla="*/ 1112455 w 1127816"/>
                <a:gd name="connsiteY3" fmla="*/ 349483 h 742276"/>
                <a:gd name="connsiteX4" fmla="*/ 667224 w 1127816"/>
                <a:gd name="connsiteY4" fmla="*/ 473956 h 742276"/>
                <a:gd name="connsiteX5" fmla="*/ 1770 w 1127816"/>
                <a:gd name="connsiteY5" fmla="*/ 742052 h 742276"/>
                <a:gd name="connsiteX6" fmla="*/ 461364 w 1127816"/>
                <a:gd name="connsiteY6" fmla="*/ 521830 h 742276"/>
                <a:gd name="connsiteX7" fmla="*/ 111881 w 1127816"/>
                <a:gd name="connsiteY7" fmla="*/ 617579 h 7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16" h="742276">
                  <a:moveTo>
                    <a:pt x="992769" y="0"/>
                  </a:moveTo>
                  <a:cubicBezTo>
                    <a:pt x="1064980" y="44683"/>
                    <a:pt x="1137191" y="89366"/>
                    <a:pt x="1126818" y="143623"/>
                  </a:cubicBezTo>
                  <a:cubicBezTo>
                    <a:pt x="1116445" y="197880"/>
                    <a:pt x="932927" y="291235"/>
                    <a:pt x="930533" y="325545"/>
                  </a:cubicBezTo>
                  <a:cubicBezTo>
                    <a:pt x="928139" y="359855"/>
                    <a:pt x="1156340" y="324748"/>
                    <a:pt x="1112455" y="349483"/>
                  </a:cubicBezTo>
                  <a:cubicBezTo>
                    <a:pt x="1068570" y="374218"/>
                    <a:pt x="852338" y="408528"/>
                    <a:pt x="667224" y="473956"/>
                  </a:cubicBezTo>
                  <a:cubicBezTo>
                    <a:pt x="482110" y="539384"/>
                    <a:pt x="36080" y="734073"/>
                    <a:pt x="1770" y="742052"/>
                  </a:cubicBezTo>
                  <a:cubicBezTo>
                    <a:pt x="-32540" y="750031"/>
                    <a:pt x="443012" y="542575"/>
                    <a:pt x="461364" y="521830"/>
                  </a:cubicBezTo>
                  <a:cubicBezTo>
                    <a:pt x="479716" y="501085"/>
                    <a:pt x="295798" y="559332"/>
                    <a:pt x="111881" y="61757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8C478E7F-AC1F-5E8F-01C2-1DDEA5C25010}"/>
                </a:ext>
              </a:extLst>
            </p:cNvPr>
            <p:cNvSpPr/>
            <p:nvPr/>
          </p:nvSpPr>
          <p:spPr>
            <a:xfrm>
              <a:off x="5170859" y="3077979"/>
              <a:ext cx="2737998" cy="1352358"/>
            </a:xfrm>
            <a:custGeom>
              <a:avLst/>
              <a:gdLst>
                <a:gd name="connsiteX0" fmla="*/ 425011 w 2737998"/>
                <a:gd name="connsiteY0" fmla="*/ 547424 h 1352358"/>
                <a:gd name="connsiteX1" fmla="*/ 2736769 w 2737998"/>
                <a:gd name="connsiteY1" fmla="*/ 72 h 1352358"/>
                <a:gd name="connsiteX2" fmla="*/ 746983 w 2737998"/>
                <a:gd name="connsiteY2" fmla="*/ 508787 h 1352358"/>
                <a:gd name="connsiteX3" fmla="*/ 792059 w 2737998"/>
                <a:gd name="connsiteY3" fmla="*/ 534545 h 1352358"/>
                <a:gd name="connsiteX4" fmla="*/ 605316 w 2737998"/>
                <a:gd name="connsiteY4" fmla="*/ 19390 h 1352358"/>
                <a:gd name="connsiteX5" fmla="*/ 746983 w 2737998"/>
                <a:gd name="connsiteY5" fmla="*/ 1081897 h 1352358"/>
                <a:gd name="connsiteX6" fmla="*/ 669710 w 2737998"/>
                <a:gd name="connsiteY6" fmla="*/ 579621 h 1352358"/>
                <a:gd name="connsiteX7" fmla="*/ 347738 w 2737998"/>
                <a:gd name="connsiteY7" fmla="*/ 1326596 h 1352358"/>
                <a:gd name="connsiteX8" fmla="*/ 418572 w 2737998"/>
                <a:gd name="connsiteY8" fmla="*/ 1107655 h 1352358"/>
                <a:gd name="connsiteX9" fmla="*/ 9 w 2737998"/>
                <a:gd name="connsiteY9" fmla="*/ 405756 h 1352358"/>
                <a:gd name="connsiteX10" fmla="*/ 431451 w 2737998"/>
                <a:gd name="connsiteY10" fmla="*/ 946669 h 13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7998" h="1352358">
                  <a:moveTo>
                    <a:pt x="425011" y="547424"/>
                  </a:moveTo>
                  <a:lnTo>
                    <a:pt x="2736769" y="72"/>
                  </a:lnTo>
                  <a:cubicBezTo>
                    <a:pt x="2790431" y="-6367"/>
                    <a:pt x="1071101" y="419708"/>
                    <a:pt x="746983" y="508787"/>
                  </a:cubicBezTo>
                  <a:cubicBezTo>
                    <a:pt x="422865" y="597866"/>
                    <a:pt x="815670" y="616111"/>
                    <a:pt x="792059" y="534545"/>
                  </a:cubicBezTo>
                  <a:cubicBezTo>
                    <a:pt x="768448" y="452979"/>
                    <a:pt x="612829" y="-71835"/>
                    <a:pt x="605316" y="19390"/>
                  </a:cubicBezTo>
                  <a:cubicBezTo>
                    <a:pt x="597803" y="110615"/>
                    <a:pt x="736251" y="988525"/>
                    <a:pt x="746983" y="1081897"/>
                  </a:cubicBezTo>
                  <a:cubicBezTo>
                    <a:pt x="757715" y="1175269"/>
                    <a:pt x="736251" y="538838"/>
                    <a:pt x="669710" y="579621"/>
                  </a:cubicBezTo>
                  <a:cubicBezTo>
                    <a:pt x="603169" y="620404"/>
                    <a:pt x="389594" y="1238590"/>
                    <a:pt x="347738" y="1326596"/>
                  </a:cubicBezTo>
                  <a:cubicBezTo>
                    <a:pt x="305882" y="1414602"/>
                    <a:pt x="476527" y="1261128"/>
                    <a:pt x="418572" y="1107655"/>
                  </a:cubicBezTo>
                  <a:cubicBezTo>
                    <a:pt x="360617" y="954182"/>
                    <a:pt x="-2137" y="432587"/>
                    <a:pt x="9" y="405756"/>
                  </a:cubicBezTo>
                  <a:cubicBezTo>
                    <a:pt x="2155" y="378925"/>
                    <a:pt x="216803" y="662797"/>
                    <a:pt x="431451" y="94666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B487A6E4-7457-001C-92B7-96FA0F3D731E}"/>
                </a:ext>
              </a:extLst>
            </p:cNvPr>
            <p:cNvSpPr/>
            <p:nvPr/>
          </p:nvSpPr>
          <p:spPr>
            <a:xfrm>
              <a:off x="5801932" y="3764590"/>
              <a:ext cx="2267638" cy="561905"/>
            </a:xfrm>
            <a:custGeom>
              <a:avLst/>
              <a:gdLst>
                <a:gd name="connsiteX0" fmla="*/ 0 w 2267638"/>
                <a:gd name="connsiteY0" fmla="*/ 440362 h 561905"/>
                <a:gd name="connsiteX1" fmla="*/ 2247364 w 2267638"/>
                <a:gd name="connsiteY1" fmla="*/ 2480 h 561905"/>
                <a:gd name="connsiteX2" fmla="*/ 1133341 w 2267638"/>
                <a:gd name="connsiteY2" fmla="*/ 260058 h 561905"/>
                <a:gd name="connsiteX3" fmla="*/ 1571223 w 2267638"/>
                <a:gd name="connsiteY3" fmla="*/ 214982 h 561905"/>
                <a:gd name="connsiteX4" fmla="*/ 315533 w 2267638"/>
                <a:gd name="connsiteY4" fmla="*/ 543393 h 561905"/>
                <a:gd name="connsiteX5" fmla="*/ 321972 w 2267638"/>
                <a:gd name="connsiteY5" fmla="*/ 491878 h 56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638" h="561905">
                  <a:moveTo>
                    <a:pt x="0" y="440362"/>
                  </a:moveTo>
                  <a:lnTo>
                    <a:pt x="2247364" y="2480"/>
                  </a:lnTo>
                  <a:cubicBezTo>
                    <a:pt x="2436254" y="-27571"/>
                    <a:pt x="1246031" y="224641"/>
                    <a:pt x="1133341" y="260058"/>
                  </a:cubicBezTo>
                  <a:cubicBezTo>
                    <a:pt x="1020651" y="295475"/>
                    <a:pt x="1707524" y="167759"/>
                    <a:pt x="1571223" y="214982"/>
                  </a:cubicBezTo>
                  <a:cubicBezTo>
                    <a:pt x="1434922" y="262205"/>
                    <a:pt x="523741" y="497244"/>
                    <a:pt x="315533" y="543393"/>
                  </a:cubicBezTo>
                  <a:cubicBezTo>
                    <a:pt x="107325" y="589542"/>
                    <a:pt x="214648" y="540710"/>
                    <a:pt x="321972" y="49187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5CA315BC-C2F9-C6F1-65F7-4FA97747B80E}"/>
                </a:ext>
              </a:extLst>
            </p:cNvPr>
            <p:cNvSpPr/>
            <p:nvPr/>
          </p:nvSpPr>
          <p:spPr>
            <a:xfrm>
              <a:off x="1967214" y="1158875"/>
              <a:ext cx="277511" cy="282604"/>
            </a:xfrm>
            <a:custGeom>
              <a:avLst/>
              <a:gdLst>
                <a:gd name="connsiteX0" fmla="*/ 277511 w 277511"/>
                <a:gd name="connsiteY0" fmla="*/ 0 h 282604"/>
                <a:gd name="connsiteX1" fmla="*/ 137811 w 277511"/>
                <a:gd name="connsiteY1" fmla="*/ 142875 h 282604"/>
                <a:gd name="connsiteX2" fmla="*/ 156861 w 277511"/>
                <a:gd name="connsiteY2" fmla="*/ 225425 h 282604"/>
                <a:gd name="connsiteX3" fmla="*/ 96536 w 277511"/>
                <a:gd name="connsiteY3" fmla="*/ 282575 h 282604"/>
                <a:gd name="connsiteX4" fmla="*/ 1286 w 277511"/>
                <a:gd name="connsiteY4" fmla="*/ 231775 h 282604"/>
                <a:gd name="connsiteX5" fmla="*/ 45736 w 277511"/>
                <a:gd name="connsiteY5" fmla="*/ 136525 h 282604"/>
                <a:gd name="connsiteX6" fmla="*/ 106061 w 277511"/>
                <a:gd name="connsiteY6" fmla="*/ 222250 h 282604"/>
                <a:gd name="connsiteX7" fmla="*/ 118761 w 277511"/>
                <a:gd name="connsiteY7" fmla="*/ 231775 h 282604"/>
                <a:gd name="connsiteX8" fmla="*/ 160036 w 277511"/>
                <a:gd name="connsiteY8" fmla="*/ 234950 h 2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511" h="282604">
                  <a:moveTo>
                    <a:pt x="277511" y="0"/>
                  </a:moveTo>
                  <a:cubicBezTo>
                    <a:pt x="217715" y="52652"/>
                    <a:pt x="157919" y="105304"/>
                    <a:pt x="137811" y="142875"/>
                  </a:cubicBezTo>
                  <a:cubicBezTo>
                    <a:pt x="117703" y="180446"/>
                    <a:pt x="163740" y="202142"/>
                    <a:pt x="156861" y="225425"/>
                  </a:cubicBezTo>
                  <a:cubicBezTo>
                    <a:pt x="149982" y="248708"/>
                    <a:pt x="122465" y="281517"/>
                    <a:pt x="96536" y="282575"/>
                  </a:cubicBezTo>
                  <a:cubicBezTo>
                    <a:pt x="70607" y="283633"/>
                    <a:pt x="9753" y="256117"/>
                    <a:pt x="1286" y="231775"/>
                  </a:cubicBezTo>
                  <a:cubicBezTo>
                    <a:pt x="-7181" y="207433"/>
                    <a:pt x="28274" y="138112"/>
                    <a:pt x="45736" y="136525"/>
                  </a:cubicBezTo>
                  <a:cubicBezTo>
                    <a:pt x="63198" y="134938"/>
                    <a:pt x="93890" y="206375"/>
                    <a:pt x="106061" y="222250"/>
                  </a:cubicBezTo>
                  <a:cubicBezTo>
                    <a:pt x="118232" y="238125"/>
                    <a:pt x="109765" y="229658"/>
                    <a:pt x="118761" y="231775"/>
                  </a:cubicBezTo>
                  <a:cubicBezTo>
                    <a:pt x="127757" y="233892"/>
                    <a:pt x="143896" y="234421"/>
                    <a:pt x="160036" y="2349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647F8946-49AD-7F30-62BF-2F7A82118687}"/>
                </a:ext>
              </a:extLst>
            </p:cNvPr>
            <p:cNvSpPr/>
            <p:nvPr/>
          </p:nvSpPr>
          <p:spPr>
            <a:xfrm>
              <a:off x="1876425" y="1374775"/>
              <a:ext cx="463550" cy="860425"/>
            </a:xfrm>
            <a:custGeom>
              <a:avLst/>
              <a:gdLst>
                <a:gd name="connsiteX0" fmla="*/ 463550 w 463550"/>
                <a:gd name="connsiteY0" fmla="*/ 0 h 860425"/>
                <a:gd name="connsiteX1" fmla="*/ 228600 w 463550"/>
                <a:gd name="connsiteY1" fmla="*/ 536575 h 860425"/>
                <a:gd name="connsiteX2" fmla="*/ 292100 w 463550"/>
                <a:gd name="connsiteY2" fmla="*/ 479425 h 860425"/>
                <a:gd name="connsiteX3" fmla="*/ 0 w 463550"/>
                <a:gd name="connsiteY3" fmla="*/ 860425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0" h="860425">
                  <a:moveTo>
                    <a:pt x="463550" y="0"/>
                  </a:moveTo>
                  <a:cubicBezTo>
                    <a:pt x="360362" y="228335"/>
                    <a:pt x="257175" y="456671"/>
                    <a:pt x="228600" y="536575"/>
                  </a:cubicBezTo>
                  <a:cubicBezTo>
                    <a:pt x="200025" y="616479"/>
                    <a:pt x="330200" y="425450"/>
                    <a:pt x="292100" y="479425"/>
                  </a:cubicBezTo>
                  <a:cubicBezTo>
                    <a:pt x="254000" y="533400"/>
                    <a:pt x="127000" y="696912"/>
                    <a:pt x="0" y="8604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EA2CA69F-03B1-87DF-536C-4540392F559E}"/>
                </a:ext>
              </a:extLst>
            </p:cNvPr>
            <p:cNvSpPr/>
            <p:nvPr/>
          </p:nvSpPr>
          <p:spPr>
            <a:xfrm>
              <a:off x="2076365" y="1530350"/>
              <a:ext cx="1012910" cy="667004"/>
            </a:xfrm>
            <a:custGeom>
              <a:avLst/>
              <a:gdLst>
                <a:gd name="connsiteX0" fmla="*/ 425535 w 1012910"/>
                <a:gd name="connsiteY0" fmla="*/ 0 h 667004"/>
                <a:gd name="connsiteX1" fmla="*/ 749385 w 1012910"/>
                <a:gd name="connsiteY1" fmla="*/ 374650 h 667004"/>
                <a:gd name="connsiteX2" fmla="*/ 438235 w 1012910"/>
                <a:gd name="connsiteY2" fmla="*/ 415925 h 667004"/>
                <a:gd name="connsiteX3" fmla="*/ 85 w 1012910"/>
                <a:gd name="connsiteY3" fmla="*/ 666750 h 667004"/>
                <a:gd name="connsiteX4" fmla="*/ 403310 w 1012910"/>
                <a:gd name="connsiteY4" fmla="*/ 460375 h 667004"/>
                <a:gd name="connsiteX5" fmla="*/ 704935 w 1012910"/>
                <a:gd name="connsiteY5" fmla="*/ 320675 h 667004"/>
                <a:gd name="connsiteX6" fmla="*/ 1012910 w 1012910"/>
                <a:gd name="connsiteY6" fmla="*/ 365125 h 6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910" h="667004">
                  <a:moveTo>
                    <a:pt x="425535" y="0"/>
                  </a:moveTo>
                  <a:cubicBezTo>
                    <a:pt x="586401" y="152664"/>
                    <a:pt x="747268" y="305329"/>
                    <a:pt x="749385" y="374650"/>
                  </a:cubicBezTo>
                  <a:cubicBezTo>
                    <a:pt x="751502" y="443971"/>
                    <a:pt x="563118" y="367242"/>
                    <a:pt x="438235" y="415925"/>
                  </a:cubicBezTo>
                  <a:cubicBezTo>
                    <a:pt x="313352" y="464608"/>
                    <a:pt x="5906" y="659342"/>
                    <a:pt x="85" y="666750"/>
                  </a:cubicBezTo>
                  <a:cubicBezTo>
                    <a:pt x="-5736" y="674158"/>
                    <a:pt x="285835" y="518054"/>
                    <a:pt x="403310" y="460375"/>
                  </a:cubicBezTo>
                  <a:cubicBezTo>
                    <a:pt x="520785" y="402696"/>
                    <a:pt x="603335" y="336550"/>
                    <a:pt x="704935" y="320675"/>
                  </a:cubicBezTo>
                  <a:cubicBezTo>
                    <a:pt x="806535" y="304800"/>
                    <a:pt x="909722" y="334962"/>
                    <a:pt x="1012910" y="3651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2EEEF400-4509-8E85-FE87-2F1F5D75F99F}"/>
                </a:ext>
              </a:extLst>
            </p:cNvPr>
            <p:cNvSpPr/>
            <p:nvPr/>
          </p:nvSpPr>
          <p:spPr>
            <a:xfrm>
              <a:off x="2473325" y="2095500"/>
              <a:ext cx="1489075" cy="285750"/>
            </a:xfrm>
            <a:custGeom>
              <a:avLst/>
              <a:gdLst>
                <a:gd name="connsiteX0" fmla="*/ 0 w 1489075"/>
                <a:gd name="connsiteY0" fmla="*/ 285750 h 285750"/>
                <a:gd name="connsiteX1" fmla="*/ 1489075 w 1489075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9075" h="285750">
                  <a:moveTo>
                    <a:pt x="0" y="285750"/>
                  </a:moveTo>
                  <a:lnTo>
                    <a:pt x="1489075" y="0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66C28EF2-340C-3FD2-04AB-31B870F2F9F2}"/>
                </a:ext>
              </a:extLst>
            </p:cNvPr>
            <p:cNvSpPr/>
            <p:nvPr/>
          </p:nvSpPr>
          <p:spPr>
            <a:xfrm>
              <a:off x="2790825" y="2313972"/>
              <a:ext cx="841428" cy="530828"/>
            </a:xfrm>
            <a:custGeom>
              <a:avLst/>
              <a:gdLst>
                <a:gd name="connsiteX0" fmla="*/ 0 w 841428"/>
                <a:gd name="connsiteY0" fmla="*/ 86328 h 530828"/>
                <a:gd name="connsiteX1" fmla="*/ 727075 w 841428"/>
                <a:gd name="connsiteY1" fmla="*/ 603 h 530828"/>
                <a:gd name="connsiteX2" fmla="*/ 511175 w 841428"/>
                <a:gd name="connsiteY2" fmla="*/ 57753 h 530828"/>
                <a:gd name="connsiteX3" fmla="*/ 841375 w 841428"/>
                <a:gd name="connsiteY3" fmla="*/ 229203 h 530828"/>
                <a:gd name="connsiteX4" fmla="*/ 482600 w 841428"/>
                <a:gd name="connsiteY4" fmla="*/ 251428 h 530828"/>
                <a:gd name="connsiteX5" fmla="*/ 60325 w 841428"/>
                <a:gd name="connsiteY5" fmla="*/ 178403 h 530828"/>
                <a:gd name="connsiteX6" fmla="*/ 473075 w 841428"/>
                <a:gd name="connsiteY6" fmla="*/ 222853 h 530828"/>
                <a:gd name="connsiteX7" fmla="*/ 723900 w 841428"/>
                <a:gd name="connsiteY7" fmla="*/ 530828 h 53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428" h="530828">
                  <a:moveTo>
                    <a:pt x="0" y="86328"/>
                  </a:moveTo>
                  <a:lnTo>
                    <a:pt x="727075" y="603"/>
                  </a:lnTo>
                  <a:cubicBezTo>
                    <a:pt x="812271" y="-4159"/>
                    <a:pt x="492125" y="19653"/>
                    <a:pt x="511175" y="57753"/>
                  </a:cubicBezTo>
                  <a:cubicBezTo>
                    <a:pt x="530225" y="95853"/>
                    <a:pt x="846138" y="196924"/>
                    <a:pt x="841375" y="229203"/>
                  </a:cubicBezTo>
                  <a:cubicBezTo>
                    <a:pt x="836613" y="261482"/>
                    <a:pt x="612775" y="259895"/>
                    <a:pt x="482600" y="251428"/>
                  </a:cubicBezTo>
                  <a:cubicBezTo>
                    <a:pt x="352425" y="242961"/>
                    <a:pt x="61912" y="183165"/>
                    <a:pt x="60325" y="178403"/>
                  </a:cubicBezTo>
                  <a:cubicBezTo>
                    <a:pt x="58738" y="173641"/>
                    <a:pt x="362479" y="164116"/>
                    <a:pt x="473075" y="222853"/>
                  </a:cubicBezTo>
                  <a:cubicBezTo>
                    <a:pt x="583671" y="281590"/>
                    <a:pt x="653785" y="406209"/>
                    <a:pt x="723900" y="53082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84F23C77-A009-5B8D-5E8F-14F7CB30E404}"/>
                </a:ext>
              </a:extLst>
            </p:cNvPr>
            <p:cNvSpPr/>
            <p:nvPr/>
          </p:nvSpPr>
          <p:spPr>
            <a:xfrm>
              <a:off x="2056841" y="369948"/>
              <a:ext cx="408545" cy="672538"/>
            </a:xfrm>
            <a:custGeom>
              <a:avLst/>
              <a:gdLst>
                <a:gd name="connsiteX0" fmla="*/ 183788 w 408545"/>
                <a:gd name="connsiteY0" fmla="*/ 0 h 672538"/>
                <a:gd name="connsiteX1" fmla="*/ 225669 w 408545"/>
                <a:gd name="connsiteY1" fmla="*/ 432770 h 672538"/>
                <a:gd name="connsiteX2" fmla="*/ 400173 w 408545"/>
                <a:gd name="connsiteY2" fmla="*/ 656134 h 672538"/>
                <a:gd name="connsiteX3" fmla="*/ 344332 w 408545"/>
                <a:gd name="connsiteY3" fmla="*/ 600293 h 672538"/>
                <a:gd name="connsiteX4" fmla="*/ 30225 w 408545"/>
                <a:gd name="connsiteY4" fmla="*/ 160544 h 672538"/>
                <a:gd name="connsiteX5" fmla="*/ 30225 w 408545"/>
                <a:gd name="connsiteY5" fmla="*/ 153563 h 67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45" h="672538">
                  <a:moveTo>
                    <a:pt x="183788" y="0"/>
                  </a:moveTo>
                  <a:cubicBezTo>
                    <a:pt x="186696" y="161707"/>
                    <a:pt x="189605" y="323414"/>
                    <a:pt x="225669" y="432770"/>
                  </a:cubicBezTo>
                  <a:cubicBezTo>
                    <a:pt x="261733" y="542126"/>
                    <a:pt x="400173" y="656134"/>
                    <a:pt x="400173" y="656134"/>
                  </a:cubicBezTo>
                  <a:cubicBezTo>
                    <a:pt x="419950" y="684055"/>
                    <a:pt x="405990" y="682891"/>
                    <a:pt x="344332" y="600293"/>
                  </a:cubicBezTo>
                  <a:cubicBezTo>
                    <a:pt x="282674" y="517695"/>
                    <a:pt x="30225" y="160544"/>
                    <a:pt x="30225" y="160544"/>
                  </a:cubicBezTo>
                  <a:cubicBezTo>
                    <a:pt x="-22126" y="86089"/>
                    <a:pt x="4049" y="119826"/>
                    <a:pt x="30225" y="15356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6C564D77-CF91-40A9-849E-D3F683D80730}"/>
                </a:ext>
              </a:extLst>
            </p:cNvPr>
            <p:cNvSpPr/>
            <p:nvPr/>
          </p:nvSpPr>
          <p:spPr>
            <a:xfrm>
              <a:off x="5400675" y="2286000"/>
              <a:ext cx="321471" cy="673100"/>
            </a:xfrm>
            <a:custGeom>
              <a:avLst/>
              <a:gdLst>
                <a:gd name="connsiteX0" fmla="*/ 0 w 321471"/>
                <a:gd name="connsiteY0" fmla="*/ 0 h 673100"/>
                <a:gd name="connsiteX1" fmla="*/ 225425 w 321471"/>
                <a:gd name="connsiteY1" fmla="*/ 479425 h 673100"/>
                <a:gd name="connsiteX2" fmla="*/ 222250 w 321471"/>
                <a:gd name="connsiteY2" fmla="*/ 441325 h 673100"/>
                <a:gd name="connsiteX3" fmla="*/ 298450 w 321471"/>
                <a:gd name="connsiteY3" fmla="*/ 673100 h 673100"/>
                <a:gd name="connsiteX4" fmla="*/ 320675 w 321471"/>
                <a:gd name="connsiteY4" fmla="*/ 441325 h 673100"/>
                <a:gd name="connsiteX5" fmla="*/ 276225 w 321471"/>
                <a:gd name="connsiteY5" fmla="*/ 146050 h 673100"/>
                <a:gd name="connsiteX6" fmla="*/ 269875 w 321471"/>
                <a:gd name="connsiteY6" fmla="*/ 142875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71" h="673100">
                  <a:moveTo>
                    <a:pt x="0" y="0"/>
                  </a:moveTo>
                  <a:cubicBezTo>
                    <a:pt x="94191" y="202935"/>
                    <a:pt x="188383" y="405871"/>
                    <a:pt x="225425" y="479425"/>
                  </a:cubicBezTo>
                  <a:cubicBezTo>
                    <a:pt x="262467" y="552979"/>
                    <a:pt x="210079" y="409046"/>
                    <a:pt x="222250" y="441325"/>
                  </a:cubicBezTo>
                  <a:cubicBezTo>
                    <a:pt x="234421" y="473604"/>
                    <a:pt x="282046" y="673100"/>
                    <a:pt x="298450" y="673100"/>
                  </a:cubicBezTo>
                  <a:cubicBezTo>
                    <a:pt x="314854" y="673100"/>
                    <a:pt x="324379" y="529167"/>
                    <a:pt x="320675" y="441325"/>
                  </a:cubicBezTo>
                  <a:cubicBezTo>
                    <a:pt x="316971" y="353483"/>
                    <a:pt x="276225" y="146050"/>
                    <a:pt x="276225" y="146050"/>
                  </a:cubicBezTo>
                  <a:cubicBezTo>
                    <a:pt x="267758" y="96308"/>
                    <a:pt x="268816" y="119591"/>
                    <a:pt x="269875" y="1428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52911483-A2DA-C836-1461-9CA97DECE7A6}"/>
                </a:ext>
              </a:extLst>
            </p:cNvPr>
            <p:cNvSpPr/>
            <p:nvPr/>
          </p:nvSpPr>
          <p:spPr>
            <a:xfrm>
              <a:off x="2231136" y="435746"/>
              <a:ext cx="1319781" cy="527422"/>
            </a:xfrm>
            <a:custGeom>
              <a:avLst/>
              <a:gdLst>
                <a:gd name="connsiteX0" fmla="*/ 0 w 1319781"/>
                <a:gd name="connsiteY0" fmla="*/ 527422 h 527422"/>
                <a:gd name="connsiteX1" fmla="*/ 1194816 w 1319781"/>
                <a:gd name="connsiteY1" fmla="*/ 3166 h 527422"/>
                <a:gd name="connsiteX2" fmla="*/ 792480 w 1319781"/>
                <a:gd name="connsiteY2" fmla="*/ 295774 h 527422"/>
                <a:gd name="connsiteX3" fmla="*/ 1316736 w 1319781"/>
                <a:gd name="connsiteY3" fmla="*/ 27550 h 527422"/>
                <a:gd name="connsiteX4" fmla="*/ 499872 w 1319781"/>
                <a:gd name="connsiteY4" fmla="*/ 295774 h 5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781" h="527422">
                  <a:moveTo>
                    <a:pt x="0" y="527422"/>
                  </a:moveTo>
                  <a:cubicBezTo>
                    <a:pt x="531368" y="284598"/>
                    <a:pt x="1062736" y="41774"/>
                    <a:pt x="1194816" y="3166"/>
                  </a:cubicBezTo>
                  <a:cubicBezTo>
                    <a:pt x="1326896" y="-35442"/>
                    <a:pt x="772160" y="291710"/>
                    <a:pt x="792480" y="295774"/>
                  </a:cubicBezTo>
                  <a:cubicBezTo>
                    <a:pt x="812800" y="299838"/>
                    <a:pt x="1365504" y="27550"/>
                    <a:pt x="1316736" y="27550"/>
                  </a:cubicBezTo>
                  <a:cubicBezTo>
                    <a:pt x="1267968" y="27550"/>
                    <a:pt x="883920" y="161662"/>
                    <a:pt x="499872" y="29577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09A93771-3271-5FCC-D4AC-8E7D4AA5C25B}"/>
                </a:ext>
              </a:extLst>
            </p:cNvPr>
            <p:cNvSpPr/>
            <p:nvPr/>
          </p:nvSpPr>
          <p:spPr>
            <a:xfrm>
              <a:off x="6669024" y="5059680"/>
              <a:ext cx="1048512" cy="792480"/>
            </a:xfrm>
            <a:custGeom>
              <a:avLst/>
              <a:gdLst>
                <a:gd name="connsiteX0" fmla="*/ 0 w 1048512"/>
                <a:gd name="connsiteY0" fmla="*/ 792480 h 792480"/>
                <a:gd name="connsiteX1" fmla="*/ 755904 w 1048512"/>
                <a:gd name="connsiteY1" fmla="*/ 268224 h 792480"/>
                <a:gd name="connsiteX2" fmla="*/ 170688 w 1048512"/>
                <a:gd name="connsiteY2" fmla="*/ 536448 h 792480"/>
                <a:gd name="connsiteX3" fmla="*/ 1048512 w 1048512"/>
                <a:gd name="connsiteY3" fmla="*/ 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512" h="792480">
                  <a:moveTo>
                    <a:pt x="0" y="792480"/>
                  </a:moveTo>
                  <a:cubicBezTo>
                    <a:pt x="363728" y="551688"/>
                    <a:pt x="727456" y="310896"/>
                    <a:pt x="755904" y="268224"/>
                  </a:cubicBezTo>
                  <a:cubicBezTo>
                    <a:pt x="784352" y="225552"/>
                    <a:pt x="121920" y="581152"/>
                    <a:pt x="170688" y="536448"/>
                  </a:cubicBezTo>
                  <a:cubicBezTo>
                    <a:pt x="219456" y="491744"/>
                    <a:pt x="633984" y="245872"/>
                    <a:pt x="1048512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BF2E8690-B180-13ED-59FC-2C820A17AA72}"/>
                </a:ext>
              </a:extLst>
            </p:cNvPr>
            <p:cNvSpPr/>
            <p:nvPr/>
          </p:nvSpPr>
          <p:spPr>
            <a:xfrm>
              <a:off x="9863328" y="4230624"/>
              <a:ext cx="1499616" cy="175749"/>
            </a:xfrm>
            <a:custGeom>
              <a:avLst/>
              <a:gdLst>
                <a:gd name="connsiteX0" fmla="*/ 0 w 1499616"/>
                <a:gd name="connsiteY0" fmla="*/ 0 h 175749"/>
                <a:gd name="connsiteX1" fmla="*/ 1011936 w 1499616"/>
                <a:gd name="connsiteY1" fmla="*/ 170688 h 175749"/>
                <a:gd name="connsiteX2" fmla="*/ 134112 w 1499616"/>
                <a:gd name="connsiteY2" fmla="*/ 134112 h 175749"/>
                <a:gd name="connsiteX3" fmla="*/ 1499616 w 1499616"/>
                <a:gd name="connsiteY3" fmla="*/ 170688 h 17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16" h="175749">
                  <a:moveTo>
                    <a:pt x="0" y="0"/>
                  </a:moveTo>
                  <a:cubicBezTo>
                    <a:pt x="494792" y="74168"/>
                    <a:pt x="989584" y="148336"/>
                    <a:pt x="1011936" y="170688"/>
                  </a:cubicBezTo>
                  <a:cubicBezTo>
                    <a:pt x="1034288" y="193040"/>
                    <a:pt x="52832" y="134112"/>
                    <a:pt x="134112" y="134112"/>
                  </a:cubicBezTo>
                  <a:cubicBezTo>
                    <a:pt x="215392" y="134112"/>
                    <a:pt x="857504" y="152400"/>
                    <a:pt x="1499616" y="17068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02B34FFC-09E7-3F30-8141-FC17960C2591}"/>
                </a:ext>
              </a:extLst>
            </p:cNvPr>
            <p:cNvSpPr/>
            <p:nvPr/>
          </p:nvSpPr>
          <p:spPr>
            <a:xfrm>
              <a:off x="1365504" y="2841496"/>
              <a:ext cx="1686723" cy="178285"/>
            </a:xfrm>
            <a:custGeom>
              <a:avLst/>
              <a:gdLst>
                <a:gd name="connsiteX0" fmla="*/ 0 w 1686723"/>
                <a:gd name="connsiteY0" fmla="*/ 145544 h 178285"/>
                <a:gd name="connsiteX1" fmla="*/ 1682496 w 1686723"/>
                <a:gd name="connsiteY1" fmla="*/ 11432 h 178285"/>
                <a:gd name="connsiteX2" fmla="*/ 499872 w 1686723"/>
                <a:gd name="connsiteY2" fmla="*/ 11432 h 178285"/>
                <a:gd name="connsiteX3" fmla="*/ 1133856 w 1686723"/>
                <a:gd name="connsiteY3" fmla="*/ 48008 h 178285"/>
                <a:gd name="connsiteX4" fmla="*/ 755904 w 1686723"/>
                <a:gd name="connsiteY4" fmla="*/ 169928 h 178285"/>
                <a:gd name="connsiteX5" fmla="*/ 1353312 w 1686723"/>
                <a:gd name="connsiteY5" fmla="*/ 157736 h 17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723" h="178285">
                  <a:moveTo>
                    <a:pt x="0" y="145544"/>
                  </a:moveTo>
                  <a:lnTo>
                    <a:pt x="1682496" y="11432"/>
                  </a:lnTo>
                  <a:cubicBezTo>
                    <a:pt x="1765808" y="-10920"/>
                    <a:pt x="591312" y="5336"/>
                    <a:pt x="499872" y="11432"/>
                  </a:cubicBezTo>
                  <a:cubicBezTo>
                    <a:pt x="408432" y="17528"/>
                    <a:pt x="1091184" y="21592"/>
                    <a:pt x="1133856" y="48008"/>
                  </a:cubicBezTo>
                  <a:cubicBezTo>
                    <a:pt x="1176528" y="74424"/>
                    <a:pt x="719328" y="151640"/>
                    <a:pt x="755904" y="169928"/>
                  </a:cubicBezTo>
                  <a:cubicBezTo>
                    <a:pt x="792480" y="188216"/>
                    <a:pt x="1072896" y="172976"/>
                    <a:pt x="1353312" y="157736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AEB76639-68E8-9D7A-2CA1-5954A347FDFB}"/>
                </a:ext>
              </a:extLst>
            </p:cNvPr>
            <p:cNvSpPr/>
            <p:nvPr/>
          </p:nvSpPr>
          <p:spPr>
            <a:xfrm>
              <a:off x="9546336" y="6022848"/>
              <a:ext cx="2401824" cy="122468"/>
            </a:xfrm>
            <a:custGeom>
              <a:avLst/>
              <a:gdLst>
                <a:gd name="connsiteX0" fmla="*/ 0 w 2401824"/>
                <a:gd name="connsiteY0" fmla="*/ 36576 h 122468"/>
                <a:gd name="connsiteX1" fmla="*/ 2194560 w 2401824"/>
                <a:gd name="connsiteY1" fmla="*/ 0 h 122468"/>
                <a:gd name="connsiteX2" fmla="*/ 1048512 w 2401824"/>
                <a:gd name="connsiteY2" fmla="*/ 121920 h 122468"/>
                <a:gd name="connsiteX3" fmla="*/ 2401824 w 2401824"/>
                <a:gd name="connsiteY3" fmla="*/ 36576 h 12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824" h="122468">
                  <a:moveTo>
                    <a:pt x="0" y="36576"/>
                  </a:moveTo>
                  <a:lnTo>
                    <a:pt x="2194560" y="0"/>
                  </a:lnTo>
                  <a:cubicBezTo>
                    <a:pt x="2369312" y="14224"/>
                    <a:pt x="1013968" y="115824"/>
                    <a:pt x="1048512" y="121920"/>
                  </a:cubicBezTo>
                  <a:cubicBezTo>
                    <a:pt x="1083056" y="128016"/>
                    <a:pt x="1742440" y="82296"/>
                    <a:pt x="2401824" y="36576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1" name="グループ化 1090">
            <a:extLst>
              <a:ext uri="{FF2B5EF4-FFF2-40B4-BE49-F238E27FC236}">
                <a16:creationId xmlns:a16="http://schemas.microsoft.com/office/drawing/2014/main" id="{8CC0AD26-5ADE-5719-C7C6-B75DBBE021D5}"/>
              </a:ext>
            </a:extLst>
          </p:cNvPr>
          <p:cNvGrpSpPr/>
          <p:nvPr/>
        </p:nvGrpSpPr>
        <p:grpSpPr>
          <a:xfrm>
            <a:off x="6610089" y="137958"/>
            <a:ext cx="5452434" cy="5828605"/>
            <a:chOff x="2281688" y="151503"/>
            <a:chExt cx="6273668" cy="670649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5E310CB7-7D28-7E32-4BCD-4681C7C80FA4}"/>
                </a:ext>
              </a:extLst>
            </p:cNvPr>
            <p:cNvSpPr/>
            <p:nvPr/>
          </p:nvSpPr>
          <p:spPr>
            <a:xfrm>
              <a:off x="2281688" y="540460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393DBDB4-BABC-6818-79DD-98A162DDBDF4}"/>
                </a:ext>
              </a:extLst>
            </p:cNvPr>
            <p:cNvSpPr/>
            <p:nvPr/>
          </p:nvSpPr>
          <p:spPr>
            <a:xfrm>
              <a:off x="2909556" y="351360"/>
              <a:ext cx="744386" cy="1408608"/>
            </a:xfrm>
            <a:custGeom>
              <a:avLst/>
              <a:gdLst>
                <a:gd name="connsiteX0" fmla="*/ 282579 w 381711"/>
                <a:gd name="connsiteY0" fmla="*/ 203133 h 722315"/>
                <a:gd name="connsiteX1" fmla="*/ 126300 w 381711"/>
                <a:gd name="connsiteY1" fmla="*/ 329486 h 722315"/>
                <a:gd name="connsiteX2" fmla="*/ 56473 w 381711"/>
                <a:gd name="connsiteY2" fmla="*/ 452514 h 722315"/>
                <a:gd name="connsiteX3" fmla="*/ 49823 w 381711"/>
                <a:gd name="connsiteY3" fmla="*/ 602144 h 722315"/>
                <a:gd name="connsiteX4" fmla="*/ 152901 w 381711"/>
                <a:gd name="connsiteY4" fmla="*/ 655345 h 722315"/>
                <a:gd name="connsiteX5" fmla="*/ 275929 w 381711"/>
                <a:gd name="connsiteY5" fmla="*/ 535642 h 722315"/>
                <a:gd name="connsiteX6" fmla="*/ 299205 w 381711"/>
                <a:gd name="connsiteY6" fmla="*/ 379362 h 722315"/>
                <a:gd name="connsiteX7" fmla="*/ 279254 w 381711"/>
                <a:gd name="connsiteY7" fmla="*/ 289585 h 722315"/>
                <a:gd name="connsiteX8" fmla="*/ 79749 w 381711"/>
                <a:gd name="connsiteY8" fmla="*/ 36878 h 722315"/>
                <a:gd name="connsiteX9" fmla="*/ 113000 w 381711"/>
                <a:gd name="connsiteY9" fmla="*/ 80104 h 722315"/>
                <a:gd name="connsiteX10" fmla="*/ 352406 w 381711"/>
                <a:gd name="connsiteY10" fmla="*/ 336136 h 722315"/>
                <a:gd name="connsiteX11" fmla="*/ 352406 w 381711"/>
                <a:gd name="connsiteY11" fmla="*/ 489090 h 722315"/>
                <a:gd name="connsiteX12" fmla="*/ 122975 w 381711"/>
                <a:gd name="connsiteY12" fmla="*/ 721847 h 722315"/>
                <a:gd name="connsiteX13" fmla="*/ 3272 w 381711"/>
                <a:gd name="connsiteY13" fmla="*/ 542292 h 722315"/>
                <a:gd name="connsiteX14" fmla="*/ 46498 w 381711"/>
                <a:gd name="connsiteY14" fmla="*/ 306210 h 722315"/>
                <a:gd name="connsiteX15" fmla="*/ 179501 w 381711"/>
                <a:gd name="connsiteY15" fmla="*/ 136631 h 722315"/>
                <a:gd name="connsiteX16" fmla="*/ 312505 w 381711"/>
                <a:gd name="connsiteY16" fmla="*/ 93405 h 722315"/>
                <a:gd name="connsiteX17" fmla="*/ 259304 w 381711"/>
                <a:gd name="connsiteY17" fmla="*/ 120005 h 722315"/>
                <a:gd name="connsiteX18" fmla="*/ 172851 w 381711"/>
                <a:gd name="connsiteY18" fmla="*/ 156581 h 722315"/>
                <a:gd name="connsiteX19" fmla="*/ 49823 w 381711"/>
                <a:gd name="connsiteY19" fmla="*/ 302 h 722315"/>
                <a:gd name="connsiteX20" fmla="*/ 282579 w 381711"/>
                <a:gd name="connsiteY20" fmla="*/ 203133 h 72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711" h="722315">
                  <a:moveTo>
                    <a:pt x="282579" y="203133"/>
                  </a:moveTo>
                  <a:cubicBezTo>
                    <a:pt x="295325" y="257997"/>
                    <a:pt x="163984" y="287923"/>
                    <a:pt x="126300" y="329486"/>
                  </a:cubicBezTo>
                  <a:cubicBezTo>
                    <a:pt x="88616" y="371050"/>
                    <a:pt x="69219" y="407071"/>
                    <a:pt x="56473" y="452514"/>
                  </a:cubicBezTo>
                  <a:cubicBezTo>
                    <a:pt x="43727" y="497957"/>
                    <a:pt x="33752" y="568339"/>
                    <a:pt x="49823" y="602144"/>
                  </a:cubicBezTo>
                  <a:cubicBezTo>
                    <a:pt x="65894" y="635949"/>
                    <a:pt x="115217" y="666429"/>
                    <a:pt x="152901" y="655345"/>
                  </a:cubicBezTo>
                  <a:cubicBezTo>
                    <a:pt x="190585" y="644261"/>
                    <a:pt x="251545" y="581639"/>
                    <a:pt x="275929" y="535642"/>
                  </a:cubicBezTo>
                  <a:cubicBezTo>
                    <a:pt x="300313" y="489645"/>
                    <a:pt x="298651" y="420371"/>
                    <a:pt x="299205" y="379362"/>
                  </a:cubicBezTo>
                  <a:cubicBezTo>
                    <a:pt x="299759" y="338353"/>
                    <a:pt x="315830" y="346666"/>
                    <a:pt x="279254" y="289585"/>
                  </a:cubicBezTo>
                  <a:cubicBezTo>
                    <a:pt x="242678" y="232504"/>
                    <a:pt x="107458" y="71791"/>
                    <a:pt x="79749" y="36878"/>
                  </a:cubicBezTo>
                  <a:cubicBezTo>
                    <a:pt x="52040" y="1964"/>
                    <a:pt x="67557" y="30228"/>
                    <a:pt x="113000" y="80104"/>
                  </a:cubicBezTo>
                  <a:cubicBezTo>
                    <a:pt x="158443" y="129980"/>
                    <a:pt x="312505" y="267972"/>
                    <a:pt x="352406" y="336136"/>
                  </a:cubicBezTo>
                  <a:cubicBezTo>
                    <a:pt x="392307" y="404300"/>
                    <a:pt x="390645" y="424805"/>
                    <a:pt x="352406" y="489090"/>
                  </a:cubicBezTo>
                  <a:cubicBezTo>
                    <a:pt x="314167" y="553375"/>
                    <a:pt x="181164" y="712980"/>
                    <a:pt x="122975" y="721847"/>
                  </a:cubicBezTo>
                  <a:cubicBezTo>
                    <a:pt x="64786" y="730714"/>
                    <a:pt x="16018" y="611565"/>
                    <a:pt x="3272" y="542292"/>
                  </a:cubicBezTo>
                  <a:cubicBezTo>
                    <a:pt x="-9474" y="473019"/>
                    <a:pt x="17127" y="373820"/>
                    <a:pt x="46498" y="306210"/>
                  </a:cubicBezTo>
                  <a:cubicBezTo>
                    <a:pt x="75869" y="238600"/>
                    <a:pt x="135167" y="172098"/>
                    <a:pt x="179501" y="136631"/>
                  </a:cubicBezTo>
                  <a:cubicBezTo>
                    <a:pt x="223835" y="101164"/>
                    <a:pt x="299205" y="96176"/>
                    <a:pt x="312505" y="93405"/>
                  </a:cubicBezTo>
                  <a:cubicBezTo>
                    <a:pt x="325805" y="90634"/>
                    <a:pt x="282580" y="109476"/>
                    <a:pt x="259304" y="120005"/>
                  </a:cubicBezTo>
                  <a:cubicBezTo>
                    <a:pt x="236028" y="130534"/>
                    <a:pt x="207765" y="176532"/>
                    <a:pt x="172851" y="156581"/>
                  </a:cubicBezTo>
                  <a:cubicBezTo>
                    <a:pt x="137937" y="136630"/>
                    <a:pt x="34860" y="-7457"/>
                    <a:pt x="49823" y="302"/>
                  </a:cubicBezTo>
                  <a:cubicBezTo>
                    <a:pt x="64786" y="8061"/>
                    <a:pt x="269833" y="148269"/>
                    <a:pt x="282579" y="203133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FFFFBA5B-7BC0-4874-8B5D-6EF52C73E833}"/>
                </a:ext>
              </a:extLst>
            </p:cNvPr>
            <p:cNvSpPr/>
            <p:nvPr/>
          </p:nvSpPr>
          <p:spPr>
            <a:xfrm>
              <a:off x="3509321" y="445968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9B0D340-7897-41C1-496D-0D26CF1C92F9}"/>
                </a:ext>
              </a:extLst>
            </p:cNvPr>
            <p:cNvSpPr/>
            <p:nvPr/>
          </p:nvSpPr>
          <p:spPr>
            <a:xfrm>
              <a:off x="4114144" y="151503"/>
              <a:ext cx="654901" cy="1326168"/>
            </a:xfrm>
            <a:custGeom>
              <a:avLst/>
              <a:gdLst>
                <a:gd name="connsiteX0" fmla="*/ 326465 w 335824"/>
                <a:gd name="connsiteY0" fmla="*/ 133873 h 680040"/>
                <a:gd name="connsiteX1" fmla="*/ 283239 w 335824"/>
                <a:gd name="connsiteY1" fmla="*/ 870 h 680040"/>
                <a:gd name="connsiteX2" fmla="*/ 120309 w 335824"/>
                <a:gd name="connsiteY2" fmla="*/ 77347 h 680040"/>
                <a:gd name="connsiteX3" fmla="*/ 140260 w 335824"/>
                <a:gd name="connsiteY3" fmla="*/ 97297 h 680040"/>
                <a:gd name="connsiteX4" fmla="*/ 606 w 335824"/>
                <a:gd name="connsiteY4" fmla="*/ 436456 h 680040"/>
                <a:gd name="connsiteX5" fmla="*/ 93708 w 335824"/>
                <a:gd name="connsiteY5" fmla="*/ 665888 h 680040"/>
                <a:gd name="connsiteX6" fmla="*/ 193461 w 335824"/>
                <a:gd name="connsiteY6" fmla="*/ 632637 h 680040"/>
                <a:gd name="connsiteX7" fmla="*/ 329790 w 335824"/>
                <a:gd name="connsiteY7" fmla="*/ 446432 h 680040"/>
                <a:gd name="connsiteX8" fmla="*/ 286564 w 335824"/>
                <a:gd name="connsiteY8" fmla="*/ 333379 h 680040"/>
                <a:gd name="connsiteX9" fmla="*/ 63783 w 335824"/>
                <a:gd name="connsiteY9" fmla="*/ 350004 h 680040"/>
                <a:gd name="connsiteX10" fmla="*/ 156885 w 335824"/>
                <a:gd name="connsiteY10" fmla="*/ 350004 h 680040"/>
                <a:gd name="connsiteX11" fmla="*/ 223387 w 335824"/>
                <a:gd name="connsiteY11" fmla="*/ 396555 h 680040"/>
                <a:gd name="connsiteX12" fmla="*/ 216737 w 335824"/>
                <a:gd name="connsiteY12" fmla="*/ 486333 h 680040"/>
                <a:gd name="connsiteX13" fmla="*/ 113659 w 335824"/>
                <a:gd name="connsiteY13" fmla="*/ 592736 h 680040"/>
                <a:gd name="connsiteX14" fmla="*/ 70433 w 335824"/>
                <a:gd name="connsiteY14" fmla="*/ 506283 h 680040"/>
                <a:gd name="connsiteX15" fmla="*/ 143585 w 335824"/>
                <a:gd name="connsiteY15" fmla="*/ 286827 h 680040"/>
                <a:gd name="connsiteX16" fmla="*/ 243338 w 335824"/>
                <a:gd name="connsiteY16" fmla="*/ 130548 h 680040"/>
                <a:gd name="connsiteX17" fmla="*/ 266613 w 335824"/>
                <a:gd name="connsiteY17" fmla="*/ 147174 h 680040"/>
                <a:gd name="connsiteX18" fmla="*/ 279914 w 335824"/>
                <a:gd name="connsiteY18" fmla="*/ 90647 h 680040"/>
                <a:gd name="connsiteX19" fmla="*/ 326465 w 335824"/>
                <a:gd name="connsiteY19" fmla="*/ 133873 h 6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5824" h="680040">
                  <a:moveTo>
                    <a:pt x="326465" y="133873"/>
                  </a:moveTo>
                  <a:cubicBezTo>
                    <a:pt x="327019" y="118910"/>
                    <a:pt x="317598" y="10291"/>
                    <a:pt x="283239" y="870"/>
                  </a:cubicBezTo>
                  <a:cubicBezTo>
                    <a:pt x="248880" y="-8551"/>
                    <a:pt x="144139" y="61276"/>
                    <a:pt x="120309" y="77347"/>
                  </a:cubicBezTo>
                  <a:cubicBezTo>
                    <a:pt x="96479" y="93418"/>
                    <a:pt x="160210" y="37445"/>
                    <a:pt x="140260" y="97297"/>
                  </a:cubicBezTo>
                  <a:cubicBezTo>
                    <a:pt x="120309" y="157149"/>
                    <a:pt x="8365" y="341691"/>
                    <a:pt x="606" y="436456"/>
                  </a:cubicBezTo>
                  <a:cubicBezTo>
                    <a:pt x="-7153" y="531221"/>
                    <a:pt x="61566" y="633191"/>
                    <a:pt x="93708" y="665888"/>
                  </a:cubicBezTo>
                  <a:cubicBezTo>
                    <a:pt x="125850" y="698585"/>
                    <a:pt x="154114" y="669213"/>
                    <a:pt x="193461" y="632637"/>
                  </a:cubicBezTo>
                  <a:cubicBezTo>
                    <a:pt x="232808" y="596061"/>
                    <a:pt x="314273" y="496308"/>
                    <a:pt x="329790" y="446432"/>
                  </a:cubicBezTo>
                  <a:cubicBezTo>
                    <a:pt x="345307" y="396556"/>
                    <a:pt x="330898" y="349450"/>
                    <a:pt x="286564" y="333379"/>
                  </a:cubicBezTo>
                  <a:cubicBezTo>
                    <a:pt x="242230" y="317308"/>
                    <a:pt x="85396" y="347233"/>
                    <a:pt x="63783" y="350004"/>
                  </a:cubicBezTo>
                  <a:cubicBezTo>
                    <a:pt x="42170" y="352775"/>
                    <a:pt x="130284" y="342246"/>
                    <a:pt x="156885" y="350004"/>
                  </a:cubicBezTo>
                  <a:cubicBezTo>
                    <a:pt x="183486" y="357762"/>
                    <a:pt x="213412" y="373834"/>
                    <a:pt x="223387" y="396555"/>
                  </a:cubicBezTo>
                  <a:cubicBezTo>
                    <a:pt x="233362" y="419276"/>
                    <a:pt x="235025" y="453636"/>
                    <a:pt x="216737" y="486333"/>
                  </a:cubicBezTo>
                  <a:cubicBezTo>
                    <a:pt x="198449" y="519030"/>
                    <a:pt x="138043" y="589411"/>
                    <a:pt x="113659" y="592736"/>
                  </a:cubicBezTo>
                  <a:cubicBezTo>
                    <a:pt x="89275" y="596061"/>
                    <a:pt x="65445" y="557268"/>
                    <a:pt x="70433" y="506283"/>
                  </a:cubicBezTo>
                  <a:cubicBezTo>
                    <a:pt x="75421" y="455298"/>
                    <a:pt x="114768" y="349449"/>
                    <a:pt x="143585" y="286827"/>
                  </a:cubicBezTo>
                  <a:cubicBezTo>
                    <a:pt x="172402" y="224205"/>
                    <a:pt x="222833" y="153823"/>
                    <a:pt x="243338" y="130548"/>
                  </a:cubicBezTo>
                  <a:cubicBezTo>
                    <a:pt x="263843" y="107273"/>
                    <a:pt x="260517" y="153824"/>
                    <a:pt x="266613" y="147174"/>
                  </a:cubicBezTo>
                  <a:cubicBezTo>
                    <a:pt x="272709" y="140524"/>
                    <a:pt x="271047" y="91755"/>
                    <a:pt x="279914" y="90647"/>
                  </a:cubicBezTo>
                  <a:cubicBezTo>
                    <a:pt x="288781" y="89539"/>
                    <a:pt x="325911" y="148836"/>
                    <a:pt x="326465" y="133873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6" name="グループ化 1095">
              <a:extLst>
                <a:ext uri="{FF2B5EF4-FFF2-40B4-BE49-F238E27FC236}">
                  <a16:creationId xmlns:a16="http://schemas.microsoft.com/office/drawing/2014/main" id="{AAB52137-39B0-6970-C2FD-A361AE525FB7}"/>
                </a:ext>
              </a:extLst>
            </p:cNvPr>
            <p:cNvGrpSpPr/>
            <p:nvPr/>
          </p:nvGrpSpPr>
          <p:grpSpPr>
            <a:xfrm>
              <a:off x="4561324" y="322532"/>
              <a:ext cx="1619699" cy="1655246"/>
              <a:chOff x="3884197" y="2502986"/>
              <a:chExt cx="830559" cy="848787"/>
            </a:xfrm>
            <a:grpFill/>
          </p:grpSpPr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F2BC4C58-1612-70FB-1884-1F4C5ED48DDD}"/>
                  </a:ext>
                </a:extLst>
              </p:cNvPr>
              <p:cNvSpPr/>
              <p:nvPr/>
            </p:nvSpPr>
            <p:spPr>
              <a:xfrm>
                <a:off x="3884197" y="2502986"/>
                <a:ext cx="429383" cy="415989"/>
              </a:xfrm>
              <a:custGeom>
                <a:avLst/>
                <a:gdLst>
                  <a:gd name="connsiteX0" fmla="*/ 298767 w 429383"/>
                  <a:gd name="connsiteY0" fmla="*/ 807 h 415989"/>
                  <a:gd name="connsiteX1" fmla="*/ 428446 w 429383"/>
                  <a:gd name="connsiteY1" fmla="*/ 77285 h 415989"/>
                  <a:gd name="connsiteX2" fmla="*/ 355294 w 429383"/>
                  <a:gd name="connsiteY2" fmla="*/ 206963 h 415989"/>
                  <a:gd name="connsiteX3" fmla="*/ 318718 w 429383"/>
                  <a:gd name="connsiteY3" fmla="*/ 406469 h 415989"/>
                  <a:gd name="connsiteX4" fmla="*/ 302092 w 429383"/>
                  <a:gd name="connsiteY4" fmla="*/ 376543 h 415989"/>
                  <a:gd name="connsiteX5" fmla="*/ 238916 w 429383"/>
                  <a:gd name="connsiteY5" fmla="*/ 310041 h 415989"/>
                  <a:gd name="connsiteX6" fmla="*/ 6159 w 429383"/>
                  <a:gd name="connsiteY6" fmla="*/ 376543 h 415989"/>
                  <a:gd name="connsiteX7" fmla="*/ 75986 w 429383"/>
                  <a:gd name="connsiteY7" fmla="*/ 349942 h 415989"/>
                  <a:gd name="connsiteX8" fmla="*/ 169089 w 429383"/>
                  <a:gd name="connsiteY8" fmla="*/ 306716 h 415989"/>
                  <a:gd name="connsiteX9" fmla="*/ 265516 w 429383"/>
                  <a:gd name="connsiteY9" fmla="*/ 123836 h 415989"/>
                  <a:gd name="connsiteX10" fmla="*/ 298767 w 429383"/>
                  <a:gd name="connsiteY10" fmla="*/ 807 h 41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383" h="415989">
                    <a:moveTo>
                      <a:pt x="298767" y="807"/>
                    </a:moveTo>
                    <a:cubicBezTo>
                      <a:pt x="325922" y="-6951"/>
                      <a:pt x="419025" y="42926"/>
                      <a:pt x="428446" y="77285"/>
                    </a:cubicBezTo>
                    <a:cubicBezTo>
                      <a:pt x="437867" y="111644"/>
                      <a:pt x="373582" y="152099"/>
                      <a:pt x="355294" y="206963"/>
                    </a:cubicBezTo>
                    <a:cubicBezTo>
                      <a:pt x="337006" y="261827"/>
                      <a:pt x="327585" y="378206"/>
                      <a:pt x="318718" y="406469"/>
                    </a:cubicBezTo>
                    <a:cubicBezTo>
                      <a:pt x="309851" y="434732"/>
                      <a:pt x="315392" y="392614"/>
                      <a:pt x="302092" y="376543"/>
                    </a:cubicBezTo>
                    <a:cubicBezTo>
                      <a:pt x="288792" y="360472"/>
                      <a:pt x="288238" y="310041"/>
                      <a:pt x="238916" y="310041"/>
                    </a:cubicBezTo>
                    <a:cubicBezTo>
                      <a:pt x="189594" y="310041"/>
                      <a:pt x="33314" y="369893"/>
                      <a:pt x="6159" y="376543"/>
                    </a:cubicBezTo>
                    <a:cubicBezTo>
                      <a:pt x="-20996" y="383193"/>
                      <a:pt x="48831" y="361580"/>
                      <a:pt x="75986" y="349942"/>
                    </a:cubicBezTo>
                    <a:cubicBezTo>
                      <a:pt x="103141" y="338304"/>
                      <a:pt x="137501" y="344400"/>
                      <a:pt x="169089" y="306716"/>
                    </a:cubicBezTo>
                    <a:cubicBezTo>
                      <a:pt x="200677" y="269032"/>
                      <a:pt x="244457" y="166508"/>
                      <a:pt x="265516" y="123836"/>
                    </a:cubicBezTo>
                    <a:cubicBezTo>
                      <a:pt x="286575" y="81164"/>
                      <a:pt x="271612" y="8565"/>
                      <a:pt x="298767" y="80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B8FA8DBA-A80F-6B3E-EA64-AC1B214DB6E8}"/>
                  </a:ext>
                </a:extLst>
              </p:cNvPr>
              <p:cNvSpPr/>
              <p:nvPr/>
            </p:nvSpPr>
            <p:spPr>
              <a:xfrm>
                <a:off x="4169664" y="2551895"/>
                <a:ext cx="425677" cy="268531"/>
              </a:xfrm>
              <a:custGeom>
                <a:avLst/>
                <a:gdLst>
                  <a:gd name="connsiteX0" fmla="*/ 0 w 425677"/>
                  <a:gd name="connsiteY0" fmla="*/ 168029 h 268531"/>
                  <a:gd name="connsiteX1" fmla="*/ 402336 w 425677"/>
                  <a:gd name="connsiteY1" fmla="*/ 8425 h 268531"/>
                  <a:gd name="connsiteX2" fmla="*/ 369085 w 425677"/>
                  <a:gd name="connsiteY2" fmla="*/ 35026 h 268531"/>
                  <a:gd name="connsiteX3" fmla="*/ 425612 w 425677"/>
                  <a:gd name="connsiteY3" fmla="*/ 144754 h 268531"/>
                  <a:gd name="connsiteX4" fmla="*/ 355785 w 425677"/>
                  <a:gd name="connsiteY4" fmla="*/ 184655 h 268531"/>
                  <a:gd name="connsiteX5" fmla="*/ 83127 w 425677"/>
                  <a:gd name="connsiteY5" fmla="*/ 267782 h 268531"/>
                  <a:gd name="connsiteX6" fmla="*/ 59852 w 425677"/>
                  <a:gd name="connsiteY6" fmla="*/ 227881 h 268531"/>
                  <a:gd name="connsiteX7" fmla="*/ 0 w 425677"/>
                  <a:gd name="connsiteY7" fmla="*/ 168029 h 2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5677" h="268531">
                    <a:moveTo>
                      <a:pt x="0" y="168029"/>
                    </a:moveTo>
                    <a:lnTo>
                      <a:pt x="402336" y="8425"/>
                    </a:lnTo>
                    <a:cubicBezTo>
                      <a:pt x="463850" y="-13742"/>
                      <a:pt x="365206" y="12305"/>
                      <a:pt x="369085" y="35026"/>
                    </a:cubicBezTo>
                    <a:cubicBezTo>
                      <a:pt x="372964" y="57747"/>
                      <a:pt x="427829" y="119816"/>
                      <a:pt x="425612" y="144754"/>
                    </a:cubicBezTo>
                    <a:cubicBezTo>
                      <a:pt x="423395" y="169692"/>
                      <a:pt x="412866" y="164150"/>
                      <a:pt x="355785" y="184655"/>
                    </a:cubicBezTo>
                    <a:cubicBezTo>
                      <a:pt x="298704" y="205160"/>
                      <a:pt x="132449" y="260578"/>
                      <a:pt x="83127" y="267782"/>
                    </a:cubicBezTo>
                    <a:cubicBezTo>
                      <a:pt x="33805" y="274986"/>
                      <a:pt x="59852" y="227881"/>
                      <a:pt x="59852" y="227881"/>
                    </a:cubicBezTo>
                    <a:lnTo>
                      <a:pt x="0" y="168029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053DA4F3-6BC6-11E1-EE97-5FF7970E2DA4}"/>
                  </a:ext>
                </a:extLst>
              </p:cNvPr>
              <p:cNvSpPr/>
              <p:nvPr/>
            </p:nvSpPr>
            <p:spPr>
              <a:xfrm>
                <a:off x="3999037" y="2774895"/>
                <a:ext cx="544885" cy="251076"/>
              </a:xfrm>
              <a:custGeom>
                <a:avLst/>
                <a:gdLst>
                  <a:gd name="connsiteX0" fmla="*/ 104125 w 544885"/>
                  <a:gd name="connsiteY0" fmla="*/ 167810 h 251076"/>
                  <a:gd name="connsiteX1" fmla="*/ 200553 w 544885"/>
                  <a:gd name="connsiteY1" fmla="*/ 214362 h 251076"/>
                  <a:gd name="connsiteX2" fmla="*/ 137376 w 544885"/>
                  <a:gd name="connsiteY2" fmla="*/ 247613 h 251076"/>
                  <a:gd name="connsiteX3" fmla="*/ 499811 w 544885"/>
                  <a:gd name="connsiteY3" fmla="*/ 127909 h 251076"/>
                  <a:gd name="connsiteX4" fmla="*/ 459910 w 544885"/>
                  <a:gd name="connsiteY4" fmla="*/ 84683 h 251076"/>
                  <a:gd name="connsiteX5" fmla="*/ 539712 w 544885"/>
                  <a:gd name="connsiteY5" fmla="*/ 1556 h 251076"/>
                  <a:gd name="connsiteX6" fmla="*/ 516436 w 544885"/>
                  <a:gd name="connsiteY6" fmla="*/ 31482 h 251076"/>
                  <a:gd name="connsiteX7" fmla="*/ 350182 w 544885"/>
                  <a:gd name="connsiteY7" fmla="*/ 44782 h 251076"/>
                  <a:gd name="connsiteX8" fmla="*/ 303631 w 544885"/>
                  <a:gd name="connsiteY8" fmla="*/ 84683 h 251076"/>
                  <a:gd name="connsiteX9" fmla="*/ 7698 w 544885"/>
                  <a:gd name="connsiteY9" fmla="*/ 167810 h 251076"/>
                  <a:gd name="connsiteX10" fmla="*/ 104125 w 544885"/>
                  <a:gd name="connsiteY10" fmla="*/ 167810 h 25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885" h="251076">
                    <a:moveTo>
                      <a:pt x="104125" y="167810"/>
                    </a:moveTo>
                    <a:cubicBezTo>
                      <a:pt x="136267" y="175569"/>
                      <a:pt x="195011" y="201062"/>
                      <a:pt x="200553" y="214362"/>
                    </a:cubicBezTo>
                    <a:cubicBezTo>
                      <a:pt x="206095" y="227662"/>
                      <a:pt x="87500" y="262022"/>
                      <a:pt x="137376" y="247613"/>
                    </a:cubicBezTo>
                    <a:cubicBezTo>
                      <a:pt x="187252" y="233204"/>
                      <a:pt x="446055" y="155064"/>
                      <a:pt x="499811" y="127909"/>
                    </a:cubicBezTo>
                    <a:cubicBezTo>
                      <a:pt x="553567" y="100754"/>
                      <a:pt x="453260" y="105742"/>
                      <a:pt x="459910" y="84683"/>
                    </a:cubicBezTo>
                    <a:cubicBezTo>
                      <a:pt x="466560" y="63624"/>
                      <a:pt x="530291" y="10423"/>
                      <a:pt x="539712" y="1556"/>
                    </a:cubicBezTo>
                    <a:cubicBezTo>
                      <a:pt x="549133" y="-7311"/>
                      <a:pt x="548024" y="24278"/>
                      <a:pt x="516436" y="31482"/>
                    </a:cubicBezTo>
                    <a:cubicBezTo>
                      <a:pt x="484848" y="38686"/>
                      <a:pt x="385649" y="35915"/>
                      <a:pt x="350182" y="44782"/>
                    </a:cubicBezTo>
                    <a:cubicBezTo>
                      <a:pt x="314715" y="53649"/>
                      <a:pt x="360712" y="64178"/>
                      <a:pt x="303631" y="84683"/>
                    </a:cubicBezTo>
                    <a:cubicBezTo>
                      <a:pt x="246550" y="105188"/>
                      <a:pt x="43720" y="155618"/>
                      <a:pt x="7698" y="167810"/>
                    </a:cubicBezTo>
                    <a:cubicBezTo>
                      <a:pt x="-28324" y="180002"/>
                      <a:pt x="71983" y="160051"/>
                      <a:pt x="104125" y="16781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7E0863CB-1411-7D2A-3B6D-D76B6BF5E8AD}"/>
                  </a:ext>
                </a:extLst>
              </p:cNvPr>
              <p:cNvSpPr/>
              <p:nvPr/>
            </p:nvSpPr>
            <p:spPr>
              <a:xfrm>
                <a:off x="4095688" y="2902695"/>
                <a:ext cx="152505" cy="239561"/>
              </a:xfrm>
              <a:custGeom>
                <a:avLst/>
                <a:gdLst>
                  <a:gd name="connsiteX0" fmla="*/ 47375 w 152505"/>
                  <a:gd name="connsiteY0" fmla="*/ 109 h 239561"/>
                  <a:gd name="connsiteX1" fmla="*/ 123852 w 152505"/>
                  <a:gd name="connsiteY1" fmla="*/ 89887 h 239561"/>
                  <a:gd name="connsiteX2" fmla="*/ 143803 w 152505"/>
                  <a:gd name="connsiteY2" fmla="*/ 236191 h 239561"/>
                  <a:gd name="connsiteX3" fmla="*/ 140478 w 152505"/>
                  <a:gd name="connsiteY3" fmla="*/ 182989 h 239561"/>
                  <a:gd name="connsiteX4" fmla="*/ 4149 w 152505"/>
                  <a:gd name="connsiteY4" fmla="*/ 73261 h 239561"/>
                  <a:gd name="connsiteX5" fmla="*/ 47375 w 152505"/>
                  <a:gd name="connsiteY5" fmla="*/ 109 h 23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505" h="239561">
                    <a:moveTo>
                      <a:pt x="47375" y="109"/>
                    </a:moveTo>
                    <a:cubicBezTo>
                      <a:pt x="67325" y="2880"/>
                      <a:pt x="107781" y="50540"/>
                      <a:pt x="123852" y="89887"/>
                    </a:cubicBezTo>
                    <a:cubicBezTo>
                      <a:pt x="139923" y="129234"/>
                      <a:pt x="141032" y="220674"/>
                      <a:pt x="143803" y="236191"/>
                    </a:cubicBezTo>
                    <a:cubicBezTo>
                      <a:pt x="146574" y="251708"/>
                      <a:pt x="163754" y="210144"/>
                      <a:pt x="140478" y="182989"/>
                    </a:cubicBezTo>
                    <a:cubicBezTo>
                      <a:pt x="117202" y="155834"/>
                      <a:pt x="21329" y="98753"/>
                      <a:pt x="4149" y="73261"/>
                    </a:cubicBezTo>
                    <a:cubicBezTo>
                      <a:pt x="-13031" y="47769"/>
                      <a:pt x="27425" y="-2662"/>
                      <a:pt x="47375" y="109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DF5B2496-32AE-05C2-0BF7-EAA48AAD9DE6}"/>
                  </a:ext>
                </a:extLst>
              </p:cNvPr>
              <p:cNvSpPr/>
              <p:nvPr/>
            </p:nvSpPr>
            <p:spPr>
              <a:xfrm>
                <a:off x="3944143" y="2910962"/>
                <a:ext cx="770613" cy="307729"/>
              </a:xfrm>
              <a:custGeom>
                <a:avLst/>
                <a:gdLst>
                  <a:gd name="connsiteX0" fmla="*/ 125768 w 770613"/>
                  <a:gd name="connsiteY0" fmla="*/ 307726 h 307729"/>
                  <a:gd name="connsiteX1" fmla="*/ 6065 w 770613"/>
                  <a:gd name="connsiteY1" fmla="*/ 214623 h 307729"/>
                  <a:gd name="connsiteX2" fmla="*/ 331924 w 770613"/>
                  <a:gd name="connsiteY2" fmla="*/ 144797 h 307729"/>
                  <a:gd name="connsiteX3" fmla="*/ 647808 w 770613"/>
                  <a:gd name="connsiteY3" fmla="*/ 98245 h 307729"/>
                  <a:gd name="connsiteX4" fmla="*/ 657783 w 770613"/>
                  <a:gd name="connsiteY4" fmla="*/ 78295 h 307729"/>
                  <a:gd name="connsiteX5" fmla="*/ 587956 w 770613"/>
                  <a:gd name="connsiteY5" fmla="*/ 1818 h 307729"/>
                  <a:gd name="connsiteX6" fmla="*/ 607906 w 770613"/>
                  <a:gd name="connsiteY6" fmla="*/ 28418 h 307729"/>
                  <a:gd name="connsiteX7" fmla="*/ 687709 w 770613"/>
                  <a:gd name="connsiteY7" fmla="*/ 78295 h 307729"/>
                  <a:gd name="connsiteX8" fmla="*/ 767511 w 770613"/>
                  <a:gd name="connsiteY8" fmla="*/ 184698 h 307729"/>
                  <a:gd name="connsiteX9" fmla="*/ 574656 w 770613"/>
                  <a:gd name="connsiteY9" fmla="*/ 191348 h 307729"/>
                  <a:gd name="connsiteX10" fmla="*/ 308648 w 770613"/>
                  <a:gd name="connsiteY10" fmla="*/ 207973 h 307729"/>
                  <a:gd name="connsiteX11" fmla="*/ 178970 w 770613"/>
                  <a:gd name="connsiteY11" fmla="*/ 234574 h 307729"/>
                  <a:gd name="connsiteX12" fmla="*/ 202245 w 770613"/>
                  <a:gd name="connsiteY12" fmla="*/ 211298 h 307729"/>
                  <a:gd name="connsiteX13" fmla="*/ 125768 w 770613"/>
                  <a:gd name="connsiteY13" fmla="*/ 307726 h 30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613" h="307729">
                    <a:moveTo>
                      <a:pt x="125768" y="307726"/>
                    </a:moveTo>
                    <a:cubicBezTo>
                      <a:pt x="93071" y="308280"/>
                      <a:pt x="-28294" y="241778"/>
                      <a:pt x="6065" y="214623"/>
                    </a:cubicBezTo>
                    <a:cubicBezTo>
                      <a:pt x="40424" y="187468"/>
                      <a:pt x="224967" y="164193"/>
                      <a:pt x="331924" y="144797"/>
                    </a:cubicBezTo>
                    <a:cubicBezTo>
                      <a:pt x="438881" y="125401"/>
                      <a:pt x="647808" y="98245"/>
                      <a:pt x="647808" y="98245"/>
                    </a:cubicBezTo>
                    <a:cubicBezTo>
                      <a:pt x="702118" y="87161"/>
                      <a:pt x="667758" y="94366"/>
                      <a:pt x="657783" y="78295"/>
                    </a:cubicBezTo>
                    <a:cubicBezTo>
                      <a:pt x="647808" y="62224"/>
                      <a:pt x="587956" y="1818"/>
                      <a:pt x="587956" y="1818"/>
                    </a:cubicBezTo>
                    <a:cubicBezTo>
                      <a:pt x="579643" y="-6495"/>
                      <a:pt x="591281" y="15672"/>
                      <a:pt x="607906" y="28418"/>
                    </a:cubicBezTo>
                    <a:cubicBezTo>
                      <a:pt x="624531" y="41164"/>
                      <a:pt x="661108" y="52248"/>
                      <a:pt x="687709" y="78295"/>
                    </a:cubicBezTo>
                    <a:cubicBezTo>
                      <a:pt x="714310" y="104342"/>
                      <a:pt x="786353" y="165856"/>
                      <a:pt x="767511" y="184698"/>
                    </a:cubicBezTo>
                    <a:cubicBezTo>
                      <a:pt x="748669" y="203540"/>
                      <a:pt x="651133" y="187469"/>
                      <a:pt x="574656" y="191348"/>
                    </a:cubicBezTo>
                    <a:cubicBezTo>
                      <a:pt x="498179" y="195227"/>
                      <a:pt x="374596" y="200769"/>
                      <a:pt x="308648" y="207973"/>
                    </a:cubicBezTo>
                    <a:cubicBezTo>
                      <a:pt x="242700" y="215177"/>
                      <a:pt x="196704" y="234020"/>
                      <a:pt x="178970" y="234574"/>
                    </a:cubicBezTo>
                    <a:cubicBezTo>
                      <a:pt x="161236" y="235128"/>
                      <a:pt x="213883" y="197444"/>
                      <a:pt x="202245" y="211298"/>
                    </a:cubicBezTo>
                    <a:cubicBezTo>
                      <a:pt x="190607" y="225152"/>
                      <a:pt x="158465" y="307172"/>
                      <a:pt x="125768" y="307726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E97DFCA0-F480-AFC3-CF7E-89D83623EA28}"/>
                  </a:ext>
                </a:extLst>
              </p:cNvPr>
              <p:cNvSpPr/>
              <p:nvPr/>
            </p:nvSpPr>
            <p:spPr>
              <a:xfrm>
                <a:off x="4092782" y="2718780"/>
                <a:ext cx="352334" cy="632993"/>
              </a:xfrm>
              <a:custGeom>
                <a:avLst/>
                <a:gdLst>
                  <a:gd name="connsiteX0" fmla="*/ 216536 w 352334"/>
                  <a:gd name="connsiteY0" fmla="*/ 4469 h 632993"/>
                  <a:gd name="connsiteX1" fmla="*/ 276387 w 352334"/>
                  <a:gd name="connsiteY1" fmla="*/ 130823 h 632993"/>
                  <a:gd name="connsiteX2" fmla="*/ 266412 w 352334"/>
                  <a:gd name="connsiteY2" fmla="*/ 466657 h 632993"/>
                  <a:gd name="connsiteX3" fmla="*/ 90182 w 352334"/>
                  <a:gd name="connsiteY3" fmla="*/ 513208 h 632993"/>
                  <a:gd name="connsiteX4" fmla="*/ 130083 w 352334"/>
                  <a:gd name="connsiteY4" fmla="*/ 496583 h 632993"/>
                  <a:gd name="connsiteX5" fmla="*/ 276387 w 352334"/>
                  <a:gd name="connsiteY5" fmla="*/ 400155 h 632993"/>
                  <a:gd name="connsiteX6" fmla="*/ 176635 w 352334"/>
                  <a:gd name="connsiteY6" fmla="*/ 456682 h 632993"/>
                  <a:gd name="connsiteX7" fmla="*/ 405 w 352334"/>
                  <a:gd name="connsiteY7" fmla="*/ 536484 h 632993"/>
                  <a:gd name="connsiteX8" fmla="*/ 229836 w 352334"/>
                  <a:gd name="connsiteY8" fmla="*/ 536484 h 632993"/>
                  <a:gd name="connsiteX9" fmla="*/ 256437 w 352334"/>
                  <a:gd name="connsiteY9" fmla="*/ 546459 h 632993"/>
                  <a:gd name="connsiteX10" fmla="*/ 273062 w 352334"/>
                  <a:gd name="connsiteY10" fmla="*/ 632912 h 632993"/>
                  <a:gd name="connsiteX11" fmla="*/ 299663 w 352334"/>
                  <a:gd name="connsiteY11" fmla="*/ 559760 h 632993"/>
                  <a:gd name="connsiteX12" fmla="*/ 302988 w 352334"/>
                  <a:gd name="connsiteY12" fmla="*/ 440056 h 632993"/>
                  <a:gd name="connsiteX13" fmla="*/ 349539 w 352334"/>
                  <a:gd name="connsiteY13" fmla="*/ 67646 h 632993"/>
                  <a:gd name="connsiteX14" fmla="*/ 216536 w 352334"/>
                  <a:gd name="connsiteY14" fmla="*/ 4469 h 6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334" h="632993">
                    <a:moveTo>
                      <a:pt x="216536" y="4469"/>
                    </a:moveTo>
                    <a:cubicBezTo>
                      <a:pt x="204344" y="14998"/>
                      <a:pt x="268074" y="53792"/>
                      <a:pt x="276387" y="130823"/>
                    </a:cubicBezTo>
                    <a:cubicBezTo>
                      <a:pt x="284700" y="207854"/>
                      <a:pt x="297446" y="402926"/>
                      <a:pt x="266412" y="466657"/>
                    </a:cubicBezTo>
                    <a:cubicBezTo>
                      <a:pt x="235378" y="530388"/>
                      <a:pt x="90182" y="513208"/>
                      <a:pt x="90182" y="513208"/>
                    </a:cubicBezTo>
                    <a:cubicBezTo>
                      <a:pt x="67461" y="518196"/>
                      <a:pt x="99049" y="515425"/>
                      <a:pt x="130083" y="496583"/>
                    </a:cubicBezTo>
                    <a:cubicBezTo>
                      <a:pt x="161117" y="477741"/>
                      <a:pt x="268628" y="406805"/>
                      <a:pt x="276387" y="400155"/>
                    </a:cubicBezTo>
                    <a:cubicBezTo>
                      <a:pt x="284146" y="393505"/>
                      <a:pt x="222632" y="433960"/>
                      <a:pt x="176635" y="456682"/>
                    </a:cubicBezTo>
                    <a:cubicBezTo>
                      <a:pt x="130638" y="479404"/>
                      <a:pt x="-8462" y="523184"/>
                      <a:pt x="405" y="536484"/>
                    </a:cubicBezTo>
                    <a:cubicBezTo>
                      <a:pt x="9272" y="549784"/>
                      <a:pt x="187164" y="534822"/>
                      <a:pt x="229836" y="536484"/>
                    </a:cubicBezTo>
                    <a:cubicBezTo>
                      <a:pt x="272508" y="538147"/>
                      <a:pt x="249233" y="530388"/>
                      <a:pt x="256437" y="546459"/>
                    </a:cubicBezTo>
                    <a:cubicBezTo>
                      <a:pt x="263641" y="562530"/>
                      <a:pt x="265858" y="630695"/>
                      <a:pt x="273062" y="632912"/>
                    </a:cubicBezTo>
                    <a:cubicBezTo>
                      <a:pt x="280266" y="635129"/>
                      <a:pt x="294675" y="591903"/>
                      <a:pt x="299663" y="559760"/>
                    </a:cubicBezTo>
                    <a:cubicBezTo>
                      <a:pt x="304651" y="527617"/>
                      <a:pt x="294675" y="522075"/>
                      <a:pt x="302988" y="440056"/>
                    </a:cubicBezTo>
                    <a:cubicBezTo>
                      <a:pt x="311301" y="358037"/>
                      <a:pt x="365056" y="138027"/>
                      <a:pt x="349539" y="67646"/>
                    </a:cubicBezTo>
                    <a:cubicBezTo>
                      <a:pt x="334022" y="-2735"/>
                      <a:pt x="228728" y="-6060"/>
                      <a:pt x="216536" y="4469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97" name="グループ化 1096">
              <a:extLst>
                <a:ext uri="{FF2B5EF4-FFF2-40B4-BE49-F238E27FC236}">
                  <a16:creationId xmlns:a16="http://schemas.microsoft.com/office/drawing/2014/main" id="{5DDA971B-7BBA-2C45-E2D1-608025072AC1}"/>
                </a:ext>
              </a:extLst>
            </p:cNvPr>
            <p:cNvGrpSpPr/>
            <p:nvPr/>
          </p:nvGrpSpPr>
          <p:grpSpPr>
            <a:xfrm>
              <a:off x="6122772" y="659731"/>
              <a:ext cx="1033089" cy="1362554"/>
              <a:chOff x="4900934" y="2556978"/>
              <a:chExt cx="529754" cy="698699"/>
            </a:xfrm>
            <a:grpFill/>
          </p:grpSpPr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7A5967DD-5817-62AB-4051-506BB884E631}"/>
                  </a:ext>
                </a:extLst>
              </p:cNvPr>
              <p:cNvSpPr/>
              <p:nvPr/>
            </p:nvSpPr>
            <p:spPr>
              <a:xfrm>
                <a:off x="4985529" y="2556978"/>
                <a:ext cx="445159" cy="698699"/>
              </a:xfrm>
              <a:custGeom>
                <a:avLst/>
                <a:gdLst>
                  <a:gd name="connsiteX0" fmla="*/ 78584 w 445159"/>
                  <a:gd name="connsiteY0" fmla="*/ 59869 h 698699"/>
                  <a:gd name="connsiteX1" fmla="*/ 258139 w 445159"/>
                  <a:gd name="connsiteY1" fmla="*/ 17 h 698699"/>
                  <a:gd name="connsiteX2" fmla="*/ 278090 w 445159"/>
                  <a:gd name="connsiteY2" fmla="*/ 66519 h 698699"/>
                  <a:gd name="connsiteX3" fmla="*/ 111835 w 445159"/>
                  <a:gd name="connsiteY3" fmla="*/ 319226 h 698699"/>
                  <a:gd name="connsiteX4" fmla="*/ 71934 w 445159"/>
                  <a:gd name="connsiteY4" fmla="*/ 415653 h 698699"/>
                  <a:gd name="connsiteX5" fmla="*/ 108510 w 445159"/>
                  <a:gd name="connsiteY5" fmla="*/ 575258 h 698699"/>
                  <a:gd name="connsiteX6" fmla="*/ 261464 w 445159"/>
                  <a:gd name="connsiteY6" fmla="*/ 598533 h 698699"/>
                  <a:gd name="connsiteX7" fmla="*/ 314666 w 445159"/>
                  <a:gd name="connsiteY7" fmla="*/ 548657 h 698699"/>
                  <a:gd name="connsiteX8" fmla="*/ 317991 w 445159"/>
                  <a:gd name="connsiteY8" fmla="*/ 412328 h 698699"/>
                  <a:gd name="connsiteX9" fmla="*/ 294715 w 445159"/>
                  <a:gd name="connsiteY9" fmla="*/ 266024 h 698699"/>
                  <a:gd name="connsiteX10" fmla="*/ 317991 w 445159"/>
                  <a:gd name="connsiteY10" fmla="*/ 166271 h 698699"/>
                  <a:gd name="connsiteX11" fmla="*/ 441019 w 445159"/>
                  <a:gd name="connsiteY11" fmla="*/ 19967 h 698699"/>
                  <a:gd name="connsiteX12" fmla="*/ 411094 w 445159"/>
                  <a:gd name="connsiteY12" fmla="*/ 53218 h 698699"/>
                  <a:gd name="connsiteX13" fmla="*/ 361217 w 445159"/>
                  <a:gd name="connsiteY13" fmla="*/ 149646 h 698699"/>
                  <a:gd name="connsiteX14" fmla="*/ 414419 w 445159"/>
                  <a:gd name="connsiteY14" fmla="*/ 425629 h 698699"/>
                  <a:gd name="connsiteX15" fmla="*/ 434369 w 445159"/>
                  <a:gd name="connsiteY15" fmla="*/ 542007 h 698699"/>
                  <a:gd name="connsiteX16" fmla="*/ 271440 w 445159"/>
                  <a:gd name="connsiteY16" fmla="*/ 698286 h 698699"/>
                  <a:gd name="connsiteX17" fmla="*/ 18733 w 445159"/>
                  <a:gd name="connsiteY17" fmla="*/ 492130 h 698699"/>
                  <a:gd name="connsiteX18" fmla="*/ 35358 w 445159"/>
                  <a:gd name="connsiteY18" fmla="*/ 345826 h 698699"/>
                  <a:gd name="connsiteX19" fmla="*/ 168362 w 445159"/>
                  <a:gd name="connsiteY19" fmla="*/ 113070 h 698699"/>
                  <a:gd name="connsiteX20" fmla="*/ 128461 w 445159"/>
                  <a:gd name="connsiteY20" fmla="*/ 119720 h 698699"/>
                  <a:gd name="connsiteX21" fmla="*/ 175012 w 445159"/>
                  <a:gd name="connsiteY21" fmla="*/ 56543 h 698699"/>
                  <a:gd name="connsiteX22" fmla="*/ 78584 w 445159"/>
                  <a:gd name="connsiteY22" fmla="*/ 59869 h 69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5159" h="698699">
                    <a:moveTo>
                      <a:pt x="78584" y="59869"/>
                    </a:moveTo>
                    <a:cubicBezTo>
                      <a:pt x="92439" y="50448"/>
                      <a:pt x="224888" y="-1091"/>
                      <a:pt x="258139" y="17"/>
                    </a:cubicBezTo>
                    <a:cubicBezTo>
                      <a:pt x="291390" y="1125"/>
                      <a:pt x="302474" y="13318"/>
                      <a:pt x="278090" y="66519"/>
                    </a:cubicBezTo>
                    <a:cubicBezTo>
                      <a:pt x="253706" y="119720"/>
                      <a:pt x="146194" y="261037"/>
                      <a:pt x="111835" y="319226"/>
                    </a:cubicBezTo>
                    <a:cubicBezTo>
                      <a:pt x="77476" y="377415"/>
                      <a:pt x="72488" y="372981"/>
                      <a:pt x="71934" y="415653"/>
                    </a:cubicBezTo>
                    <a:cubicBezTo>
                      <a:pt x="71380" y="458325"/>
                      <a:pt x="76922" y="544778"/>
                      <a:pt x="108510" y="575258"/>
                    </a:cubicBezTo>
                    <a:cubicBezTo>
                      <a:pt x="140098" y="605738"/>
                      <a:pt x="227105" y="602967"/>
                      <a:pt x="261464" y="598533"/>
                    </a:cubicBezTo>
                    <a:cubicBezTo>
                      <a:pt x="295823" y="594100"/>
                      <a:pt x="305245" y="579691"/>
                      <a:pt x="314666" y="548657"/>
                    </a:cubicBezTo>
                    <a:cubicBezTo>
                      <a:pt x="324087" y="517623"/>
                      <a:pt x="321316" y="459434"/>
                      <a:pt x="317991" y="412328"/>
                    </a:cubicBezTo>
                    <a:cubicBezTo>
                      <a:pt x="314666" y="365223"/>
                      <a:pt x="294715" y="307033"/>
                      <a:pt x="294715" y="266024"/>
                    </a:cubicBezTo>
                    <a:cubicBezTo>
                      <a:pt x="294715" y="225015"/>
                      <a:pt x="293607" y="207280"/>
                      <a:pt x="317991" y="166271"/>
                    </a:cubicBezTo>
                    <a:cubicBezTo>
                      <a:pt x="342375" y="125262"/>
                      <a:pt x="425502" y="38809"/>
                      <a:pt x="441019" y="19967"/>
                    </a:cubicBezTo>
                    <a:cubicBezTo>
                      <a:pt x="456536" y="1125"/>
                      <a:pt x="424394" y="31605"/>
                      <a:pt x="411094" y="53218"/>
                    </a:cubicBezTo>
                    <a:cubicBezTo>
                      <a:pt x="397794" y="74831"/>
                      <a:pt x="360663" y="87578"/>
                      <a:pt x="361217" y="149646"/>
                    </a:cubicBezTo>
                    <a:cubicBezTo>
                      <a:pt x="361771" y="211715"/>
                      <a:pt x="402227" y="360236"/>
                      <a:pt x="414419" y="425629"/>
                    </a:cubicBezTo>
                    <a:cubicBezTo>
                      <a:pt x="426611" y="491022"/>
                      <a:pt x="458199" y="496564"/>
                      <a:pt x="434369" y="542007"/>
                    </a:cubicBezTo>
                    <a:cubicBezTo>
                      <a:pt x="410539" y="587450"/>
                      <a:pt x="340713" y="706599"/>
                      <a:pt x="271440" y="698286"/>
                    </a:cubicBezTo>
                    <a:cubicBezTo>
                      <a:pt x="202167" y="689973"/>
                      <a:pt x="58080" y="550873"/>
                      <a:pt x="18733" y="492130"/>
                    </a:cubicBezTo>
                    <a:cubicBezTo>
                      <a:pt x="-20614" y="433387"/>
                      <a:pt x="10420" y="409003"/>
                      <a:pt x="35358" y="345826"/>
                    </a:cubicBezTo>
                    <a:cubicBezTo>
                      <a:pt x="60296" y="282649"/>
                      <a:pt x="152845" y="150754"/>
                      <a:pt x="168362" y="113070"/>
                    </a:cubicBezTo>
                    <a:cubicBezTo>
                      <a:pt x="183879" y="75386"/>
                      <a:pt x="127353" y="129141"/>
                      <a:pt x="128461" y="119720"/>
                    </a:cubicBezTo>
                    <a:cubicBezTo>
                      <a:pt x="129569" y="110299"/>
                      <a:pt x="181662" y="63747"/>
                      <a:pt x="175012" y="56543"/>
                    </a:cubicBezTo>
                    <a:cubicBezTo>
                      <a:pt x="168362" y="49339"/>
                      <a:pt x="64729" y="69290"/>
                      <a:pt x="78584" y="59869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791F68C3-D8B2-864B-D4C0-0A46A8805E25}"/>
                  </a:ext>
                </a:extLst>
              </p:cNvPr>
              <p:cNvSpPr/>
              <p:nvPr/>
            </p:nvSpPr>
            <p:spPr>
              <a:xfrm>
                <a:off x="4900934" y="2633667"/>
                <a:ext cx="356356" cy="395209"/>
              </a:xfrm>
              <a:custGeom>
                <a:avLst/>
                <a:gdLst>
                  <a:gd name="connsiteX0" fmla="*/ 46801 w 356356"/>
                  <a:gd name="connsiteY0" fmla="*/ 6455 h 395209"/>
                  <a:gd name="connsiteX1" fmla="*/ 349385 w 356356"/>
                  <a:gd name="connsiteY1" fmla="*/ 235886 h 395209"/>
                  <a:gd name="connsiteX2" fmla="*/ 246307 w 356356"/>
                  <a:gd name="connsiteY2" fmla="*/ 239212 h 395209"/>
                  <a:gd name="connsiteX3" fmla="*/ 96678 w 356356"/>
                  <a:gd name="connsiteY3" fmla="*/ 292413 h 395209"/>
                  <a:gd name="connsiteX4" fmla="*/ 156529 w 356356"/>
                  <a:gd name="connsiteY4" fmla="*/ 325664 h 395209"/>
                  <a:gd name="connsiteX5" fmla="*/ 316134 w 356356"/>
                  <a:gd name="connsiteY5" fmla="*/ 309038 h 395209"/>
                  <a:gd name="connsiteX6" fmla="*/ 289533 w 356356"/>
                  <a:gd name="connsiteY6" fmla="*/ 322339 h 395209"/>
                  <a:gd name="connsiteX7" fmla="*/ 332759 w 356356"/>
                  <a:gd name="connsiteY7" fmla="*/ 375540 h 395209"/>
                  <a:gd name="connsiteX8" fmla="*/ 83377 w 356356"/>
                  <a:gd name="connsiteY8" fmla="*/ 392166 h 395209"/>
                  <a:gd name="connsiteX9" fmla="*/ 33501 w 356356"/>
                  <a:gd name="connsiteY9" fmla="*/ 319014 h 395209"/>
                  <a:gd name="connsiteX10" fmla="*/ 213056 w 356356"/>
                  <a:gd name="connsiteY10" fmla="*/ 215936 h 395209"/>
                  <a:gd name="connsiteX11" fmla="*/ 166505 w 356356"/>
                  <a:gd name="connsiteY11" fmla="*/ 159409 h 395209"/>
                  <a:gd name="connsiteX12" fmla="*/ 10225 w 356356"/>
                  <a:gd name="connsiteY12" fmla="*/ 176035 h 395209"/>
                  <a:gd name="connsiteX13" fmla="*/ 20201 w 356356"/>
                  <a:gd name="connsiteY13" fmla="*/ 132809 h 395209"/>
                  <a:gd name="connsiteX14" fmla="*/ 250 w 356356"/>
                  <a:gd name="connsiteY14" fmla="*/ 79607 h 395209"/>
                  <a:gd name="connsiteX15" fmla="*/ 36826 w 356356"/>
                  <a:gd name="connsiteY15" fmla="*/ 62982 h 395209"/>
                  <a:gd name="connsiteX16" fmla="*/ 46801 w 356356"/>
                  <a:gd name="connsiteY16" fmla="*/ 6455 h 39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356" h="395209">
                    <a:moveTo>
                      <a:pt x="46801" y="6455"/>
                    </a:moveTo>
                    <a:cubicBezTo>
                      <a:pt x="98894" y="35272"/>
                      <a:pt x="316134" y="197093"/>
                      <a:pt x="349385" y="235886"/>
                    </a:cubicBezTo>
                    <a:cubicBezTo>
                      <a:pt x="382636" y="274679"/>
                      <a:pt x="288425" y="229791"/>
                      <a:pt x="246307" y="239212"/>
                    </a:cubicBezTo>
                    <a:cubicBezTo>
                      <a:pt x="204189" y="248633"/>
                      <a:pt x="111641" y="278004"/>
                      <a:pt x="96678" y="292413"/>
                    </a:cubicBezTo>
                    <a:cubicBezTo>
                      <a:pt x="81715" y="306822"/>
                      <a:pt x="119953" y="322893"/>
                      <a:pt x="156529" y="325664"/>
                    </a:cubicBezTo>
                    <a:cubicBezTo>
                      <a:pt x="193105" y="328435"/>
                      <a:pt x="293967" y="309592"/>
                      <a:pt x="316134" y="309038"/>
                    </a:cubicBezTo>
                    <a:cubicBezTo>
                      <a:pt x="338301" y="308484"/>
                      <a:pt x="286762" y="311255"/>
                      <a:pt x="289533" y="322339"/>
                    </a:cubicBezTo>
                    <a:cubicBezTo>
                      <a:pt x="292304" y="333423"/>
                      <a:pt x="367118" y="363902"/>
                      <a:pt x="332759" y="375540"/>
                    </a:cubicBezTo>
                    <a:cubicBezTo>
                      <a:pt x="298400" y="387178"/>
                      <a:pt x="133253" y="401587"/>
                      <a:pt x="83377" y="392166"/>
                    </a:cubicBezTo>
                    <a:cubicBezTo>
                      <a:pt x="33501" y="382745"/>
                      <a:pt x="11888" y="348386"/>
                      <a:pt x="33501" y="319014"/>
                    </a:cubicBezTo>
                    <a:cubicBezTo>
                      <a:pt x="55114" y="289642"/>
                      <a:pt x="190889" y="242537"/>
                      <a:pt x="213056" y="215936"/>
                    </a:cubicBezTo>
                    <a:cubicBezTo>
                      <a:pt x="235223" y="189335"/>
                      <a:pt x="200310" y="166059"/>
                      <a:pt x="166505" y="159409"/>
                    </a:cubicBezTo>
                    <a:cubicBezTo>
                      <a:pt x="132700" y="152759"/>
                      <a:pt x="34609" y="180468"/>
                      <a:pt x="10225" y="176035"/>
                    </a:cubicBezTo>
                    <a:cubicBezTo>
                      <a:pt x="-14159" y="171602"/>
                      <a:pt x="21863" y="148880"/>
                      <a:pt x="20201" y="132809"/>
                    </a:cubicBezTo>
                    <a:cubicBezTo>
                      <a:pt x="18538" y="116738"/>
                      <a:pt x="-2521" y="91245"/>
                      <a:pt x="250" y="79607"/>
                    </a:cubicBezTo>
                    <a:cubicBezTo>
                      <a:pt x="3021" y="67969"/>
                      <a:pt x="31284" y="71849"/>
                      <a:pt x="36826" y="62982"/>
                    </a:cubicBezTo>
                    <a:cubicBezTo>
                      <a:pt x="42368" y="54115"/>
                      <a:pt x="-5292" y="-22362"/>
                      <a:pt x="46801" y="6455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386FB3C0-CB5C-93C4-EECC-3FB4A4A9689D}"/>
                </a:ext>
              </a:extLst>
            </p:cNvPr>
            <p:cNvSpPr/>
            <p:nvPr/>
          </p:nvSpPr>
          <p:spPr>
            <a:xfrm>
              <a:off x="7212582" y="1403384"/>
              <a:ext cx="364770" cy="474274"/>
            </a:xfrm>
            <a:custGeom>
              <a:avLst/>
              <a:gdLst>
                <a:gd name="connsiteX0" fmla="*/ 4834 w 187049"/>
                <a:gd name="connsiteY0" fmla="*/ 6 h 243201"/>
                <a:gd name="connsiteX1" fmla="*/ 181064 w 187049"/>
                <a:gd name="connsiteY1" fmla="*/ 149635 h 243201"/>
                <a:gd name="connsiteX2" fmla="*/ 147813 w 187049"/>
                <a:gd name="connsiteY2" fmla="*/ 119710 h 243201"/>
                <a:gd name="connsiteX3" fmla="*/ 167764 w 187049"/>
                <a:gd name="connsiteY3" fmla="*/ 242738 h 243201"/>
                <a:gd name="connsiteX4" fmla="*/ 58036 w 187049"/>
                <a:gd name="connsiteY4" fmla="*/ 156286 h 243201"/>
                <a:gd name="connsiteX5" fmla="*/ 4834 w 187049"/>
                <a:gd name="connsiteY5" fmla="*/ 6 h 2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9" h="243201">
                  <a:moveTo>
                    <a:pt x="4834" y="6"/>
                  </a:moveTo>
                  <a:cubicBezTo>
                    <a:pt x="25339" y="-1102"/>
                    <a:pt x="157234" y="129684"/>
                    <a:pt x="181064" y="149635"/>
                  </a:cubicBezTo>
                  <a:cubicBezTo>
                    <a:pt x="204894" y="169586"/>
                    <a:pt x="150030" y="104193"/>
                    <a:pt x="147813" y="119710"/>
                  </a:cubicBezTo>
                  <a:cubicBezTo>
                    <a:pt x="145596" y="135227"/>
                    <a:pt x="182727" y="236642"/>
                    <a:pt x="167764" y="242738"/>
                  </a:cubicBezTo>
                  <a:cubicBezTo>
                    <a:pt x="152801" y="248834"/>
                    <a:pt x="81866" y="193416"/>
                    <a:pt x="58036" y="156286"/>
                  </a:cubicBezTo>
                  <a:cubicBezTo>
                    <a:pt x="34206" y="119156"/>
                    <a:pt x="-15671" y="1114"/>
                    <a:pt x="4834" y="6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9" name="グループ化 1098">
              <a:extLst>
                <a:ext uri="{FF2B5EF4-FFF2-40B4-BE49-F238E27FC236}">
                  <a16:creationId xmlns:a16="http://schemas.microsoft.com/office/drawing/2014/main" id="{6E02F836-96A9-CF2E-C51B-5F5C7C9A9AC9}"/>
                </a:ext>
              </a:extLst>
            </p:cNvPr>
            <p:cNvGrpSpPr/>
            <p:nvPr/>
          </p:nvGrpSpPr>
          <p:grpSpPr>
            <a:xfrm>
              <a:off x="6663297" y="1887461"/>
              <a:ext cx="1593064" cy="1644659"/>
              <a:chOff x="6480253" y="2443165"/>
              <a:chExt cx="816901" cy="843358"/>
            </a:xfrm>
            <a:grpFill/>
          </p:grpSpPr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11AC6EF1-E3A8-6336-A886-CADFEFCF9D0F}"/>
                  </a:ext>
                </a:extLst>
              </p:cNvPr>
              <p:cNvSpPr/>
              <p:nvPr/>
            </p:nvSpPr>
            <p:spPr>
              <a:xfrm>
                <a:off x="6749309" y="2443165"/>
                <a:ext cx="210549" cy="268424"/>
              </a:xfrm>
              <a:custGeom>
                <a:avLst/>
                <a:gdLst>
                  <a:gd name="connsiteX0" fmla="*/ 741 w 210549"/>
                  <a:gd name="connsiteY0" fmla="*/ 134935 h 268424"/>
                  <a:gd name="connsiteX1" fmla="*/ 61066 w 210549"/>
                  <a:gd name="connsiteY1" fmla="*/ 195260 h 268424"/>
                  <a:gd name="connsiteX2" fmla="*/ 61066 w 210549"/>
                  <a:gd name="connsiteY2" fmla="*/ 268285 h 268424"/>
                  <a:gd name="connsiteX3" fmla="*/ 115041 w 210549"/>
                  <a:gd name="connsiteY3" fmla="*/ 214310 h 268424"/>
                  <a:gd name="connsiteX4" fmla="*/ 181716 w 210549"/>
                  <a:gd name="connsiteY4" fmla="*/ 236535 h 268424"/>
                  <a:gd name="connsiteX5" fmla="*/ 184891 w 210549"/>
                  <a:gd name="connsiteY5" fmla="*/ 211135 h 268424"/>
                  <a:gd name="connsiteX6" fmla="*/ 207116 w 210549"/>
                  <a:gd name="connsiteY6" fmla="*/ 150810 h 268424"/>
                  <a:gd name="connsiteX7" fmla="*/ 102341 w 210549"/>
                  <a:gd name="connsiteY7" fmla="*/ 1585 h 268424"/>
                  <a:gd name="connsiteX8" fmla="*/ 137266 w 210549"/>
                  <a:gd name="connsiteY8" fmla="*/ 74610 h 268424"/>
                  <a:gd name="connsiteX9" fmla="*/ 108691 w 210549"/>
                  <a:gd name="connsiteY9" fmla="*/ 112710 h 268424"/>
                  <a:gd name="connsiteX10" fmla="*/ 741 w 210549"/>
                  <a:gd name="connsiteY10" fmla="*/ 134935 h 26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549" h="268424">
                    <a:moveTo>
                      <a:pt x="741" y="134935"/>
                    </a:moveTo>
                    <a:cubicBezTo>
                      <a:pt x="-7197" y="148693"/>
                      <a:pt x="51012" y="173035"/>
                      <a:pt x="61066" y="195260"/>
                    </a:cubicBezTo>
                    <a:cubicBezTo>
                      <a:pt x="71120" y="217485"/>
                      <a:pt x="52070" y="265110"/>
                      <a:pt x="61066" y="268285"/>
                    </a:cubicBezTo>
                    <a:cubicBezTo>
                      <a:pt x="70062" y="271460"/>
                      <a:pt x="94933" y="219602"/>
                      <a:pt x="115041" y="214310"/>
                    </a:cubicBezTo>
                    <a:cubicBezTo>
                      <a:pt x="135149" y="209018"/>
                      <a:pt x="170074" y="237064"/>
                      <a:pt x="181716" y="236535"/>
                    </a:cubicBezTo>
                    <a:cubicBezTo>
                      <a:pt x="193358" y="236006"/>
                      <a:pt x="180658" y="225422"/>
                      <a:pt x="184891" y="211135"/>
                    </a:cubicBezTo>
                    <a:cubicBezTo>
                      <a:pt x="189124" y="196848"/>
                      <a:pt x="220874" y="185735"/>
                      <a:pt x="207116" y="150810"/>
                    </a:cubicBezTo>
                    <a:cubicBezTo>
                      <a:pt x="193358" y="115885"/>
                      <a:pt x="113983" y="14285"/>
                      <a:pt x="102341" y="1585"/>
                    </a:cubicBezTo>
                    <a:cubicBezTo>
                      <a:pt x="90699" y="-11115"/>
                      <a:pt x="136208" y="56089"/>
                      <a:pt x="137266" y="74610"/>
                    </a:cubicBezTo>
                    <a:cubicBezTo>
                      <a:pt x="138324" y="93131"/>
                      <a:pt x="125095" y="106889"/>
                      <a:pt x="108691" y="112710"/>
                    </a:cubicBezTo>
                    <a:cubicBezTo>
                      <a:pt x="92287" y="118531"/>
                      <a:pt x="8679" y="121177"/>
                      <a:pt x="741" y="134935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B51A848F-517A-1406-0EC0-3C02039A9A36}"/>
                  </a:ext>
                </a:extLst>
              </p:cNvPr>
              <p:cNvSpPr/>
              <p:nvPr/>
            </p:nvSpPr>
            <p:spPr>
              <a:xfrm>
                <a:off x="6518271" y="2626885"/>
                <a:ext cx="225641" cy="357281"/>
              </a:xfrm>
              <a:custGeom>
                <a:avLst/>
                <a:gdLst>
                  <a:gd name="connsiteX0" fmla="*/ 73029 w 225641"/>
                  <a:gd name="connsiteY0" fmla="*/ 8365 h 357281"/>
                  <a:gd name="connsiteX1" fmla="*/ 4 w 225641"/>
                  <a:gd name="connsiteY1" fmla="*/ 132190 h 357281"/>
                  <a:gd name="connsiteX2" fmla="*/ 76204 w 225641"/>
                  <a:gd name="connsiteY2" fmla="*/ 224265 h 357281"/>
                  <a:gd name="connsiteX3" fmla="*/ 114304 w 225641"/>
                  <a:gd name="connsiteY3" fmla="*/ 246490 h 357281"/>
                  <a:gd name="connsiteX4" fmla="*/ 212729 w 225641"/>
                  <a:gd name="connsiteY4" fmla="*/ 354440 h 357281"/>
                  <a:gd name="connsiteX5" fmla="*/ 196854 w 225641"/>
                  <a:gd name="connsiteY5" fmla="*/ 322690 h 357281"/>
                  <a:gd name="connsiteX6" fmla="*/ 190504 w 225641"/>
                  <a:gd name="connsiteY6" fmla="*/ 287765 h 357281"/>
                  <a:gd name="connsiteX7" fmla="*/ 225429 w 225641"/>
                  <a:gd name="connsiteY7" fmla="*/ 167115 h 357281"/>
                  <a:gd name="connsiteX8" fmla="*/ 171454 w 225641"/>
                  <a:gd name="connsiteY8" fmla="*/ 109965 h 357281"/>
                  <a:gd name="connsiteX9" fmla="*/ 155579 w 225641"/>
                  <a:gd name="connsiteY9" fmla="*/ 17890 h 357281"/>
                  <a:gd name="connsiteX10" fmla="*/ 73029 w 225641"/>
                  <a:gd name="connsiteY10" fmla="*/ 8365 h 35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641" h="357281">
                    <a:moveTo>
                      <a:pt x="73029" y="8365"/>
                    </a:moveTo>
                    <a:cubicBezTo>
                      <a:pt x="47100" y="27415"/>
                      <a:pt x="-525" y="96207"/>
                      <a:pt x="4" y="132190"/>
                    </a:cubicBezTo>
                    <a:cubicBezTo>
                      <a:pt x="533" y="168173"/>
                      <a:pt x="57154" y="205215"/>
                      <a:pt x="76204" y="224265"/>
                    </a:cubicBezTo>
                    <a:cubicBezTo>
                      <a:pt x="95254" y="243315"/>
                      <a:pt x="91550" y="224794"/>
                      <a:pt x="114304" y="246490"/>
                    </a:cubicBezTo>
                    <a:cubicBezTo>
                      <a:pt x="137058" y="268186"/>
                      <a:pt x="198971" y="341740"/>
                      <a:pt x="212729" y="354440"/>
                    </a:cubicBezTo>
                    <a:cubicBezTo>
                      <a:pt x="226487" y="367140"/>
                      <a:pt x="200558" y="333802"/>
                      <a:pt x="196854" y="322690"/>
                    </a:cubicBezTo>
                    <a:cubicBezTo>
                      <a:pt x="193150" y="311578"/>
                      <a:pt x="185742" y="313694"/>
                      <a:pt x="190504" y="287765"/>
                    </a:cubicBezTo>
                    <a:cubicBezTo>
                      <a:pt x="195266" y="261836"/>
                      <a:pt x="228604" y="196748"/>
                      <a:pt x="225429" y="167115"/>
                    </a:cubicBezTo>
                    <a:cubicBezTo>
                      <a:pt x="222254" y="137482"/>
                      <a:pt x="183096" y="134836"/>
                      <a:pt x="171454" y="109965"/>
                    </a:cubicBezTo>
                    <a:cubicBezTo>
                      <a:pt x="159812" y="85094"/>
                      <a:pt x="171454" y="28473"/>
                      <a:pt x="155579" y="17890"/>
                    </a:cubicBezTo>
                    <a:cubicBezTo>
                      <a:pt x="139704" y="7307"/>
                      <a:pt x="98958" y="-10685"/>
                      <a:pt x="73029" y="8365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968218FE-3ED5-D6C5-244A-10D24C878E32}"/>
                  </a:ext>
                </a:extLst>
              </p:cNvPr>
              <p:cNvSpPr/>
              <p:nvPr/>
            </p:nvSpPr>
            <p:spPr>
              <a:xfrm>
                <a:off x="6618234" y="2615208"/>
                <a:ext cx="678920" cy="285713"/>
              </a:xfrm>
              <a:custGeom>
                <a:avLst/>
                <a:gdLst>
                  <a:gd name="connsiteX0" fmla="*/ 11166 w 678920"/>
                  <a:gd name="connsiteY0" fmla="*/ 137517 h 285713"/>
                  <a:gd name="connsiteX1" fmla="*/ 363591 w 678920"/>
                  <a:gd name="connsiteY1" fmla="*/ 4167 h 285713"/>
                  <a:gd name="connsiteX2" fmla="*/ 627116 w 678920"/>
                  <a:gd name="connsiteY2" fmla="*/ 54967 h 285713"/>
                  <a:gd name="connsiteX3" fmla="*/ 227066 w 678920"/>
                  <a:gd name="connsiteY3" fmla="*/ 264517 h 285713"/>
                  <a:gd name="connsiteX4" fmla="*/ 249291 w 678920"/>
                  <a:gd name="connsiteY4" fmla="*/ 261342 h 285713"/>
                  <a:gd name="connsiteX5" fmla="*/ 674741 w 678920"/>
                  <a:gd name="connsiteY5" fmla="*/ 112117 h 285713"/>
                  <a:gd name="connsiteX6" fmla="*/ 477891 w 678920"/>
                  <a:gd name="connsiteY6" fmla="*/ 64492 h 285713"/>
                  <a:gd name="connsiteX7" fmla="*/ 465191 w 678920"/>
                  <a:gd name="connsiteY7" fmla="*/ 77192 h 285713"/>
                  <a:gd name="connsiteX8" fmla="*/ 84191 w 678920"/>
                  <a:gd name="connsiteY8" fmla="*/ 213717 h 285713"/>
                  <a:gd name="connsiteX9" fmla="*/ 84191 w 678920"/>
                  <a:gd name="connsiteY9" fmla="*/ 194667 h 285713"/>
                  <a:gd name="connsiteX10" fmla="*/ 11166 w 678920"/>
                  <a:gd name="connsiteY10" fmla="*/ 137517 h 28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920" h="285713">
                    <a:moveTo>
                      <a:pt x="11166" y="137517"/>
                    </a:moveTo>
                    <a:cubicBezTo>
                      <a:pt x="57733" y="105767"/>
                      <a:pt x="260933" y="17925"/>
                      <a:pt x="363591" y="4167"/>
                    </a:cubicBezTo>
                    <a:cubicBezTo>
                      <a:pt x="466249" y="-9591"/>
                      <a:pt x="649870" y="11575"/>
                      <a:pt x="627116" y="54967"/>
                    </a:cubicBezTo>
                    <a:cubicBezTo>
                      <a:pt x="604362" y="98359"/>
                      <a:pt x="227066" y="264517"/>
                      <a:pt x="227066" y="264517"/>
                    </a:cubicBezTo>
                    <a:cubicBezTo>
                      <a:pt x="164095" y="298913"/>
                      <a:pt x="174679" y="286742"/>
                      <a:pt x="249291" y="261342"/>
                    </a:cubicBezTo>
                    <a:cubicBezTo>
                      <a:pt x="323903" y="235942"/>
                      <a:pt x="636641" y="144925"/>
                      <a:pt x="674741" y="112117"/>
                    </a:cubicBezTo>
                    <a:cubicBezTo>
                      <a:pt x="712841" y="79309"/>
                      <a:pt x="477891" y="64492"/>
                      <a:pt x="477891" y="64492"/>
                    </a:cubicBezTo>
                    <a:cubicBezTo>
                      <a:pt x="442966" y="58671"/>
                      <a:pt x="530808" y="52321"/>
                      <a:pt x="465191" y="77192"/>
                    </a:cubicBezTo>
                    <a:cubicBezTo>
                      <a:pt x="399574" y="102063"/>
                      <a:pt x="84191" y="213717"/>
                      <a:pt x="84191" y="213717"/>
                    </a:cubicBezTo>
                    <a:cubicBezTo>
                      <a:pt x="20691" y="233296"/>
                      <a:pt x="90012" y="203663"/>
                      <a:pt x="84191" y="194667"/>
                    </a:cubicBezTo>
                    <a:cubicBezTo>
                      <a:pt x="78370" y="185671"/>
                      <a:pt x="-35401" y="169267"/>
                      <a:pt x="11166" y="13751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B3FDE627-DC7B-C2F1-54B2-B87B56366C61}"/>
                  </a:ext>
                </a:extLst>
              </p:cNvPr>
              <p:cNvSpPr/>
              <p:nvPr/>
            </p:nvSpPr>
            <p:spPr>
              <a:xfrm>
                <a:off x="6555511" y="2812861"/>
                <a:ext cx="303797" cy="172797"/>
              </a:xfrm>
              <a:custGeom>
                <a:avLst/>
                <a:gdLst>
                  <a:gd name="connsiteX0" fmla="*/ 267564 w 303797"/>
                  <a:gd name="connsiteY0" fmla="*/ 189 h 172797"/>
                  <a:gd name="connsiteX1" fmla="*/ 248514 w 303797"/>
                  <a:gd name="connsiteY1" fmla="*/ 50989 h 172797"/>
                  <a:gd name="connsiteX2" fmla="*/ 4039 w 303797"/>
                  <a:gd name="connsiteY2" fmla="*/ 168464 h 172797"/>
                  <a:gd name="connsiteX3" fmla="*/ 89764 w 303797"/>
                  <a:gd name="connsiteY3" fmla="*/ 149414 h 172797"/>
                  <a:gd name="connsiteX4" fmla="*/ 286614 w 303797"/>
                  <a:gd name="connsiteY4" fmla="*/ 108139 h 172797"/>
                  <a:gd name="connsiteX5" fmla="*/ 292964 w 303797"/>
                  <a:gd name="connsiteY5" fmla="*/ 66864 h 172797"/>
                  <a:gd name="connsiteX6" fmla="*/ 267564 w 303797"/>
                  <a:gd name="connsiteY6" fmla="*/ 189 h 17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797" h="172797">
                    <a:moveTo>
                      <a:pt x="267564" y="189"/>
                    </a:moveTo>
                    <a:cubicBezTo>
                      <a:pt x="260156" y="-2457"/>
                      <a:pt x="292435" y="22943"/>
                      <a:pt x="248514" y="50989"/>
                    </a:cubicBezTo>
                    <a:cubicBezTo>
                      <a:pt x="204593" y="79035"/>
                      <a:pt x="30497" y="152060"/>
                      <a:pt x="4039" y="168464"/>
                    </a:cubicBezTo>
                    <a:cubicBezTo>
                      <a:pt x="-22419" y="184868"/>
                      <a:pt x="89764" y="149414"/>
                      <a:pt x="89764" y="149414"/>
                    </a:cubicBezTo>
                    <a:cubicBezTo>
                      <a:pt x="136860" y="139360"/>
                      <a:pt x="252747" y="121897"/>
                      <a:pt x="286614" y="108139"/>
                    </a:cubicBezTo>
                    <a:cubicBezTo>
                      <a:pt x="320481" y="94381"/>
                      <a:pt x="294022" y="84326"/>
                      <a:pt x="292964" y="66864"/>
                    </a:cubicBezTo>
                    <a:cubicBezTo>
                      <a:pt x="291906" y="49402"/>
                      <a:pt x="274972" y="2835"/>
                      <a:pt x="267564" y="189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433833FC-E96A-806D-3815-5CB984D3A34A}"/>
                  </a:ext>
                </a:extLst>
              </p:cNvPr>
              <p:cNvSpPr/>
              <p:nvPr/>
            </p:nvSpPr>
            <p:spPr>
              <a:xfrm>
                <a:off x="6897230" y="2746873"/>
                <a:ext cx="332152" cy="168045"/>
              </a:xfrm>
              <a:custGeom>
                <a:avLst/>
                <a:gdLst>
                  <a:gd name="connsiteX0" fmla="*/ 2045 w 332152"/>
                  <a:gd name="connsiteY0" fmla="*/ 47127 h 168045"/>
                  <a:gd name="connsiteX1" fmla="*/ 24270 w 332152"/>
                  <a:gd name="connsiteY1" fmla="*/ 113802 h 168045"/>
                  <a:gd name="connsiteX2" fmla="*/ 14745 w 332152"/>
                  <a:gd name="connsiteY2" fmla="*/ 161427 h 168045"/>
                  <a:gd name="connsiteX3" fmla="*/ 109995 w 332152"/>
                  <a:gd name="connsiteY3" fmla="*/ 139202 h 168045"/>
                  <a:gd name="connsiteX4" fmla="*/ 319545 w 332152"/>
                  <a:gd name="connsiteY4" fmla="*/ 167777 h 168045"/>
                  <a:gd name="connsiteX5" fmla="*/ 300495 w 332152"/>
                  <a:gd name="connsiteY5" fmla="*/ 145552 h 168045"/>
                  <a:gd name="connsiteX6" fmla="*/ 233820 w 332152"/>
                  <a:gd name="connsiteY6" fmla="*/ 34427 h 168045"/>
                  <a:gd name="connsiteX7" fmla="*/ 243345 w 332152"/>
                  <a:gd name="connsiteY7" fmla="*/ 69352 h 168045"/>
                  <a:gd name="connsiteX8" fmla="*/ 132220 w 332152"/>
                  <a:gd name="connsiteY8" fmla="*/ 85227 h 168045"/>
                  <a:gd name="connsiteX9" fmla="*/ 75070 w 332152"/>
                  <a:gd name="connsiteY9" fmla="*/ 2677 h 168045"/>
                  <a:gd name="connsiteX10" fmla="*/ 84595 w 332152"/>
                  <a:gd name="connsiteY10" fmla="*/ 21727 h 168045"/>
                  <a:gd name="connsiteX11" fmla="*/ 2045 w 332152"/>
                  <a:gd name="connsiteY11" fmla="*/ 47127 h 16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2152" h="168045">
                    <a:moveTo>
                      <a:pt x="2045" y="47127"/>
                    </a:moveTo>
                    <a:cubicBezTo>
                      <a:pt x="-8009" y="62473"/>
                      <a:pt x="22153" y="94752"/>
                      <a:pt x="24270" y="113802"/>
                    </a:cubicBezTo>
                    <a:cubicBezTo>
                      <a:pt x="26387" y="132852"/>
                      <a:pt x="458" y="157194"/>
                      <a:pt x="14745" y="161427"/>
                    </a:cubicBezTo>
                    <a:cubicBezTo>
                      <a:pt x="29032" y="165660"/>
                      <a:pt x="59195" y="138144"/>
                      <a:pt x="109995" y="139202"/>
                    </a:cubicBezTo>
                    <a:cubicBezTo>
                      <a:pt x="160795" y="140260"/>
                      <a:pt x="319545" y="167777"/>
                      <a:pt x="319545" y="167777"/>
                    </a:cubicBezTo>
                    <a:cubicBezTo>
                      <a:pt x="351295" y="168835"/>
                      <a:pt x="314783" y="167777"/>
                      <a:pt x="300495" y="145552"/>
                    </a:cubicBezTo>
                    <a:cubicBezTo>
                      <a:pt x="286207" y="123327"/>
                      <a:pt x="243345" y="47127"/>
                      <a:pt x="233820" y="34427"/>
                    </a:cubicBezTo>
                    <a:cubicBezTo>
                      <a:pt x="224295" y="21727"/>
                      <a:pt x="260278" y="60885"/>
                      <a:pt x="243345" y="69352"/>
                    </a:cubicBezTo>
                    <a:cubicBezTo>
                      <a:pt x="226412" y="77819"/>
                      <a:pt x="160266" y="96340"/>
                      <a:pt x="132220" y="85227"/>
                    </a:cubicBezTo>
                    <a:cubicBezTo>
                      <a:pt x="104174" y="74115"/>
                      <a:pt x="75070" y="2677"/>
                      <a:pt x="75070" y="2677"/>
                    </a:cubicBezTo>
                    <a:cubicBezTo>
                      <a:pt x="67133" y="-7906"/>
                      <a:pt x="99941" y="15906"/>
                      <a:pt x="84595" y="21727"/>
                    </a:cubicBezTo>
                    <a:cubicBezTo>
                      <a:pt x="69249" y="27548"/>
                      <a:pt x="12099" y="31781"/>
                      <a:pt x="2045" y="4712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6765899F-E2E8-3CF5-992F-763481DF5791}"/>
                  </a:ext>
                </a:extLst>
              </p:cNvPr>
              <p:cNvSpPr/>
              <p:nvPr/>
            </p:nvSpPr>
            <p:spPr>
              <a:xfrm>
                <a:off x="6661360" y="2911997"/>
                <a:ext cx="451561" cy="209224"/>
              </a:xfrm>
              <a:custGeom>
                <a:avLst/>
                <a:gdLst>
                  <a:gd name="connsiteX0" fmla="*/ 12490 w 451561"/>
                  <a:gd name="connsiteY0" fmla="*/ 94728 h 209224"/>
                  <a:gd name="connsiteX1" fmla="*/ 44240 w 451561"/>
                  <a:gd name="connsiteY1" fmla="*/ 167753 h 209224"/>
                  <a:gd name="connsiteX2" fmla="*/ 37890 w 451561"/>
                  <a:gd name="connsiteY2" fmla="*/ 209028 h 209224"/>
                  <a:gd name="connsiteX3" fmla="*/ 69640 w 451561"/>
                  <a:gd name="connsiteY3" fmla="*/ 180453 h 209224"/>
                  <a:gd name="connsiteX4" fmla="*/ 415715 w 451561"/>
                  <a:gd name="connsiteY4" fmla="*/ 116953 h 209224"/>
                  <a:gd name="connsiteX5" fmla="*/ 415715 w 451561"/>
                  <a:gd name="connsiteY5" fmla="*/ 91553 h 209224"/>
                  <a:gd name="connsiteX6" fmla="*/ 441115 w 451561"/>
                  <a:gd name="connsiteY6" fmla="*/ 2653 h 209224"/>
                  <a:gd name="connsiteX7" fmla="*/ 437940 w 451561"/>
                  <a:gd name="connsiteY7" fmla="*/ 24878 h 209224"/>
                  <a:gd name="connsiteX8" fmla="*/ 282365 w 451561"/>
                  <a:gd name="connsiteY8" fmla="*/ 40753 h 209224"/>
                  <a:gd name="connsiteX9" fmla="*/ 12490 w 451561"/>
                  <a:gd name="connsiteY9" fmla="*/ 94728 h 20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561" h="209224">
                    <a:moveTo>
                      <a:pt x="12490" y="94728"/>
                    </a:moveTo>
                    <a:cubicBezTo>
                      <a:pt x="-27198" y="115895"/>
                      <a:pt x="40007" y="148703"/>
                      <a:pt x="44240" y="167753"/>
                    </a:cubicBezTo>
                    <a:cubicBezTo>
                      <a:pt x="48473" y="186803"/>
                      <a:pt x="33657" y="206911"/>
                      <a:pt x="37890" y="209028"/>
                    </a:cubicBezTo>
                    <a:cubicBezTo>
                      <a:pt x="42123" y="211145"/>
                      <a:pt x="6669" y="195799"/>
                      <a:pt x="69640" y="180453"/>
                    </a:cubicBezTo>
                    <a:cubicBezTo>
                      <a:pt x="132611" y="165107"/>
                      <a:pt x="358036" y="131770"/>
                      <a:pt x="415715" y="116953"/>
                    </a:cubicBezTo>
                    <a:cubicBezTo>
                      <a:pt x="473394" y="102136"/>
                      <a:pt x="411482" y="110603"/>
                      <a:pt x="415715" y="91553"/>
                    </a:cubicBezTo>
                    <a:cubicBezTo>
                      <a:pt x="419948" y="72503"/>
                      <a:pt x="437411" y="13765"/>
                      <a:pt x="441115" y="2653"/>
                    </a:cubicBezTo>
                    <a:cubicBezTo>
                      <a:pt x="444819" y="-8459"/>
                      <a:pt x="464398" y="18528"/>
                      <a:pt x="437940" y="24878"/>
                    </a:cubicBezTo>
                    <a:cubicBezTo>
                      <a:pt x="411482" y="31228"/>
                      <a:pt x="356978" y="29111"/>
                      <a:pt x="282365" y="40753"/>
                    </a:cubicBezTo>
                    <a:cubicBezTo>
                      <a:pt x="207753" y="52395"/>
                      <a:pt x="52178" y="73561"/>
                      <a:pt x="12490" y="94728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22A432D5-F604-0A51-C4FA-D171E6C01617}"/>
                  </a:ext>
                </a:extLst>
              </p:cNvPr>
              <p:cNvSpPr/>
              <p:nvPr/>
            </p:nvSpPr>
            <p:spPr>
              <a:xfrm>
                <a:off x="6480253" y="2914408"/>
                <a:ext cx="455794" cy="326717"/>
              </a:xfrm>
              <a:custGeom>
                <a:avLst/>
                <a:gdLst>
                  <a:gd name="connsiteX0" fmla="*/ 371397 w 455794"/>
                  <a:gd name="connsiteY0" fmla="*/ 12942 h 326717"/>
                  <a:gd name="connsiteX1" fmla="*/ 333297 w 455794"/>
                  <a:gd name="connsiteY1" fmla="*/ 187567 h 326717"/>
                  <a:gd name="connsiteX2" fmla="*/ 288847 w 455794"/>
                  <a:gd name="connsiteY2" fmla="*/ 263767 h 326717"/>
                  <a:gd name="connsiteX3" fmla="*/ 72947 w 455794"/>
                  <a:gd name="connsiteY3" fmla="*/ 292342 h 326717"/>
                  <a:gd name="connsiteX4" fmla="*/ 91997 w 455794"/>
                  <a:gd name="connsiteY4" fmla="*/ 263767 h 326717"/>
                  <a:gd name="connsiteX5" fmla="*/ 158672 w 455794"/>
                  <a:gd name="connsiteY5" fmla="*/ 206617 h 326717"/>
                  <a:gd name="connsiteX6" fmla="*/ 136447 w 455794"/>
                  <a:gd name="connsiteY6" fmla="*/ 225667 h 326717"/>
                  <a:gd name="connsiteX7" fmla="*/ 3097 w 455794"/>
                  <a:gd name="connsiteY7" fmla="*/ 314567 h 326717"/>
                  <a:gd name="connsiteX8" fmla="*/ 285672 w 455794"/>
                  <a:gd name="connsiteY8" fmla="*/ 317742 h 326717"/>
                  <a:gd name="connsiteX9" fmla="*/ 377747 w 455794"/>
                  <a:gd name="connsiteY9" fmla="*/ 238367 h 326717"/>
                  <a:gd name="connsiteX10" fmla="*/ 453947 w 455794"/>
                  <a:gd name="connsiteY10" fmla="*/ 105017 h 326717"/>
                  <a:gd name="connsiteX11" fmla="*/ 428547 w 455794"/>
                  <a:gd name="connsiteY11" fmla="*/ 22467 h 326717"/>
                  <a:gd name="connsiteX12" fmla="*/ 371397 w 455794"/>
                  <a:gd name="connsiteY12" fmla="*/ 12942 h 32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5794" h="326717">
                    <a:moveTo>
                      <a:pt x="371397" y="12942"/>
                    </a:moveTo>
                    <a:cubicBezTo>
                      <a:pt x="355522" y="40459"/>
                      <a:pt x="347055" y="145763"/>
                      <a:pt x="333297" y="187567"/>
                    </a:cubicBezTo>
                    <a:cubicBezTo>
                      <a:pt x="319539" y="229371"/>
                      <a:pt x="332239" y="246305"/>
                      <a:pt x="288847" y="263767"/>
                    </a:cubicBezTo>
                    <a:cubicBezTo>
                      <a:pt x="245455" y="281229"/>
                      <a:pt x="105755" y="292342"/>
                      <a:pt x="72947" y="292342"/>
                    </a:cubicBezTo>
                    <a:cubicBezTo>
                      <a:pt x="40139" y="292342"/>
                      <a:pt x="77710" y="278054"/>
                      <a:pt x="91997" y="263767"/>
                    </a:cubicBezTo>
                    <a:cubicBezTo>
                      <a:pt x="106284" y="249480"/>
                      <a:pt x="158672" y="206617"/>
                      <a:pt x="158672" y="206617"/>
                    </a:cubicBezTo>
                    <a:cubicBezTo>
                      <a:pt x="166080" y="200267"/>
                      <a:pt x="162376" y="207675"/>
                      <a:pt x="136447" y="225667"/>
                    </a:cubicBezTo>
                    <a:cubicBezTo>
                      <a:pt x="110518" y="243659"/>
                      <a:pt x="-21774" y="299221"/>
                      <a:pt x="3097" y="314567"/>
                    </a:cubicBezTo>
                    <a:cubicBezTo>
                      <a:pt x="27968" y="329913"/>
                      <a:pt x="223230" y="330442"/>
                      <a:pt x="285672" y="317742"/>
                    </a:cubicBezTo>
                    <a:cubicBezTo>
                      <a:pt x="348114" y="305042"/>
                      <a:pt x="349701" y="273821"/>
                      <a:pt x="377747" y="238367"/>
                    </a:cubicBezTo>
                    <a:cubicBezTo>
                      <a:pt x="405793" y="202913"/>
                      <a:pt x="445480" y="141000"/>
                      <a:pt x="453947" y="105017"/>
                    </a:cubicBezTo>
                    <a:cubicBezTo>
                      <a:pt x="462414" y="69034"/>
                      <a:pt x="439660" y="36755"/>
                      <a:pt x="428547" y="22467"/>
                    </a:cubicBezTo>
                    <a:cubicBezTo>
                      <a:pt x="417435" y="8179"/>
                      <a:pt x="387272" y="-14575"/>
                      <a:pt x="371397" y="12942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DD9995D3-FC6F-D101-3DCE-10739B0DC4A2}"/>
                  </a:ext>
                </a:extLst>
              </p:cNvPr>
              <p:cNvSpPr/>
              <p:nvPr/>
            </p:nvSpPr>
            <p:spPr>
              <a:xfrm>
                <a:off x="6899267" y="2909265"/>
                <a:ext cx="230266" cy="377258"/>
              </a:xfrm>
              <a:custGeom>
                <a:avLst/>
                <a:gdLst>
                  <a:gd name="connsiteX0" fmla="*/ 8 w 230266"/>
                  <a:gd name="connsiteY0" fmla="*/ 135560 h 377258"/>
                  <a:gd name="connsiteX1" fmla="*/ 130183 w 230266"/>
                  <a:gd name="connsiteY1" fmla="*/ 351460 h 377258"/>
                  <a:gd name="connsiteX2" fmla="*/ 228608 w 230266"/>
                  <a:gd name="connsiteY2" fmla="*/ 364160 h 377258"/>
                  <a:gd name="connsiteX3" fmla="*/ 187333 w 230266"/>
                  <a:gd name="connsiteY3" fmla="*/ 268910 h 377258"/>
                  <a:gd name="connsiteX4" fmla="*/ 127008 w 230266"/>
                  <a:gd name="connsiteY4" fmla="*/ 157785 h 377258"/>
                  <a:gd name="connsiteX5" fmla="*/ 184158 w 230266"/>
                  <a:gd name="connsiteY5" fmla="*/ 5385 h 377258"/>
                  <a:gd name="connsiteX6" fmla="*/ 158758 w 230266"/>
                  <a:gd name="connsiteY6" fmla="*/ 43485 h 377258"/>
                  <a:gd name="connsiteX7" fmla="*/ 114308 w 230266"/>
                  <a:gd name="connsiteY7" fmla="*/ 132385 h 377258"/>
                  <a:gd name="connsiteX8" fmla="*/ 136533 w 230266"/>
                  <a:gd name="connsiteY8" fmla="*/ 240335 h 377258"/>
                  <a:gd name="connsiteX9" fmla="*/ 8 w 230266"/>
                  <a:gd name="connsiteY9" fmla="*/ 135560 h 3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266" h="377258">
                    <a:moveTo>
                      <a:pt x="8" y="135560"/>
                    </a:moveTo>
                    <a:cubicBezTo>
                      <a:pt x="-1050" y="154081"/>
                      <a:pt x="92083" y="313360"/>
                      <a:pt x="130183" y="351460"/>
                    </a:cubicBezTo>
                    <a:cubicBezTo>
                      <a:pt x="168283" y="389560"/>
                      <a:pt x="219083" y="377918"/>
                      <a:pt x="228608" y="364160"/>
                    </a:cubicBezTo>
                    <a:cubicBezTo>
                      <a:pt x="238133" y="350402"/>
                      <a:pt x="204266" y="303306"/>
                      <a:pt x="187333" y="268910"/>
                    </a:cubicBezTo>
                    <a:cubicBezTo>
                      <a:pt x="170400" y="234514"/>
                      <a:pt x="127537" y="201706"/>
                      <a:pt x="127008" y="157785"/>
                    </a:cubicBezTo>
                    <a:cubicBezTo>
                      <a:pt x="126479" y="113864"/>
                      <a:pt x="178866" y="24435"/>
                      <a:pt x="184158" y="5385"/>
                    </a:cubicBezTo>
                    <a:cubicBezTo>
                      <a:pt x="189450" y="-13665"/>
                      <a:pt x="170400" y="22318"/>
                      <a:pt x="158758" y="43485"/>
                    </a:cubicBezTo>
                    <a:cubicBezTo>
                      <a:pt x="147116" y="64652"/>
                      <a:pt x="118012" y="99577"/>
                      <a:pt x="114308" y="132385"/>
                    </a:cubicBezTo>
                    <a:cubicBezTo>
                      <a:pt x="110604" y="165193"/>
                      <a:pt x="156112" y="239806"/>
                      <a:pt x="136533" y="240335"/>
                    </a:cubicBezTo>
                    <a:cubicBezTo>
                      <a:pt x="116954" y="240864"/>
                      <a:pt x="1066" y="117039"/>
                      <a:pt x="8" y="13556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8B7A1D65-026D-07F9-1899-CC5379249DDF}"/>
                </a:ext>
              </a:extLst>
            </p:cNvPr>
            <p:cNvSpPr/>
            <p:nvPr/>
          </p:nvSpPr>
          <p:spPr>
            <a:xfrm>
              <a:off x="7594369" y="3378022"/>
              <a:ext cx="960987" cy="655031"/>
            </a:xfrm>
            <a:custGeom>
              <a:avLst/>
              <a:gdLst>
                <a:gd name="connsiteX0" fmla="*/ 2125 w 492781"/>
                <a:gd name="connsiteY0" fmla="*/ 83542 h 335891"/>
                <a:gd name="connsiteX1" fmla="*/ 81500 w 492781"/>
                <a:gd name="connsiteY1" fmla="*/ 232767 h 335891"/>
                <a:gd name="connsiteX2" fmla="*/ 345025 w 492781"/>
                <a:gd name="connsiteY2" fmla="*/ 96242 h 335891"/>
                <a:gd name="connsiteX3" fmla="*/ 437100 w 492781"/>
                <a:gd name="connsiteY3" fmla="*/ 112117 h 335891"/>
                <a:gd name="connsiteX4" fmla="*/ 427575 w 492781"/>
                <a:gd name="connsiteY4" fmla="*/ 137517 h 335891"/>
                <a:gd name="connsiteX5" fmla="*/ 176750 w 492781"/>
                <a:gd name="connsiteY5" fmla="*/ 334367 h 335891"/>
                <a:gd name="connsiteX6" fmla="*/ 392650 w 492781"/>
                <a:gd name="connsiteY6" fmla="*/ 223242 h 335891"/>
                <a:gd name="connsiteX7" fmla="*/ 491075 w 492781"/>
                <a:gd name="connsiteY7" fmla="*/ 121642 h 335891"/>
                <a:gd name="connsiteX8" fmla="*/ 430750 w 492781"/>
                <a:gd name="connsiteY8" fmla="*/ 992 h 335891"/>
                <a:gd name="connsiteX9" fmla="*/ 148175 w 492781"/>
                <a:gd name="connsiteY9" fmla="*/ 64492 h 335891"/>
                <a:gd name="connsiteX10" fmla="*/ 2125 w 492781"/>
                <a:gd name="connsiteY10" fmla="*/ 83542 h 33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781" h="335891">
                  <a:moveTo>
                    <a:pt x="2125" y="83542"/>
                  </a:moveTo>
                  <a:cubicBezTo>
                    <a:pt x="-8988" y="111588"/>
                    <a:pt x="24350" y="230650"/>
                    <a:pt x="81500" y="232767"/>
                  </a:cubicBezTo>
                  <a:cubicBezTo>
                    <a:pt x="138650" y="234884"/>
                    <a:pt x="285758" y="116350"/>
                    <a:pt x="345025" y="96242"/>
                  </a:cubicBezTo>
                  <a:cubicBezTo>
                    <a:pt x="404292" y="76134"/>
                    <a:pt x="423342" y="105238"/>
                    <a:pt x="437100" y="112117"/>
                  </a:cubicBezTo>
                  <a:cubicBezTo>
                    <a:pt x="450858" y="118996"/>
                    <a:pt x="470967" y="100475"/>
                    <a:pt x="427575" y="137517"/>
                  </a:cubicBezTo>
                  <a:cubicBezTo>
                    <a:pt x="384183" y="174559"/>
                    <a:pt x="182571" y="320080"/>
                    <a:pt x="176750" y="334367"/>
                  </a:cubicBezTo>
                  <a:cubicBezTo>
                    <a:pt x="170929" y="348654"/>
                    <a:pt x="340262" y="258696"/>
                    <a:pt x="392650" y="223242"/>
                  </a:cubicBezTo>
                  <a:cubicBezTo>
                    <a:pt x="445038" y="187788"/>
                    <a:pt x="484725" y="158684"/>
                    <a:pt x="491075" y="121642"/>
                  </a:cubicBezTo>
                  <a:cubicBezTo>
                    <a:pt x="497425" y="84600"/>
                    <a:pt x="487900" y="10517"/>
                    <a:pt x="430750" y="992"/>
                  </a:cubicBezTo>
                  <a:cubicBezTo>
                    <a:pt x="373600" y="-8533"/>
                    <a:pt x="221729" y="53379"/>
                    <a:pt x="148175" y="64492"/>
                  </a:cubicBezTo>
                  <a:cubicBezTo>
                    <a:pt x="74621" y="75605"/>
                    <a:pt x="13238" y="55496"/>
                    <a:pt x="2125" y="83542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01" name="グループ化 1100">
              <a:extLst>
                <a:ext uri="{FF2B5EF4-FFF2-40B4-BE49-F238E27FC236}">
                  <a16:creationId xmlns:a16="http://schemas.microsoft.com/office/drawing/2014/main" id="{BFA23F4C-A923-AB14-9F1D-A4BEE23971CD}"/>
                </a:ext>
              </a:extLst>
            </p:cNvPr>
            <p:cNvGrpSpPr/>
            <p:nvPr/>
          </p:nvGrpSpPr>
          <p:grpSpPr>
            <a:xfrm>
              <a:off x="6737437" y="3840116"/>
              <a:ext cx="1588504" cy="1467489"/>
              <a:chOff x="8137262" y="2539980"/>
              <a:chExt cx="814563" cy="752508"/>
            </a:xfrm>
            <a:grpFill/>
          </p:grpSpPr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D35FADF8-7332-CFD2-8586-487BE8330D1C}"/>
                  </a:ext>
                </a:extLst>
              </p:cNvPr>
              <p:cNvSpPr/>
              <p:nvPr/>
            </p:nvSpPr>
            <p:spPr>
              <a:xfrm>
                <a:off x="8353248" y="2620939"/>
                <a:ext cx="458433" cy="250359"/>
              </a:xfrm>
              <a:custGeom>
                <a:avLst/>
                <a:gdLst>
                  <a:gd name="connsiteX0" fmla="*/ 38277 w 458433"/>
                  <a:gd name="connsiteY0" fmla="*/ 61936 h 250359"/>
                  <a:gd name="connsiteX1" fmla="*/ 12877 w 458433"/>
                  <a:gd name="connsiteY1" fmla="*/ 198461 h 250359"/>
                  <a:gd name="connsiteX2" fmla="*/ 54152 w 458433"/>
                  <a:gd name="connsiteY2" fmla="*/ 249261 h 250359"/>
                  <a:gd name="connsiteX3" fmla="*/ 374827 w 458433"/>
                  <a:gd name="connsiteY3" fmla="*/ 157186 h 250359"/>
                  <a:gd name="connsiteX4" fmla="*/ 355777 w 458433"/>
                  <a:gd name="connsiteY4" fmla="*/ 119086 h 250359"/>
                  <a:gd name="connsiteX5" fmla="*/ 451027 w 458433"/>
                  <a:gd name="connsiteY5" fmla="*/ 4786 h 250359"/>
                  <a:gd name="connsiteX6" fmla="*/ 403402 w 458433"/>
                  <a:gd name="connsiteY6" fmla="*/ 27011 h 250359"/>
                  <a:gd name="connsiteX7" fmla="*/ 38277 w 458433"/>
                  <a:gd name="connsiteY7" fmla="*/ 61936 h 25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8433" h="250359">
                    <a:moveTo>
                      <a:pt x="38277" y="61936"/>
                    </a:moveTo>
                    <a:cubicBezTo>
                      <a:pt x="-26810" y="90511"/>
                      <a:pt x="10231" y="167240"/>
                      <a:pt x="12877" y="198461"/>
                    </a:cubicBezTo>
                    <a:cubicBezTo>
                      <a:pt x="15523" y="229682"/>
                      <a:pt x="-6173" y="256140"/>
                      <a:pt x="54152" y="249261"/>
                    </a:cubicBezTo>
                    <a:cubicBezTo>
                      <a:pt x="114477" y="242382"/>
                      <a:pt x="324556" y="178882"/>
                      <a:pt x="374827" y="157186"/>
                    </a:cubicBezTo>
                    <a:cubicBezTo>
                      <a:pt x="425098" y="135490"/>
                      <a:pt x="343077" y="144486"/>
                      <a:pt x="355777" y="119086"/>
                    </a:cubicBezTo>
                    <a:cubicBezTo>
                      <a:pt x="368477" y="93686"/>
                      <a:pt x="443090" y="20132"/>
                      <a:pt x="451027" y="4786"/>
                    </a:cubicBezTo>
                    <a:cubicBezTo>
                      <a:pt x="458964" y="-10560"/>
                      <a:pt x="475369" y="14840"/>
                      <a:pt x="403402" y="27011"/>
                    </a:cubicBezTo>
                    <a:cubicBezTo>
                      <a:pt x="331435" y="39182"/>
                      <a:pt x="103364" y="33361"/>
                      <a:pt x="38277" y="61936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DC5EF2D2-9B74-F85E-F47E-0AAE478D712F}"/>
                  </a:ext>
                </a:extLst>
              </p:cNvPr>
              <p:cNvSpPr/>
              <p:nvPr/>
            </p:nvSpPr>
            <p:spPr>
              <a:xfrm>
                <a:off x="8489893" y="2539980"/>
                <a:ext cx="139265" cy="431816"/>
              </a:xfrm>
              <a:custGeom>
                <a:avLst/>
                <a:gdLst>
                  <a:gd name="connsiteX0" fmla="*/ 66732 w 139265"/>
                  <a:gd name="connsiteY0" fmla="*/ 130195 h 431816"/>
                  <a:gd name="connsiteX1" fmla="*/ 57 w 139265"/>
                  <a:gd name="connsiteY1" fmla="*/ 60345 h 431816"/>
                  <a:gd name="connsiteX2" fmla="*/ 79432 w 139265"/>
                  <a:gd name="connsiteY2" fmla="*/ 20 h 431816"/>
                  <a:gd name="connsiteX3" fmla="*/ 136582 w 139265"/>
                  <a:gd name="connsiteY3" fmla="*/ 66695 h 431816"/>
                  <a:gd name="connsiteX4" fmla="*/ 127057 w 139265"/>
                  <a:gd name="connsiteY4" fmla="*/ 117495 h 431816"/>
                  <a:gd name="connsiteX5" fmla="*/ 101657 w 139265"/>
                  <a:gd name="connsiteY5" fmla="*/ 419120 h 431816"/>
                  <a:gd name="connsiteX6" fmla="*/ 57207 w 139265"/>
                  <a:gd name="connsiteY6" fmla="*/ 361970 h 431816"/>
                  <a:gd name="connsiteX7" fmla="*/ 44507 w 139265"/>
                  <a:gd name="connsiteY7" fmla="*/ 238145 h 431816"/>
                  <a:gd name="connsiteX8" fmla="*/ 69907 w 139265"/>
                  <a:gd name="connsiteY8" fmla="*/ 180995 h 431816"/>
                  <a:gd name="connsiteX9" fmla="*/ 66732 w 139265"/>
                  <a:gd name="connsiteY9" fmla="*/ 130195 h 4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65" h="431816">
                    <a:moveTo>
                      <a:pt x="66732" y="130195"/>
                    </a:moveTo>
                    <a:cubicBezTo>
                      <a:pt x="55090" y="110087"/>
                      <a:pt x="-2060" y="82041"/>
                      <a:pt x="57" y="60345"/>
                    </a:cubicBezTo>
                    <a:cubicBezTo>
                      <a:pt x="2174" y="38649"/>
                      <a:pt x="56678" y="-1038"/>
                      <a:pt x="79432" y="20"/>
                    </a:cubicBezTo>
                    <a:cubicBezTo>
                      <a:pt x="102186" y="1078"/>
                      <a:pt x="128644" y="47116"/>
                      <a:pt x="136582" y="66695"/>
                    </a:cubicBezTo>
                    <a:cubicBezTo>
                      <a:pt x="144520" y="86274"/>
                      <a:pt x="132878" y="58757"/>
                      <a:pt x="127057" y="117495"/>
                    </a:cubicBezTo>
                    <a:cubicBezTo>
                      <a:pt x="121236" y="176233"/>
                      <a:pt x="113299" y="378374"/>
                      <a:pt x="101657" y="419120"/>
                    </a:cubicBezTo>
                    <a:cubicBezTo>
                      <a:pt x="90015" y="459866"/>
                      <a:pt x="66732" y="392132"/>
                      <a:pt x="57207" y="361970"/>
                    </a:cubicBezTo>
                    <a:cubicBezTo>
                      <a:pt x="47682" y="331808"/>
                      <a:pt x="42390" y="268307"/>
                      <a:pt x="44507" y="238145"/>
                    </a:cubicBezTo>
                    <a:cubicBezTo>
                      <a:pt x="46624" y="207983"/>
                      <a:pt x="66203" y="199516"/>
                      <a:pt x="69907" y="180995"/>
                    </a:cubicBezTo>
                    <a:cubicBezTo>
                      <a:pt x="73611" y="162474"/>
                      <a:pt x="78374" y="150303"/>
                      <a:pt x="66732" y="130195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03845C96-5582-7FC0-CE65-98556D58BD5D}"/>
                  </a:ext>
                </a:extLst>
              </p:cNvPr>
              <p:cNvSpPr/>
              <p:nvPr/>
            </p:nvSpPr>
            <p:spPr>
              <a:xfrm>
                <a:off x="8160705" y="2823603"/>
                <a:ext cx="791120" cy="271394"/>
              </a:xfrm>
              <a:custGeom>
                <a:avLst/>
                <a:gdLst>
                  <a:gd name="connsiteX0" fmla="*/ 2220 w 791120"/>
                  <a:gd name="connsiteY0" fmla="*/ 173597 h 271394"/>
                  <a:gd name="connsiteX1" fmla="*/ 94295 w 791120"/>
                  <a:gd name="connsiteY1" fmla="*/ 227572 h 271394"/>
                  <a:gd name="connsiteX2" fmla="*/ 81595 w 791120"/>
                  <a:gd name="connsiteY2" fmla="*/ 268847 h 271394"/>
                  <a:gd name="connsiteX3" fmla="*/ 373695 w 791120"/>
                  <a:gd name="connsiteY3" fmla="*/ 151372 h 271394"/>
                  <a:gd name="connsiteX4" fmla="*/ 767395 w 791120"/>
                  <a:gd name="connsiteY4" fmla="*/ 154547 h 271394"/>
                  <a:gd name="connsiteX5" fmla="*/ 738820 w 791120"/>
                  <a:gd name="connsiteY5" fmla="*/ 129147 h 271394"/>
                  <a:gd name="connsiteX6" fmla="*/ 672145 w 791120"/>
                  <a:gd name="connsiteY6" fmla="*/ 2147 h 271394"/>
                  <a:gd name="connsiteX7" fmla="*/ 678495 w 791120"/>
                  <a:gd name="connsiteY7" fmla="*/ 49772 h 271394"/>
                  <a:gd name="connsiteX8" fmla="*/ 618170 w 791120"/>
                  <a:gd name="connsiteY8" fmla="*/ 56122 h 271394"/>
                  <a:gd name="connsiteX9" fmla="*/ 154620 w 791120"/>
                  <a:gd name="connsiteY9" fmla="*/ 125972 h 271394"/>
                  <a:gd name="connsiteX10" fmla="*/ 202245 w 791120"/>
                  <a:gd name="connsiteY10" fmla="*/ 122797 h 271394"/>
                  <a:gd name="connsiteX11" fmla="*/ 2220 w 791120"/>
                  <a:gd name="connsiteY11" fmla="*/ 173597 h 27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120" h="271394">
                    <a:moveTo>
                      <a:pt x="2220" y="173597"/>
                    </a:moveTo>
                    <a:cubicBezTo>
                      <a:pt x="-15772" y="191059"/>
                      <a:pt x="81066" y="211697"/>
                      <a:pt x="94295" y="227572"/>
                    </a:cubicBezTo>
                    <a:cubicBezTo>
                      <a:pt x="107524" y="243447"/>
                      <a:pt x="35028" y="281547"/>
                      <a:pt x="81595" y="268847"/>
                    </a:cubicBezTo>
                    <a:cubicBezTo>
                      <a:pt x="128162" y="256147"/>
                      <a:pt x="259395" y="170422"/>
                      <a:pt x="373695" y="151372"/>
                    </a:cubicBezTo>
                    <a:cubicBezTo>
                      <a:pt x="487995" y="132322"/>
                      <a:pt x="706541" y="158251"/>
                      <a:pt x="767395" y="154547"/>
                    </a:cubicBezTo>
                    <a:cubicBezTo>
                      <a:pt x="828249" y="150843"/>
                      <a:pt x="754695" y="154547"/>
                      <a:pt x="738820" y="129147"/>
                    </a:cubicBezTo>
                    <a:cubicBezTo>
                      <a:pt x="722945" y="103747"/>
                      <a:pt x="682199" y="15376"/>
                      <a:pt x="672145" y="2147"/>
                    </a:cubicBezTo>
                    <a:cubicBezTo>
                      <a:pt x="662091" y="-11082"/>
                      <a:pt x="687491" y="40776"/>
                      <a:pt x="678495" y="49772"/>
                    </a:cubicBezTo>
                    <a:cubicBezTo>
                      <a:pt x="669499" y="58768"/>
                      <a:pt x="618170" y="56122"/>
                      <a:pt x="618170" y="56122"/>
                    </a:cubicBezTo>
                    <a:lnTo>
                      <a:pt x="154620" y="125972"/>
                    </a:lnTo>
                    <a:cubicBezTo>
                      <a:pt x="85299" y="137084"/>
                      <a:pt x="224470" y="115389"/>
                      <a:pt x="202245" y="122797"/>
                    </a:cubicBezTo>
                    <a:cubicBezTo>
                      <a:pt x="180020" y="130205"/>
                      <a:pt x="20212" y="156135"/>
                      <a:pt x="2220" y="17359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9828B025-F200-A103-3E7A-82B9B59D33F4}"/>
                  </a:ext>
                </a:extLst>
              </p:cNvPr>
              <p:cNvSpPr/>
              <p:nvPr/>
            </p:nvSpPr>
            <p:spPr>
              <a:xfrm>
                <a:off x="8452144" y="2914594"/>
                <a:ext cx="265937" cy="224817"/>
              </a:xfrm>
              <a:custGeom>
                <a:avLst/>
                <a:gdLst>
                  <a:gd name="connsiteX0" fmla="*/ 6056 w 265937"/>
                  <a:gd name="connsiteY0" fmla="*/ 34981 h 224817"/>
                  <a:gd name="connsiteX1" fmla="*/ 82256 w 265937"/>
                  <a:gd name="connsiteY1" fmla="*/ 92131 h 224817"/>
                  <a:gd name="connsiteX2" fmla="*/ 94956 w 265937"/>
                  <a:gd name="connsiteY2" fmla="*/ 222306 h 224817"/>
                  <a:gd name="connsiteX3" fmla="*/ 117181 w 265937"/>
                  <a:gd name="connsiteY3" fmla="*/ 174681 h 224817"/>
                  <a:gd name="connsiteX4" fmla="*/ 158456 w 265937"/>
                  <a:gd name="connsiteY4" fmla="*/ 133406 h 224817"/>
                  <a:gd name="connsiteX5" fmla="*/ 152106 w 265937"/>
                  <a:gd name="connsiteY5" fmla="*/ 34981 h 224817"/>
                  <a:gd name="connsiteX6" fmla="*/ 263231 w 265937"/>
                  <a:gd name="connsiteY6" fmla="*/ 56 h 224817"/>
                  <a:gd name="connsiteX7" fmla="*/ 6056 w 265937"/>
                  <a:gd name="connsiteY7" fmla="*/ 34981 h 22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37" h="224817">
                    <a:moveTo>
                      <a:pt x="6056" y="34981"/>
                    </a:moveTo>
                    <a:cubicBezTo>
                      <a:pt x="-24107" y="50327"/>
                      <a:pt x="67439" y="60910"/>
                      <a:pt x="82256" y="92131"/>
                    </a:cubicBezTo>
                    <a:cubicBezTo>
                      <a:pt x="97073" y="123352"/>
                      <a:pt x="89135" y="208548"/>
                      <a:pt x="94956" y="222306"/>
                    </a:cubicBezTo>
                    <a:cubicBezTo>
                      <a:pt x="100777" y="236064"/>
                      <a:pt x="106598" y="189498"/>
                      <a:pt x="117181" y="174681"/>
                    </a:cubicBezTo>
                    <a:cubicBezTo>
                      <a:pt x="127764" y="159864"/>
                      <a:pt x="152635" y="156689"/>
                      <a:pt x="158456" y="133406"/>
                    </a:cubicBezTo>
                    <a:cubicBezTo>
                      <a:pt x="164277" y="110123"/>
                      <a:pt x="134644" y="57206"/>
                      <a:pt x="152106" y="34981"/>
                    </a:cubicBezTo>
                    <a:cubicBezTo>
                      <a:pt x="169568" y="12756"/>
                      <a:pt x="284927" y="-1002"/>
                      <a:pt x="263231" y="56"/>
                    </a:cubicBezTo>
                    <a:cubicBezTo>
                      <a:pt x="241535" y="1114"/>
                      <a:pt x="36219" y="19635"/>
                      <a:pt x="6056" y="34981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E4AA2A37-D68F-F004-EB2C-2DB63683A2CD}"/>
                  </a:ext>
                </a:extLst>
              </p:cNvPr>
              <p:cNvSpPr/>
              <p:nvPr/>
            </p:nvSpPr>
            <p:spPr>
              <a:xfrm>
                <a:off x="8137262" y="3033957"/>
                <a:ext cx="353295" cy="204606"/>
              </a:xfrm>
              <a:custGeom>
                <a:avLst/>
                <a:gdLst>
                  <a:gd name="connsiteX0" fmla="*/ 314588 w 353295"/>
                  <a:gd name="connsiteY0" fmla="*/ 1343 h 204606"/>
                  <a:gd name="connsiteX1" fmla="*/ 209813 w 353295"/>
                  <a:gd name="connsiteY1" fmla="*/ 121993 h 204606"/>
                  <a:gd name="connsiteX2" fmla="*/ 60588 w 353295"/>
                  <a:gd name="connsiteY2" fmla="*/ 163268 h 204606"/>
                  <a:gd name="connsiteX3" fmla="*/ 79638 w 353295"/>
                  <a:gd name="connsiteY3" fmla="*/ 156918 h 204606"/>
                  <a:gd name="connsiteX4" fmla="*/ 168538 w 353295"/>
                  <a:gd name="connsiteY4" fmla="*/ 96593 h 204606"/>
                  <a:gd name="connsiteX5" fmla="*/ 136788 w 353295"/>
                  <a:gd name="connsiteY5" fmla="*/ 118818 h 204606"/>
                  <a:gd name="connsiteX6" fmla="*/ 263 w 353295"/>
                  <a:gd name="connsiteY6" fmla="*/ 175968 h 204606"/>
                  <a:gd name="connsiteX7" fmla="*/ 105038 w 353295"/>
                  <a:gd name="connsiteY7" fmla="*/ 172793 h 204606"/>
                  <a:gd name="connsiteX8" fmla="*/ 206638 w 353295"/>
                  <a:gd name="connsiteY8" fmla="*/ 204543 h 204606"/>
                  <a:gd name="connsiteX9" fmla="*/ 251088 w 353295"/>
                  <a:gd name="connsiteY9" fmla="*/ 163268 h 204606"/>
                  <a:gd name="connsiteX10" fmla="*/ 343163 w 353295"/>
                  <a:gd name="connsiteY10" fmla="*/ 90243 h 204606"/>
                  <a:gd name="connsiteX11" fmla="*/ 349513 w 353295"/>
                  <a:gd name="connsiteY11" fmla="*/ 58493 h 204606"/>
                  <a:gd name="connsiteX12" fmla="*/ 314588 w 353295"/>
                  <a:gd name="connsiteY12" fmla="*/ 1343 h 20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295" h="204606">
                    <a:moveTo>
                      <a:pt x="314588" y="1343"/>
                    </a:moveTo>
                    <a:cubicBezTo>
                      <a:pt x="291305" y="11926"/>
                      <a:pt x="252146" y="95005"/>
                      <a:pt x="209813" y="121993"/>
                    </a:cubicBezTo>
                    <a:cubicBezTo>
                      <a:pt x="167480" y="148981"/>
                      <a:pt x="60588" y="163268"/>
                      <a:pt x="60588" y="163268"/>
                    </a:cubicBezTo>
                    <a:cubicBezTo>
                      <a:pt x="38892" y="169089"/>
                      <a:pt x="61647" y="168030"/>
                      <a:pt x="79638" y="156918"/>
                    </a:cubicBezTo>
                    <a:cubicBezTo>
                      <a:pt x="97629" y="145806"/>
                      <a:pt x="159013" y="102943"/>
                      <a:pt x="168538" y="96593"/>
                    </a:cubicBezTo>
                    <a:cubicBezTo>
                      <a:pt x="178063" y="90243"/>
                      <a:pt x="164834" y="105589"/>
                      <a:pt x="136788" y="118818"/>
                    </a:cubicBezTo>
                    <a:cubicBezTo>
                      <a:pt x="108742" y="132047"/>
                      <a:pt x="5555" y="166972"/>
                      <a:pt x="263" y="175968"/>
                    </a:cubicBezTo>
                    <a:cubicBezTo>
                      <a:pt x="-5029" y="184964"/>
                      <a:pt x="70642" y="168031"/>
                      <a:pt x="105038" y="172793"/>
                    </a:cubicBezTo>
                    <a:cubicBezTo>
                      <a:pt x="139434" y="177555"/>
                      <a:pt x="182296" y="206131"/>
                      <a:pt x="206638" y="204543"/>
                    </a:cubicBezTo>
                    <a:cubicBezTo>
                      <a:pt x="230980" y="202956"/>
                      <a:pt x="228334" y="182318"/>
                      <a:pt x="251088" y="163268"/>
                    </a:cubicBezTo>
                    <a:cubicBezTo>
                      <a:pt x="273842" y="144218"/>
                      <a:pt x="326759" y="107706"/>
                      <a:pt x="343163" y="90243"/>
                    </a:cubicBezTo>
                    <a:cubicBezTo>
                      <a:pt x="359567" y="72781"/>
                      <a:pt x="351630" y="71193"/>
                      <a:pt x="349513" y="58493"/>
                    </a:cubicBezTo>
                    <a:cubicBezTo>
                      <a:pt x="347396" y="45793"/>
                      <a:pt x="337871" y="-9240"/>
                      <a:pt x="314588" y="1343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53960405-0709-8C3A-E852-7D710FFDED6C}"/>
                  </a:ext>
                </a:extLst>
              </p:cNvPr>
              <p:cNvSpPr/>
              <p:nvPr/>
            </p:nvSpPr>
            <p:spPr>
              <a:xfrm>
                <a:off x="8543925" y="2986780"/>
                <a:ext cx="233578" cy="155620"/>
              </a:xfrm>
              <a:custGeom>
                <a:avLst/>
                <a:gdLst>
                  <a:gd name="connsiteX0" fmla="*/ 47625 w 233578"/>
                  <a:gd name="connsiteY0" fmla="*/ 23120 h 155620"/>
                  <a:gd name="connsiteX1" fmla="*/ 228600 w 233578"/>
                  <a:gd name="connsiteY1" fmla="*/ 895 h 155620"/>
                  <a:gd name="connsiteX2" fmla="*/ 180975 w 233578"/>
                  <a:gd name="connsiteY2" fmla="*/ 10420 h 155620"/>
                  <a:gd name="connsiteX3" fmla="*/ 161925 w 233578"/>
                  <a:gd name="connsiteY3" fmla="*/ 64395 h 155620"/>
                  <a:gd name="connsiteX4" fmla="*/ 28575 w 233578"/>
                  <a:gd name="connsiteY4" fmla="*/ 146945 h 155620"/>
                  <a:gd name="connsiteX5" fmla="*/ 0 w 233578"/>
                  <a:gd name="connsiteY5" fmla="*/ 140595 h 155620"/>
                  <a:gd name="connsiteX6" fmla="*/ 47625 w 233578"/>
                  <a:gd name="connsiteY6" fmla="*/ 23120 h 15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578" h="155620">
                    <a:moveTo>
                      <a:pt x="47625" y="23120"/>
                    </a:moveTo>
                    <a:cubicBezTo>
                      <a:pt x="85725" y="-163"/>
                      <a:pt x="206375" y="3012"/>
                      <a:pt x="228600" y="895"/>
                    </a:cubicBezTo>
                    <a:cubicBezTo>
                      <a:pt x="250825" y="-1222"/>
                      <a:pt x="192087" y="-163"/>
                      <a:pt x="180975" y="10420"/>
                    </a:cubicBezTo>
                    <a:cubicBezTo>
                      <a:pt x="169863" y="21003"/>
                      <a:pt x="187325" y="41641"/>
                      <a:pt x="161925" y="64395"/>
                    </a:cubicBezTo>
                    <a:cubicBezTo>
                      <a:pt x="136525" y="87149"/>
                      <a:pt x="55562" y="134245"/>
                      <a:pt x="28575" y="146945"/>
                    </a:cubicBezTo>
                    <a:cubicBezTo>
                      <a:pt x="1588" y="159645"/>
                      <a:pt x="0" y="159116"/>
                      <a:pt x="0" y="140595"/>
                    </a:cubicBezTo>
                    <a:cubicBezTo>
                      <a:pt x="0" y="122074"/>
                      <a:pt x="9525" y="46403"/>
                      <a:pt x="47625" y="2312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EF29DCE5-0415-0168-C1EA-9F1A44808620}"/>
                  </a:ext>
                </a:extLst>
              </p:cNvPr>
              <p:cNvSpPr/>
              <p:nvPr/>
            </p:nvSpPr>
            <p:spPr>
              <a:xfrm>
                <a:off x="8442318" y="2953295"/>
                <a:ext cx="388400" cy="339193"/>
              </a:xfrm>
              <a:custGeom>
                <a:avLst/>
                <a:gdLst>
                  <a:gd name="connsiteX0" fmla="*/ 7 w 388400"/>
                  <a:gd name="connsiteY0" fmla="*/ 148680 h 339193"/>
                  <a:gd name="connsiteX1" fmla="*/ 307982 w 388400"/>
                  <a:gd name="connsiteY1" fmla="*/ 234405 h 339193"/>
                  <a:gd name="connsiteX2" fmla="*/ 301632 w 388400"/>
                  <a:gd name="connsiteY2" fmla="*/ 209005 h 339193"/>
                  <a:gd name="connsiteX3" fmla="*/ 307982 w 388400"/>
                  <a:gd name="connsiteY3" fmla="*/ 15330 h 339193"/>
                  <a:gd name="connsiteX4" fmla="*/ 307982 w 388400"/>
                  <a:gd name="connsiteY4" fmla="*/ 43905 h 339193"/>
                  <a:gd name="connsiteX5" fmla="*/ 368307 w 388400"/>
                  <a:gd name="connsiteY5" fmla="*/ 294730 h 339193"/>
                  <a:gd name="connsiteX6" fmla="*/ 384182 w 388400"/>
                  <a:gd name="connsiteY6" fmla="*/ 339180 h 339193"/>
                  <a:gd name="connsiteX7" fmla="*/ 298457 w 388400"/>
                  <a:gd name="connsiteY7" fmla="*/ 297905 h 339193"/>
                  <a:gd name="connsiteX8" fmla="*/ 7 w 388400"/>
                  <a:gd name="connsiteY8" fmla="*/ 148680 h 33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400" h="339193">
                    <a:moveTo>
                      <a:pt x="7" y="148680"/>
                    </a:moveTo>
                    <a:cubicBezTo>
                      <a:pt x="1595" y="138097"/>
                      <a:pt x="257711" y="224351"/>
                      <a:pt x="307982" y="234405"/>
                    </a:cubicBezTo>
                    <a:cubicBezTo>
                      <a:pt x="358253" y="244459"/>
                      <a:pt x="301632" y="245517"/>
                      <a:pt x="301632" y="209005"/>
                    </a:cubicBezTo>
                    <a:cubicBezTo>
                      <a:pt x="301632" y="172493"/>
                      <a:pt x="306924" y="42847"/>
                      <a:pt x="307982" y="15330"/>
                    </a:cubicBezTo>
                    <a:cubicBezTo>
                      <a:pt x="309040" y="-12187"/>
                      <a:pt x="297928" y="-2662"/>
                      <a:pt x="307982" y="43905"/>
                    </a:cubicBezTo>
                    <a:cubicBezTo>
                      <a:pt x="318036" y="90472"/>
                      <a:pt x="355607" y="245518"/>
                      <a:pt x="368307" y="294730"/>
                    </a:cubicBezTo>
                    <a:cubicBezTo>
                      <a:pt x="381007" y="343942"/>
                      <a:pt x="395824" y="338651"/>
                      <a:pt x="384182" y="339180"/>
                    </a:cubicBezTo>
                    <a:cubicBezTo>
                      <a:pt x="372540" y="339709"/>
                      <a:pt x="363015" y="324892"/>
                      <a:pt x="298457" y="297905"/>
                    </a:cubicBezTo>
                    <a:cubicBezTo>
                      <a:pt x="233899" y="270918"/>
                      <a:pt x="-1581" y="159263"/>
                      <a:pt x="7" y="14868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02" name="グループ化 1101">
              <a:extLst>
                <a:ext uri="{FF2B5EF4-FFF2-40B4-BE49-F238E27FC236}">
                  <a16:creationId xmlns:a16="http://schemas.microsoft.com/office/drawing/2014/main" id="{A3AD3026-1195-7E71-D970-5EAB7ADA6212}"/>
                </a:ext>
              </a:extLst>
            </p:cNvPr>
            <p:cNvGrpSpPr/>
            <p:nvPr/>
          </p:nvGrpSpPr>
          <p:grpSpPr>
            <a:xfrm>
              <a:off x="6879172" y="5148091"/>
              <a:ext cx="1363465" cy="1381872"/>
              <a:chOff x="9010627" y="2573769"/>
              <a:chExt cx="699166" cy="708605"/>
            </a:xfrm>
            <a:grpFill/>
          </p:grpSpPr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800B8473-575A-C15F-EA1A-37A2B07AB002}"/>
                  </a:ext>
                </a:extLst>
              </p:cNvPr>
              <p:cNvSpPr/>
              <p:nvPr/>
            </p:nvSpPr>
            <p:spPr>
              <a:xfrm>
                <a:off x="9211509" y="2580724"/>
                <a:ext cx="186543" cy="701650"/>
              </a:xfrm>
              <a:custGeom>
                <a:avLst/>
                <a:gdLst>
                  <a:gd name="connsiteX0" fmla="*/ 30916 w 186543"/>
                  <a:gd name="connsiteY0" fmla="*/ 22776 h 701650"/>
                  <a:gd name="connsiteX1" fmla="*/ 2341 w 186543"/>
                  <a:gd name="connsiteY1" fmla="*/ 356151 h 701650"/>
                  <a:gd name="connsiteX2" fmla="*/ 103941 w 186543"/>
                  <a:gd name="connsiteY2" fmla="*/ 676826 h 701650"/>
                  <a:gd name="connsiteX3" fmla="*/ 100766 w 186543"/>
                  <a:gd name="connsiteY3" fmla="*/ 645076 h 701650"/>
                  <a:gd name="connsiteX4" fmla="*/ 69016 w 186543"/>
                  <a:gd name="connsiteY4" fmla="*/ 365676 h 701650"/>
                  <a:gd name="connsiteX5" fmla="*/ 164266 w 186543"/>
                  <a:gd name="connsiteY5" fmla="*/ 105326 h 701650"/>
                  <a:gd name="connsiteX6" fmla="*/ 186491 w 186543"/>
                  <a:gd name="connsiteY6" fmla="*/ 79926 h 701650"/>
                  <a:gd name="connsiteX7" fmla="*/ 161091 w 186543"/>
                  <a:gd name="connsiteY7" fmla="*/ 551 h 701650"/>
                  <a:gd name="connsiteX8" fmla="*/ 11866 w 186543"/>
                  <a:gd name="connsiteY8" fmla="*/ 124376 h 701650"/>
                  <a:gd name="connsiteX9" fmla="*/ 30916 w 186543"/>
                  <a:gd name="connsiteY9" fmla="*/ 22776 h 7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543" h="701650">
                    <a:moveTo>
                      <a:pt x="30916" y="22776"/>
                    </a:moveTo>
                    <a:cubicBezTo>
                      <a:pt x="29329" y="61405"/>
                      <a:pt x="-9830" y="247143"/>
                      <a:pt x="2341" y="356151"/>
                    </a:cubicBezTo>
                    <a:cubicBezTo>
                      <a:pt x="14512" y="465159"/>
                      <a:pt x="87537" y="628672"/>
                      <a:pt x="103941" y="676826"/>
                    </a:cubicBezTo>
                    <a:cubicBezTo>
                      <a:pt x="120345" y="724980"/>
                      <a:pt x="106587" y="696934"/>
                      <a:pt x="100766" y="645076"/>
                    </a:cubicBezTo>
                    <a:cubicBezTo>
                      <a:pt x="94945" y="593218"/>
                      <a:pt x="58433" y="455634"/>
                      <a:pt x="69016" y="365676"/>
                    </a:cubicBezTo>
                    <a:cubicBezTo>
                      <a:pt x="79599" y="275718"/>
                      <a:pt x="144687" y="152951"/>
                      <a:pt x="164266" y="105326"/>
                    </a:cubicBezTo>
                    <a:cubicBezTo>
                      <a:pt x="183845" y="57701"/>
                      <a:pt x="187020" y="97388"/>
                      <a:pt x="186491" y="79926"/>
                    </a:cubicBezTo>
                    <a:cubicBezTo>
                      <a:pt x="185962" y="62464"/>
                      <a:pt x="190195" y="-6857"/>
                      <a:pt x="161091" y="551"/>
                    </a:cubicBezTo>
                    <a:cubicBezTo>
                      <a:pt x="131987" y="7959"/>
                      <a:pt x="33562" y="119084"/>
                      <a:pt x="11866" y="124376"/>
                    </a:cubicBezTo>
                    <a:cubicBezTo>
                      <a:pt x="-9830" y="129668"/>
                      <a:pt x="32503" y="-15853"/>
                      <a:pt x="30916" y="22776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6D97D69F-3B57-34EB-626E-6F172C17C312}"/>
                  </a:ext>
                </a:extLst>
              </p:cNvPr>
              <p:cNvSpPr/>
              <p:nvPr/>
            </p:nvSpPr>
            <p:spPr>
              <a:xfrm>
                <a:off x="9010627" y="2608238"/>
                <a:ext cx="699166" cy="593632"/>
              </a:xfrm>
              <a:custGeom>
                <a:avLst/>
                <a:gdLst>
                  <a:gd name="connsiteX0" fmla="*/ 23 w 699166"/>
                  <a:gd name="connsiteY0" fmla="*/ 331812 h 593632"/>
                  <a:gd name="connsiteX1" fmla="*/ 60348 w 699166"/>
                  <a:gd name="connsiteY1" fmla="*/ 427062 h 593632"/>
                  <a:gd name="connsiteX2" fmla="*/ 355623 w 699166"/>
                  <a:gd name="connsiteY2" fmla="*/ 192112 h 593632"/>
                  <a:gd name="connsiteX3" fmla="*/ 203223 w 699166"/>
                  <a:gd name="connsiteY3" fmla="*/ 360387 h 593632"/>
                  <a:gd name="connsiteX4" fmla="*/ 120673 w 699166"/>
                  <a:gd name="connsiteY4" fmla="*/ 493737 h 593632"/>
                  <a:gd name="connsiteX5" fmla="*/ 158773 w 699166"/>
                  <a:gd name="connsiteY5" fmla="*/ 563587 h 593632"/>
                  <a:gd name="connsiteX6" fmla="*/ 301648 w 699166"/>
                  <a:gd name="connsiteY6" fmla="*/ 420712 h 593632"/>
                  <a:gd name="connsiteX7" fmla="*/ 558823 w 699166"/>
                  <a:gd name="connsiteY7" fmla="*/ 131787 h 593632"/>
                  <a:gd name="connsiteX8" fmla="*/ 492148 w 699166"/>
                  <a:gd name="connsiteY8" fmla="*/ 220687 h 593632"/>
                  <a:gd name="connsiteX9" fmla="*/ 536598 w 699166"/>
                  <a:gd name="connsiteY9" fmla="*/ 439762 h 593632"/>
                  <a:gd name="connsiteX10" fmla="*/ 688998 w 699166"/>
                  <a:gd name="connsiteY10" fmla="*/ 592162 h 593632"/>
                  <a:gd name="connsiteX11" fmla="*/ 682648 w 699166"/>
                  <a:gd name="connsiteY11" fmla="*/ 512787 h 593632"/>
                  <a:gd name="connsiteX12" fmla="*/ 663598 w 699166"/>
                  <a:gd name="connsiteY12" fmla="*/ 442937 h 593632"/>
                  <a:gd name="connsiteX13" fmla="*/ 635023 w 699166"/>
                  <a:gd name="connsiteY13" fmla="*/ 293712 h 593632"/>
                  <a:gd name="connsiteX14" fmla="*/ 650898 w 699166"/>
                  <a:gd name="connsiteY14" fmla="*/ 119087 h 593632"/>
                  <a:gd name="connsiteX15" fmla="*/ 619148 w 699166"/>
                  <a:gd name="connsiteY15" fmla="*/ 430237 h 593632"/>
                  <a:gd name="connsiteX16" fmla="*/ 561998 w 699166"/>
                  <a:gd name="connsiteY16" fmla="*/ 242912 h 593632"/>
                  <a:gd name="connsiteX17" fmla="*/ 609623 w 699166"/>
                  <a:gd name="connsiteY17" fmla="*/ 17487 h 593632"/>
                  <a:gd name="connsiteX18" fmla="*/ 552473 w 699166"/>
                  <a:gd name="connsiteY18" fmla="*/ 36537 h 593632"/>
                  <a:gd name="connsiteX19" fmla="*/ 419123 w 699166"/>
                  <a:gd name="connsiteY19" fmla="*/ 207987 h 593632"/>
                  <a:gd name="connsiteX20" fmla="*/ 222273 w 699166"/>
                  <a:gd name="connsiteY20" fmla="*/ 392137 h 593632"/>
                  <a:gd name="connsiteX21" fmla="*/ 266723 w 699166"/>
                  <a:gd name="connsiteY21" fmla="*/ 271487 h 593632"/>
                  <a:gd name="connsiteX22" fmla="*/ 368323 w 699166"/>
                  <a:gd name="connsiteY22" fmla="*/ 141312 h 593632"/>
                  <a:gd name="connsiteX23" fmla="*/ 165123 w 699166"/>
                  <a:gd name="connsiteY23" fmla="*/ 195287 h 593632"/>
                  <a:gd name="connsiteX24" fmla="*/ 53998 w 699166"/>
                  <a:gd name="connsiteY24" fmla="*/ 290537 h 593632"/>
                  <a:gd name="connsiteX25" fmla="*/ 23 w 699166"/>
                  <a:gd name="connsiteY25" fmla="*/ 331812 h 59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99166" h="593632">
                    <a:moveTo>
                      <a:pt x="23" y="331812"/>
                    </a:moveTo>
                    <a:cubicBezTo>
                      <a:pt x="1081" y="354566"/>
                      <a:pt x="1081" y="450345"/>
                      <a:pt x="60348" y="427062"/>
                    </a:cubicBezTo>
                    <a:cubicBezTo>
                      <a:pt x="119615" y="403779"/>
                      <a:pt x="331811" y="203224"/>
                      <a:pt x="355623" y="192112"/>
                    </a:cubicBezTo>
                    <a:cubicBezTo>
                      <a:pt x="379436" y="180999"/>
                      <a:pt x="242381" y="310116"/>
                      <a:pt x="203223" y="360387"/>
                    </a:cubicBezTo>
                    <a:cubicBezTo>
                      <a:pt x="164065" y="410658"/>
                      <a:pt x="128081" y="459870"/>
                      <a:pt x="120673" y="493737"/>
                    </a:cubicBezTo>
                    <a:cubicBezTo>
                      <a:pt x="113265" y="527604"/>
                      <a:pt x="128611" y="575758"/>
                      <a:pt x="158773" y="563587"/>
                    </a:cubicBezTo>
                    <a:cubicBezTo>
                      <a:pt x="188935" y="551416"/>
                      <a:pt x="234973" y="492679"/>
                      <a:pt x="301648" y="420712"/>
                    </a:cubicBezTo>
                    <a:cubicBezTo>
                      <a:pt x="368323" y="348745"/>
                      <a:pt x="527073" y="165124"/>
                      <a:pt x="558823" y="131787"/>
                    </a:cubicBezTo>
                    <a:cubicBezTo>
                      <a:pt x="590573" y="98450"/>
                      <a:pt x="495852" y="169358"/>
                      <a:pt x="492148" y="220687"/>
                    </a:cubicBezTo>
                    <a:cubicBezTo>
                      <a:pt x="488444" y="272016"/>
                      <a:pt x="503790" y="377850"/>
                      <a:pt x="536598" y="439762"/>
                    </a:cubicBezTo>
                    <a:cubicBezTo>
                      <a:pt x="569406" y="501674"/>
                      <a:pt x="664656" y="579991"/>
                      <a:pt x="688998" y="592162"/>
                    </a:cubicBezTo>
                    <a:cubicBezTo>
                      <a:pt x="713340" y="604333"/>
                      <a:pt x="686881" y="537658"/>
                      <a:pt x="682648" y="512787"/>
                    </a:cubicBezTo>
                    <a:cubicBezTo>
                      <a:pt x="678415" y="487916"/>
                      <a:pt x="671535" y="479449"/>
                      <a:pt x="663598" y="442937"/>
                    </a:cubicBezTo>
                    <a:cubicBezTo>
                      <a:pt x="655661" y="406425"/>
                      <a:pt x="637140" y="347687"/>
                      <a:pt x="635023" y="293712"/>
                    </a:cubicBezTo>
                    <a:cubicBezTo>
                      <a:pt x="632906" y="239737"/>
                      <a:pt x="653544" y="96333"/>
                      <a:pt x="650898" y="119087"/>
                    </a:cubicBezTo>
                    <a:cubicBezTo>
                      <a:pt x="648252" y="141841"/>
                      <a:pt x="633965" y="409600"/>
                      <a:pt x="619148" y="430237"/>
                    </a:cubicBezTo>
                    <a:cubicBezTo>
                      <a:pt x="604331" y="450874"/>
                      <a:pt x="563586" y="311704"/>
                      <a:pt x="561998" y="242912"/>
                    </a:cubicBezTo>
                    <a:cubicBezTo>
                      <a:pt x="560410" y="174120"/>
                      <a:pt x="611211" y="51883"/>
                      <a:pt x="609623" y="17487"/>
                    </a:cubicBezTo>
                    <a:cubicBezTo>
                      <a:pt x="608036" y="-16909"/>
                      <a:pt x="584223" y="4787"/>
                      <a:pt x="552473" y="36537"/>
                    </a:cubicBezTo>
                    <a:cubicBezTo>
                      <a:pt x="520723" y="68287"/>
                      <a:pt x="474156" y="148720"/>
                      <a:pt x="419123" y="207987"/>
                    </a:cubicBezTo>
                    <a:cubicBezTo>
                      <a:pt x="364090" y="267254"/>
                      <a:pt x="247673" y="381554"/>
                      <a:pt x="222273" y="392137"/>
                    </a:cubicBezTo>
                    <a:cubicBezTo>
                      <a:pt x="196873" y="402720"/>
                      <a:pt x="242381" y="313291"/>
                      <a:pt x="266723" y="271487"/>
                    </a:cubicBezTo>
                    <a:cubicBezTo>
                      <a:pt x="291065" y="229683"/>
                      <a:pt x="385256" y="154012"/>
                      <a:pt x="368323" y="141312"/>
                    </a:cubicBezTo>
                    <a:cubicBezTo>
                      <a:pt x="351390" y="128612"/>
                      <a:pt x="217510" y="170416"/>
                      <a:pt x="165123" y="195287"/>
                    </a:cubicBezTo>
                    <a:cubicBezTo>
                      <a:pt x="112736" y="220158"/>
                      <a:pt x="74106" y="266195"/>
                      <a:pt x="53998" y="290537"/>
                    </a:cubicBezTo>
                    <a:cubicBezTo>
                      <a:pt x="33890" y="314879"/>
                      <a:pt x="-1035" y="309058"/>
                      <a:pt x="23" y="331812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6A83874F-06B6-655A-5355-59A8855C4441}"/>
                  </a:ext>
                </a:extLst>
              </p:cNvPr>
              <p:cNvSpPr/>
              <p:nvPr/>
            </p:nvSpPr>
            <p:spPr>
              <a:xfrm>
                <a:off x="9234385" y="2573769"/>
                <a:ext cx="157265" cy="155824"/>
              </a:xfrm>
              <a:custGeom>
                <a:avLst/>
                <a:gdLst>
                  <a:gd name="connsiteX0" fmla="*/ 11215 w 157265"/>
                  <a:gd name="connsiteY0" fmla="*/ 48781 h 155824"/>
                  <a:gd name="connsiteX1" fmla="*/ 87415 w 157265"/>
                  <a:gd name="connsiteY1" fmla="*/ 1156 h 155824"/>
                  <a:gd name="connsiteX2" fmla="*/ 157265 w 157265"/>
                  <a:gd name="connsiteY2" fmla="*/ 93231 h 155824"/>
                  <a:gd name="connsiteX3" fmla="*/ 87415 w 157265"/>
                  <a:gd name="connsiteY3" fmla="*/ 121806 h 155824"/>
                  <a:gd name="connsiteX4" fmla="*/ 8040 w 157265"/>
                  <a:gd name="connsiteY4" fmla="*/ 153556 h 155824"/>
                  <a:gd name="connsiteX5" fmla="*/ 11215 w 157265"/>
                  <a:gd name="connsiteY5" fmla="*/ 48781 h 15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65" h="155824">
                    <a:moveTo>
                      <a:pt x="11215" y="48781"/>
                    </a:moveTo>
                    <a:cubicBezTo>
                      <a:pt x="24444" y="23381"/>
                      <a:pt x="63073" y="-6252"/>
                      <a:pt x="87415" y="1156"/>
                    </a:cubicBezTo>
                    <a:cubicBezTo>
                      <a:pt x="111757" y="8564"/>
                      <a:pt x="157265" y="73123"/>
                      <a:pt x="157265" y="93231"/>
                    </a:cubicBezTo>
                    <a:cubicBezTo>
                      <a:pt x="157265" y="113339"/>
                      <a:pt x="87415" y="121806"/>
                      <a:pt x="87415" y="121806"/>
                    </a:cubicBezTo>
                    <a:cubicBezTo>
                      <a:pt x="62544" y="131860"/>
                      <a:pt x="20211" y="164669"/>
                      <a:pt x="8040" y="153556"/>
                    </a:cubicBezTo>
                    <a:cubicBezTo>
                      <a:pt x="-4131" y="142443"/>
                      <a:pt x="-2014" y="74181"/>
                      <a:pt x="11215" y="48781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FAF63BBE-C03E-1032-724C-FC3CAE0167A5}"/>
                </a:ext>
              </a:extLst>
            </p:cNvPr>
            <p:cNvSpPr/>
            <p:nvPr/>
          </p:nvSpPr>
          <p:spPr>
            <a:xfrm>
              <a:off x="8089767" y="6385836"/>
              <a:ext cx="360911" cy="472164"/>
            </a:xfrm>
            <a:custGeom>
              <a:avLst/>
              <a:gdLst>
                <a:gd name="connsiteX0" fmla="*/ 61218 w 185070"/>
                <a:gd name="connsiteY0" fmla="*/ 9803 h 242119"/>
                <a:gd name="connsiteX1" fmla="*/ 893 w 185070"/>
                <a:gd name="connsiteY1" fmla="*/ 136803 h 242119"/>
                <a:gd name="connsiteX2" fmla="*/ 32643 w 185070"/>
                <a:gd name="connsiteY2" fmla="*/ 228878 h 242119"/>
                <a:gd name="connsiteX3" fmla="*/ 131068 w 185070"/>
                <a:gd name="connsiteY3" fmla="*/ 235228 h 242119"/>
                <a:gd name="connsiteX4" fmla="*/ 185043 w 185070"/>
                <a:gd name="connsiteY4" fmla="*/ 168553 h 242119"/>
                <a:gd name="connsiteX5" fmla="*/ 124718 w 185070"/>
                <a:gd name="connsiteY5" fmla="*/ 41553 h 242119"/>
                <a:gd name="connsiteX6" fmla="*/ 105668 w 185070"/>
                <a:gd name="connsiteY6" fmla="*/ 66953 h 242119"/>
                <a:gd name="connsiteX7" fmla="*/ 131068 w 185070"/>
                <a:gd name="connsiteY7" fmla="*/ 155853 h 242119"/>
                <a:gd name="connsiteX8" fmla="*/ 58043 w 185070"/>
                <a:gd name="connsiteY8" fmla="*/ 155853 h 242119"/>
                <a:gd name="connsiteX9" fmla="*/ 80268 w 185070"/>
                <a:gd name="connsiteY9" fmla="*/ 92353 h 242119"/>
                <a:gd name="connsiteX10" fmla="*/ 127893 w 185070"/>
                <a:gd name="connsiteY10" fmla="*/ 278 h 242119"/>
                <a:gd name="connsiteX11" fmla="*/ 32643 w 185070"/>
                <a:gd name="connsiteY11" fmla="*/ 124103 h 242119"/>
                <a:gd name="connsiteX12" fmla="*/ 61218 w 185070"/>
                <a:gd name="connsiteY12" fmla="*/ 9803 h 24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070" h="242119">
                  <a:moveTo>
                    <a:pt x="61218" y="9803"/>
                  </a:moveTo>
                  <a:cubicBezTo>
                    <a:pt x="55926" y="11920"/>
                    <a:pt x="5655" y="100291"/>
                    <a:pt x="893" y="136803"/>
                  </a:cubicBezTo>
                  <a:cubicBezTo>
                    <a:pt x="-3870" y="173316"/>
                    <a:pt x="10947" y="212474"/>
                    <a:pt x="32643" y="228878"/>
                  </a:cubicBezTo>
                  <a:cubicBezTo>
                    <a:pt x="54339" y="245282"/>
                    <a:pt x="105668" y="245282"/>
                    <a:pt x="131068" y="235228"/>
                  </a:cubicBezTo>
                  <a:cubicBezTo>
                    <a:pt x="156468" y="225174"/>
                    <a:pt x="186101" y="200832"/>
                    <a:pt x="185043" y="168553"/>
                  </a:cubicBezTo>
                  <a:cubicBezTo>
                    <a:pt x="183985" y="136274"/>
                    <a:pt x="137947" y="58486"/>
                    <a:pt x="124718" y="41553"/>
                  </a:cubicBezTo>
                  <a:cubicBezTo>
                    <a:pt x="111489" y="24620"/>
                    <a:pt x="104610" y="47903"/>
                    <a:pt x="105668" y="66953"/>
                  </a:cubicBezTo>
                  <a:cubicBezTo>
                    <a:pt x="106726" y="86003"/>
                    <a:pt x="139006" y="141036"/>
                    <a:pt x="131068" y="155853"/>
                  </a:cubicBezTo>
                  <a:cubicBezTo>
                    <a:pt x="123131" y="170670"/>
                    <a:pt x="66510" y="166436"/>
                    <a:pt x="58043" y="155853"/>
                  </a:cubicBezTo>
                  <a:cubicBezTo>
                    <a:pt x="49576" y="145270"/>
                    <a:pt x="68626" y="118282"/>
                    <a:pt x="80268" y="92353"/>
                  </a:cubicBezTo>
                  <a:cubicBezTo>
                    <a:pt x="91910" y="66424"/>
                    <a:pt x="135830" y="-5014"/>
                    <a:pt x="127893" y="278"/>
                  </a:cubicBezTo>
                  <a:cubicBezTo>
                    <a:pt x="119956" y="5570"/>
                    <a:pt x="43226" y="119341"/>
                    <a:pt x="32643" y="124103"/>
                  </a:cubicBezTo>
                  <a:cubicBezTo>
                    <a:pt x="22060" y="128866"/>
                    <a:pt x="66510" y="7686"/>
                    <a:pt x="61218" y="9803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60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D7BFC-F461-2594-02FF-3B80B34F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 hidden="1">
            <a:extLst>
              <a:ext uri="{FF2B5EF4-FFF2-40B4-BE49-F238E27FC236}">
                <a16:creationId xmlns:a16="http://schemas.microsoft.com/office/drawing/2014/main" id="{43461598-4FF2-4DF4-46B9-82E2267F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CD80A9E-5BB8-9C1B-14FC-DE0057CF8018}"/>
              </a:ext>
            </a:extLst>
          </p:cNvPr>
          <p:cNvSpPr/>
          <p:nvPr/>
        </p:nvSpPr>
        <p:spPr>
          <a:xfrm>
            <a:off x="2740188" y="809625"/>
            <a:ext cx="447565" cy="446904"/>
          </a:xfrm>
          <a:custGeom>
            <a:avLst/>
            <a:gdLst>
              <a:gd name="connsiteX0" fmla="*/ 31587 w 447565"/>
              <a:gd name="connsiteY0" fmla="*/ 0 h 446904"/>
              <a:gd name="connsiteX1" fmla="*/ 314162 w 447565"/>
              <a:gd name="connsiteY1" fmla="*/ 158750 h 446904"/>
              <a:gd name="connsiteX2" fmla="*/ 101437 w 447565"/>
              <a:gd name="connsiteY2" fmla="*/ 231775 h 446904"/>
              <a:gd name="connsiteX3" fmla="*/ 266537 w 447565"/>
              <a:gd name="connsiteY3" fmla="*/ 231775 h 446904"/>
              <a:gd name="connsiteX4" fmla="*/ 130012 w 447565"/>
              <a:gd name="connsiteY4" fmla="*/ 266700 h 446904"/>
              <a:gd name="connsiteX5" fmla="*/ 22062 w 447565"/>
              <a:gd name="connsiteY5" fmla="*/ 444500 h 446904"/>
              <a:gd name="connsiteX6" fmla="*/ 31587 w 447565"/>
              <a:gd name="connsiteY6" fmla="*/ 355600 h 446904"/>
              <a:gd name="connsiteX7" fmla="*/ 345912 w 447565"/>
              <a:gd name="connsiteY7" fmla="*/ 161925 h 446904"/>
              <a:gd name="connsiteX8" fmla="*/ 447512 w 447565"/>
              <a:gd name="connsiteY8" fmla="*/ 139700 h 446904"/>
              <a:gd name="connsiteX9" fmla="*/ 336387 w 447565"/>
              <a:gd name="connsiteY9" fmla="*/ 139700 h 446904"/>
              <a:gd name="connsiteX10" fmla="*/ 47462 w 447565"/>
              <a:gd name="connsiteY10" fmla="*/ 120650 h 446904"/>
              <a:gd name="connsiteX11" fmla="*/ 247487 w 447565"/>
              <a:gd name="connsiteY11" fmla="*/ 104775 h 44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565" h="446904">
                <a:moveTo>
                  <a:pt x="31587" y="0"/>
                </a:moveTo>
                <a:cubicBezTo>
                  <a:pt x="167053" y="60060"/>
                  <a:pt x="302520" y="120121"/>
                  <a:pt x="314162" y="158750"/>
                </a:cubicBezTo>
                <a:cubicBezTo>
                  <a:pt x="325804" y="197379"/>
                  <a:pt x="109374" y="219604"/>
                  <a:pt x="101437" y="231775"/>
                </a:cubicBezTo>
                <a:cubicBezTo>
                  <a:pt x="93500" y="243946"/>
                  <a:pt x="261775" y="225954"/>
                  <a:pt x="266537" y="231775"/>
                </a:cubicBezTo>
                <a:cubicBezTo>
                  <a:pt x="271299" y="237596"/>
                  <a:pt x="170758" y="231246"/>
                  <a:pt x="130012" y="266700"/>
                </a:cubicBezTo>
                <a:cubicBezTo>
                  <a:pt x="89266" y="302154"/>
                  <a:pt x="38466" y="429683"/>
                  <a:pt x="22062" y="444500"/>
                </a:cubicBezTo>
                <a:cubicBezTo>
                  <a:pt x="5658" y="459317"/>
                  <a:pt x="-22388" y="402696"/>
                  <a:pt x="31587" y="355600"/>
                </a:cubicBezTo>
                <a:cubicBezTo>
                  <a:pt x="85562" y="308504"/>
                  <a:pt x="276591" y="197908"/>
                  <a:pt x="345912" y="161925"/>
                </a:cubicBezTo>
                <a:cubicBezTo>
                  <a:pt x="415233" y="125942"/>
                  <a:pt x="449099" y="143404"/>
                  <a:pt x="447512" y="139700"/>
                </a:cubicBezTo>
                <a:cubicBezTo>
                  <a:pt x="445925" y="135996"/>
                  <a:pt x="403062" y="142875"/>
                  <a:pt x="336387" y="139700"/>
                </a:cubicBezTo>
                <a:cubicBezTo>
                  <a:pt x="269712" y="136525"/>
                  <a:pt x="62279" y="126471"/>
                  <a:pt x="47462" y="120650"/>
                </a:cubicBezTo>
                <a:cubicBezTo>
                  <a:pt x="32645" y="114829"/>
                  <a:pt x="140066" y="109802"/>
                  <a:pt x="247487" y="1047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76DD2DD-E689-F994-B539-12C05ECE908A}"/>
              </a:ext>
            </a:extLst>
          </p:cNvPr>
          <p:cNvSpPr/>
          <p:nvPr/>
        </p:nvSpPr>
        <p:spPr>
          <a:xfrm>
            <a:off x="2320925" y="857897"/>
            <a:ext cx="1147215" cy="780814"/>
          </a:xfrm>
          <a:custGeom>
            <a:avLst/>
            <a:gdLst>
              <a:gd name="connsiteX0" fmla="*/ 0 w 1147215"/>
              <a:gd name="connsiteY0" fmla="*/ 104128 h 780814"/>
              <a:gd name="connsiteX1" fmla="*/ 457200 w 1147215"/>
              <a:gd name="connsiteY1" fmla="*/ 2528 h 780814"/>
              <a:gd name="connsiteX2" fmla="*/ 301625 w 1147215"/>
              <a:gd name="connsiteY2" fmla="*/ 37453 h 780814"/>
              <a:gd name="connsiteX3" fmla="*/ 568325 w 1147215"/>
              <a:gd name="connsiteY3" fmla="*/ 110478 h 780814"/>
              <a:gd name="connsiteX4" fmla="*/ 361950 w 1147215"/>
              <a:gd name="connsiteY4" fmla="*/ 193028 h 780814"/>
              <a:gd name="connsiteX5" fmla="*/ 596900 w 1147215"/>
              <a:gd name="connsiteY5" fmla="*/ 304153 h 780814"/>
              <a:gd name="connsiteX6" fmla="*/ 403225 w 1147215"/>
              <a:gd name="connsiteY6" fmla="*/ 361303 h 780814"/>
              <a:gd name="connsiteX7" fmla="*/ 762000 w 1147215"/>
              <a:gd name="connsiteY7" fmla="*/ 535928 h 780814"/>
              <a:gd name="connsiteX8" fmla="*/ 549275 w 1147215"/>
              <a:gd name="connsiteY8" fmla="*/ 507353 h 780814"/>
              <a:gd name="connsiteX9" fmla="*/ 1146175 w 1147215"/>
              <a:gd name="connsiteY9" fmla="*/ 780403 h 780814"/>
              <a:gd name="connsiteX10" fmla="*/ 704850 w 1147215"/>
              <a:gd name="connsiteY10" fmla="*/ 574028 h 780814"/>
              <a:gd name="connsiteX11" fmla="*/ 60325 w 1147215"/>
              <a:gd name="connsiteY11" fmla="*/ 288278 h 780814"/>
              <a:gd name="connsiteX12" fmla="*/ 596900 w 1147215"/>
              <a:gd name="connsiteY12" fmla="*/ 415278 h 780814"/>
              <a:gd name="connsiteX13" fmla="*/ 450850 w 1147215"/>
              <a:gd name="connsiteY13" fmla="*/ 291453 h 780814"/>
              <a:gd name="connsiteX14" fmla="*/ 196850 w 1147215"/>
              <a:gd name="connsiteY14" fmla="*/ 116828 h 780814"/>
              <a:gd name="connsiteX15" fmla="*/ 438150 w 1147215"/>
              <a:gd name="connsiteY15" fmla="*/ 266053 h 780814"/>
              <a:gd name="connsiteX16" fmla="*/ 190500 w 1147215"/>
              <a:gd name="connsiteY16" fmla="*/ 113653 h 780814"/>
              <a:gd name="connsiteX17" fmla="*/ 358775 w 1147215"/>
              <a:gd name="connsiteY17" fmla="*/ 104128 h 780814"/>
              <a:gd name="connsiteX18" fmla="*/ 209550 w 1147215"/>
              <a:gd name="connsiteY18" fmla="*/ 110478 h 78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7215" h="780814">
                <a:moveTo>
                  <a:pt x="0" y="104128"/>
                </a:moveTo>
                <a:lnTo>
                  <a:pt x="457200" y="2528"/>
                </a:lnTo>
                <a:cubicBezTo>
                  <a:pt x="507471" y="-8584"/>
                  <a:pt x="283104" y="19461"/>
                  <a:pt x="301625" y="37453"/>
                </a:cubicBezTo>
                <a:cubicBezTo>
                  <a:pt x="320146" y="55445"/>
                  <a:pt x="558271" y="84549"/>
                  <a:pt x="568325" y="110478"/>
                </a:cubicBezTo>
                <a:cubicBezTo>
                  <a:pt x="578379" y="136407"/>
                  <a:pt x="357188" y="160749"/>
                  <a:pt x="361950" y="193028"/>
                </a:cubicBezTo>
                <a:cubicBezTo>
                  <a:pt x="366713" y="225307"/>
                  <a:pt x="590021" y="276107"/>
                  <a:pt x="596900" y="304153"/>
                </a:cubicBezTo>
                <a:cubicBezTo>
                  <a:pt x="603779" y="332199"/>
                  <a:pt x="375708" y="322674"/>
                  <a:pt x="403225" y="361303"/>
                </a:cubicBezTo>
                <a:cubicBezTo>
                  <a:pt x="430742" y="399932"/>
                  <a:pt x="737658" y="511586"/>
                  <a:pt x="762000" y="535928"/>
                </a:cubicBezTo>
                <a:cubicBezTo>
                  <a:pt x="786342" y="560270"/>
                  <a:pt x="485246" y="466607"/>
                  <a:pt x="549275" y="507353"/>
                </a:cubicBezTo>
                <a:cubicBezTo>
                  <a:pt x="613304" y="548099"/>
                  <a:pt x="1120246" y="769291"/>
                  <a:pt x="1146175" y="780403"/>
                </a:cubicBezTo>
                <a:cubicBezTo>
                  <a:pt x="1172104" y="791516"/>
                  <a:pt x="704850" y="574028"/>
                  <a:pt x="704850" y="574028"/>
                </a:cubicBezTo>
                <a:cubicBezTo>
                  <a:pt x="523875" y="492007"/>
                  <a:pt x="78317" y="314736"/>
                  <a:pt x="60325" y="288278"/>
                </a:cubicBezTo>
                <a:cubicBezTo>
                  <a:pt x="42333" y="261820"/>
                  <a:pt x="531813" y="414749"/>
                  <a:pt x="596900" y="415278"/>
                </a:cubicBezTo>
                <a:cubicBezTo>
                  <a:pt x="661987" y="415807"/>
                  <a:pt x="517525" y="341195"/>
                  <a:pt x="450850" y="291453"/>
                </a:cubicBezTo>
                <a:cubicBezTo>
                  <a:pt x="384175" y="241711"/>
                  <a:pt x="198967" y="121061"/>
                  <a:pt x="196850" y="116828"/>
                </a:cubicBezTo>
                <a:cubicBezTo>
                  <a:pt x="194733" y="112595"/>
                  <a:pt x="439208" y="266582"/>
                  <a:pt x="438150" y="266053"/>
                </a:cubicBezTo>
                <a:cubicBezTo>
                  <a:pt x="437092" y="265524"/>
                  <a:pt x="203729" y="140641"/>
                  <a:pt x="190500" y="113653"/>
                </a:cubicBezTo>
                <a:cubicBezTo>
                  <a:pt x="177271" y="86665"/>
                  <a:pt x="355600" y="104657"/>
                  <a:pt x="358775" y="104128"/>
                </a:cubicBezTo>
                <a:cubicBezTo>
                  <a:pt x="361950" y="103599"/>
                  <a:pt x="285750" y="107038"/>
                  <a:pt x="209550" y="11047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E75891A-E18F-3F37-434B-615DEDAFAAD7}"/>
              </a:ext>
            </a:extLst>
          </p:cNvPr>
          <p:cNvSpPr/>
          <p:nvPr/>
        </p:nvSpPr>
        <p:spPr>
          <a:xfrm>
            <a:off x="2126606" y="631825"/>
            <a:ext cx="477764" cy="617510"/>
          </a:xfrm>
          <a:custGeom>
            <a:avLst/>
            <a:gdLst>
              <a:gd name="connsiteX0" fmla="*/ 26044 w 477764"/>
              <a:gd name="connsiteY0" fmla="*/ 0 h 617510"/>
              <a:gd name="connsiteX1" fmla="*/ 137169 w 477764"/>
              <a:gd name="connsiteY1" fmla="*/ 431800 h 617510"/>
              <a:gd name="connsiteX2" fmla="*/ 10169 w 477764"/>
              <a:gd name="connsiteY2" fmla="*/ 333375 h 617510"/>
              <a:gd name="connsiteX3" fmla="*/ 461019 w 477764"/>
              <a:gd name="connsiteY3" fmla="*/ 584200 h 617510"/>
              <a:gd name="connsiteX4" fmla="*/ 318144 w 477764"/>
              <a:gd name="connsiteY4" fmla="*/ 536575 h 617510"/>
              <a:gd name="connsiteX5" fmla="*/ 184794 w 477764"/>
              <a:gd name="connsiteY5" fmla="*/ 615950 h 617510"/>
              <a:gd name="connsiteX6" fmla="*/ 476894 w 477764"/>
              <a:gd name="connsiteY6" fmla="*/ 450850 h 617510"/>
              <a:gd name="connsiteX7" fmla="*/ 270519 w 477764"/>
              <a:gd name="connsiteY7" fmla="*/ 336550 h 617510"/>
              <a:gd name="connsiteX8" fmla="*/ 146694 w 477764"/>
              <a:gd name="connsiteY8" fmla="*/ 60325 h 617510"/>
              <a:gd name="connsiteX9" fmla="*/ 121294 w 477764"/>
              <a:gd name="connsiteY9" fmla="*/ 254000 h 617510"/>
              <a:gd name="connsiteX10" fmla="*/ 57794 w 477764"/>
              <a:gd name="connsiteY10" fmla="*/ 161925 h 617510"/>
              <a:gd name="connsiteX11" fmla="*/ 105419 w 477764"/>
              <a:gd name="connsiteY11" fmla="*/ 73025 h 61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764" h="617510">
                <a:moveTo>
                  <a:pt x="26044" y="0"/>
                </a:moveTo>
                <a:cubicBezTo>
                  <a:pt x="82929" y="188119"/>
                  <a:pt x="139815" y="376238"/>
                  <a:pt x="137169" y="431800"/>
                </a:cubicBezTo>
                <a:cubicBezTo>
                  <a:pt x="134523" y="487362"/>
                  <a:pt x="-43806" y="307975"/>
                  <a:pt x="10169" y="333375"/>
                </a:cubicBezTo>
                <a:cubicBezTo>
                  <a:pt x="64144" y="358775"/>
                  <a:pt x="409690" y="550333"/>
                  <a:pt x="461019" y="584200"/>
                </a:cubicBezTo>
                <a:cubicBezTo>
                  <a:pt x="512348" y="618067"/>
                  <a:pt x="364182" y="531283"/>
                  <a:pt x="318144" y="536575"/>
                </a:cubicBezTo>
                <a:cubicBezTo>
                  <a:pt x="272107" y="541867"/>
                  <a:pt x="158336" y="630237"/>
                  <a:pt x="184794" y="615950"/>
                </a:cubicBezTo>
                <a:cubicBezTo>
                  <a:pt x="211252" y="601663"/>
                  <a:pt x="462607" y="497417"/>
                  <a:pt x="476894" y="450850"/>
                </a:cubicBezTo>
                <a:cubicBezTo>
                  <a:pt x="491182" y="404283"/>
                  <a:pt x="325552" y="401638"/>
                  <a:pt x="270519" y="336550"/>
                </a:cubicBezTo>
                <a:cubicBezTo>
                  <a:pt x="215486" y="271463"/>
                  <a:pt x="171565" y="74083"/>
                  <a:pt x="146694" y="60325"/>
                </a:cubicBezTo>
                <a:cubicBezTo>
                  <a:pt x="121823" y="46567"/>
                  <a:pt x="136111" y="237067"/>
                  <a:pt x="121294" y="254000"/>
                </a:cubicBezTo>
                <a:cubicBezTo>
                  <a:pt x="106477" y="270933"/>
                  <a:pt x="60440" y="192087"/>
                  <a:pt x="57794" y="161925"/>
                </a:cubicBezTo>
                <a:cubicBezTo>
                  <a:pt x="55148" y="131763"/>
                  <a:pt x="80283" y="102394"/>
                  <a:pt x="105419" y="730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5AFA387-C96E-7BBB-9AF8-0586A759DBCA}"/>
              </a:ext>
            </a:extLst>
          </p:cNvPr>
          <p:cNvSpPr/>
          <p:nvPr/>
        </p:nvSpPr>
        <p:spPr>
          <a:xfrm>
            <a:off x="945655" y="1047750"/>
            <a:ext cx="1356220" cy="1411790"/>
          </a:xfrm>
          <a:custGeom>
            <a:avLst/>
            <a:gdLst>
              <a:gd name="connsiteX0" fmla="*/ 1356220 w 1356220"/>
              <a:gd name="connsiteY0" fmla="*/ 0 h 1411790"/>
              <a:gd name="connsiteX1" fmla="*/ 787895 w 1356220"/>
              <a:gd name="connsiteY1" fmla="*/ 384175 h 1411790"/>
              <a:gd name="connsiteX2" fmla="*/ 867270 w 1356220"/>
              <a:gd name="connsiteY2" fmla="*/ 349250 h 1411790"/>
              <a:gd name="connsiteX3" fmla="*/ 635495 w 1356220"/>
              <a:gd name="connsiteY3" fmla="*/ 650875 h 1411790"/>
              <a:gd name="connsiteX4" fmla="*/ 683120 w 1356220"/>
              <a:gd name="connsiteY4" fmla="*/ 625475 h 1411790"/>
              <a:gd name="connsiteX5" fmla="*/ 257670 w 1356220"/>
              <a:gd name="connsiteY5" fmla="*/ 1143000 h 1411790"/>
              <a:gd name="connsiteX6" fmla="*/ 248145 w 1356220"/>
              <a:gd name="connsiteY6" fmla="*/ 1155700 h 1411790"/>
              <a:gd name="connsiteX7" fmla="*/ 327520 w 1356220"/>
              <a:gd name="connsiteY7" fmla="*/ 1117600 h 1411790"/>
              <a:gd name="connsiteX8" fmla="*/ 76695 w 1356220"/>
              <a:gd name="connsiteY8" fmla="*/ 1330325 h 1411790"/>
              <a:gd name="connsiteX9" fmla="*/ 3670 w 1356220"/>
              <a:gd name="connsiteY9" fmla="*/ 1409700 h 1411790"/>
              <a:gd name="connsiteX10" fmla="*/ 168770 w 1356220"/>
              <a:gd name="connsiteY10" fmla="*/ 1257300 h 1411790"/>
              <a:gd name="connsiteX11" fmla="*/ 667245 w 1356220"/>
              <a:gd name="connsiteY11" fmla="*/ 752475 h 1411790"/>
              <a:gd name="connsiteX12" fmla="*/ 584695 w 1356220"/>
              <a:gd name="connsiteY12" fmla="*/ 790575 h 1411790"/>
              <a:gd name="connsiteX13" fmla="*/ 1032370 w 1356220"/>
              <a:gd name="connsiteY13" fmla="*/ 263525 h 141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6220" h="1411790">
                <a:moveTo>
                  <a:pt x="1356220" y="0"/>
                </a:moveTo>
                <a:lnTo>
                  <a:pt x="787895" y="384175"/>
                </a:lnTo>
                <a:cubicBezTo>
                  <a:pt x="706403" y="442383"/>
                  <a:pt x="892670" y="304800"/>
                  <a:pt x="867270" y="349250"/>
                </a:cubicBezTo>
                <a:cubicBezTo>
                  <a:pt x="841870" y="393700"/>
                  <a:pt x="666187" y="604838"/>
                  <a:pt x="635495" y="650875"/>
                </a:cubicBezTo>
                <a:cubicBezTo>
                  <a:pt x="604803" y="696912"/>
                  <a:pt x="746091" y="543454"/>
                  <a:pt x="683120" y="625475"/>
                </a:cubicBezTo>
                <a:cubicBezTo>
                  <a:pt x="620149" y="707496"/>
                  <a:pt x="257670" y="1143000"/>
                  <a:pt x="257670" y="1143000"/>
                </a:cubicBezTo>
                <a:cubicBezTo>
                  <a:pt x="185174" y="1231371"/>
                  <a:pt x="236503" y="1159933"/>
                  <a:pt x="248145" y="1155700"/>
                </a:cubicBezTo>
                <a:cubicBezTo>
                  <a:pt x="259787" y="1151467"/>
                  <a:pt x="356095" y="1088496"/>
                  <a:pt x="327520" y="1117600"/>
                </a:cubicBezTo>
                <a:cubicBezTo>
                  <a:pt x="298945" y="1146704"/>
                  <a:pt x="130670" y="1281642"/>
                  <a:pt x="76695" y="1330325"/>
                </a:cubicBezTo>
                <a:cubicBezTo>
                  <a:pt x="22720" y="1379008"/>
                  <a:pt x="-11676" y="1421871"/>
                  <a:pt x="3670" y="1409700"/>
                </a:cubicBezTo>
                <a:cubicBezTo>
                  <a:pt x="19016" y="1397529"/>
                  <a:pt x="58174" y="1366837"/>
                  <a:pt x="168770" y="1257300"/>
                </a:cubicBezTo>
                <a:cubicBezTo>
                  <a:pt x="279366" y="1147763"/>
                  <a:pt x="597924" y="830262"/>
                  <a:pt x="667245" y="752475"/>
                </a:cubicBezTo>
                <a:cubicBezTo>
                  <a:pt x="736566" y="674688"/>
                  <a:pt x="523841" y="872067"/>
                  <a:pt x="584695" y="790575"/>
                </a:cubicBezTo>
                <a:cubicBezTo>
                  <a:pt x="645549" y="709083"/>
                  <a:pt x="838959" y="486304"/>
                  <a:pt x="1032370" y="2635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91FA23C-9E85-98D9-2830-2DA31ECF2B72}"/>
              </a:ext>
            </a:extLst>
          </p:cNvPr>
          <p:cNvSpPr/>
          <p:nvPr/>
        </p:nvSpPr>
        <p:spPr>
          <a:xfrm>
            <a:off x="1302791" y="1314450"/>
            <a:ext cx="935584" cy="1016673"/>
          </a:xfrm>
          <a:custGeom>
            <a:avLst/>
            <a:gdLst>
              <a:gd name="connsiteX0" fmla="*/ 935584 w 935584"/>
              <a:gd name="connsiteY0" fmla="*/ 0 h 1016673"/>
              <a:gd name="connsiteX1" fmla="*/ 827634 w 935584"/>
              <a:gd name="connsiteY1" fmla="*/ 146050 h 1016673"/>
              <a:gd name="connsiteX2" fmla="*/ 738734 w 935584"/>
              <a:gd name="connsiteY2" fmla="*/ 184150 h 1016673"/>
              <a:gd name="connsiteX3" fmla="*/ 519659 w 935584"/>
              <a:gd name="connsiteY3" fmla="*/ 184150 h 1016673"/>
              <a:gd name="connsiteX4" fmla="*/ 551409 w 935584"/>
              <a:gd name="connsiteY4" fmla="*/ 180975 h 1016673"/>
              <a:gd name="connsiteX5" fmla="*/ 389484 w 935584"/>
              <a:gd name="connsiteY5" fmla="*/ 501650 h 1016673"/>
              <a:gd name="connsiteX6" fmla="*/ 405359 w 935584"/>
              <a:gd name="connsiteY6" fmla="*/ 527050 h 1016673"/>
              <a:gd name="connsiteX7" fmla="*/ 278359 w 935584"/>
              <a:gd name="connsiteY7" fmla="*/ 663575 h 1016673"/>
              <a:gd name="connsiteX8" fmla="*/ 151359 w 935584"/>
              <a:gd name="connsiteY8" fmla="*/ 809625 h 1016673"/>
              <a:gd name="connsiteX9" fmla="*/ 2134 w 935584"/>
              <a:gd name="connsiteY9" fmla="*/ 1016000 h 1016673"/>
              <a:gd name="connsiteX10" fmla="*/ 71984 w 935584"/>
              <a:gd name="connsiteY10" fmla="*/ 860425 h 1016673"/>
              <a:gd name="connsiteX11" fmla="*/ 192634 w 935584"/>
              <a:gd name="connsiteY11" fmla="*/ 466725 h 101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5584" h="1016673">
                <a:moveTo>
                  <a:pt x="935584" y="0"/>
                </a:moveTo>
                <a:cubicBezTo>
                  <a:pt x="898013" y="57679"/>
                  <a:pt x="860442" y="115358"/>
                  <a:pt x="827634" y="146050"/>
                </a:cubicBezTo>
                <a:cubicBezTo>
                  <a:pt x="794826" y="176742"/>
                  <a:pt x="790063" y="177800"/>
                  <a:pt x="738734" y="184150"/>
                </a:cubicBezTo>
                <a:cubicBezTo>
                  <a:pt x="687405" y="190500"/>
                  <a:pt x="550880" y="184679"/>
                  <a:pt x="519659" y="184150"/>
                </a:cubicBezTo>
                <a:cubicBezTo>
                  <a:pt x="488438" y="183621"/>
                  <a:pt x="573105" y="128058"/>
                  <a:pt x="551409" y="180975"/>
                </a:cubicBezTo>
                <a:cubicBezTo>
                  <a:pt x="529713" y="233892"/>
                  <a:pt x="413826" y="443971"/>
                  <a:pt x="389484" y="501650"/>
                </a:cubicBezTo>
                <a:cubicBezTo>
                  <a:pt x="365142" y="559329"/>
                  <a:pt x="423880" y="500063"/>
                  <a:pt x="405359" y="527050"/>
                </a:cubicBezTo>
                <a:cubicBezTo>
                  <a:pt x="386838" y="554037"/>
                  <a:pt x="320692" y="616479"/>
                  <a:pt x="278359" y="663575"/>
                </a:cubicBezTo>
                <a:cubicBezTo>
                  <a:pt x="236026" y="710671"/>
                  <a:pt x="197396" y="750888"/>
                  <a:pt x="151359" y="809625"/>
                </a:cubicBezTo>
                <a:cubicBezTo>
                  <a:pt x="105322" y="868362"/>
                  <a:pt x="15363" y="1007533"/>
                  <a:pt x="2134" y="1016000"/>
                </a:cubicBezTo>
                <a:cubicBezTo>
                  <a:pt x="-11095" y="1024467"/>
                  <a:pt x="40234" y="951971"/>
                  <a:pt x="71984" y="860425"/>
                </a:cubicBezTo>
                <a:cubicBezTo>
                  <a:pt x="103734" y="768879"/>
                  <a:pt x="148184" y="617802"/>
                  <a:pt x="192634" y="4667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EC79E5D-1F67-D31E-65D4-CF0C6CBD774D}"/>
              </a:ext>
            </a:extLst>
          </p:cNvPr>
          <p:cNvSpPr/>
          <p:nvPr/>
        </p:nvSpPr>
        <p:spPr>
          <a:xfrm>
            <a:off x="1694560" y="1409700"/>
            <a:ext cx="430829" cy="457648"/>
          </a:xfrm>
          <a:custGeom>
            <a:avLst/>
            <a:gdLst>
              <a:gd name="connsiteX0" fmla="*/ 254890 w 430829"/>
              <a:gd name="connsiteY0" fmla="*/ 0 h 457648"/>
              <a:gd name="connsiteX1" fmla="*/ 4065 w 430829"/>
              <a:gd name="connsiteY1" fmla="*/ 447675 h 457648"/>
              <a:gd name="connsiteX2" fmla="*/ 115190 w 430829"/>
              <a:gd name="connsiteY2" fmla="*/ 311150 h 457648"/>
              <a:gd name="connsiteX3" fmla="*/ 318390 w 430829"/>
              <a:gd name="connsiteY3" fmla="*/ 314325 h 457648"/>
              <a:gd name="connsiteX4" fmla="*/ 429515 w 430829"/>
              <a:gd name="connsiteY4" fmla="*/ 165100 h 457648"/>
              <a:gd name="connsiteX5" fmla="*/ 372365 w 430829"/>
              <a:gd name="connsiteY5" fmla="*/ 219075 h 457648"/>
              <a:gd name="connsiteX6" fmla="*/ 267590 w 430829"/>
              <a:gd name="connsiteY6" fmla="*/ 136525 h 457648"/>
              <a:gd name="connsiteX7" fmla="*/ 372365 w 430829"/>
              <a:gd name="connsiteY7" fmla="*/ 165100 h 45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829" h="457648">
                <a:moveTo>
                  <a:pt x="254890" y="0"/>
                </a:moveTo>
                <a:cubicBezTo>
                  <a:pt x="141119" y="197908"/>
                  <a:pt x="27348" y="395817"/>
                  <a:pt x="4065" y="447675"/>
                </a:cubicBezTo>
                <a:cubicBezTo>
                  <a:pt x="-19218" y="499533"/>
                  <a:pt x="62803" y="333375"/>
                  <a:pt x="115190" y="311150"/>
                </a:cubicBezTo>
                <a:cubicBezTo>
                  <a:pt x="167577" y="288925"/>
                  <a:pt x="266003" y="338667"/>
                  <a:pt x="318390" y="314325"/>
                </a:cubicBezTo>
                <a:cubicBezTo>
                  <a:pt x="370777" y="289983"/>
                  <a:pt x="420519" y="180975"/>
                  <a:pt x="429515" y="165100"/>
                </a:cubicBezTo>
                <a:cubicBezTo>
                  <a:pt x="438511" y="149225"/>
                  <a:pt x="399352" y="223837"/>
                  <a:pt x="372365" y="219075"/>
                </a:cubicBezTo>
                <a:cubicBezTo>
                  <a:pt x="345378" y="214313"/>
                  <a:pt x="267590" y="145521"/>
                  <a:pt x="267590" y="136525"/>
                </a:cubicBezTo>
                <a:cubicBezTo>
                  <a:pt x="267590" y="127529"/>
                  <a:pt x="319977" y="146314"/>
                  <a:pt x="372365" y="1651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2B06295-C09A-EDA7-3186-81F252C3F8E3}"/>
              </a:ext>
            </a:extLst>
          </p:cNvPr>
          <p:cNvSpPr/>
          <p:nvPr/>
        </p:nvSpPr>
        <p:spPr>
          <a:xfrm>
            <a:off x="1831975" y="1568171"/>
            <a:ext cx="147284" cy="101879"/>
          </a:xfrm>
          <a:custGeom>
            <a:avLst/>
            <a:gdLst>
              <a:gd name="connsiteX0" fmla="*/ 0 w 147284"/>
              <a:gd name="connsiteY0" fmla="*/ 101879 h 101879"/>
              <a:gd name="connsiteX1" fmla="*/ 76200 w 147284"/>
              <a:gd name="connsiteY1" fmla="*/ 9804 h 101879"/>
              <a:gd name="connsiteX2" fmla="*/ 136525 w 147284"/>
              <a:gd name="connsiteY2" fmla="*/ 9804 h 101879"/>
              <a:gd name="connsiteX3" fmla="*/ 142875 w 147284"/>
              <a:gd name="connsiteY3" fmla="*/ 73304 h 101879"/>
              <a:gd name="connsiteX4" fmla="*/ 88900 w 147284"/>
              <a:gd name="connsiteY4" fmla="*/ 63779 h 1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84" h="101879">
                <a:moveTo>
                  <a:pt x="0" y="101879"/>
                </a:moveTo>
                <a:cubicBezTo>
                  <a:pt x="26723" y="63514"/>
                  <a:pt x="53446" y="25150"/>
                  <a:pt x="76200" y="9804"/>
                </a:cubicBezTo>
                <a:cubicBezTo>
                  <a:pt x="98954" y="-5542"/>
                  <a:pt x="125413" y="-779"/>
                  <a:pt x="136525" y="9804"/>
                </a:cubicBezTo>
                <a:cubicBezTo>
                  <a:pt x="147637" y="20387"/>
                  <a:pt x="150813" y="64308"/>
                  <a:pt x="142875" y="73304"/>
                </a:cubicBezTo>
                <a:cubicBezTo>
                  <a:pt x="134938" y="82300"/>
                  <a:pt x="111919" y="73039"/>
                  <a:pt x="88900" y="6377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B7B2D44-1C57-0E19-6AEC-764251125261}"/>
              </a:ext>
            </a:extLst>
          </p:cNvPr>
          <p:cNvSpPr/>
          <p:nvPr/>
        </p:nvSpPr>
        <p:spPr>
          <a:xfrm>
            <a:off x="869856" y="1898650"/>
            <a:ext cx="739869" cy="947269"/>
          </a:xfrm>
          <a:custGeom>
            <a:avLst/>
            <a:gdLst>
              <a:gd name="connsiteX0" fmla="*/ 9619 w 739869"/>
              <a:gd name="connsiteY0" fmla="*/ 590550 h 947269"/>
              <a:gd name="connsiteX1" fmla="*/ 695419 w 739869"/>
              <a:gd name="connsiteY1" fmla="*/ 358775 h 947269"/>
              <a:gd name="connsiteX2" fmla="*/ 339819 w 739869"/>
              <a:gd name="connsiteY2" fmla="*/ 485775 h 947269"/>
              <a:gd name="connsiteX3" fmla="*/ 447769 w 739869"/>
              <a:gd name="connsiteY3" fmla="*/ 565150 h 947269"/>
              <a:gd name="connsiteX4" fmla="*/ 269969 w 739869"/>
              <a:gd name="connsiteY4" fmla="*/ 711200 h 947269"/>
              <a:gd name="connsiteX5" fmla="*/ 377919 w 739869"/>
              <a:gd name="connsiteY5" fmla="*/ 793750 h 947269"/>
              <a:gd name="connsiteX6" fmla="*/ 469994 w 739869"/>
              <a:gd name="connsiteY6" fmla="*/ 809625 h 947269"/>
              <a:gd name="connsiteX7" fmla="*/ 327119 w 739869"/>
              <a:gd name="connsiteY7" fmla="*/ 917575 h 947269"/>
              <a:gd name="connsiteX8" fmla="*/ 298544 w 739869"/>
              <a:gd name="connsiteY8" fmla="*/ 942975 h 947269"/>
              <a:gd name="connsiteX9" fmla="*/ 222344 w 739869"/>
              <a:gd name="connsiteY9" fmla="*/ 844550 h 947269"/>
              <a:gd name="connsiteX10" fmla="*/ 94 w 739869"/>
              <a:gd name="connsiteY10" fmla="*/ 701675 h 947269"/>
              <a:gd name="connsiteX11" fmla="*/ 250919 w 739869"/>
              <a:gd name="connsiteY11" fmla="*/ 787400 h 947269"/>
              <a:gd name="connsiteX12" fmla="*/ 139794 w 739869"/>
              <a:gd name="connsiteY12" fmla="*/ 676275 h 947269"/>
              <a:gd name="connsiteX13" fmla="*/ 117569 w 739869"/>
              <a:gd name="connsiteY13" fmla="*/ 593725 h 947269"/>
              <a:gd name="connsiteX14" fmla="*/ 739869 w 739869"/>
              <a:gd name="connsiteY14" fmla="*/ 0 h 94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869" h="947269">
                <a:moveTo>
                  <a:pt x="9619" y="590550"/>
                </a:moveTo>
                <a:lnTo>
                  <a:pt x="695419" y="358775"/>
                </a:lnTo>
                <a:cubicBezTo>
                  <a:pt x="750452" y="341312"/>
                  <a:pt x="381094" y="451379"/>
                  <a:pt x="339819" y="485775"/>
                </a:cubicBezTo>
                <a:cubicBezTo>
                  <a:pt x="298544" y="520171"/>
                  <a:pt x="459411" y="527579"/>
                  <a:pt x="447769" y="565150"/>
                </a:cubicBezTo>
                <a:cubicBezTo>
                  <a:pt x="436127" y="602721"/>
                  <a:pt x="281611" y="673100"/>
                  <a:pt x="269969" y="711200"/>
                </a:cubicBezTo>
                <a:cubicBezTo>
                  <a:pt x="258327" y="749300"/>
                  <a:pt x="344581" y="777346"/>
                  <a:pt x="377919" y="793750"/>
                </a:cubicBezTo>
                <a:cubicBezTo>
                  <a:pt x="411257" y="810154"/>
                  <a:pt x="478461" y="788987"/>
                  <a:pt x="469994" y="809625"/>
                </a:cubicBezTo>
                <a:cubicBezTo>
                  <a:pt x="461527" y="830263"/>
                  <a:pt x="355694" y="895350"/>
                  <a:pt x="327119" y="917575"/>
                </a:cubicBezTo>
                <a:cubicBezTo>
                  <a:pt x="298544" y="939800"/>
                  <a:pt x="316006" y="955146"/>
                  <a:pt x="298544" y="942975"/>
                </a:cubicBezTo>
                <a:cubicBezTo>
                  <a:pt x="281082" y="930804"/>
                  <a:pt x="272086" y="884767"/>
                  <a:pt x="222344" y="844550"/>
                </a:cubicBezTo>
                <a:cubicBezTo>
                  <a:pt x="172602" y="804333"/>
                  <a:pt x="-4669" y="711200"/>
                  <a:pt x="94" y="701675"/>
                </a:cubicBezTo>
                <a:cubicBezTo>
                  <a:pt x="4857" y="692150"/>
                  <a:pt x="227636" y="791633"/>
                  <a:pt x="250919" y="787400"/>
                </a:cubicBezTo>
                <a:cubicBezTo>
                  <a:pt x="274202" y="783167"/>
                  <a:pt x="162019" y="708554"/>
                  <a:pt x="139794" y="676275"/>
                </a:cubicBezTo>
                <a:cubicBezTo>
                  <a:pt x="117569" y="643996"/>
                  <a:pt x="17557" y="706438"/>
                  <a:pt x="117569" y="593725"/>
                </a:cubicBezTo>
                <a:cubicBezTo>
                  <a:pt x="217582" y="481012"/>
                  <a:pt x="478725" y="240506"/>
                  <a:pt x="739869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530A5F7-47E9-4120-3621-1773CE9904DE}"/>
              </a:ext>
            </a:extLst>
          </p:cNvPr>
          <p:cNvSpPr/>
          <p:nvPr/>
        </p:nvSpPr>
        <p:spPr>
          <a:xfrm>
            <a:off x="2870382" y="942975"/>
            <a:ext cx="1469032" cy="1099236"/>
          </a:xfrm>
          <a:custGeom>
            <a:avLst/>
            <a:gdLst>
              <a:gd name="connsiteX0" fmla="*/ 9343 w 1469032"/>
              <a:gd name="connsiteY0" fmla="*/ 304800 h 1099236"/>
              <a:gd name="connsiteX1" fmla="*/ 60143 w 1469032"/>
              <a:gd name="connsiteY1" fmla="*/ 257175 h 1099236"/>
              <a:gd name="connsiteX2" fmla="*/ 463368 w 1469032"/>
              <a:gd name="connsiteY2" fmla="*/ 22225 h 1099236"/>
              <a:gd name="connsiteX3" fmla="*/ 387168 w 1469032"/>
              <a:gd name="connsiteY3" fmla="*/ 79375 h 1099236"/>
              <a:gd name="connsiteX4" fmla="*/ 663393 w 1469032"/>
              <a:gd name="connsiteY4" fmla="*/ 260350 h 1099236"/>
              <a:gd name="connsiteX5" fmla="*/ 711018 w 1469032"/>
              <a:gd name="connsiteY5" fmla="*/ 123825 h 1099236"/>
              <a:gd name="connsiteX6" fmla="*/ 587193 w 1469032"/>
              <a:gd name="connsiteY6" fmla="*/ 333375 h 1099236"/>
              <a:gd name="connsiteX7" fmla="*/ 790393 w 1469032"/>
              <a:gd name="connsiteY7" fmla="*/ 323850 h 1099236"/>
              <a:gd name="connsiteX8" fmla="*/ 676093 w 1469032"/>
              <a:gd name="connsiteY8" fmla="*/ 396875 h 1099236"/>
              <a:gd name="connsiteX9" fmla="*/ 1053918 w 1469032"/>
              <a:gd name="connsiteY9" fmla="*/ 352425 h 1099236"/>
              <a:gd name="connsiteX10" fmla="*/ 777693 w 1469032"/>
              <a:gd name="connsiteY10" fmla="*/ 444500 h 1099236"/>
              <a:gd name="connsiteX11" fmla="*/ 860243 w 1469032"/>
              <a:gd name="connsiteY11" fmla="*/ 593725 h 1099236"/>
              <a:gd name="connsiteX12" fmla="*/ 987243 w 1469032"/>
              <a:gd name="connsiteY12" fmla="*/ 612775 h 1099236"/>
              <a:gd name="connsiteX13" fmla="*/ 1168218 w 1469032"/>
              <a:gd name="connsiteY13" fmla="*/ 914400 h 1099236"/>
              <a:gd name="connsiteX14" fmla="*/ 1466668 w 1469032"/>
              <a:gd name="connsiteY14" fmla="*/ 1092200 h 1099236"/>
              <a:gd name="connsiteX15" fmla="*/ 993593 w 1469032"/>
              <a:gd name="connsiteY15" fmla="*/ 676275 h 1099236"/>
              <a:gd name="connsiteX16" fmla="*/ 717368 w 1469032"/>
              <a:gd name="connsiteY16" fmla="*/ 612775 h 1099236"/>
              <a:gd name="connsiteX17" fmla="*/ 739593 w 1469032"/>
              <a:gd name="connsiteY17" fmla="*/ 1016000 h 1099236"/>
              <a:gd name="connsiteX18" fmla="*/ 733243 w 1469032"/>
              <a:gd name="connsiteY18" fmla="*/ 479425 h 1099236"/>
              <a:gd name="connsiteX19" fmla="*/ 491943 w 1469032"/>
              <a:gd name="connsiteY19" fmla="*/ 682625 h 1099236"/>
              <a:gd name="connsiteX20" fmla="*/ 517343 w 1469032"/>
              <a:gd name="connsiteY20" fmla="*/ 317500 h 1099236"/>
              <a:gd name="connsiteX21" fmla="*/ 564968 w 1469032"/>
              <a:gd name="connsiteY21" fmla="*/ 203200 h 1099236"/>
              <a:gd name="connsiteX22" fmla="*/ 463368 w 1469032"/>
              <a:gd name="connsiteY22" fmla="*/ 409575 h 1099236"/>
              <a:gd name="connsiteX23" fmla="*/ 288743 w 1469032"/>
              <a:gd name="connsiteY23" fmla="*/ 381000 h 1099236"/>
              <a:gd name="connsiteX24" fmla="*/ 129993 w 1469032"/>
              <a:gd name="connsiteY24" fmla="*/ 381000 h 1099236"/>
              <a:gd name="connsiteX25" fmla="*/ 136343 w 1469032"/>
              <a:gd name="connsiteY25" fmla="*/ 0 h 109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9032" h="1099236">
                <a:moveTo>
                  <a:pt x="9343" y="304800"/>
                </a:moveTo>
                <a:cubicBezTo>
                  <a:pt x="-3093" y="304535"/>
                  <a:pt x="-15528" y="304271"/>
                  <a:pt x="60143" y="257175"/>
                </a:cubicBezTo>
                <a:cubicBezTo>
                  <a:pt x="135814" y="210079"/>
                  <a:pt x="408864" y="51858"/>
                  <a:pt x="463368" y="22225"/>
                </a:cubicBezTo>
                <a:cubicBezTo>
                  <a:pt x="517872" y="-7408"/>
                  <a:pt x="353831" y="39688"/>
                  <a:pt x="387168" y="79375"/>
                </a:cubicBezTo>
                <a:cubicBezTo>
                  <a:pt x="420505" y="119062"/>
                  <a:pt x="609418" y="252942"/>
                  <a:pt x="663393" y="260350"/>
                </a:cubicBezTo>
                <a:cubicBezTo>
                  <a:pt x="717368" y="267758"/>
                  <a:pt x="723718" y="111654"/>
                  <a:pt x="711018" y="123825"/>
                </a:cubicBezTo>
                <a:cubicBezTo>
                  <a:pt x="698318" y="135996"/>
                  <a:pt x="573964" y="300038"/>
                  <a:pt x="587193" y="333375"/>
                </a:cubicBezTo>
                <a:cubicBezTo>
                  <a:pt x="600422" y="366712"/>
                  <a:pt x="775576" y="313267"/>
                  <a:pt x="790393" y="323850"/>
                </a:cubicBezTo>
                <a:cubicBezTo>
                  <a:pt x="805210" y="334433"/>
                  <a:pt x="632172" y="392113"/>
                  <a:pt x="676093" y="396875"/>
                </a:cubicBezTo>
                <a:cubicBezTo>
                  <a:pt x="720014" y="401637"/>
                  <a:pt x="1036985" y="344488"/>
                  <a:pt x="1053918" y="352425"/>
                </a:cubicBezTo>
                <a:cubicBezTo>
                  <a:pt x="1070851" y="360362"/>
                  <a:pt x="809972" y="404283"/>
                  <a:pt x="777693" y="444500"/>
                </a:cubicBezTo>
                <a:cubicBezTo>
                  <a:pt x="745414" y="484717"/>
                  <a:pt x="825318" y="565679"/>
                  <a:pt x="860243" y="593725"/>
                </a:cubicBezTo>
                <a:cubicBezTo>
                  <a:pt x="895168" y="621771"/>
                  <a:pt x="935914" y="559329"/>
                  <a:pt x="987243" y="612775"/>
                </a:cubicBezTo>
                <a:cubicBezTo>
                  <a:pt x="1038572" y="666221"/>
                  <a:pt x="1088314" y="834496"/>
                  <a:pt x="1168218" y="914400"/>
                </a:cubicBezTo>
                <a:cubicBezTo>
                  <a:pt x="1248122" y="994304"/>
                  <a:pt x="1495772" y="1131887"/>
                  <a:pt x="1466668" y="1092200"/>
                </a:cubicBezTo>
                <a:cubicBezTo>
                  <a:pt x="1437564" y="1052513"/>
                  <a:pt x="1118476" y="756179"/>
                  <a:pt x="993593" y="676275"/>
                </a:cubicBezTo>
                <a:cubicBezTo>
                  <a:pt x="868710" y="596371"/>
                  <a:pt x="759701" y="556154"/>
                  <a:pt x="717368" y="612775"/>
                </a:cubicBezTo>
                <a:cubicBezTo>
                  <a:pt x="675035" y="669396"/>
                  <a:pt x="736947" y="1038225"/>
                  <a:pt x="739593" y="1016000"/>
                </a:cubicBezTo>
                <a:cubicBezTo>
                  <a:pt x="742239" y="993775"/>
                  <a:pt x="774518" y="534988"/>
                  <a:pt x="733243" y="479425"/>
                </a:cubicBezTo>
                <a:cubicBezTo>
                  <a:pt x="691968" y="423863"/>
                  <a:pt x="527926" y="709612"/>
                  <a:pt x="491943" y="682625"/>
                </a:cubicBezTo>
                <a:cubicBezTo>
                  <a:pt x="455960" y="655638"/>
                  <a:pt x="505172" y="397404"/>
                  <a:pt x="517343" y="317500"/>
                </a:cubicBezTo>
                <a:cubicBezTo>
                  <a:pt x="529514" y="237596"/>
                  <a:pt x="573964" y="187854"/>
                  <a:pt x="564968" y="203200"/>
                </a:cubicBezTo>
                <a:cubicBezTo>
                  <a:pt x="555972" y="218546"/>
                  <a:pt x="509405" y="379942"/>
                  <a:pt x="463368" y="409575"/>
                </a:cubicBezTo>
                <a:cubicBezTo>
                  <a:pt x="417331" y="439208"/>
                  <a:pt x="344306" y="385763"/>
                  <a:pt x="288743" y="381000"/>
                </a:cubicBezTo>
                <a:cubicBezTo>
                  <a:pt x="233181" y="376238"/>
                  <a:pt x="155393" y="444500"/>
                  <a:pt x="129993" y="381000"/>
                </a:cubicBezTo>
                <a:cubicBezTo>
                  <a:pt x="104593" y="317500"/>
                  <a:pt x="120468" y="158750"/>
                  <a:pt x="136343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5807D53-2DEB-061A-9DBF-6D297B582DE3}"/>
              </a:ext>
            </a:extLst>
          </p:cNvPr>
          <p:cNvSpPr/>
          <p:nvPr/>
        </p:nvSpPr>
        <p:spPr>
          <a:xfrm>
            <a:off x="2051050" y="1066800"/>
            <a:ext cx="605648" cy="361965"/>
          </a:xfrm>
          <a:custGeom>
            <a:avLst/>
            <a:gdLst>
              <a:gd name="connsiteX0" fmla="*/ 0 w 605648"/>
              <a:gd name="connsiteY0" fmla="*/ 0 h 361965"/>
              <a:gd name="connsiteX1" fmla="*/ 384175 w 605648"/>
              <a:gd name="connsiteY1" fmla="*/ 273050 h 361965"/>
              <a:gd name="connsiteX2" fmla="*/ 425450 w 605648"/>
              <a:gd name="connsiteY2" fmla="*/ 152400 h 361965"/>
              <a:gd name="connsiteX3" fmla="*/ 596900 w 605648"/>
              <a:gd name="connsiteY3" fmla="*/ 273050 h 361965"/>
              <a:gd name="connsiteX4" fmla="*/ 549275 w 605648"/>
              <a:gd name="connsiteY4" fmla="*/ 361950 h 361965"/>
              <a:gd name="connsiteX5" fmla="*/ 282575 w 605648"/>
              <a:gd name="connsiteY5" fmla="*/ 279400 h 361965"/>
              <a:gd name="connsiteX6" fmla="*/ 142875 w 605648"/>
              <a:gd name="connsiteY6" fmla="*/ 171450 h 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648" h="361965">
                <a:moveTo>
                  <a:pt x="0" y="0"/>
                </a:moveTo>
                <a:cubicBezTo>
                  <a:pt x="156633" y="123825"/>
                  <a:pt x="313267" y="247650"/>
                  <a:pt x="384175" y="273050"/>
                </a:cubicBezTo>
                <a:cubicBezTo>
                  <a:pt x="455083" y="298450"/>
                  <a:pt x="389996" y="152400"/>
                  <a:pt x="425450" y="152400"/>
                </a:cubicBezTo>
                <a:cubicBezTo>
                  <a:pt x="460904" y="152400"/>
                  <a:pt x="576262" y="238125"/>
                  <a:pt x="596900" y="273050"/>
                </a:cubicBezTo>
                <a:cubicBezTo>
                  <a:pt x="617538" y="307975"/>
                  <a:pt x="601662" y="360892"/>
                  <a:pt x="549275" y="361950"/>
                </a:cubicBezTo>
                <a:cubicBezTo>
                  <a:pt x="496888" y="363008"/>
                  <a:pt x="350308" y="311150"/>
                  <a:pt x="282575" y="279400"/>
                </a:cubicBezTo>
                <a:cubicBezTo>
                  <a:pt x="214842" y="247650"/>
                  <a:pt x="178858" y="209550"/>
                  <a:pt x="142875" y="1714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EFC6B9C-B2AE-424D-44FC-E1BEA3413B12}"/>
              </a:ext>
            </a:extLst>
          </p:cNvPr>
          <p:cNvSpPr/>
          <p:nvPr/>
        </p:nvSpPr>
        <p:spPr>
          <a:xfrm>
            <a:off x="1492164" y="1695450"/>
            <a:ext cx="654136" cy="674372"/>
          </a:xfrm>
          <a:custGeom>
            <a:avLst/>
            <a:gdLst>
              <a:gd name="connsiteX0" fmla="*/ 654136 w 654136"/>
              <a:gd name="connsiteY0" fmla="*/ 0 h 674372"/>
              <a:gd name="connsiteX1" fmla="*/ 193761 w 654136"/>
              <a:gd name="connsiteY1" fmla="*/ 504825 h 674372"/>
              <a:gd name="connsiteX2" fmla="*/ 206461 w 654136"/>
              <a:gd name="connsiteY2" fmla="*/ 365125 h 674372"/>
              <a:gd name="connsiteX3" fmla="*/ 12786 w 654136"/>
              <a:gd name="connsiteY3" fmla="*/ 673100 h 674372"/>
              <a:gd name="connsiteX4" fmla="*/ 114386 w 654136"/>
              <a:gd name="connsiteY4" fmla="*/ 476250 h 674372"/>
              <a:gd name="connsiteX5" fmla="*/ 86 w 654136"/>
              <a:gd name="connsiteY5" fmla="*/ 517525 h 674372"/>
              <a:gd name="connsiteX6" fmla="*/ 136611 w 654136"/>
              <a:gd name="connsiteY6" fmla="*/ 355600 h 674372"/>
              <a:gd name="connsiteX7" fmla="*/ 247736 w 654136"/>
              <a:gd name="connsiteY7" fmla="*/ 168275 h 674372"/>
              <a:gd name="connsiteX8" fmla="*/ 498561 w 654136"/>
              <a:gd name="connsiteY8" fmla="*/ 60325 h 6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136" h="674372">
                <a:moveTo>
                  <a:pt x="654136" y="0"/>
                </a:moveTo>
                <a:cubicBezTo>
                  <a:pt x="461254" y="221985"/>
                  <a:pt x="268373" y="443971"/>
                  <a:pt x="193761" y="504825"/>
                </a:cubicBezTo>
                <a:cubicBezTo>
                  <a:pt x="119149" y="565679"/>
                  <a:pt x="236623" y="337079"/>
                  <a:pt x="206461" y="365125"/>
                </a:cubicBezTo>
                <a:cubicBezTo>
                  <a:pt x="176299" y="393171"/>
                  <a:pt x="28132" y="654579"/>
                  <a:pt x="12786" y="673100"/>
                </a:cubicBezTo>
                <a:cubicBezTo>
                  <a:pt x="-2560" y="691621"/>
                  <a:pt x="116503" y="502179"/>
                  <a:pt x="114386" y="476250"/>
                </a:cubicBezTo>
                <a:cubicBezTo>
                  <a:pt x="112269" y="450321"/>
                  <a:pt x="-3618" y="537633"/>
                  <a:pt x="86" y="517525"/>
                </a:cubicBezTo>
                <a:cubicBezTo>
                  <a:pt x="3790" y="497417"/>
                  <a:pt x="95336" y="413808"/>
                  <a:pt x="136611" y="355600"/>
                </a:cubicBezTo>
                <a:cubicBezTo>
                  <a:pt x="177886" y="297392"/>
                  <a:pt x="187411" y="217487"/>
                  <a:pt x="247736" y="168275"/>
                </a:cubicBezTo>
                <a:cubicBezTo>
                  <a:pt x="308061" y="119063"/>
                  <a:pt x="403311" y="89694"/>
                  <a:pt x="498561" y="603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6DABACA-1F91-D1FC-E9B5-4EAF089A0E6B}"/>
              </a:ext>
            </a:extLst>
          </p:cNvPr>
          <p:cNvSpPr/>
          <p:nvPr/>
        </p:nvSpPr>
        <p:spPr>
          <a:xfrm>
            <a:off x="990600" y="2428271"/>
            <a:ext cx="256536" cy="168879"/>
          </a:xfrm>
          <a:custGeom>
            <a:avLst/>
            <a:gdLst>
              <a:gd name="connsiteX0" fmla="*/ 0 w 256536"/>
              <a:gd name="connsiteY0" fmla="*/ 102204 h 168879"/>
              <a:gd name="connsiteX1" fmla="*/ 44450 w 256536"/>
              <a:gd name="connsiteY1" fmla="*/ 67279 h 168879"/>
              <a:gd name="connsiteX2" fmla="*/ 231775 w 256536"/>
              <a:gd name="connsiteY2" fmla="*/ 3779 h 168879"/>
              <a:gd name="connsiteX3" fmla="*/ 247650 w 256536"/>
              <a:gd name="connsiteY3" fmla="*/ 19654 h 168879"/>
              <a:gd name="connsiteX4" fmla="*/ 168275 w 256536"/>
              <a:gd name="connsiteY4" fmla="*/ 121254 h 168879"/>
              <a:gd name="connsiteX5" fmla="*/ 107950 w 256536"/>
              <a:gd name="connsiteY5" fmla="*/ 168879 h 16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36" h="168879">
                <a:moveTo>
                  <a:pt x="0" y="102204"/>
                </a:moveTo>
                <a:cubicBezTo>
                  <a:pt x="2910" y="92943"/>
                  <a:pt x="5821" y="83683"/>
                  <a:pt x="44450" y="67279"/>
                </a:cubicBezTo>
                <a:cubicBezTo>
                  <a:pt x="83079" y="50875"/>
                  <a:pt x="197908" y="11716"/>
                  <a:pt x="231775" y="3779"/>
                </a:cubicBezTo>
                <a:cubicBezTo>
                  <a:pt x="265642" y="-4159"/>
                  <a:pt x="258233" y="75"/>
                  <a:pt x="247650" y="19654"/>
                </a:cubicBezTo>
                <a:cubicBezTo>
                  <a:pt x="237067" y="39233"/>
                  <a:pt x="191558" y="96383"/>
                  <a:pt x="168275" y="121254"/>
                </a:cubicBezTo>
                <a:cubicBezTo>
                  <a:pt x="144992" y="146125"/>
                  <a:pt x="126471" y="157502"/>
                  <a:pt x="107950" y="16887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B284298-C2C4-22EF-EA5C-38088397AB4E}"/>
              </a:ext>
            </a:extLst>
          </p:cNvPr>
          <p:cNvSpPr/>
          <p:nvPr/>
        </p:nvSpPr>
        <p:spPr>
          <a:xfrm>
            <a:off x="1225340" y="2358222"/>
            <a:ext cx="1098760" cy="631144"/>
          </a:xfrm>
          <a:custGeom>
            <a:avLst/>
            <a:gdLst>
              <a:gd name="connsiteX0" fmla="*/ 1098760 w 1098760"/>
              <a:gd name="connsiteY0" fmla="*/ 70653 h 631144"/>
              <a:gd name="connsiteX1" fmla="*/ 457410 w 1098760"/>
              <a:gd name="connsiteY1" fmla="*/ 346878 h 631144"/>
              <a:gd name="connsiteX2" fmla="*/ 682835 w 1098760"/>
              <a:gd name="connsiteY2" fmla="*/ 273853 h 631144"/>
              <a:gd name="connsiteX3" fmla="*/ 412960 w 1098760"/>
              <a:gd name="connsiteY3" fmla="*/ 461178 h 631144"/>
              <a:gd name="connsiteX4" fmla="*/ 292310 w 1098760"/>
              <a:gd name="connsiteY4" fmla="*/ 626278 h 631144"/>
              <a:gd name="connsiteX5" fmla="*/ 184360 w 1098760"/>
              <a:gd name="connsiteY5" fmla="*/ 581828 h 631144"/>
              <a:gd name="connsiteX6" fmla="*/ 12910 w 1098760"/>
              <a:gd name="connsiteY6" fmla="*/ 524678 h 631144"/>
              <a:gd name="connsiteX7" fmla="*/ 73235 w 1098760"/>
              <a:gd name="connsiteY7" fmla="*/ 483403 h 631144"/>
              <a:gd name="connsiteX8" fmla="*/ 555835 w 1098760"/>
              <a:gd name="connsiteY8" fmla="*/ 803 h 631144"/>
              <a:gd name="connsiteX9" fmla="*/ 76410 w 1098760"/>
              <a:gd name="connsiteY9" fmla="*/ 365928 h 631144"/>
              <a:gd name="connsiteX10" fmla="*/ 241510 w 1098760"/>
              <a:gd name="connsiteY10" fmla="*/ 242103 h 63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760" h="631144">
                <a:moveTo>
                  <a:pt x="1098760" y="70653"/>
                </a:moveTo>
                <a:lnTo>
                  <a:pt x="457410" y="346878"/>
                </a:lnTo>
                <a:cubicBezTo>
                  <a:pt x="388089" y="380745"/>
                  <a:pt x="690243" y="254803"/>
                  <a:pt x="682835" y="273853"/>
                </a:cubicBezTo>
                <a:cubicBezTo>
                  <a:pt x="675427" y="292903"/>
                  <a:pt x="478047" y="402441"/>
                  <a:pt x="412960" y="461178"/>
                </a:cubicBezTo>
                <a:cubicBezTo>
                  <a:pt x="347873" y="519915"/>
                  <a:pt x="330410" y="606170"/>
                  <a:pt x="292310" y="626278"/>
                </a:cubicBezTo>
                <a:cubicBezTo>
                  <a:pt x="254210" y="646386"/>
                  <a:pt x="230927" y="598761"/>
                  <a:pt x="184360" y="581828"/>
                </a:cubicBezTo>
                <a:cubicBezTo>
                  <a:pt x="137793" y="564895"/>
                  <a:pt x="31431" y="541082"/>
                  <a:pt x="12910" y="524678"/>
                </a:cubicBezTo>
                <a:cubicBezTo>
                  <a:pt x="-5611" y="508274"/>
                  <a:pt x="-17252" y="570715"/>
                  <a:pt x="73235" y="483403"/>
                </a:cubicBezTo>
                <a:cubicBezTo>
                  <a:pt x="163722" y="396091"/>
                  <a:pt x="555306" y="20382"/>
                  <a:pt x="555835" y="803"/>
                </a:cubicBezTo>
                <a:cubicBezTo>
                  <a:pt x="556364" y="-18776"/>
                  <a:pt x="128797" y="325711"/>
                  <a:pt x="76410" y="365928"/>
                </a:cubicBezTo>
                <a:cubicBezTo>
                  <a:pt x="24022" y="406145"/>
                  <a:pt x="132766" y="324124"/>
                  <a:pt x="241510" y="24210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DDDA644-58BE-1DD6-9B42-B9118B52286B}"/>
              </a:ext>
            </a:extLst>
          </p:cNvPr>
          <p:cNvSpPr/>
          <p:nvPr/>
        </p:nvSpPr>
        <p:spPr>
          <a:xfrm>
            <a:off x="1574800" y="1732551"/>
            <a:ext cx="514858" cy="439149"/>
          </a:xfrm>
          <a:custGeom>
            <a:avLst/>
            <a:gdLst>
              <a:gd name="connsiteX0" fmla="*/ 0 w 514858"/>
              <a:gd name="connsiteY0" fmla="*/ 439149 h 439149"/>
              <a:gd name="connsiteX1" fmla="*/ 492125 w 514858"/>
              <a:gd name="connsiteY1" fmla="*/ 13699 h 439149"/>
              <a:gd name="connsiteX2" fmla="*/ 409575 w 514858"/>
              <a:gd name="connsiteY2" fmla="*/ 127999 h 439149"/>
              <a:gd name="connsiteX3" fmla="*/ 203200 w 514858"/>
              <a:gd name="connsiteY3" fmla="*/ 362949 h 43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858" h="439149">
                <a:moveTo>
                  <a:pt x="0" y="439149"/>
                </a:moveTo>
                <a:cubicBezTo>
                  <a:pt x="211931" y="252353"/>
                  <a:pt x="423863" y="65557"/>
                  <a:pt x="492125" y="13699"/>
                </a:cubicBezTo>
                <a:cubicBezTo>
                  <a:pt x="560387" y="-38159"/>
                  <a:pt x="457729" y="69791"/>
                  <a:pt x="409575" y="127999"/>
                </a:cubicBezTo>
                <a:cubicBezTo>
                  <a:pt x="361421" y="186207"/>
                  <a:pt x="282310" y="274578"/>
                  <a:pt x="203200" y="36294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DD0D879-9F7D-2AD5-653D-AAB122F222FA}"/>
              </a:ext>
            </a:extLst>
          </p:cNvPr>
          <p:cNvSpPr/>
          <p:nvPr/>
        </p:nvSpPr>
        <p:spPr>
          <a:xfrm>
            <a:off x="1619250" y="1289050"/>
            <a:ext cx="873125" cy="1136650"/>
          </a:xfrm>
          <a:custGeom>
            <a:avLst/>
            <a:gdLst>
              <a:gd name="connsiteX0" fmla="*/ 873125 w 873125"/>
              <a:gd name="connsiteY0" fmla="*/ 0 h 1136650"/>
              <a:gd name="connsiteX1" fmla="*/ 635000 w 873125"/>
              <a:gd name="connsiteY1" fmla="*/ 396875 h 1136650"/>
              <a:gd name="connsiteX2" fmla="*/ 679450 w 873125"/>
              <a:gd name="connsiteY2" fmla="*/ 504825 h 1136650"/>
              <a:gd name="connsiteX3" fmla="*/ 755650 w 873125"/>
              <a:gd name="connsiteY3" fmla="*/ 349250 h 1136650"/>
              <a:gd name="connsiteX4" fmla="*/ 619125 w 873125"/>
              <a:gd name="connsiteY4" fmla="*/ 422275 h 1136650"/>
              <a:gd name="connsiteX5" fmla="*/ 600075 w 873125"/>
              <a:gd name="connsiteY5" fmla="*/ 561975 h 1136650"/>
              <a:gd name="connsiteX6" fmla="*/ 358775 w 873125"/>
              <a:gd name="connsiteY6" fmla="*/ 946150 h 1136650"/>
              <a:gd name="connsiteX7" fmla="*/ 209550 w 873125"/>
              <a:gd name="connsiteY7" fmla="*/ 1079500 h 1136650"/>
              <a:gd name="connsiteX8" fmla="*/ 139700 w 873125"/>
              <a:gd name="connsiteY8" fmla="*/ 930275 h 1136650"/>
              <a:gd name="connsiteX9" fmla="*/ 393700 w 873125"/>
              <a:gd name="connsiteY9" fmla="*/ 955675 h 1136650"/>
              <a:gd name="connsiteX10" fmla="*/ 111125 w 873125"/>
              <a:gd name="connsiteY10" fmla="*/ 1098550 h 1136650"/>
              <a:gd name="connsiteX11" fmla="*/ 0 w 873125"/>
              <a:gd name="connsiteY11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125" h="1136650">
                <a:moveTo>
                  <a:pt x="873125" y="0"/>
                </a:moveTo>
                <a:cubicBezTo>
                  <a:pt x="770202" y="156369"/>
                  <a:pt x="667279" y="312738"/>
                  <a:pt x="635000" y="396875"/>
                </a:cubicBezTo>
                <a:cubicBezTo>
                  <a:pt x="602721" y="481012"/>
                  <a:pt x="659342" y="512762"/>
                  <a:pt x="679450" y="504825"/>
                </a:cubicBezTo>
                <a:cubicBezTo>
                  <a:pt x="699558" y="496888"/>
                  <a:pt x="765704" y="363008"/>
                  <a:pt x="755650" y="349250"/>
                </a:cubicBezTo>
                <a:cubicBezTo>
                  <a:pt x="745596" y="335492"/>
                  <a:pt x="645054" y="386821"/>
                  <a:pt x="619125" y="422275"/>
                </a:cubicBezTo>
                <a:cubicBezTo>
                  <a:pt x="593196" y="457729"/>
                  <a:pt x="643467" y="474663"/>
                  <a:pt x="600075" y="561975"/>
                </a:cubicBezTo>
                <a:cubicBezTo>
                  <a:pt x="556683" y="649287"/>
                  <a:pt x="423862" y="859896"/>
                  <a:pt x="358775" y="946150"/>
                </a:cubicBezTo>
                <a:cubicBezTo>
                  <a:pt x="293688" y="1032404"/>
                  <a:pt x="246062" y="1082146"/>
                  <a:pt x="209550" y="1079500"/>
                </a:cubicBezTo>
                <a:cubicBezTo>
                  <a:pt x="173038" y="1076854"/>
                  <a:pt x="109008" y="950912"/>
                  <a:pt x="139700" y="930275"/>
                </a:cubicBezTo>
                <a:cubicBezTo>
                  <a:pt x="170392" y="909638"/>
                  <a:pt x="398462" y="927629"/>
                  <a:pt x="393700" y="955675"/>
                </a:cubicBezTo>
                <a:cubicBezTo>
                  <a:pt x="388938" y="983721"/>
                  <a:pt x="176742" y="1068388"/>
                  <a:pt x="111125" y="1098550"/>
                </a:cubicBezTo>
                <a:cubicBezTo>
                  <a:pt x="45508" y="1128712"/>
                  <a:pt x="22754" y="1132681"/>
                  <a:pt x="0" y="11366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12410BD-944E-6685-8F73-F507B9479500}"/>
              </a:ext>
            </a:extLst>
          </p:cNvPr>
          <p:cNvSpPr/>
          <p:nvPr/>
        </p:nvSpPr>
        <p:spPr>
          <a:xfrm>
            <a:off x="2402874" y="1377950"/>
            <a:ext cx="252502" cy="904875"/>
          </a:xfrm>
          <a:custGeom>
            <a:avLst/>
            <a:gdLst>
              <a:gd name="connsiteX0" fmla="*/ 73626 w 252502"/>
              <a:gd name="connsiteY0" fmla="*/ 0 h 904875"/>
              <a:gd name="connsiteX1" fmla="*/ 26001 w 252502"/>
              <a:gd name="connsiteY1" fmla="*/ 200025 h 904875"/>
              <a:gd name="connsiteX2" fmla="*/ 54576 w 252502"/>
              <a:gd name="connsiteY2" fmla="*/ 434975 h 904875"/>
              <a:gd name="connsiteX3" fmla="*/ 251426 w 252502"/>
              <a:gd name="connsiteY3" fmla="*/ 514350 h 904875"/>
              <a:gd name="connsiteX4" fmla="*/ 127601 w 252502"/>
              <a:gd name="connsiteY4" fmla="*/ 298450 h 904875"/>
              <a:gd name="connsiteX5" fmla="*/ 601 w 252502"/>
              <a:gd name="connsiteY5" fmla="*/ 498475 h 904875"/>
              <a:gd name="connsiteX6" fmla="*/ 181576 w 252502"/>
              <a:gd name="connsiteY6" fmla="*/ 581025 h 904875"/>
              <a:gd name="connsiteX7" fmla="*/ 108551 w 252502"/>
              <a:gd name="connsiteY7" fmla="*/ 622300 h 904875"/>
              <a:gd name="connsiteX8" fmla="*/ 175226 w 252502"/>
              <a:gd name="connsiteY8" fmla="*/ 644525 h 904875"/>
              <a:gd name="connsiteX9" fmla="*/ 216501 w 252502"/>
              <a:gd name="connsiteY9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502" h="904875">
                <a:moveTo>
                  <a:pt x="73626" y="0"/>
                </a:moveTo>
                <a:cubicBezTo>
                  <a:pt x="51401" y="63764"/>
                  <a:pt x="29176" y="127529"/>
                  <a:pt x="26001" y="200025"/>
                </a:cubicBezTo>
                <a:cubicBezTo>
                  <a:pt x="22826" y="272521"/>
                  <a:pt x="17005" y="382588"/>
                  <a:pt x="54576" y="434975"/>
                </a:cubicBezTo>
                <a:cubicBezTo>
                  <a:pt x="92147" y="487363"/>
                  <a:pt x="239255" y="537104"/>
                  <a:pt x="251426" y="514350"/>
                </a:cubicBezTo>
                <a:cubicBezTo>
                  <a:pt x="263597" y="491596"/>
                  <a:pt x="169405" y="301096"/>
                  <a:pt x="127601" y="298450"/>
                </a:cubicBezTo>
                <a:cubicBezTo>
                  <a:pt x="85797" y="295804"/>
                  <a:pt x="-8395" y="451379"/>
                  <a:pt x="601" y="498475"/>
                </a:cubicBezTo>
                <a:cubicBezTo>
                  <a:pt x="9597" y="545571"/>
                  <a:pt x="163584" y="560388"/>
                  <a:pt x="181576" y="581025"/>
                </a:cubicBezTo>
                <a:cubicBezTo>
                  <a:pt x="199568" y="601663"/>
                  <a:pt x="109609" y="611717"/>
                  <a:pt x="108551" y="622300"/>
                </a:cubicBezTo>
                <a:cubicBezTo>
                  <a:pt x="107493" y="632883"/>
                  <a:pt x="157234" y="597429"/>
                  <a:pt x="175226" y="644525"/>
                </a:cubicBezTo>
                <a:cubicBezTo>
                  <a:pt x="193218" y="691621"/>
                  <a:pt x="204859" y="798248"/>
                  <a:pt x="216501" y="9048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8A293F4-EED1-D79B-B0BA-A78410A85A18}"/>
              </a:ext>
            </a:extLst>
          </p:cNvPr>
          <p:cNvSpPr/>
          <p:nvPr/>
        </p:nvSpPr>
        <p:spPr>
          <a:xfrm>
            <a:off x="1677184" y="2124075"/>
            <a:ext cx="1545441" cy="487077"/>
          </a:xfrm>
          <a:custGeom>
            <a:avLst/>
            <a:gdLst>
              <a:gd name="connsiteX0" fmla="*/ 221466 w 1545441"/>
              <a:gd name="connsiteY0" fmla="*/ 266700 h 487077"/>
              <a:gd name="connsiteX1" fmla="*/ 265916 w 1545441"/>
              <a:gd name="connsiteY1" fmla="*/ 444500 h 487077"/>
              <a:gd name="connsiteX2" fmla="*/ 170666 w 1545441"/>
              <a:gd name="connsiteY2" fmla="*/ 482600 h 487077"/>
              <a:gd name="connsiteX3" fmla="*/ 53191 w 1545441"/>
              <a:gd name="connsiteY3" fmla="*/ 368300 h 487077"/>
              <a:gd name="connsiteX4" fmla="*/ 1116816 w 1545441"/>
              <a:gd name="connsiteY4" fmla="*/ 136525 h 487077"/>
              <a:gd name="connsiteX5" fmla="*/ 1545441 w 1545441"/>
              <a:gd name="connsiteY5" fmla="*/ 0 h 48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441" h="487077">
                <a:moveTo>
                  <a:pt x="221466" y="266700"/>
                </a:moveTo>
                <a:cubicBezTo>
                  <a:pt x="247924" y="337608"/>
                  <a:pt x="274383" y="408517"/>
                  <a:pt x="265916" y="444500"/>
                </a:cubicBezTo>
                <a:cubicBezTo>
                  <a:pt x="257449" y="480483"/>
                  <a:pt x="206120" y="495300"/>
                  <a:pt x="170666" y="482600"/>
                </a:cubicBezTo>
                <a:cubicBezTo>
                  <a:pt x="135212" y="469900"/>
                  <a:pt x="-104501" y="425979"/>
                  <a:pt x="53191" y="368300"/>
                </a:cubicBezTo>
                <a:cubicBezTo>
                  <a:pt x="210883" y="310621"/>
                  <a:pt x="868108" y="197908"/>
                  <a:pt x="1116816" y="136525"/>
                </a:cubicBezTo>
                <a:cubicBezTo>
                  <a:pt x="1365524" y="75142"/>
                  <a:pt x="1455482" y="37571"/>
                  <a:pt x="1545441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0277CE0-9DC1-8559-0476-C8A853E8FF77}"/>
              </a:ext>
            </a:extLst>
          </p:cNvPr>
          <p:cNvSpPr/>
          <p:nvPr/>
        </p:nvSpPr>
        <p:spPr>
          <a:xfrm>
            <a:off x="2171583" y="1988595"/>
            <a:ext cx="2237911" cy="564105"/>
          </a:xfrm>
          <a:custGeom>
            <a:avLst/>
            <a:gdLst>
              <a:gd name="connsiteX0" fmla="*/ 454142 w 2237911"/>
              <a:gd name="connsiteY0" fmla="*/ 246605 h 564105"/>
              <a:gd name="connsiteX1" fmla="*/ 2181342 w 2237911"/>
              <a:gd name="connsiteY1" fmla="*/ 5305 h 564105"/>
              <a:gd name="connsiteX2" fmla="*/ 1832092 w 2237911"/>
              <a:gd name="connsiteY2" fmla="*/ 84680 h 564105"/>
              <a:gd name="connsiteX3" fmla="*/ 1955917 w 2237911"/>
              <a:gd name="connsiteY3" fmla="*/ 141830 h 564105"/>
              <a:gd name="connsiteX4" fmla="*/ 95367 w 2237911"/>
              <a:gd name="connsiteY4" fmla="*/ 411705 h 564105"/>
              <a:gd name="connsiteX5" fmla="*/ 257292 w 2237911"/>
              <a:gd name="connsiteY5" fmla="*/ 218030 h 564105"/>
              <a:gd name="connsiteX6" fmla="*/ 146167 w 2237911"/>
              <a:gd name="connsiteY6" fmla="*/ 443455 h 564105"/>
              <a:gd name="connsiteX7" fmla="*/ 149342 w 2237911"/>
              <a:gd name="connsiteY7" fmla="*/ 564105 h 5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911" h="564105">
                <a:moveTo>
                  <a:pt x="454142" y="246605"/>
                </a:moveTo>
                <a:lnTo>
                  <a:pt x="2181342" y="5305"/>
                </a:lnTo>
                <a:cubicBezTo>
                  <a:pt x="2411000" y="-21683"/>
                  <a:pt x="1869663" y="61926"/>
                  <a:pt x="1832092" y="84680"/>
                </a:cubicBezTo>
                <a:cubicBezTo>
                  <a:pt x="1794521" y="107434"/>
                  <a:pt x="2245371" y="87326"/>
                  <a:pt x="1955917" y="141830"/>
                </a:cubicBezTo>
                <a:cubicBezTo>
                  <a:pt x="1666463" y="196334"/>
                  <a:pt x="378471" y="399005"/>
                  <a:pt x="95367" y="411705"/>
                </a:cubicBezTo>
                <a:cubicBezTo>
                  <a:pt x="-187737" y="424405"/>
                  <a:pt x="248825" y="212738"/>
                  <a:pt x="257292" y="218030"/>
                </a:cubicBezTo>
                <a:cubicBezTo>
                  <a:pt x="265759" y="223322"/>
                  <a:pt x="164159" y="385776"/>
                  <a:pt x="146167" y="443455"/>
                </a:cubicBezTo>
                <a:cubicBezTo>
                  <a:pt x="128175" y="501134"/>
                  <a:pt x="138758" y="532619"/>
                  <a:pt x="149342" y="56410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6B27920-A1DD-C621-8AC0-3C9029B963B6}"/>
              </a:ext>
            </a:extLst>
          </p:cNvPr>
          <p:cNvSpPr/>
          <p:nvPr/>
        </p:nvSpPr>
        <p:spPr>
          <a:xfrm>
            <a:off x="2463800" y="2308225"/>
            <a:ext cx="1187941" cy="1088700"/>
          </a:xfrm>
          <a:custGeom>
            <a:avLst/>
            <a:gdLst>
              <a:gd name="connsiteX0" fmla="*/ 0 w 1187941"/>
              <a:gd name="connsiteY0" fmla="*/ 0 h 1088700"/>
              <a:gd name="connsiteX1" fmla="*/ 831850 w 1187941"/>
              <a:gd name="connsiteY1" fmla="*/ 549275 h 1088700"/>
              <a:gd name="connsiteX2" fmla="*/ 698500 w 1187941"/>
              <a:gd name="connsiteY2" fmla="*/ 492125 h 1088700"/>
              <a:gd name="connsiteX3" fmla="*/ 1165225 w 1187941"/>
              <a:gd name="connsiteY3" fmla="*/ 1076325 h 1088700"/>
              <a:gd name="connsiteX4" fmla="*/ 1158875 w 1187941"/>
              <a:gd name="connsiteY4" fmla="*/ 936625 h 10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941" h="1088700">
                <a:moveTo>
                  <a:pt x="0" y="0"/>
                </a:moveTo>
                <a:lnTo>
                  <a:pt x="831850" y="549275"/>
                </a:lnTo>
                <a:cubicBezTo>
                  <a:pt x="948267" y="631296"/>
                  <a:pt x="642938" y="404283"/>
                  <a:pt x="698500" y="492125"/>
                </a:cubicBezTo>
                <a:cubicBezTo>
                  <a:pt x="754062" y="579967"/>
                  <a:pt x="1088496" y="1002242"/>
                  <a:pt x="1165225" y="1076325"/>
                </a:cubicBezTo>
                <a:cubicBezTo>
                  <a:pt x="1241954" y="1150408"/>
                  <a:pt x="1094317" y="864658"/>
                  <a:pt x="1158875" y="9366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E076152-11B9-DF12-D709-1C0C4F3F86A9}"/>
              </a:ext>
            </a:extLst>
          </p:cNvPr>
          <p:cNvSpPr/>
          <p:nvPr/>
        </p:nvSpPr>
        <p:spPr>
          <a:xfrm>
            <a:off x="2695575" y="2349500"/>
            <a:ext cx="1337738" cy="1429522"/>
          </a:xfrm>
          <a:custGeom>
            <a:avLst/>
            <a:gdLst>
              <a:gd name="connsiteX0" fmla="*/ 0 w 1337738"/>
              <a:gd name="connsiteY0" fmla="*/ 0 h 1429522"/>
              <a:gd name="connsiteX1" fmla="*/ 695325 w 1337738"/>
              <a:gd name="connsiteY1" fmla="*/ 742950 h 1429522"/>
              <a:gd name="connsiteX2" fmla="*/ 622300 w 1337738"/>
              <a:gd name="connsiteY2" fmla="*/ 704850 h 1429522"/>
              <a:gd name="connsiteX3" fmla="*/ 1289050 w 1337738"/>
              <a:gd name="connsiteY3" fmla="*/ 1377950 h 1429522"/>
              <a:gd name="connsiteX4" fmla="*/ 1285875 w 1337738"/>
              <a:gd name="connsiteY4" fmla="*/ 1365250 h 1429522"/>
              <a:gd name="connsiteX5" fmla="*/ 1279525 w 1337738"/>
              <a:gd name="connsiteY5" fmla="*/ 1219200 h 142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38" h="1429522">
                <a:moveTo>
                  <a:pt x="0" y="0"/>
                </a:moveTo>
                <a:cubicBezTo>
                  <a:pt x="295804" y="312737"/>
                  <a:pt x="591608" y="625475"/>
                  <a:pt x="695325" y="742950"/>
                </a:cubicBezTo>
                <a:cubicBezTo>
                  <a:pt x="799042" y="860425"/>
                  <a:pt x="523346" y="599017"/>
                  <a:pt x="622300" y="704850"/>
                </a:cubicBezTo>
                <a:cubicBezTo>
                  <a:pt x="721254" y="810683"/>
                  <a:pt x="1289050" y="1377950"/>
                  <a:pt x="1289050" y="1377950"/>
                </a:cubicBezTo>
                <a:cubicBezTo>
                  <a:pt x="1399646" y="1488017"/>
                  <a:pt x="1287463" y="1391708"/>
                  <a:pt x="1285875" y="1365250"/>
                </a:cubicBezTo>
                <a:cubicBezTo>
                  <a:pt x="1284288" y="1338792"/>
                  <a:pt x="1281906" y="1278996"/>
                  <a:pt x="1279525" y="12192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5957011-42CD-06F8-9BDB-A7E7A4FEFECD}"/>
              </a:ext>
            </a:extLst>
          </p:cNvPr>
          <p:cNvSpPr/>
          <p:nvPr/>
        </p:nvSpPr>
        <p:spPr>
          <a:xfrm>
            <a:off x="4032136" y="2092325"/>
            <a:ext cx="504939" cy="1415034"/>
          </a:xfrm>
          <a:custGeom>
            <a:avLst/>
            <a:gdLst>
              <a:gd name="connsiteX0" fmla="*/ 419214 w 504939"/>
              <a:gd name="connsiteY0" fmla="*/ 0 h 1415034"/>
              <a:gd name="connsiteX1" fmla="*/ 22339 w 504939"/>
              <a:gd name="connsiteY1" fmla="*/ 1333500 h 1415034"/>
              <a:gd name="connsiteX2" fmla="*/ 98539 w 504939"/>
              <a:gd name="connsiteY2" fmla="*/ 1136650 h 1415034"/>
              <a:gd name="connsiteX3" fmla="*/ 504939 w 504939"/>
              <a:gd name="connsiteY3" fmla="*/ 47625 h 14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39" h="1415034">
                <a:moveTo>
                  <a:pt x="419214" y="0"/>
                </a:moveTo>
                <a:cubicBezTo>
                  <a:pt x="247499" y="572029"/>
                  <a:pt x="75785" y="1144058"/>
                  <a:pt x="22339" y="1333500"/>
                </a:cubicBezTo>
                <a:cubicBezTo>
                  <a:pt x="-31107" y="1522942"/>
                  <a:pt x="18106" y="1350962"/>
                  <a:pt x="98539" y="1136650"/>
                </a:cubicBezTo>
                <a:cubicBezTo>
                  <a:pt x="178972" y="922338"/>
                  <a:pt x="341955" y="484981"/>
                  <a:pt x="504939" y="476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241FE81-A01F-39F1-5218-A4E13EB25083}"/>
              </a:ext>
            </a:extLst>
          </p:cNvPr>
          <p:cNvSpPr/>
          <p:nvPr/>
        </p:nvSpPr>
        <p:spPr>
          <a:xfrm>
            <a:off x="3991708" y="1658815"/>
            <a:ext cx="905209" cy="516271"/>
          </a:xfrm>
          <a:custGeom>
            <a:avLst/>
            <a:gdLst>
              <a:gd name="connsiteX0" fmla="*/ 0 w 905209"/>
              <a:gd name="connsiteY0" fmla="*/ 439616 h 516271"/>
              <a:gd name="connsiteX1" fmla="*/ 674077 w 905209"/>
              <a:gd name="connsiteY1" fmla="*/ 11723 h 516271"/>
              <a:gd name="connsiteX2" fmla="*/ 445477 w 905209"/>
              <a:gd name="connsiteY2" fmla="*/ 175847 h 516271"/>
              <a:gd name="connsiteX3" fmla="*/ 685800 w 905209"/>
              <a:gd name="connsiteY3" fmla="*/ 128954 h 516271"/>
              <a:gd name="connsiteX4" fmla="*/ 779584 w 905209"/>
              <a:gd name="connsiteY4" fmla="*/ 181708 h 516271"/>
              <a:gd name="connsiteX5" fmla="*/ 879230 w 905209"/>
              <a:gd name="connsiteY5" fmla="*/ 433754 h 516271"/>
              <a:gd name="connsiteX6" fmla="*/ 838200 w 905209"/>
              <a:gd name="connsiteY6" fmla="*/ 386862 h 516271"/>
              <a:gd name="connsiteX7" fmla="*/ 199292 w 905209"/>
              <a:gd name="connsiteY7" fmla="*/ 515816 h 516271"/>
              <a:gd name="connsiteX8" fmla="*/ 656492 w 905209"/>
              <a:gd name="connsiteY8" fmla="*/ 422031 h 516271"/>
              <a:gd name="connsiteX9" fmla="*/ 638907 w 905209"/>
              <a:gd name="connsiteY9" fmla="*/ 228600 h 516271"/>
              <a:gd name="connsiteX10" fmla="*/ 767861 w 905209"/>
              <a:gd name="connsiteY10" fmla="*/ 134816 h 516271"/>
              <a:gd name="connsiteX11" fmla="*/ 808892 w 905209"/>
              <a:gd name="connsiteY11" fmla="*/ 310662 h 516271"/>
              <a:gd name="connsiteX12" fmla="*/ 527538 w 905209"/>
              <a:gd name="connsiteY12" fmla="*/ 328247 h 516271"/>
              <a:gd name="connsiteX13" fmla="*/ 650630 w 905209"/>
              <a:gd name="connsiteY13" fmla="*/ 275493 h 516271"/>
              <a:gd name="connsiteX14" fmla="*/ 398584 w 905209"/>
              <a:gd name="connsiteY14" fmla="*/ 310662 h 516271"/>
              <a:gd name="connsiteX15" fmla="*/ 656492 w 905209"/>
              <a:gd name="connsiteY15" fmla="*/ 0 h 51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5209" h="516271">
                <a:moveTo>
                  <a:pt x="0" y="439616"/>
                </a:moveTo>
                <a:lnTo>
                  <a:pt x="674077" y="11723"/>
                </a:lnTo>
                <a:cubicBezTo>
                  <a:pt x="748323" y="-32238"/>
                  <a:pt x="443523" y="156309"/>
                  <a:pt x="445477" y="175847"/>
                </a:cubicBezTo>
                <a:cubicBezTo>
                  <a:pt x="447431" y="195385"/>
                  <a:pt x="630116" y="127977"/>
                  <a:pt x="685800" y="128954"/>
                </a:cubicBezTo>
                <a:cubicBezTo>
                  <a:pt x="741484" y="129931"/>
                  <a:pt x="747346" y="130908"/>
                  <a:pt x="779584" y="181708"/>
                </a:cubicBezTo>
                <a:cubicBezTo>
                  <a:pt x="811822" y="232508"/>
                  <a:pt x="869461" y="399562"/>
                  <a:pt x="879230" y="433754"/>
                </a:cubicBezTo>
                <a:cubicBezTo>
                  <a:pt x="888999" y="467946"/>
                  <a:pt x="951523" y="373185"/>
                  <a:pt x="838200" y="386862"/>
                </a:cubicBezTo>
                <a:cubicBezTo>
                  <a:pt x="724877" y="400539"/>
                  <a:pt x="229577" y="509954"/>
                  <a:pt x="199292" y="515816"/>
                </a:cubicBezTo>
                <a:cubicBezTo>
                  <a:pt x="169007" y="521678"/>
                  <a:pt x="583223" y="469900"/>
                  <a:pt x="656492" y="422031"/>
                </a:cubicBezTo>
                <a:cubicBezTo>
                  <a:pt x="729761" y="374162"/>
                  <a:pt x="620345" y="276469"/>
                  <a:pt x="638907" y="228600"/>
                </a:cubicBezTo>
                <a:cubicBezTo>
                  <a:pt x="657469" y="180731"/>
                  <a:pt x="739530" y="121139"/>
                  <a:pt x="767861" y="134816"/>
                </a:cubicBezTo>
                <a:cubicBezTo>
                  <a:pt x="796192" y="148493"/>
                  <a:pt x="848946" y="278423"/>
                  <a:pt x="808892" y="310662"/>
                </a:cubicBezTo>
                <a:cubicBezTo>
                  <a:pt x="768838" y="342900"/>
                  <a:pt x="553915" y="334108"/>
                  <a:pt x="527538" y="328247"/>
                </a:cubicBezTo>
                <a:cubicBezTo>
                  <a:pt x="501161" y="322386"/>
                  <a:pt x="672122" y="278424"/>
                  <a:pt x="650630" y="275493"/>
                </a:cubicBezTo>
                <a:cubicBezTo>
                  <a:pt x="629138" y="272562"/>
                  <a:pt x="397607" y="356577"/>
                  <a:pt x="398584" y="310662"/>
                </a:cubicBezTo>
                <a:cubicBezTo>
                  <a:pt x="399561" y="264747"/>
                  <a:pt x="528026" y="132373"/>
                  <a:pt x="656492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5572425-FB99-CD3A-AB1A-4E5392CC4BED}"/>
              </a:ext>
            </a:extLst>
          </p:cNvPr>
          <p:cNvSpPr/>
          <p:nvPr/>
        </p:nvSpPr>
        <p:spPr>
          <a:xfrm>
            <a:off x="3786554" y="3335215"/>
            <a:ext cx="955431" cy="1600200"/>
          </a:xfrm>
          <a:custGeom>
            <a:avLst/>
            <a:gdLst>
              <a:gd name="connsiteX0" fmla="*/ 0 w 955431"/>
              <a:gd name="connsiteY0" fmla="*/ 0 h 1600200"/>
              <a:gd name="connsiteX1" fmla="*/ 392723 w 955431"/>
              <a:gd name="connsiteY1" fmla="*/ 1125416 h 1600200"/>
              <a:gd name="connsiteX2" fmla="*/ 345831 w 955431"/>
              <a:gd name="connsiteY2" fmla="*/ 967154 h 1600200"/>
              <a:gd name="connsiteX3" fmla="*/ 955431 w 955431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431" h="1600200">
                <a:moveTo>
                  <a:pt x="0" y="0"/>
                </a:moveTo>
                <a:cubicBezTo>
                  <a:pt x="167542" y="482112"/>
                  <a:pt x="335085" y="964224"/>
                  <a:pt x="392723" y="1125416"/>
                </a:cubicBezTo>
                <a:cubicBezTo>
                  <a:pt x="450361" y="1286608"/>
                  <a:pt x="252046" y="888023"/>
                  <a:pt x="345831" y="967154"/>
                </a:cubicBezTo>
                <a:cubicBezTo>
                  <a:pt x="439616" y="1046285"/>
                  <a:pt x="697523" y="1323242"/>
                  <a:pt x="955431" y="16002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FFDA268-B856-82B9-D097-85679B798759}"/>
              </a:ext>
            </a:extLst>
          </p:cNvPr>
          <p:cNvSpPr/>
          <p:nvPr/>
        </p:nvSpPr>
        <p:spPr>
          <a:xfrm>
            <a:off x="3911644" y="2502877"/>
            <a:ext cx="959294" cy="2455985"/>
          </a:xfrm>
          <a:custGeom>
            <a:avLst/>
            <a:gdLst>
              <a:gd name="connsiteX0" fmla="*/ 818618 w 959294"/>
              <a:gd name="connsiteY0" fmla="*/ 0 h 2455985"/>
              <a:gd name="connsiteX1" fmla="*/ 191433 w 959294"/>
              <a:gd name="connsiteY1" fmla="*/ 1090246 h 2455985"/>
              <a:gd name="connsiteX2" fmla="*/ 349694 w 959294"/>
              <a:gd name="connsiteY2" fmla="*/ 961292 h 2455985"/>
              <a:gd name="connsiteX3" fmla="*/ 203156 w 959294"/>
              <a:gd name="connsiteY3" fmla="*/ 1336431 h 2455985"/>
              <a:gd name="connsiteX4" fmla="*/ 384864 w 959294"/>
              <a:gd name="connsiteY4" fmla="*/ 1893277 h 2455985"/>
              <a:gd name="connsiteX5" fmla="*/ 3864 w 959294"/>
              <a:gd name="connsiteY5" fmla="*/ 1113692 h 2455985"/>
              <a:gd name="connsiteX6" fmla="*/ 666218 w 959294"/>
              <a:gd name="connsiteY6" fmla="*/ 2274277 h 2455985"/>
              <a:gd name="connsiteX7" fmla="*/ 648633 w 959294"/>
              <a:gd name="connsiteY7" fmla="*/ 1957754 h 2455985"/>
              <a:gd name="connsiteX8" fmla="*/ 959294 w 959294"/>
              <a:gd name="connsiteY8" fmla="*/ 2455985 h 24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9294" h="2455985">
                <a:moveTo>
                  <a:pt x="818618" y="0"/>
                </a:moveTo>
                <a:cubicBezTo>
                  <a:pt x="544102" y="465015"/>
                  <a:pt x="269587" y="930031"/>
                  <a:pt x="191433" y="1090246"/>
                </a:cubicBezTo>
                <a:cubicBezTo>
                  <a:pt x="113279" y="1250461"/>
                  <a:pt x="347740" y="920261"/>
                  <a:pt x="349694" y="961292"/>
                </a:cubicBezTo>
                <a:cubicBezTo>
                  <a:pt x="351648" y="1002323"/>
                  <a:pt x="197294" y="1181100"/>
                  <a:pt x="203156" y="1336431"/>
                </a:cubicBezTo>
                <a:cubicBezTo>
                  <a:pt x="209018" y="1491762"/>
                  <a:pt x="418079" y="1930400"/>
                  <a:pt x="384864" y="1893277"/>
                </a:cubicBezTo>
                <a:cubicBezTo>
                  <a:pt x="351649" y="1856154"/>
                  <a:pt x="-43028" y="1050192"/>
                  <a:pt x="3864" y="1113692"/>
                </a:cubicBezTo>
                <a:cubicBezTo>
                  <a:pt x="50756" y="1177192"/>
                  <a:pt x="558757" y="2133600"/>
                  <a:pt x="666218" y="2274277"/>
                </a:cubicBezTo>
                <a:cubicBezTo>
                  <a:pt x="773679" y="2414954"/>
                  <a:pt x="599787" y="1927469"/>
                  <a:pt x="648633" y="1957754"/>
                </a:cubicBezTo>
                <a:cubicBezTo>
                  <a:pt x="697479" y="1988039"/>
                  <a:pt x="828386" y="2222012"/>
                  <a:pt x="959294" y="245598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2AABC1C-91F7-F496-8B5F-3DD838999E15}"/>
              </a:ext>
            </a:extLst>
          </p:cNvPr>
          <p:cNvSpPr/>
          <p:nvPr/>
        </p:nvSpPr>
        <p:spPr>
          <a:xfrm>
            <a:off x="3985681" y="2261820"/>
            <a:ext cx="1268019" cy="2638876"/>
          </a:xfrm>
          <a:custGeom>
            <a:avLst/>
            <a:gdLst>
              <a:gd name="connsiteX0" fmla="*/ 773888 w 1268019"/>
              <a:gd name="connsiteY0" fmla="*/ 235195 h 2638876"/>
              <a:gd name="connsiteX1" fmla="*/ 375304 w 1268019"/>
              <a:gd name="connsiteY1" fmla="*/ 1249242 h 2638876"/>
              <a:gd name="connsiteX2" fmla="*/ 404611 w 1268019"/>
              <a:gd name="connsiteY2" fmla="*/ 1196488 h 2638876"/>
              <a:gd name="connsiteX3" fmla="*/ 662519 w 1268019"/>
              <a:gd name="connsiteY3" fmla="*/ 1788503 h 2638876"/>
              <a:gd name="connsiteX4" fmla="*/ 545288 w 1268019"/>
              <a:gd name="connsiteY4" fmla="*/ 1724026 h 2638876"/>
              <a:gd name="connsiteX5" fmla="*/ 943873 w 1268019"/>
              <a:gd name="connsiteY5" fmla="*/ 2222257 h 2638876"/>
              <a:gd name="connsiteX6" fmla="*/ 873534 w 1268019"/>
              <a:gd name="connsiteY6" fmla="*/ 2280872 h 2638876"/>
              <a:gd name="connsiteX7" fmla="*/ 1266257 w 1268019"/>
              <a:gd name="connsiteY7" fmla="*/ 2638426 h 2638876"/>
              <a:gd name="connsiteX8" fmla="*/ 691827 w 1268019"/>
              <a:gd name="connsiteY8" fmla="*/ 2198811 h 2638876"/>
              <a:gd name="connsiteX9" fmla="*/ 6027 w 1268019"/>
              <a:gd name="connsiteY9" fmla="*/ 879965 h 2638876"/>
              <a:gd name="connsiteX10" fmla="*/ 375304 w 1268019"/>
              <a:gd name="connsiteY10" fmla="*/ 1659549 h 2638876"/>
              <a:gd name="connsiteX11" fmla="*/ 691827 w 1268019"/>
              <a:gd name="connsiteY11" fmla="*/ 1237518 h 2638876"/>
              <a:gd name="connsiteX12" fmla="*/ 703550 w 1268019"/>
              <a:gd name="connsiteY12" fmla="*/ 1425088 h 2638876"/>
              <a:gd name="connsiteX13" fmla="*/ 580457 w 1268019"/>
              <a:gd name="connsiteY13" fmla="*/ 734 h 2638876"/>
              <a:gd name="connsiteX14" fmla="*/ 697688 w 1268019"/>
              <a:gd name="connsiteY14" fmla="*/ 1225795 h 2638876"/>
              <a:gd name="connsiteX15" fmla="*/ 768027 w 1268019"/>
              <a:gd name="connsiteY15" fmla="*/ 926857 h 2638876"/>
              <a:gd name="connsiteX16" fmla="*/ 809057 w 1268019"/>
              <a:gd name="connsiteY16" fmla="*/ 1507149 h 2638876"/>
              <a:gd name="connsiteX17" fmla="*/ 908704 w 1268019"/>
              <a:gd name="connsiteY17" fmla="*/ 727565 h 263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8019" h="2638876">
                <a:moveTo>
                  <a:pt x="773888" y="235195"/>
                </a:moveTo>
                <a:cubicBezTo>
                  <a:pt x="605369" y="662111"/>
                  <a:pt x="436850" y="1089027"/>
                  <a:pt x="375304" y="1249242"/>
                </a:cubicBezTo>
                <a:cubicBezTo>
                  <a:pt x="313758" y="1409458"/>
                  <a:pt x="356742" y="1106611"/>
                  <a:pt x="404611" y="1196488"/>
                </a:cubicBezTo>
                <a:cubicBezTo>
                  <a:pt x="452480" y="1286365"/>
                  <a:pt x="639073" y="1700580"/>
                  <a:pt x="662519" y="1788503"/>
                </a:cubicBezTo>
                <a:cubicBezTo>
                  <a:pt x="685965" y="1876426"/>
                  <a:pt x="498396" y="1651734"/>
                  <a:pt x="545288" y="1724026"/>
                </a:cubicBezTo>
                <a:cubicBezTo>
                  <a:pt x="592180" y="1796318"/>
                  <a:pt x="889165" y="2129449"/>
                  <a:pt x="943873" y="2222257"/>
                </a:cubicBezTo>
                <a:cubicBezTo>
                  <a:pt x="998581" y="2315065"/>
                  <a:pt x="819803" y="2211511"/>
                  <a:pt x="873534" y="2280872"/>
                </a:cubicBezTo>
                <a:cubicBezTo>
                  <a:pt x="927265" y="2350233"/>
                  <a:pt x="1296542" y="2652103"/>
                  <a:pt x="1266257" y="2638426"/>
                </a:cubicBezTo>
                <a:cubicBezTo>
                  <a:pt x="1235973" y="2624749"/>
                  <a:pt x="901865" y="2491888"/>
                  <a:pt x="691827" y="2198811"/>
                </a:cubicBezTo>
                <a:cubicBezTo>
                  <a:pt x="481789" y="1905734"/>
                  <a:pt x="58781" y="969842"/>
                  <a:pt x="6027" y="879965"/>
                </a:cubicBezTo>
                <a:cubicBezTo>
                  <a:pt x="-46727" y="790088"/>
                  <a:pt x="261004" y="1599957"/>
                  <a:pt x="375304" y="1659549"/>
                </a:cubicBezTo>
                <a:cubicBezTo>
                  <a:pt x="489604" y="1719141"/>
                  <a:pt x="637119" y="1276595"/>
                  <a:pt x="691827" y="1237518"/>
                </a:cubicBezTo>
                <a:cubicBezTo>
                  <a:pt x="746535" y="1198441"/>
                  <a:pt x="722112" y="1631219"/>
                  <a:pt x="703550" y="1425088"/>
                </a:cubicBezTo>
                <a:cubicBezTo>
                  <a:pt x="684988" y="1218957"/>
                  <a:pt x="581434" y="33949"/>
                  <a:pt x="580457" y="734"/>
                </a:cubicBezTo>
                <a:cubicBezTo>
                  <a:pt x="579480" y="-32481"/>
                  <a:pt x="666426" y="1071441"/>
                  <a:pt x="697688" y="1225795"/>
                </a:cubicBezTo>
                <a:cubicBezTo>
                  <a:pt x="728950" y="1380149"/>
                  <a:pt x="749466" y="879965"/>
                  <a:pt x="768027" y="926857"/>
                </a:cubicBezTo>
                <a:cubicBezTo>
                  <a:pt x="786588" y="973749"/>
                  <a:pt x="785611" y="1540364"/>
                  <a:pt x="809057" y="1507149"/>
                </a:cubicBezTo>
                <a:cubicBezTo>
                  <a:pt x="832503" y="1473934"/>
                  <a:pt x="870603" y="1100749"/>
                  <a:pt x="908704" y="72756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B52448B-E3C9-5E86-5BAC-F28831F4FD63}"/>
              </a:ext>
            </a:extLst>
          </p:cNvPr>
          <p:cNvSpPr/>
          <p:nvPr/>
        </p:nvSpPr>
        <p:spPr>
          <a:xfrm>
            <a:off x="6805246" y="1799492"/>
            <a:ext cx="2579077" cy="457200"/>
          </a:xfrm>
          <a:custGeom>
            <a:avLst/>
            <a:gdLst>
              <a:gd name="connsiteX0" fmla="*/ 0 w 2579077"/>
              <a:gd name="connsiteY0" fmla="*/ 0 h 457200"/>
              <a:gd name="connsiteX1" fmla="*/ 674077 w 2579077"/>
              <a:gd name="connsiteY1" fmla="*/ 187570 h 457200"/>
              <a:gd name="connsiteX2" fmla="*/ 111369 w 2579077"/>
              <a:gd name="connsiteY2" fmla="*/ 228600 h 457200"/>
              <a:gd name="connsiteX3" fmla="*/ 1582616 w 2579077"/>
              <a:gd name="connsiteY3" fmla="*/ 158262 h 457200"/>
              <a:gd name="connsiteX4" fmla="*/ 2579077 w 2579077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077" h="457200">
                <a:moveTo>
                  <a:pt x="0" y="0"/>
                </a:moveTo>
                <a:cubicBezTo>
                  <a:pt x="327758" y="74735"/>
                  <a:pt x="655516" y="149470"/>
                  <a:pt x="674077" y="187570"/>
                </a:cubicBezTo>
                <a:cubicBezTo>
                  <a:pt x="692638" y="225670"/>
                  <a:pt x="-40054" y="233485"/>
                  <a:pt x="111369" y="228600"/>
                </a:cubicBezTo>
                <a:cubicBezTo>
                  <a:pt x="262792" y="223715"/>
                  <a:pt x="1171331" y="120162"/>
                  <a:pt x="1582616" y="158262"/>
                </a:cubicBezTo>
                <a:cubicBezTo>
                  <a:pt x="1993901" y="196362"/>
                  <a:pt x="2286489" y="326781"/>
                  <a:pt x="2579077" y="4572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2B25DE5-7080-B935-8AB6-7207CD12AF73}"/>
              </a:ext>
            </a:extLst>
          </p:cNvPr>
          <p:cNvSpPr/>
          <p:nvPr/>
        </p:nvSpPr>
        <p:spPr>
          <a:xfrm>
            <a:off x="8891954" y="1917938"/>
            <a:ext cx="860598" cy="2818185"/>
          </a:xfrm>
          <a:custGeom>
            <a:avLst/>
            <a:gdLst>
              <a:gd name="connsiteX0" fmla="*/ 281354 w 860598"/>
              <a:gd name="connsiteY0" fmla="*/ 74985 h 2818185"/>
              <a:gd name="connsiteX1" fmla="*/ 339969 w 860598"/>
              <a:gd name="connsiteY1" fmla="*/ 104293 h 2818185"/>
              <a:gd name="connsiteX2" fmla="*/ 855784 w 860598"/>
              <a:gd name="connsiteY2" fmla="*/ 1083170 h 2818185"/>
              <a:gd name="connsiteX3" fmla="*/ 609600 w 860598"/>
              <a:gd name="connsiteY3" fmla="*/ 1645877 h 2818185"/>
              <a:gd name="connsiteX4" fmla="*/ 814754 w 860598"/>
              <a:gd name="connsiteY4" fmla="*/ 1604847 h 2818185"/>
              <a:gd name="connsiteX5" fmla="*/ 498231 w 860598"/>
              <a:gd name="connsiteY5" fmla="*/ 2149970 h 2818185"/>
              <a:gd name="connsiteX6" fmla="*/ 597877 w 860598"/>
              <a:gd name="connsiteY6" fmla="*/ 1815862 h 2818185"/>
              <a:gd name="connsiteX7" fmla="*/ 0 w 860598"/>
              <a:gd name="connsiteY7" fmla="*/ 2818185 h 28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598" h="2818185">
                <a:moveTo>
                  <a:pt x="281354" y="74985"/>
                </a:moveTo>
                <a:cubicBezTo>
                  <a:pt x="262792" y="5623"/>
                  <a:pt x="244231" y="-63738"/>
                  <a:pt x="339969" y="104293"/>
                </a:cubicBezTo>
                <a:cubicBezTo>
                  <a:pt x="435707" y="272324"/>
                  <a:pt x="810846" y="826239"/>
                  <a:pt x="855784" y="1083170"/>
                </a:cubicBezTo>
                <a:cubicBezTo>
                  <a:pt x="900722" y="1340101"/>
                  <a:pt x="616438" y="1558931"/>
                  <a:pt x="609600" y="1645877"/>
                </a:cubicBezTo>
                <a:cubicBezTo>
                  <a:pt x="602762" y="1732823"/>
                  <a:pt x="833315" y="1520832"/>
                  <a:pt x="814754" y="1604847"/>
                </a:cubicBezTo>
                <a:cubicBezTo>
                  <a:pt x="796193" y="1688862"/>
                  <a:pt x="534377" y="2114801"/>
                  <a:pt x="498231" y="2149970"/>
                </a:cubicBezTo>
                <a:cubicBezTo>
                  <a:pt x="462085" y="2185139"/>
                  <a:pt x="680915" y="1704493"/>
                  <a:pt x="597877" y="1815862"/>
                </a:cubicBezTo>
                <a:cubicBezTo>
                  <a:pt x="514839" y="1927231"/>
                  <a:pt x="257419" y="2372708"/>
                  <a:pt x="0" y="281818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13C9003-76B2-1068-F389-312AFB0E4367}"/>
              </a:ext>
            </a:extLst>
          </p:cNvPr>
          <p:cNvSpPr/>
          <p:nvPr/>
        </p:nvSpPr>
        <p:spPr>
          <a:xfrm>
            <a:off x="9124575" y="2006055"/>
            <a:ext cx="2872884" cy="1843098"/>
          </a:xfrm>
          <a:custGeom>
            <a:avLst/>
            <a:gdLst>
              <a:gd name="connsiteX0" fmla="*/ 37010 w 2872884"/>
              <a:gd name="connsiteY0" fmla="*/ 16176 h 1843098"/>
              <a:gd name="connsiteX1" fmla="*/ 95625 w 2872884"/>
              <a:gd name="connsiteY1" fmla="*/ 63068 h 1843098"/>
              <a:gd name="connsiteX2" fmla="*/ 1701687 w 2872884"/>
              <a:gd name="connsiteY2" fmla="*/ 954022 h 1843098"/>
              <a:gd name="connsiteX3" fmla="*/ 1115533 w 2872884"/>
              <a:gd name="connsiteY3" fmla="*/ 825068 h 1843098"/>
              <a:gd name="connsiteX4" fmla="*/ 1531702 w 2872884"/>
              <a:gd name="connsiteY4" fmla="*/ 1206068 h 1843098"/>
              <a:gd name="connsiteX5" fmla="*/ 1725133 w 2872884"/>
              <a:gd name="connsiteY5" fmla="*/ 1335022 h 1843098"/>
              <a:gd name="connsiteX6" fmla="*/ 2182333 w 2872884"/>
              <a:gd name="connsiteY6" fmla="*/ 848514 h 1843098"/>
              <a:gd name="connsiteX7" fmla="*/ 2856410 w 2872884"/>
              <a:gd name="connsiteY7" fmla="*/ 426483 h 1843098"/>
              <a:gd name="connsiteX8" fmla="*/ 2668840 w 2872884"/>
              <a:gd name="connsiteY8" fmla="*/ 596468 h 1843098"/>
              <a:gd name="connsiteX9" fmla="*/ 2704010 w 2872884"/>
              <a:gd name="connsiteY9" fmla="*/ 696114 h 1843098"/>
              <a:gd name="connsiteX10" fmla="*/ 1953733 w 2872884"/>
              <a:gd name="connsiteY10" fmla="*/ 1803945 h 1843098"/>
              <a:gd name="connsiteX11" fmla="*/ 2199917 w 2872884"/>
              <a:gd name="connsiteY11" fmla="*/ 1551899 h 1843098"/>
              <a:gd name="connsiteX12" fmla="*/ 587994 w 2872884"/>
              <a:gd name="connsiteY12" fmla="*/ 1833253 h 1843098"/>
              <a:gd name="connsiteX13" fmla="*/ 886933 w 2872884"/>
              <a:gd name="connsiteY13" fmla="*/ 1698437 h 1843098"/>
              <a:gd name="connsiteX14" fmla="*/ 869348 w 2872884"/>
              <a:gd name="connsiteY14" fmla="*/ 954022 h 1843098"/>
              <a:gd name="connsiteX15" fmla="*/ 1385163 w 2872884"/>
              <a:gd name="connsiteY15" fmla="*/ 1399499 h 1843098"/>
              <a:gd name="connsiteX16" fmla="*/ 2035794 w 2872884"/>
              <a:gd name="connsiteY16" fmla="*/ 918853 h 1843098"/>
              <a:gd name="connsiteX17" fmla="*/ 2604363 w 2872884"/>
              <a:gd name="connsiteY17" fmla="*/ 403037 h 184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72884" h="1843098">
                <a:moveTo>
                  <a:pt x="37010" y="16176"/>
                </a:moveTo>
                <a:cubicBezTo>
                  <a:pt x="-72406" y="-38532"/>
                  <a:pt x="95625" y="63068"/>
                  <a:pt x="95625" y="63068"/>
                </a:cubicBezTo>
                <a:cubicBezTo>
                  <a:pt x="373071" y="219376"/>
                  <a:pt x="1531702" y="827022"/>
                  <a:pt x="1701687" y="954022"/>
                </a:cubicBezTo>
                <a:cubicBezTo>
                  <a:pt x="1871672" y="1081022"/>
                  <a:pt x="1143864" y="783060"/>
                  <a:pt x="1115533" y="825068"/>
                </a:cubicBezTo>
                <a:cubicBezTo>
                  <a:pt x="1087202" y="867076"/>
                  <a:pt x="1430102" y="1121076"/>
                  <a:pt x="1531702" y="1206068"/>
                </a:cubicBezTo>
                <a:cubicBezTo>
                  <a:pt x="1633302" y="1291060"/>
                  <a:pt x="1616695" y="1394614"/>
                  <a:pt x="1725133" y="1335022"/>
                </a:cubicBezTo>
                <a:cubicBezTo>
                  <a:pt x="1833571" y="1275430"/>
                  <a:pt x="1993787" y="999937"/>
                  <a:pt x="2182333" y="848514"/>
                </a:cubicBezTo>
                <a:cubicBezTo>
                  <a:pt x="2370879" y="697091"/>
                  <a:pt x="2775326" y="468491"/>
                  <a:pt x="2856410" y="426483"/>
                </a:cubicBezTo>
                <a:cubicBezTo>
                  <a:pt x="2937494" y="384475"/>
                  <a:pt x="2694240" y="551530"/>
                  <a:pt x="2668840" y="596468"/>
                </a:cubicBezTo>
                <a:cubicBezTo>
                  <a:pt x="2643440" y="641406"/>
                  <a:pt x="2823194" y="494868"/>
                  <a:pt x="2704010" y="696114"/>
                </a:cubicBezTo>
                <a:cubicBezTo>
                  <a:pt x="2584826" y="897360"/>
                  <a:pt x="2037748" y="1661314"/>
                  <a:pt x="1953733" y="1803945"/>
                </a:cubicBezTo>
                <a:cubicBezTo>
                  <a:pt x="1869718" y="1946576"/>
                  <a:pt x="2427540" y="1547014"/>
                  <a:pt x="2199917" y="1551899"/>
                </a:cubicBezTo>
                <a:cubicBezTo>
                  <a:pt x="1972294" y="1556784"/>
                  <a:pt x="806825" y="1808830"/>
                  <a:pt x="587994" y="1833253"/>
                </a:cubicBezTo>
                <a:cubicBezTo>
                  <a:pt x="369163" y="1857676"/>
                  <a:pt x="840041" y="1844976"/>
                  <a:pt x="886933" y="1698437"/>
                </a:cubicBezTo>
                <a:cubicBezTo>
                  <a:pt x="933825" y="1551899"/>
                  <a:pt x="786310" y="1003845"/>
                  <a:pt x="869348" y="954022"/>
                </a:cubicBezTo>
                <a:cubicBezTo>
                  <a:pt x="952386" y="904199"/>
                  <a:pt x="1190755" y="1405361"/>
                  <a:pt x="1385163" y="1399499"/>
                </a:cubicBezTo>
                <a:cubicBezTo>
                  <a:pt x="1579571" y="1393638"/>
                  <a:pt x="1832594" y="1084930"/>
                  <a:pt x="2035794" y="918853"/>
                </a:cubicBezTo>
                <a:cubicBezTo>
                  <a:pt x="2238994" y="752776"/>
                  <a:pt x="2421678" y="577906"/>
                  <a:pt x="2604363" y="40303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8DB4C70-C557-9D5D-9F7C-3DB3436A632C}"/>
              </a:ext>
            </a:extLst>
          </p:cNvPr>
          <p:cNvSpPr/>
          <p:nvPr/>
        </p:nvSpPr>
        <p:spPr>
          <a:xfrm>
            <a:off x="8955059" y="1901340"/>
            <a:ext cx="3047198" cy="1987018"/>
          </a:xfrm>
          <a:custGeom>
            <a:avLst/>
            <a:gdLst>
              <a:gd name="connsiteX0" fmla="*/ 3047198 w 3047198"/>
              <a:gd name="connsiteY0" fmla="*/ 654135 h 1987018"/>
              <a:gd name="connsiteX1" fmla="*/ 1975352 w 3047198"/>
              <a:gd name="connsiteY1" fmla="*/ 1423200 h 1987018"/>
              <a:gd name="connsiteX2" fmla="*/ 2229688 w 3047198"/>
              <a:gd name="connsiteY2" fmla="*/ 1289977 h 1987018"/>
              <a:gd name="connsiteX3" fmla="*/ 1551458 w 3047198"/>
              <a:gd name="connsiteY3" fmla="*/ 1344477 h 1987018"/>
              <a:gd name="connsiteX4" fmla="*/ 1327399 w 3047198"/>
              <a:gd name="connsiteY4" fmla="*/ 969028 h 1987018"/>
              <a:gd name="connsiteX5" fmla="*/ 1216 w 3047198"/>
              <a:gd name="connsiteY5" fmla="*/ 128 h 1987018"/>
              <a:gd name="connsiteX6" fmla="*/ 1085174 w 3047198"/>
              <a:gd name="connsiteY6" fmla="*/ 902416 h 1987018"/>
              <a:gd name="connsiteX7" fmla="*/ 885338 w 3047198"/>
              <a:gd name="connsiteY7" fmla="*/ 1217309 h 1987018"/>
              <a:gd name="connsiteX8" fmla="*/ 1163897 w 3047198"/>
              <a:gd name="connsiteY8" fmla="*/ 1168864 h 1987018"/>
              <a:gd name="connsiteX9" fmla="*/ 1430345 w 3047198"/>
              <a:gd name="connsiteY9" fmla="*/ 1562480 h 1987018"/>
              <a:gd name="connsiteX10" fmla="*/ 2138854 w 3047198"/>
              <a:gd name="connsiteY10" fmla="*/ 1520090 h 1987018"/>
              <a:gd name="connsiteX11" fmla="*/ 1345566 w 3047198"/>
              <a:gd name="connsiteY11" fmla="*/ 1986374 h 1987018"/>
              <a:gd name="connsiteX12" fmla="*/ 2695971 w 3047198"/>
              <a:gd name="connsiteY12" fmla="*/ 1405034 h 19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7198" h="1987018">
                <a:moveTo>
                  <a:pt x="3047198" y="654135"/>
                </a:moveTo>
                <a:lnTo>
                  <a:pt x="1975352" y="1423200"/>
                </a:lnTo>
                <a:cubicBezTo>
                  <a:pt x="1839100" y="1529174"/>
                  <a:pt x="2300337" y="1303098"/>
                  <a:pt x="2229688" y="1289977"/>
                </a:cubicBezTo>
                <a:cubicBezTo>
                  <a:pt x="2159039" y="1276857"/>
                  <a:pt x="1701839" y="1397968"/>
                  <a:pt x="1551458" y="1344477"/>
                </a:cubicBezTo>
                <a:cubicBezTo>
                  <a:pt x="1401077" y="1290986"/>
                  <a:pt x="1585773" y="1193086"/>
                  <a:pt x="1327399" y="969028"/>
                </a:cubicBezTo>
                <a:cubicBezTo>
                  <a:pt x="1069025" y="744970"/>
                  <a:pt x="41587" y="11230"/>
                  <a:pt x="1216" y="128"/>
                </a:cubicBezTo>
                <a:cubicBezTo>
                  <a:pt x="-39155" y="-10974"/>
                  <a:pt x="937820" y="699553"/>
                  <a:pt x="1085174" y="902416"/>
                </a:cubicBezTo>
                <a:cubicBezTo>
                  <a:pt x="1232528" y="1105279"/>
                  <a:pt x="872218" y="1172901"/>
                  <a:pt x="885338" y="1217309"/>
                </a:cubicBezTo>
                <a:cubicBezTo>
                  <a:pt x="898458" y="1261717"/>
                  <a:pt x="1073062" y="1111336"/>
                  <a:pt x="1163897" y="1168864"/>
                </a:cubicBezTo>
                <a:cubicBezTo>
                  <a:pt x="1254731" y="1226393"/>
                  <a:pt x="1267852" y="1503942"/>
                  <a:pt x="1430345" y="1562480"/>
                </a:cubicBezTo>
                <a:cubicBezTo>
                  <a:pt x="1592838" y="1621018"/>
                  <a:pt x="2152984" y="1449441"/>
                  <a:pt x="2138854" y="1520090"/>
                </a:cubicBezTo>
                <a:cubicBezTo>
                  <a:pt x="2124724" y="1590739"/>
                  <a:pt x="1252713" y="2005550"/>
                  <a:pt x="1345566" y="1986374"/>
                </a:cubicBezTo>
                <a:cubicBezTo>
                  <a:pt x="1438419" y="1967198"/>
                  <a:pt x="2067195" y="1686116"/>
                  <a:pt x="2695971" y="140503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F4AEA05-E724-5344-6053-D7758F6DC722}"/>
              </a:ext>
            </a:extLst>
          </p:cNvPr>
          <p:cNvSpPr/>
          <p:nvPr/>
        </p:nvSpPr>
        <p:spPr>
          <a:xfrm>
            <a:off x="7680306" y="1711080"/>
            <a:ext cx="1984689" cy="2535096"/>
          </a:xfrm>
          <a:custGeom>
            <a:avLst/>
            <a:gdLst>
              <a:gd name="connsiteX0" fmla="*/ 1070078 w 1984689"/>
              <a:gd name="connsiteY0" fmla="*/ 45052 h 2535096"/>
              <a:gd name="connsiteX1" fmla="*/ 1136690 w 1984689"/>
              <a:gd name="connsiteY1" fmla="*/ 123776 h 2535096"/>
              <a:gd name="connsiteX2" fmla="*/ 1790698 w 1984689"/>
              <a:gd name="connsiteY2" fmla="*/ 1098732 h 2535096"/>
              <a:gd name="connsiteX3" fmla="*/ 1451583 w 1984689"/>
              <a:gd name="connsiteY3" fmla="*/ 1764851 h 2535096"/>
              <a:gd name="connsiteX4" fmla="*/ 1960256 w 1984689"/>
              <a:gd name="connsiteY4" fmla="*/ 1686128 h 2535096"/>
              <a:gd name="connsiteX5" fmla="*/ 519016 w 1984689"/>
              <a:gd name="connsiteY5" fmla="*/ 2533916 h 2535096"/>
              <a:gd name="connsiteX6" fmla="*/ 1572695 w 1984689"/>
              <a:gd name="connsiteY6" fmla="*/ 1849630 h 2535096"/>
              <a:gd name="connsiteX7" fmla="*/ 1687752 w 1984689"/>
              <a:gd name="connsiteY7" fmla="*/ 971564 h 2535096"/>
              <a:gd name="connsiteX8" fmla="*/ 827853 w 1984689"/>
              <a:gd name="connsiteY8" fmla="*/ 2037354 h 2535096"/>
              <a:gd name="connsiteX9" fmla="*/ 1633252 w 1984689"/>
              <a:gd name="connsiteY9" fmla="*/ 789895 h 2535096"/>
              <a:gd name="connsiteX10" fmla="*/ 1021633 w 1984689"/>
              <a:gd name="connsiteY10" fmla="*/ 408390 h 2535096"/>
              <a:gd name="connsiteX11" fmla="*/ 52732 w 1984689"/>
              <a:gd name="connsiteY11" fmla="*/ 341778 h 2535096"/>
              <a:gd name="connsiteX12" fmla="*/ 143567 w 1984689"/>
              <a:gd name="connsiteY12" fmla="*/ 456835 h 2535096"/>
              <a:gd name="connsiteX13" fmla="*/ 270735 w 1984689"/>
              <a:gd name="connsiteY13" fmla="*/ 753561 h 2535096"/>
              <a:gd name="connsiteX14" fmla="*/ 410015 w 1984689"/>
              <a:gd name="connsiteY14" fmla="*/ 838340 h 2535096"/>
              <a:gd name="connsiteX15" fmla="*/ 294958 w 1984689"/>
              <a:gd name="connsiteY15" fmla="*/ 1189566 h 2535096"/>
              <a:gd name="connsiteX16" fmla="*/ 410015 w 1984689"/>
              <a:gd name="connsiteY16" fmla="*/ 1250123 h 2535096"/>
              <a:gd name="connsiteX17" fmla="*/ 676462 w 1984689"/>
              <a:gd name="connsiteY17" fmla="*/ 1540793 h 2535096"/>
              <a:gd name="connsiteX18" fmla="*/ 228346 w 1984689"/>
              <a:gd name="connsiteY18" fmla="*/ 2503638 h 253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4689" h="2535096">
                <a:moveTo>
                  <a:pt x="1070078" y="45052"/>
                </a:moveTo>
                <a:cubicBezTo>
                  <a:pt x="1043332" y="-3393"/>
                  <a:pt x="1016587" y="-51837"/>
                  <a:pt x="1136690" y="123776"/>
                </a:cubicBezTo>
                <a:cubicBezTo>
                  <a:pt x="1256793" y="299389"/>
                  <a:pt x="1738216" y="825220"/>
                  <a:pt x="1790698" y="1098732"/>
                </a:cubicBezTo>
                <a:cubicBezTo>
                  <a:pt x="1843180" y="1372244"/>
                  <a:pt x="1423323" y="1666952"/>
                  <a:pt x="1451583" y="1764851"/>
                </a:cubicBezTo>
                <a:cubicBezTo>
                  <a:pt x="1479843" y="1862750"/>
                  <a:pt x="2115684" y="1557951"/>
                  <a:pt x="1960256" y="1686128"/>
                </a:cubicBezTo>
                <a:cubicBezTo>
                  <a:pt x="1804828" y="1814306"/>
                  <a:pt x="583609" y="2506666"/>
                  <a:pt x="519016" y="2533916"/>
                </a:cubicBezTo>
                <a:cubicBezTo>
                  <a:pt x="454422" y="2561166"/>
                  <a:pt x="1377906" y="2110022"/>
                  <a:pt x="1572695" y="1849630"/>
                </a:cubicBezTo>
                <a:cubicBezTo>
                  <a:pt x="1767484" y="1589238"/>
                  <a:pt x="1811892" y="940277"/>
                  <a:pt x="1687752" y="971564"/>
                </a:cubicBezTo>
                <a:cubicBezTo>
                  <a:pt x="1563612" y="1002851"/>
                  <a:pt x="836936" y="2067632"/>
                  <a:pt x="827853" y="2037354"/>
                </a:cubicBezTo>
                <a:cubicBezTo>
                  <a:pt x="818770" y="2007076"/>
                  <a:pt x="1600955" y="1061389"/>
                  <a:pt x="1633252" y="789895"/>
                </a:cubicBezTo>
                <a:cubicBezTo>
                  <a:pt x="1665549" y="518401"/>
                  <a:pt x="1285053" y="483076"/>
                  <a:pt x="1021633" y="408390"/>
                </a:cubicBezTo>
                <a:cubicBezTo>
                  <a:pt x="758213" y="333704"/>
                  <a:pt x="199076" y="333704"/>
                  <a:pt x="52732" y="341778"/>
                </a:cubicBezTo>
                <a:cubicBezTo>
                  <a:pt x="-93612" y="349852"/>
                  <a:pt x="107233" y="388204"/>
                  <a:pt x="143567" y="456835"/>
                </a:cubicBezTo>
                <a:cubicBezTo>
                  <a:pt x="179901" y="525466"/>
                  <a:pt x="226327" y="689977"/>
                  <a:pt x="270735" y="753561"/>
                </a:cubicBezTo>
                <a:cubicBezTo>
                  <a:pt x="315143" y="817145"/>
                  <a:pt x="405978" y="765673"/>
                  <a:pt x="410015" y="838340"/>
                </a:cubicBezTo>
                <a:cubicBezTo>
                  <a:pt x="414052" y="911008"/>
                  <a:pt x="294958" y="1120936"/>
                  <a:pt x="294958" y="1189566"/>
                </a:cubicBezTo>
                <a:cubicBezTo>
                  <a:pt x="294958" y="1258196"/>
                  <a:pt x="346431" y="1191585"/>
                  <a:pt x="410015" y="1250123"/>
                </a:cubicBezTo>
                <a:cubicBezTo>
                  <a:pt x="473599" y="1308661"/>
                  <a:pt x="706740" y="1331874"/>
                  <a:pt x="676462" y="1540793"/>
                </a:cubicBezTo>
                <a:cubicBezTo>
                  <a:pt x="646184" y="1749712"/>
                  <a:pt x="437265" y="2126675"/>
                  <a:pt x="228346" y="250363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C06674C-0FCA-C1C4-A6CA-449A6709398A}"/>
              </a:ext>
            </a:extLst>
          </p:cNvPr>
          <p:cNvSpPr/>
          <p:nvPr/>
        </p:nvSpPr>
        <p:spPr>
          <a:xfrm>
            <a:off x="8252458" y="3590988"/>
            <a:ext cx="1400707" cy="1974135"/>
          </a:xfrm>
          <a:custGeom>
            <a:avLst/>
            <a:gdLst>
              <a:gd name="connsiteX0" fmla="*/ 1200379 w 1400707"/>
              <a:gd name="connsiteY0" fmla="*/ 0 h 1974135"/>
              <a:gd name="connsiteX1" fmla="*/ 49810 w 1400707"/>
              <a:gd name="connsiteY1" fmla="*/ 1041568 h 1974135"/>
              <a:gd name="connsiteX2" fmla="*/ 322313 w 1400707"/>
              <a:gd name="connsiteY2" fmla="*/ 1029457 h 1974135"/>
              <a:gd name="connsiteX3" fmla="*/ 1351770 w 1400707"/>
              <a:gd name="connsiteY3" fmla="*/ 1205070 h 1974135"/>
              <a:gd name="connsiteX4" fmla="*/ 1206435 w 1400707"/>
              <a:gd name="connsiteY4" fmla="*/ 1592631 h 1974135"/>
              <a:gd name="connsiteX5" fmla="*/ 952098 w 1400707"/>
              <a:gd name="connsiteY5" fmla="*/ 1974135 h 19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707" h="1974135">
                <a:moveTo>
                  <a:pt x="1200379" y="0"/>
                </a:moveTo>
                <a:cubicBezTo>
                  <a:pt x="698266" y="434996"/>
                  <a:pt x="196154" y="869992"/>
                  <a:pt x="49810" y="1041568"/>
                </a:cubicBezTo>
                <a:cubicBezTo>
                  <a:pt x="-96534" y="1213144"/>
                  <a:pt x="105320" y="1002207"/>
                  <a:pt x="322313" y="1029457"/>
                </a:cubicBezTo>
                <a:cubicBezTo>
                  <a:pt x="539306" y="1056707"/>
                  <a:pt x="1204416" y="1111208"/>
                  <a:pt x="1351770" y="1205070"/>
                </a:cubicBezTo>
                <a:cubicBezTo>
                  <a:pt x="1499124" y="1298932"/>
                  <a:pt x="1273047" y="1464454"/>
                  <a:pt x="1206435" y="1592631"/>
                </a:cubicBezTo>
                <a:cubicBezTo>
                  <a:pt x="1139823" y="1720808"/>
                  <a:pt x="1045960" y="1847471"/>
                  <a:pt x="952098" y="197413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6BD4896-2C21-F24F-6023-60B015973615}"/>
              </a:ext>
            </a:extLst>
          </p:cNvPr>
          <p:cNvSpPr/>
          <p:nvPr/>
        </p:nvSpPr>
        <p:spPr>
          <a:xfrm>
            <a:off x="9112843" y="4099661"/>
            <a:ext cx="1198074" cy="1857310"/>
          </a:xfrm>
          <a:custGeom>
            <a:avLst/>
            <a:gdLst>
              <a:gd name="connsiteX0" fmla="*/ 176492 w 1198074"/>
              <a:gd name="connsiteY0" fmla="*/ 0 h 1857310"/>
              <a:gd name="connsiteX1" fmla="*/ 1133282 w 1198074"/>
              <a:gd name="connsiteY1" fmla="*/ 327004 h 1857310"/>
              <a:gd name="connsiteX2" fmla="*/ 1084836 w 1198074"/>
              <a:gd name="connsiteY2" fmla="*/ 484450 h 1857310"/>
              <a:gd name="connsiteX3" fmla="*/ 866834 w 1198074"/>
              <a:gd name="connsiteY3" fmla="*/ 1005234 h 1857310"/>
              <a:gd name="connsiteX4" fmla="*/ 327883 w 1198074"/>
              <a:gd name="connsiteY4" fmla="*/ 1846967 h 1857310"/>
              <a:gd name="connsiteX5" fmla="*/ 515607 w 1198074"/>
              <a:gd name="connsiteY5" fmla="*/ 1410962 h 1857310"/>
              <a:gd name="connsiteX6" fmla="*/ 1024280 w 1198074"/>
              <a:gd name="connsiteY6" fmla="*/ 490506 h 1857310"/>
              <a:gd name="connsiteX7" fmla="*/ 757832 w 1198074"/>
              <a:gd name="connsiteY7" fmla="*/ 327004 h 1857310"/>
              <a:gd name="connsiteX8" fmla="*/ 879 w 1198074"/>
              <a:gd name="connsiteY8" fmla="*/ 211947 h 1857310"/>
              <a:gd name="connsiteX9" fmla="*/ 921334 w 1198074"/>
              <a:gd name="connsiteY9" fmla="*/ 502617 h 1857310"/>
              <a:gd name="connsiteX10" fmla="*/ 400550 w 1198074"/>
              <a:gd name="connsiteY10" fmla="*/ 611618 h 1857310"/>
              <a:gd name="connsiteX11" fmla="*/ 697276 w 1198074"/>
              <a:gd name="connsiteY11" fmla="*/ 805399 h 1857310"/>
              <a:gd name="connsiteX12" fmla="*/ 346050 w 1198074"/>
              <a:gd name="connsiteY12" fmla="*/ 1441240 h 1857310"/>
              <a:gd name="connsiteX13" fmla="*/ 212826 w 1198074"/>
              <a:gd name="connsiteY13" fmla="*/ 1774299 h 185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8074" h="1857310">
                <a:moveTo>
                  <a:pt x="176492" y="0"/>
                </a:moveTo>
                <a:cubicBezTo>
                  <a:pt x="579191" y="123131"/>
                  <a:pt x="981891" y="246262"/>
                  <a:pt x="1133282" y="327004"/>
                </a:cubicBezTo>
                <a:cubicBezTo>
                  <a:pt x="1284673" y="407746"/>
                  <a:pt x="1129244" y="371412"/>
                  <a:pt x="1084836" y="484450"/>
                </a:cubicBezTo>
                <a:cubicBezTo>
                  <a:pt x="1040428" y="597488"/>
                  <a:pt x="992993" y="778148"/>
                  <a:pt x="866834" y="1005234"/>
                </a:cubicBezTo>
                <a:cubicBezTo>
                  <a:pt x="740675" y="1232320"/>
                  <a:pt x="386421" y="1779346"/>
                  <a:pt x="327883" y="1846967"/>
                </a:cubicBezTo>
                <a:cubicBezTo>
                  <a:pt x="269345" y="1914588"/>
                  <a:pt x="399541" y="1637039"/>
                  <a:pt x="515607" y="1410962"/>
                </a:cubicBezTo>
                <a:cubicBezTo>
                  <a:pt x="631673" y="1184885"/>
                  <a:pt x="983909" y="671166"/>
                  <a:pt x="1024280" y="490506"/>
                </a:cubicBezTo>
                <a:cubicBezTo>
                  <a:pt x="1064651" y="309846"/>
                  <a:pt x="928399" y="373431"/>
                  <a:pt x="757832" y="327004"/>
                </a:cubicBezTo>
                <a:cubicBezTo>
                  <a:pt x="587265" y="280577"/>
                  <a:pt x="-26371" y="182678"/>
                  <a:pt x="879" y="211947"/>
                </a:cubicBezTo>
                <a:cubicBezTo>
                  <a:pt x="28129" y="241216"/>
                  <a:pt x="854722" y="436005"/>
                  <a:pt x="921334" y="502617"/>
                </a:cubicBezTo>
                <a:cubicBezTo>
                  <a:pt x="987946" y="569229"/>
                  <a:pt x="437893" y="561154"/>
                  <a:pt x="400550" y="611618"/>
                </a:cubicBezTo>
                <a:cubicBezTo>
                  <a:pt x="363207" y="662082"/>
                  <a:pt x="706359" y="667129"/>
                  <a:pt x="697276" y="805399"/>
                </a:cubicBezTo>
                <a:cubicBezTo>
                  <a:pt x="688193" y="943669"/>
                  <a:pt x="426792" y="1279757"/>
                  <a:pt x="346050" y="1441240"/>
                </a:cubicBezTo>
                <a:cubicBezTo>
                  <a:pt x="265308" y="1602723"/>
                  <a:pt x="239067" y="1688511"/>
                  <a:pt x="212826" y="177429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B521796-2067-3256-4501-85B5F5D7990E}"/>
              </a:ext>
            </a:extLst>
          </p:cNvPr>
          <p:cNvSpPr/>
          <p:nvPr/>
        </p:nvSpPr>
        <p:spPr>
          <a:xfrm>
            <a:off x="8932392" y="4947449"/>
            <a:ext cx="811840" cy="1707843"/>
          </a:xfrm>
          <a:custGeom>
            <a:avLst/>
            <a:gdLst>
              <a:gd name="connsiteX0" fmla="*/ 411444 w 811840"/>
              <a:gd name="connsiteY0" fmla="*/ 448117 h 1707843"/>
              <a:gd name="connsiteX1" fmla="*/ 132885 w 811840"/>
              <a:gd name="connsiteY1" fmla="*/ 896233 h 1707843"/>
              <a:gd name="connsiteX2" fmla="*/ 296387 w 811840"/>
              <a:gd name="connsiteY2" fmla="*/ 981012 h 1707843"/>
              <a:gd name="connsiteX3" fmla="*/ 217664 w 811840"/>
              <a:gd name="connsiteY3" fmla="*/ 1192959 h 1707843"/>
              <a:gd name="connsiteX4" fmla="*/ 296387 w 811840"/>
              <a:gd name="connsiteY4" fmla="*/ 1447295 h 1707843"/>
              <a:gd name="connsiteX5" fmla="*/ 320609 w 811840"/>
              <a:gd name="connsiteY5" fmla="*/ 1477574 h 1707843"/>
              <a:gd name="connsiteX6" fmla="*/ 11772 w 811840"/>
              <a:gd name="connsiteY6" fmla="*/ 1289849 h 1707843"/>
              <a:gd name="connsiteX7" fmla="*/ 792948 w 811840"/>
              <a:gd name="connsiteY7" fmla="*/ 1707687 h 1707843"/>
              <a:gd name="connsiteX8" fmla="*/ 544668 w 811840"/>
              <a:gd name="connsiteY8" fmla="*/ 1235348 h 1707843"/>
              <a:gd name="connsiteX9" fmla="*/ 260053 w 811840"/>
              <a:gd name="connsiteY9" fmla="*/ 1083958 h 1707843"/>
              <a:gd name="connsiteX10" fmla="*/ 756615 w 811840"/>
              <a:gd name="connsiteY10" fmla="*/ 0 h 170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840" h="1707843">
                <a:moveTo>
                  <a:pt x="411444" y="448117"/>
                </a:moveTo>
                <a:cubicBezTo>
                  <a:pt x="281752" y="627767"/>
                  <a:pt x="152061" y="807417"/>
                  <a:pt x="132885" y="896233"/>
                </a:cubicBezTo>
                <a:cubicBezTo>
                  <a:pt x="113709" y="985049"/>
                  <a:pt x="282257" y="931558"/>
                  <a:pt x="296387" y="981012"/>
                </a:cubicBezTo>
                <a:cubicBezTo>
                  <a:pt x="310517" y="1030466"/>
                  <a:pt x="217664" y="1115245"/>
                  <a:pt x="217664" y="1192959"/>
                </a:cubicBezTo>
                <a:cubicBezTo>
                  <a:pt x="217664" y="1270673"/>
                  <a:pt x="279230" y="1399859"/>
                  <a:pt x="296387" y="1447295"/>
                </a:cubicBezTo>
                <a:cubicBezTo>
                  <a:pt x="313544" y="1494731"/>
                  <a:pt x="368045" y="1503815"/>
                  <a:pt x="320609" y="1477574"/>
                </a:cubicBezTo>
                <a:cubicBezTo>
                  <a:pt x="273173" y="1451333"/>
                  <a:pt x="-66951" y="1251497"/>
                  <a:pt x="11772" y="1289849"/>
                </a:cubicBezTo>
                <a:cubicBezTo>
                  <a:pt x="90495" y="1328201"/>
                  <a:pt x="704132" y="1716770"/>
                  <a:pt x="792948" y="1707687"/>
                </a:cubicBezTo>
                <a:cubicBezTo>
                  <a:pt x="881764" y="1698604"/>
                  <a:pt x="633484" y="1339303"/>
                  <a:pt x="544668" y="1235348"/>
                </a:cubicBezTo>
                <a:cubicBezTo>
                  <a:pt x="455852" y="1131393"/>
                  <a:pt x="224729" y="1289849"/>
                  <a:pt x="260053" y="1083958"/>
                </a:cubicBezTo>
                <a:cubicBezTo>
                  <a:pt x="295377" y="878067"/>
                  <a:pt x="525996" y="439033"/>
                  <a:pt x="75661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CD43DC6-F311-D6FB-9EB1-BC891A562D6F}"/>
              </a:ext>
            </a:extLst>
          </p:cNvPr>
          <p:cNvSpPr/>
          <p:nvPr/>
        </p:nvSpPr>
        <p:spPr>
          <a:xfrm>
            <a:off x="8012820" y="4550332"/>
            <a:ext cx="1226316" cy="1464135"/>
          </a:xfrm>
          <a:custGeom>
            <a:avLst/>
            <a:gdLst>
              <a:gd name="connsiteX0" fmla="*/ 567806 w 1226316"/>
              <a:gd name="connsiteY0" fmla="*/ 0 h 1464135"/>
              <a:gd name="connsiteX1" fmla="*/ 1222187 w 1226316"/>
              <a:gd name="connsiteY1" fmla="*/ 394362 h 1464135"/>
              <a:gd name="connsiteX2" fmla="*/ 862494 w 1226316"/>
              <a:gd name="connsiteY2" fmla="*/ 91006 h 1464135"/>
              <a:gd name="connsiteX3" fmla="*/ 1200518 w 1226316"/>
              <a:gd name="connsiteY3" fmla="*/ 403029 h 1464135"/>
              <a:gd name="connsiteX4" fmla="*/ 749819 w 1226316"/>
              <a:gd name="connsiteY4" fmla="*/ 767056 h 1464135"/>
              <a:gd name="connsiteX5" fmla="*/ 4431 w 1226316"/>
              <a:gd name="connsiteY5" fmla="*/ 1460440 h 1464135"/>
              <a:gd name="connsiteX6" fmla="*/ 1122513 w 1226316"/>
              <a:gd name="connsiteY6" fmla="*/ 437698 h 146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316" h="1464135">
                <a:moveTo>
                  <a:pt x="567806" y="0"/>
                </a:moveTo>
                <a:cubicBezTo>
                  <a:pt x="870439" y="189597"/>
                  <a:pt x="1173072" y="379194"/>
                  <a:pt x="1222187" y="394362"/>
                </a:cubicBezTo>
                <a:cubicBezTo>
                  <a:pt x="1271302" y="409530"/>
                  <a:pt x="866105" y="89562"/>
                  <a:pt x="862494" y="91006"/>
                </a:cubicBezTo>
                <a:cubicBezTo>
                  <a:pt x="858883" y="92450"/>
                  <a:pt x="1219297" y="290354"/>
                  <a:pt x="1200518" y="403029"/>
                </a:cubicBezTo>
                <a:cubicBezTo>
                  <a:pt x="1181739" y="515704"/>
                  <a:pt x="949167" y="590821"/>
                  <a:pt x="749819" y="767056"/>
                </a:cubicBezTo>
                <a:cubicBezTo>
                  <a:pt x="550471" y="943291"/>
                  <a:pt x="-57685" y="1515333"/>
                  <a:pt x="4431" y="1460440"/>
                </a:cubicBezTo>
                <a:cubicBezTo>
                  <a:pt x="66547" y="1405547"/>
                  <a:pt x="594530" y="921622"/>
                  <a:pt x="1122513" y="43769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3F7DDF2-733B-EF78-3A84-41CAE0B0F49F}"/>
              </a:ext>
            </a:extLst>
          </p:cNvPr>
          <p:cNvSpPr/>
          <p:nvPr/>
        </p:nvSpPr>
        <p:spPr>
          <a:xfrm>
            <a:off x="7483987" y="3752940"/>
            <a:ext cx="1309971" cy="2110487"/>
          </a:xfrm>
          <a:custGeom>
            <a:avLst/>
            <a:gdLst>
              <a:gd name="connsiteX0" fmla="*/ 212574 w 1309971"/>
              <a:gd name="connsiteY0" fmla="*/ 0 h 2110487"/>
              <a:gd name="connsiteX1" fmla="*/ 225 w 1309971"/>
              <a:gd name="connsiteY1" fmla="*/ 351026 h 2110487"/>
              <a:gd name="connsiteX2" fmla="*/ 169238 w 1309971"/>
              <a:gd name="connsiteY2" fmla="*/ 524372 h 2110487"/>
              <a:gd name="connsiteX3" fmla="*/ 47895 w 1309971"/>
              <a:gd name="connsiteY3" fmla="*/ 476702 h 2110487"/>
              <a:gd name="connsiteX4" fmla="*/ 1096639 w 1309971"/>
              <a:gd name="connsiteY4" fmla="*/ 1222089 h 2110487"/>
              <a:gd name="connsiteX5" fmla="*/ 1005632 w 1309971"/>
              <a:gd name="connsiteY5" fmla="*/ 1269760 h 2110487"/>
              <a:gd name="connsiteX6" fmla="*/ 1282986 w 1309971"/>
              <a:gd name="connsiteY6" fmla="*/ 1209088 h 2110487"/>
              <a:gd name="connsiteX7" fmla="*/ 229909 w 1309971"/>
              <a:gd name="connsiteY7" fmla="*/ 2110487 h 21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971" h="2110487">
                <a:moveTo>
                  <a:pt x="212574" y="0"/>
                </a:moveTo>
                <a:cubicBezTo>
                  <a:pt x="110011" y="131815"/>
                  <a:pt x="7448" y="263631"/>
                  <a:pt x="225" y="351026"/>
                </a:cubicBezTo>
                <a:cubicBezTo>
                  <a:pt x="-6998" y="438421"/>
                  <a:pt x="161293" y="503426"/>
                  <a:pt x="169238" y="524372"/>
                </a:cubicBezTo>
                <a:cubicBezTo>
                  <a:pt x="177183" y="545318"/>
                  <a:pt x="-106672" y="360416"/>
                  <a:pt x="47895" y="476702"/>
                </a:cubicBezTo>
                <a:cubicBezTo>
                  <a:pt x="202462" y="592988"/>
                  <a:pt x="937016" y="1089913"/>
                  <a:pt x="1096639" y="1222089"/>
                </a:cubicBezTo>
                <a:cubicBezTo>
                  <a:pt x="1256262" y="1354265"/>
                  <a:pt x="974574" y="1271927"/>
                  <a:pt x="1005632" y="1269760"/>
                </a:cubicBezTo>
                <a:cubicBezTo>
                  <a:pt x="1036690" y="1267593"/>
                  <a:pt x="1412273" y="1068967"/>
                  <a:pt x="1282986" y="1209088"/>
                </a:cubicBezTo>
                <a:cubicBezTo>
                  <a:pt x="1153699" y="1349209"/>
                  <a:pt x="691804" y="1729848"/>
                  <a:pt x="229909" y="211048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C7AF110-1A9A-F8E6-E528-5944DC270E84}"/>
              </a:ext>
            </a:extLst>
          </p:cNvPr>
          <p:cNvSpPr/>
          <p:nvPr/>
        </p:nvSpPr>
        <p:spPr>
          <a:xfrm>
            <a:off x="7560412" y="5022700"/>
            <a:ext cx="1258564" cy="1587099"/>
          </a:xfrm>
          <a:custGeom>
            <a:avLst/>
            <a:gdLst>
              <a:gd name="connsiteX0" fmla="*/ 1033215 w 1258564"/>
              <a:gd name="connsiteY0" fmla="*/ 385694 h 1587099"/>
              <a:gd name="connsiteX1" fmla="*/ 335497 w 1258564"/>
              <a:gd name="connsiteY1" fmla="*/ 905732 h 1587099"/>
              <a:gd name="connsiteX2" fmla="*/ 634519 w 1258564"/>
              <a:gd name="connsiteY2" fmla="*/ 1031408 h 1587099"/>
              <a:gd name="connsiteX3" fmla="*/ 331163 w 1258564"/>
              <a:gd name="connsiteY3" fmla="*/ 1031408 h 1587099"/>
              <a:gd name="connsiteX4" fmla="*/ 235823 w 1258564"/>
              <a:gd name="connsiteY4" fmla="*/ 1152750 h 1587099"/>
              <a:gd name="connsiteX5" fmla="*/ 422170 w 1258564"/>
              <a:gd name="connsiteY5" fmla="*/ 1256758 h 1587099"/>
              <a:gd name="connsiteX6" fmla="*/ 27808 w 1258564"/>
              <a:gd name="connsiteY6" fmla="*/ 1521110 h 1587099"/>
              <a:gd name="connsiteX7" fmla="*/ 32142 w 1258564"/>
              <a:gd name="connsiteY7" fmla="*/ 1516777 h 1587099"/>
              <a:gd name="connsiteX8" fmla="*/ 413503 w 1258564"/>
              <a:gd name="connsiteY8" fmla="*/ 1356432 h 1587099"/>
              <a:gd name="connsiteX9" fmla="*/ 348498 w 1258564"/>
              <a:gd name="connsiteY9" fmla="*/ 1586115 h 1587099"/>
              <a:gd name="connsiteX10" fmla="*/ 309495 w 1258564"/>
              <a:gd name="connsiteY10" fmla="*/ 1248091 h 1587099"/>
              <a:gd name="connsiteX11" fmla="*/ 92813 w 1258564"/>
              <a:gd name="connsiteY11" fmla="*/ 1070411 h 1587099"/>
              <a:gd name="connsiteX12" fmla="*/ 1258564 w 1258564"/>
              <a:gd name="connsiteY12" fmla="*/ 0 h 158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8564" h="1587099">
                <a:moveTo>
                  <a:pt x="1033215" y="385694"/>
                </a:moveTo>
                <a:cubicBezTo>
                  <a:pt x="717580" y="591903"/>
                  <a:pt x="401946" y="798113"/>
                  <a:pt x="335497" y="905732"/>
                </a:cubicBezTo>
                <a:cubicBezTo>
                  <a:pt x="269048" y="1013351"/>
                  <a:pt x="635241" y="1010462"/>
                  <a:pt x="634519" y="1031408"/>
                </a:cubicBezTo>
                <a:cubicBezTo>
                  <a:pt x="633797" y="1052354"/>
                  <a:pt x="397612" y="1011184"/>
                  <a:pt x="331163" y="1031408"/>
                </a:cubicBezTo>
                <a:cubicBezTo>
                  <a:pt x="264714" y="1051632"/>
                  <a:pt x="220655" y="1115192"/>
                  <a:pt x="235823" y="1152750"/>
                </a:cubicBezTo>
                <a:cubicBezTo>
                  <a:pt x="250991" y="1190308"/>
                  <a:pt x="456839" y="1195365"/>
                  <a:pt x="422170" y="1256758"/>
                </a:cubicBezTo>
                <a:cubicBezTo>
                  <a:pt x="387501" y="1318151"/>
                  <a:pt x="92813" y="1477774"/>
                  <a:pt x="27808" y="1521110"/>
                </a:cubicBezTo>
                <a:cubicBezTo>
                  <a:pt x="-37197" y="1564447"/>
                  <a:pt x="32142" y="1516777"/>
                  <a:pt x="32142" y="1516777"/>
                </a:cubicBezTo>
                <a:cubicBezTo>
                  <a:pt x="96424" y="1489331"/>
                  <a:pt x="360777" y="1344876"/>
                  <a:pt x="413503" y="1356432"/>
                </a:cubicBezTo>
                <a:cubicBezTo>
                  <a:pt x="466229" y="1367988"/>
                  <a:pt x="365833" y="1604172"/>
                  <a:pt x="348498" y="1586115"/>
                </a:cubicBezTo>
                <a:cubicBezTo>
                  <a:pt x="331163" y="1568058"/>
                  <a:pt x="352109" y="1334042"/>
                  <a:pt x="309495" y="1248091"/>
                </a:cubicBezTo>
                <a:cubicBezTo>
                  <a:pt x="266881" y="1162140"/>
                  <a:pt x="-65365" y="1278426"/>
                  <a:pt x="92813" y="1070411"/>
                </a:cubicBezTo>
                <a:cubicBezTo>
                  <a:pt x="250991" y="862396"/>
                  <a:pt x="754777" y="431198"/>
                  <a:pt x="1258564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BAFF580-FAA5-1E87-92E9-D16082AFE806}"/>
              </a:ext>
            </a:extLst>
          </p:cNvPr>
          <p:cNvSpPr/>
          <p:nvPr/>
        </p:nvSpPr>
        <p:spPr>
          <a:xfrm>
            <a:off x="4796337" y="4023360"/>
            <a:ext cx="2926826" cy="710083"/>
          </a:xfrm>
          <a:custGeom>
            <a:avLst/>
            <a:gdLst>
              <a:gd name="connsiteX0" fmla="*/ 2926826 w 2926826"/>
              <a:gd name="connsiteY0" fmla="*/ 0 h 710083"/>
              <a:gd name="connsiteX1" fmla="*/ 1182432 w 2926826"/>
              <a:gd name="connsiteY1" fmla="*/ 562708 h 710083"/>
              <a:gd name="connsiteX2" fmla="*/ 1421583 w 2926826"/>
              <a:gd name="connsiteY2" fmla="*/ 562708 h 710083"/>
              <a:gd name="connsiteX3" fmla="*/ 971417 w 2926826"/>
              <a:gd name="connsiteY3" fmla="*/ 675249 h 710083"/>
              <a:gd name="connsiteX4" fmla="*/ 28881 w 2926826"/>
              <a:gd name="connsiteY4" fmla="*/ 675249 h 710083"/>
              <a:gd name="connsiteX5" fmla="*/ 2181238 w 2926826"/>
              <a:gd name="connsiteY5" fmla="*/ 267286 h 710083"/>
              <a:gd name="connsiteX6" fmla="*/ 1632598 w 2926826"/>
              <a:gd name="connsiteY6" fmla="*/ 267286 h 710083"/>
              <a:gd name="connsiteX7" fmla="*/ 2378186 w 2926826"/>
              <a:gd name="connsiteY7" fmla="*/ 211015 h 7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6826" h="710083">
                <a:moveTo>
                  <a:pt x="2926826" y="0"/>
                </a:moveTo>
                <a:lnTo>
                  <a:pt x="1182432" y="562708"/>
                </a:lnTo>
                <a:cubicBezTo>
                  <a:pt x="931558" y="656493"/>
                  <a:pt x="1456752" y="543951"/>
                  <a:pt x="1421583" y="562708"/>
                </a:cubicBezTo>
                <a:cubicBezTo>
                  <a:pt x="1386414" y="581465"/>
                  <a:pt x="1203534" y="656492"/>
                  <a:pt x="971417" y="675249"/>
                </a:cubicBezTo>
                <a:cubicBezTo>
                  <a:pt x="739300" y="694006"/>
                  <a:pt x="-172756" y="743243"/>
                  <a:pt x="28881" y="675249"/>
                </a:cubicBezTo>
                <a:cubicBezTo>
                  <a:pt x="230518" y="607255"/>
                  <a:pt x="1913952" y="335280"/>
                  <a:pt x="2181238" y="267286"/>
                </a:cubicBezTo>
                <a:cubicBezTo>
                  <a:pt x="2448524" y="199292"/>
                  <a:pt x="1599773" y="276664"/>
                  <a:pt x="1632598" y="267286"/>
                </a:cubicBezTo>
                <a:cubicBezTo>
                  <a:pt x="1665423" y="257908"/>
                  <a:pt x="2021804" y="234461"/>
                  <a:pt x="2378186" y="21101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B7D4FCFE-3AED-4EFD-0FEC-952F8F2E8C48}"/>
              </a:ext>
            </a:extLst>
          </p:cNvPr>
          <p:cNvSpPr/>
          <p:nvPr/>
        </p:nvSpPr>
        <p:spPr>
          <a:xfrm>
            <a:off x="5542671" y="4543865"/>
            <a:ext cx="2616600" cy="2200947"/>
          </a:xfrm>
          <a:custGeom>
            <a:avLst/>
            <a:gdLst>
              <a:gd name="connsiteX0" fmla="*/ 0 w 2616600"/>
              <a:gd name="connsiteY0" fmla="*/ 0 h 2200947"/>
              <a:gd name="connsiteX1" fmla="*/ 1195754 w 2616600"/>
              <a:gd name="connsiteY1" fmla="*/ 1336430 h 2200947"/>
              <a:gd name="connsiteX2" fmla="*/ 844061 w 2616600"/>
              <a:gd name="connsiteY2" fmla="*/ 1237957 h 2200947"/>
              <a:gd name="connsiteX3" fmla="*/ 1378634 w 2616600"/>
              <a:gd name="connsiteY3" fmla="*/ 1730326 h 2200947"/>
              <a:gd name="connsiteX4" fmla="*/ 1983544 w 2616600"/>
              <a:gd name="connsiteY4" fmla="*/ 2180492 h 2200947"/>
              <a:gd name="connsiteX5" fmla="*/ 2616591 w 2616600"/>
              <a:gd name="connsiteY5" fmla="*/ 2124221 h 2200947"/>
              <a:gd name="connsiteX6" fmla="*/ 1969477 w 2616600"/>
              <a:gd name="connsiteY6" fmla="*/ 2124221 h 22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600" h="2200947">
                <a:moveTo>
                  <a:pt x="0" y="0"/>
                </a:moveTo>
                <a:cubicBezTo>
                  <a:pt x="527538" y="565052"/>
                  <a:pt x="1055077" y="1130104"/>
                  <a:pt x="1195754" y="1336430"/>
                </a:cubicBezTo>
                <a:cubicBezTo>
                  <a:pt x="1336431" y="1542756"/>
                  <a:pt x="813581" y="1172308"/>
                  <a:pt x="844061" y="1237957"/>
                </a:cubicBezTo>
                <a:cubicBezTo>
                  <a:pt x="874541" y="1303606"/>
                  <a:pt x="1188720" y="1573237"/>
                  <a:pt x="1378634" y="1730326"/>
                </a:cubicBezTo>
                <a:cubicBezTo>
                  <a:pt x="1568548" y="1887415"/>
                  <a:pt x="1777218" y="2114843"/>
                  <a:pt x="1983544" y="2180492"/>
                </a:cubicBezTo>
                <a:cubicBezTo>
                  <a:pt x="2189870" y="2246141"/>
                  <a:pt x="2618935" y="2133599"/>
                  <a:pt x="2616591" y="2124221"/>
                </a:cubicBezTo>
                <a:cubicBezTo>
                  <a:pt x="2614247" y="2114843"/>
                  <a:pt x="2291862" y="2119532"/>
                  <a:pt x="1969477" y="212422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305DD8C-CC6F-8490-0EF0-588C02639E74}"/>
              </a:ext>
            </a:extLst>
          </p:cNvPr>
          <p:cNvSpPr/>
          <p:nvPr/>
        </p:nvSpPr>
        <p:spPr>
          <a:xfrm>
            <a:off x="5321552" y="4288055"/>
            <a:ext cx="1517197" cy="2252311"/>
          </a:xfrm>
          <a:custGeom>
            <a:avLst/>
            <a:gdLst>
              <a:gd name="connsiteX0" fmla="*/ 169661 w 1517197"/>
              <a:gd name="connsiteY0" fmla="*/ 0 h 2252311"/>
              <a:gd name="connsiteX1" fmla="*/ 1219 w 1517197"/>
              <a:gd name="connsiteY1" fmla="*/ 606391 h 2252311"/>
              <a:gd name="connsiteX2" fmla="*/ 246663 w 1517197"/>
              <a:gd name="connsiteY2" fmla="*/ 948088 h 2252311"/>
              <a:gd name="connsiteX3" fmla="*/ 25282 w 1517197"/>
              <a:gd name="connsiteY3" fmla="*/ 452387 h 2252311"/>
              <a:gd name="connsiteX4" fmla="*/ 549859 w 1517197"/>
              <a:gd name="connsiteY4" fmla="*/ 1294598 h 2252311"/>
              <a:gd name="connsiteX5" fmla="*/ 862680 w 1517197"/>
              <a:gd name="connsiteY5" fmla="*/ 1804737 h 2252311"/>
              <a:gd name="connsiteX6" fmla="*/ 790490 w 1517197"/>
              <a:gd name="connsiteY6" fmla="*/ 1746985 h 2252311"/>
              <a:gd name="connsiteX7" fmla="*/ 1112936 w 1517197"/>
              <a:gd name="connsiteY7" fmla="*/ 2016492 h 2252311"/>
              <a:gd name="connsiteX8" fmla="*/ 1517197 w 1517197"/>
              <a:gd name="connsiteY8" fmla="*/ 2252311 h 225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197" h="2252311">
                <a:moveTo>
                  <a:pt x="169661" y="0"/>
                </a:moveTo>
                <a:cubicBezTo>
                  <a:pt x="79023" y="224188"/>
                  <a:pt x="-11615" y="448377"/>
                  <a:pt x="1219" y="606391"/>
                </a:cubicBezTo>
                <a:cubicBezTo>
                  <a:pt x="14053" y="764405"/>
                  <a:pt x="242653" y="973755"/>
                  <a:pt x="246663" y="948088"/>
                </a:cubicBezTo>
                <a:cubicBezTo>
                  <a:pt x="250674" y="922421"/>
                  <a:pt x="-25251" y="394635"/>
                  <a:pt x="25282" y="452387"/>
                </a:cubicBezTo>
                <a:cubicBezTo>
                  <a:pt x="75815" y="510139"/>
                  <a:pt x="410293" y="1069206"/>
                  <a:pt x="549859" y="1294598"/>
                </a:cubicBezTo>
                <a:cubicBezTo>
                  <a:pt x="689425" y="1519990"/>
                  <a:pt x="822575" y="1729339"/>
                  <a:pt x="862680" y="1804737"/>
                </a:cubicBezTo>
                <a:cubicBezTo>
                  <a:pt x="902785" y="1880135"/>
                  <a:pt x="748781" y="1711693"/>
                  <a:pt x="790490" y="1746985"/>
                </a:cubicBezTo>
                <a:cubicBezTo>
                  <a:pt x="832199" y="1782277"/>
                  <a:pt x="991818" y="1932271"/>
                  <a:pt x="1112936" y="2016492"/>
                </a:cubicBezTo>
                <a:cubicBezTo>
                  <a:pt x="1234054" y="2100713"/>
                  <a:pt x="1375625" y="2176512"/>
                  <a:pt x="1517197" y="225231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F6D57C6-1CBD-7683-53CD-A66559FF7724}"/>
              </a:ext>
            </a:extLst>
          </p:cNvPr>
          <p:cNvSpPr/>
          <p:nvPr/>
        </p:nvSpPr>
        <p:spPr>
          <a:xfrm>
            <a:off x="6290109" y="6107229"/>
            <a:ext cx="1766029" cy="727964"/>
          </a:xfrm>
          <a:custGeom>
            <a:avLst/>
            <a:gdLst>
              <a:gd name="connsiteX0" fmla="*/ 0 w 1766029"/>
              <a:gd name="connsiteY0" fmla="*/ 0 h 727964"/>
              <a:gd name="connsiteX1" fmla="*/ 774834 w 1766029"/>
              <a:gd name="connsiteY1" fmla="*/ 519765 h 727964"/>
              <a:gd name="connsiteX2" fmla="*/ 745958 w 1766029"/>
              <a:gd name="connsiteY2" fmla="*/ 606392 h 727964"/>
              <a:gd name="connsiteX3" fmla="*/ 875899 w 1766029"/>
              <a:gd name="connsiteY3" fmla="*/ 693019 h 727964"/>
              <a:gd name="connsiteX4" fmla="*/ 668956 w 1766029"/>
              <a:gd name="connsiteY4" fmla="*/ 673769 h 727964"/>
              <a:gd name="connsiteX5" fmla="*/ 1708485 w 1766029"/>
              <a:gd name="connsiteY5" fmla="*/ 726708 h 727964"/>
              <a:gd name="connsiteX6" fmla="*/ 1592982 w 1766029"/>
              <a:gd name="connsiteY6" fmla="*/ 611205 h 727964"/>
              <a:gd name="connsiteX7" fmla="*/ 1265723 w 1766029"/>
              <a:gd name="connsiteY7" fmla="*/ 717083 h 727964"/>
              <a:gd name="connsiteX8" fmla="*/ 452388 w 1766029"/>
              <a:gd name="connsiteY8" fmla="*/ 688207 h 7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29" h="727964">
                <a:moveTo>
                  <a:pt x="0" y="0"/>
                </a:moveTo>
                <a:cubicBezTo>
                  <a:pt x="325254" y="209350"/>
                  <a:pt x="650508" y="418700"/>
                  <a:pt x="774834" y="519765"/>
                </a:cubicBezTo>
                <a:cubicBezTo>
                  <a:pt x="899160" y="620830"/>
                  <a:pt x="729114" y="577516"/>
                  <a:pt x="745958" y="606392"/>
                </a:cubicBezTo>
                <a:cubicBezTo>
                  <a:pt x="762802" y="635268"/>
                  <a:pt x="888733" y="681790"/>
                  <a:pt x="875899" y="693019"/>
                </a:cubicBezTo>
                <a:cubicBezTo>
                  <a:pt x="863065" y="704248"/>
                  <a:pt x="530192" y="668154"/>
                  <a:pt x="668956" y="673769"/>
                </a:cubicBezTo>
                <a:cubicBezTo>
                  <a:pt x="807720" y="679384"/>
                  <a:pt x="1554481" y="737135"/>
                  <a:pt x="1708485" y="726708"/>
                </a:cubicBezTo>
                <a:cubicBezTo>
                  <a:pt x="1862489" y="716281"/>
                  <a:pt x="1666776" y="612809"/>
                  <a:pt x="1592982" y="611205"/>
                </a:cubicBezTo>
                <a:cubicBezTo>
                  <a:pt x="1519188" y="609601"/>
                  <a:pt x="1455822" y="704249"/>
                  <a:pt x="1265723" y="717083"/>
                </a:cubicBezTo>
                <a:cubicBezTo>
                  <a:pt x="1075624" y="729917"/>
                  <a:pt x="764006" y="709062"/>
                  <a:pt x="452388" y="68820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26D317E-DE3D-BA5B-8E11-06F2A2845C82}"/>
              </a:ext>
            </a:extLst>
          </p:cNvPr>
          <p:cNvSpPr/>
          <p:nvPr/>
        </p:nvSpPr>
        <p:spPr>
          <a:xfrm>
            <a:off x="5600574" y="4104167"/>
            <a:ext cx="1636654" cy="2558903"/>
          </a:xfrm>
          <a:custGeom>
            <a:avLst/>
            <a:gdLst>
              <a:gd name="connsiteX0" fmla="*/ 247333 w 1636654"/>
              <a:gd name="connsiteY0" fmla="*/ 0 h 2558903"/>
              <a:gd name="connsiteX1" fmla="*/ 77212 w 1636654"/>
              <a:gd name="connsiteY1" fmla="*/ 800986 h 2558903"/>
              <a:gd name="connsiteX2" fmla="*/ 318217 w 1636654"/>
              <a:gd name="connsiteY2" fmla="*/ 1339703 h 2558903"/>
              <a:gd name="connsiteX3" fmla="*/ 6328 w 1636654"/>
              <a:gd name="connsiteY3" fmla="*/ 744280 h 2558903"/>
              <a:gd name="connsiteX4" fmla="*/ 665547 w 1636654"/>
              <a:gd name="connsiteY4" fmla="*/ 1779182 h 2558903"/>
              <a:gd name="connsiteX5" fmla="*/ 615928 w 1636654"/>
              <a:gd name="connsiteY5" fmla="*/ 1743740 h 2558903"/>
              <a:gd name="connsiteX6" fmla="*/ 679724 w 1636654"/>
              <a:gd name="connsiteY6" fmla="*/ 2140689 h 2558903"/>
              <a:gd name="connsiteX7" fmla="*/ 1140468 w 1636654"/>
              <a:gd name="connsiteY7" fmla="*/ 1701210 h 2558903"/>
              <a:gd name="connsiteX8" fmla="*/ 934905 w 1636654"/>
              <a:gd name="connsiteY8" fmla="*/ 1977656 h 2558903"/>
              <a:gd name="connsiteX9" fmla="*/ 1551593 w 1636654"/>
              <a:gd name="connsiteY9" fmla="*/ 2346252 h 2558903"/>
              <a:gd name="connsiteX10" fmla="*/ 1331854 w 1636654"/>
              <a:gd name="connsiteY10" fmla="*/ 2268280 h 2558903"/>
              <a:gd name="connsiteX11" fmla="*/ 1636654 w 1636654"/>
              <a:gd name="connsiteY11" fmla="*/ 2558903 h 255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6654" h="2558903">
                <a:moveTo>
                  <a:pt x="247333" y="0"/>
                </a:moveTo>
                <a:cubicBezTo>
                  <a:pt x="156365" y="288851"/>
                  <a:pt x="65398" y="577702"/>
                  <a:pt x="77212" y="800986"/>
                </a:cubicBezTo>
                <a:cubicBezTo>
                  <a:pt x="89026" y="1024270"/>
                  <a:pt x="330031" y="1349154"/>
                  <a:pt x="318217" y="1339703"/>
                </a:cubicBezTo>
                <a:cubicBezTo>
                  <a:pt x="306403" y="1330252"/>
                  <a:pt x="-51560" y="671034"/>
                  <a:pt x="6328" y="744280"/>
                </a:cubicBezTo>
                <a:cubicBezTo>
                  <a:pt x="64216" y="817526"/>
                  <a:pt x="563947" y="1612605"/>
                  <a:pt x="665547" y="1779182"/>
                </a:cubicBezTo>
                <a:cubicBezTo>
                  <a:pt x="767147" y="1945759"/>
                  <a:pt x="613565" y="1683489"/>
                  <a:pt x="615928" y="1743740"/>
                </a:cubicBezTo>
                <a:cubicBezTo>
                  <a:pt x="618291" y="1803991"/>
                  <a:pt x="592301" y="2147777"/>
                  <a:pt x="679724" y="2140689"/>
                </a:cubicBezTo>
                <a:cubicBezTo>
                  <a:pt x="767147" y="2133601"/>
                  <a:pt x="1097938" y="1728382"/>
                  <a:pt x="1140468" y="1701210"/>
                </a:cubicBezTo>
                <a:cubicBezTo>
                  <a:pt x="1182998" y="1674038"/>
                  <a:pt x="866384" y="1870149"/>
                  <a:pt x="934905" y="1977656"/>
                </a:cubicBezTo>
                <a:cubicBezTo>
                  <a:pt x="1003426" y="2085163"/>
                  <a:pt x="1485435" y="2297815"/>
                  <a:pt x="1551593" y="2346252"/>
                </a:cubicBezTo>
                <a:cubicBezTo>
                  <a:pt x="1617751" y="2394689"/>
                  <a:pt x="1317677" y="2232838"/>
                  <a:pt x="1331854" y="2268280"/>
                </a:cubicBezTo>
                <a:cubicBezTo>
                  <a:pt x="1346031" y="2303722"/>
                  <a:pt x="1491342" y="2431312"/>
                  <a:pt x="1636654" y="255890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1F0BEFA-46A6-FC92-2415-3F4018D20867}"/>
              </a:ext>
            </a:extLst>
          </p:cNvPr>
          <p:cNvSpPr/>
          <p:nvPr/>
        </p:nvSpPr>
        <p:spPr>
          <a:xfrm>
            <a:off x="4600353" y="2091070"/>
            <a:ext cx="952454" cy="1725451"/>
          </a:xfrm>
          <a:custGeom>
            <a:avLst/>
            <a:gdLst>
              <a:gd name="connsiteX0" fmla="*/ 0 w 952454"/>
              <a:gd name="connsiteY0" fmla="*/ 0 h 1725451"/>
              <a:gd name="connsiteX1" fmla="*/ 907312 w 952454"/>
              <a:gd name="connsiteY1" fmla="*/ 1651590 h 1725451"/>
              <a:gd name="connsiteX2" fmla="*/ 815163 w 952454"/>
              <a:gd name="connsiteY2" fmla="*/ 1453116 h 1725451"/>
              <a:gd name="connsiteX3" fmla="*/ 815163 w 952454"/>
              <a:gd name="connsiteY3" fmla="*/ 1587795 h 1725451"/>
              <a:gd name="connsiteX4" fmla="*/ 361507 w 952454"/>
              <a:gd name="connsiteY4" fmla="*/ 985283 h 1725451"/>
              <a:gd name="connsiteX5" fmla="*/ 595424 w 952454"/>
              <a:gd name="connsiteY5" fmla="*/ 1049079 h 1725451"/>
              <a:gd name="connsiteX6" fmla="*/ 680484 w 952454"/>
              <a:gd name="connsiteY6" fmla="*/ 1332614 h 1725451"/>
              <a:gd name="connsiteX7" fmla="*/ 63796 w 952454"/>
              <a:gd name="connsiteY7" fmla="*/ 283535 h 1725451"/>
              <a:gd name="connsiteX8" fmla="*/ 226828 w 952454"/>
              <a:gd name="connsiteY8" fmla="*/ 588335 h 1725451"/>
              <a:gd name="connsiteX9" fmla="*/ 226828 w 952454"/>
              <a:gd name="connsiteY9" fmla="*/ 340242 h 172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454" h="1725451">
                <a:moveTo>
                  <a:pt x="0" y="0"/>
                </a:moveTo>
                <a:lnTo>
                  <a:pt x="907312" y="1651590"/>
                </a:lnTo>
                <a:cubicBezTo>
                  <a:pt x="1043173" y="1893776"/>
                  <a:pt x="830521" y="1463749"/>
                  <a:pt x="815163" y="1453116"/>
                </a:cubicBezTo>
                <a:cubicBezTo>
                  <a:pt x="799805" y="1442483"/>
                  <a:pt x="890772" y="1665767"/>
                  <a:pt x="815163" y="1587795"/>
                </a:cubicBezTo>
                <a:cubicBezTo>
                  <a:pt x="739554" y="1509823"/>
                  <a:pt x="398130" y="1075069"/>
                  <a:pt x="361507" y="985283"/>
                </a:cubicBezTo>
                <a:cubicBezTo>
                  <a:pt x="324884" y="895497"/>
                  <a:pt x="542261" y="991191"/>
                  <a:pt x="595424" y="1049079"/>
                </a:cubicBezTo>
                <a:cubicBezTo>
                  <a:pt x="648587" y="1106968"/>
                  <a:pt x="769089" y="1460205"/>
                  <a:pt x="680484" y="1332614"/>
                </a:cubicBezTo>
                <a:cubicBezTo>
                  <a:pt x="591879" y="1205023"/>
                  <a:pt x="139405" y="407581"/>
                  <a:pt x="63796" y="283535"/>
                </a:cubicBezTo>
                <a:cubicBezTo>
                  <a:pt x="-11813" y="159489"/>
                  <a:pt x="199656" y="578884"/>
                  <a:pt x="226828" y="588335"/>
                </a:cubicBezTo>
                <a:cubicBezTo>
                  <a:pt x="254000" y="597786"/>
                  <a:pt x="240414" y="469014"/>
                  <a:pt x="226828" y="340242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CC96591-6F5B-7F7A-0B42-D4434454B636}"/>
              </a:ext>
            </a:extLst>
          </p:cNvPr>
          <p:cNvSpPr/>
          <p:nvPr/>
        </p:nvSpPr>
        <p:spPr>
          <a:xfrm>
            <a:off x="4489178" y="4813005"/>
            <a:ext cx="1514673" cy="1134139"/>
          </a:xfrm>
          <a:custGeom>
            <a:avLst/>
            <a:gdLst>
              <a:gd name="connsiteX0" fmla="*/ 784571 w 1514673"/>
              <a:gd name="connsiteY0" fmla="*/ 0 h 1134139"/>
              <a:gd name="connsiteX1" fmla="*/ 75734 w 1514673"/>
              <a:gd name="connsiteY1" fmla="*/ 949842 h 1134139"/>
              <a:gd name="connsiteX2" fmla="*/ 252943 w 1514673"/>
              <a:gd name="connsiteY2" fmla="*/ 687572 h 1134139"/>
              <a:gd name="connsiteX3" fmla="*/ 4850 w 1514673"/>
              <a:gd name="connsiteY3" fmla="*/ 1027814 h 1134139"/>
              <a:gd name="connsiteX4" fmla="*/ 522301 w 1514673"/>
              <a:gd name="connsiteY4" fmla="*/ 1049079 h 1134139"/>
              <a:gd name="connsiteX5" fmla="*/ 359269 w 1514673"/>
              <a:gd name="connsiteY5" fmla="*/ 1077432 h 1134139"/>
              <a:gd name="connsiteX6" fmla="*/ 876720 w 1514673"/>
              <a:gd name="connsiteY6" fmla="*/ 1077432 h 1134139"/>
              <a:gd name="connsiteX7" fmla="*/ 855455 w 1514673"/>
              <a:gd name="connsiteY7" fmla="*/ 1134139 h 1134139"/>
              <a:gd name="connsiteX8" fmla="*/ 1075194 w 1514673"/>
              <a:gd name="connsiteY8" fmla="*/ 1077432 h 1134139"/>
              <a:gd name="connsiteX9" fmla="*/ 1188608 w 1514673"/>
              <a:gd name="connsiteY9" fmla="*/ 1013637 h 1134139"/>
              <a:gd name="connsiteX10" fmla="*/ 1053929 w 1514673"/>
              <a:gd name="connsiteY10" fmla="*/ 793897 h 1134139"/>
              <a:gd name="connsiteX11" fmla="*/ 1266580 w 1514673"/>
              <a:gd name="connsiteY11" fmla="*/ 864781 h 1134139"/>
              <a:gd name="connsiteX12" fmla="*/ 1195696 w 1514673"/>
              <a:gd name="connsiteY12" fmla="*/ 985283 h 1134139"/>
              <a:gd name="connsiteX13" fmla="*/ 997222 w 1514673"/>
              <a:gd name="connsiteY13" fmla="*/ 914400 h 1134139"/>
              <a:gd name="connsiteX14" fmla="*/ 1514673 w 1514673"/>
              <a:gd name="connsiteY14" fmla="*/ 765544 h 113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4673" h="1134139">
                <a:moveTo>
                  <a:pt x="784571" y="0"/>
                </a:moveTo>
                <a:lnTo>
                  <a:pt x="75734" y="949842"/>
                </a:lnTo>
                <a:cubicBezTo>
                  <a:pt x="-12871" y="1064437"/>
                  <a:pt x="264757" y="674577"/>
                  <a:pt x="252943" y="687572"/>
                </a:cubicBezTo>
                <a:cubicBezTo>
                  <a:pt x="241129" y="700567"/>
                  <a:pt x="-40043" y="967563"/>
                  <a:pt x="4850" y="1027814"/>
                </a:cubicBezTo>
                <a:cubicBezTo>
                  <a:pt x="49743" y="1088065"/>
                  <a:pt x="463231" y="1040809"/>
                  <a:pt x="522301" y="1049079"/>
                </a:cubicBezTo>
                <a:cubicBezTo>
                  <a:pt x="581371" y="1057349"/>
                  <a:pt x="300199" y="1072707"/>
                  <a:pt x="359269" y="1077432"/>
                </a:cubicBezTo>
                <a:cubicBezTo>
                  <a:pt x="418339" y="1082158"/>
                  <a:pt x="794022" y="1067981"/>
                  <a:pt x="876720" y="1077432"/>
                </a:cubicBezTo>
                <a:cubicBezTo>
                  <a:pt x="959418" y="1086883"/>
                  <a:pt x="822376" y="1134139"/>
                  <a:pt x="855455" y="1134139"/>
                </a:cubicBezTo>
                <a:cubicBezTo>
                  <a:pt x="888534" y="1134139"/>
                  <a:pt x="1019669" y="1097516"/>
                  <a:pt x="1075194" y="1077432"/>
                </a:cubicBezTo>
                <a:cubicBezTo>
                  <a:pt x="1130719" y="1057348"/>
                  <a:pt x="1192152" y="1060893"/>
                  <a:pt x="1188608" y="1013637"/>
                </a:cubicBezTo>
                <a:cubicBezTo>
                  <a:pt x="1185064" y="966381"/>
                  <a:pt x="1040934" y="818706"/>
                  <a:pt x="1053929" y="793897"/>
                </a:cubicBezTo>
                <a:cubicBezTo>
                  <a:pt x="1066924" y="769088"/>
                  <a:pt x="1242952" y="832883"/>
                  <a:pt x="1266580" y="864781"/>
                </a:cubicBezTo>
                <a:cubicBezTo>
                  <a:pt x="1290208" y="896679"/>
                  <a:pt x="1240589" y="977013"/>
                  <a:pt x="1195696" y="985283"/>
                </a:cubicBezTo>
                <a:cubicBezTo>
                  <a:pt x="1150803" y="993553"/>
                  <a:pt x="944059" y="951023"/>
                  <a:pt x="997222" y="914400"/>
                </a:cubicBezTo>
                <a:cubicBezTo>
                  <a:pt x="1050385" y="877777"/>
                  <a:pt x="1282529" y="821660"/>
                  <a:pt x="1514673" y="76554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D86D633-BB78-E347-0391-AC424BDD5A12}"/>
              </a:ext>
            </a:extLst>
          </p:cNvPr>
          <p:cNvSpPr/>
          <p:nvPr/>
        </p:nvSpPr>
        <p:spPr>
          <a:xfrm>
            <a:off x="4295875" y="4657060"/>
            <a:ext cx="1920627" cy="1574266"/>
          </a:xfrm>
          <a:custGeom>
            <a:avLst/>
            <a:gdLst>
              <a:gd name="connsiteX0" fmla="*/ 396627 w 1920627"/>
              <a:gd name="connsiteY0" fmla="*/ 0 h 1574266"/>
              <a:gd name="connsiteX1" fmla="*/ 13855 w 1920627"/>
              <a:gd name="connsiteY1" fmla="*/ 1027814 h 1574266"/>
              <a:gd name="connsiteX2" fmla="*/ 77651 w 1920627"/>
              <a:gd name="connsiteY2" fmla="*/ 1197935 h 1574266"/>
              <a:gd name="connsiteX3" fmla="*/ 77651 w 1920627"/>
              <a:gd name="connsiteY3" fmla="*/ 1254642 h 1574266"/>
              <a:gd name="connsiteX4" fmla="*/ 389539 w 1920627"/>
              <a:gd name="connsiteY4" fmla="*/ 1509824 h 1574266"/>
              <a:gd name="connsiteX5" fmla="*/ 120181 w 1920627"/>
              <a:gd name="connsiteY5" fmla="*/ 1353880 h 1574266"/>
              <a:gd name="connsiteX6" fmla="*/ 1126730 w 1920627"/>
              <a:gd name="connsiteY6" fmla="*/ 1573619 h 1574266"/>
              <a:gd name="connsiteX7" fmla="*/ 1034581 w 1920627"/>
              <a:gd name="connsiteY7" fmla="*/ 1268819 h 1574266"/>
              <a:gd name="connsiteX8" fmla="*/ 1289762 w 1920627"/>
              <a:gd name="connsiteY8" fmla="*/ 1403498 h 1574266"/>
              <a:gd name="connsiteX9" fmla="*/ 1162172 w 1920627"/>
              <a:gd name="connsiteY9" fmla="*/ 1552354 h 1574266"/>
              <a:gd name="connsiteX10" fmla="*/ 1920627 w 1920627"/>
              <a:gd name="connsiteY10" fmla="*/ 1119963 h 157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0627" h="1574266">
                <a:moveTo>
                  <a:pt x="396627" y="0"/>
                </a:moveTo>
                <a:cubicBezTo>
                  <a:pt x="231822" y="414079"/>
                  <a:pt x="67018" y="828158"/>
                  <a:pt x="13855" y="1027814"/>
                </a:cubicBezTo>
                <a:cubicBezTo>
                  <a:pt x="-39308" y="1227470"/>
                  <a:pt x="77651" y="1197935"/>
                  <a:pt x="77651" y="1197935"/>
                </a:cubicBezTo>
                <a:cubicBezTo>
                  <a:pt x="88284" y="1235740"/>
                  <a:pt x="25670" y="1202661"/>
                  <a:pt x="77651" y="1254642"/>
                </a:cubicBezTo>
                <a:cubicBezTo>
                  <a:pt x="129632" y="1306623"/>
                  <a:pt x="382451" y="1493284"/>
                  <a:pt x="389539" y="1509824"/>
                </a:cubicBezTo>
                <a:cubicBezTo>
                  <a:pt x="396627" y="1526364"/>
                  <a:pt x="-2684" y="1343248"/>
                  <a:pt x="120181" y="1353880"/>
                </a:cubicBezTo>
                <a:cubicBezTo>
                  <a:pt x="243046" y="1364513"/>
                  <a:pt x="974330" y="1587796"/>
                  <a:pt x="1126730" y="1573619"/>
                </a:cubicBezTo>
                <a:cubicBezTo>
                  <a:pt x="1279130" y="1559442"/>
                  <a:pt x="1007409" y="1297173"/>
                  <a:pt x="1034581" y="1268819"/>
                </a:cubicBezTo>
                <a:cubicBezTo>
                  <a:pt x="1061753" y="1240466"/>
                  <a:pt x="1268497" y="1356242"/>
                  <a:pt x="1289762" y="1403498"/>
                </a:cubicBezTo>
                <a:cubicBezTo>
                  <a:pt x="1311027" y="1450754"/>
                  <a:pt x="1057028" y="1599610"/>
                  <a:pt x="1162172" y="1552354"/>
                </a:cubicBezTo>
                <a:cubicBezTo>
                  <a:pt x="1267316" y="1505098"/>
                  <a:pt x="1593971" y="1312530"/>
                  <a:pt x="1920627" y="111996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C4CC945-4B91-3B95-879F-4C9C50C4BB79}"/>
              </a:ext>
            </a:extLst>
          </p:cNvPr>
          <p:cNvSpPr/>
          <p:nvPr/>
        </p:nvSpPr>
        <p:spPr>
          <a:xfrm>
            <a:off x="4137547" y="4536558"/>
            <a:ext cx="1455179" cy="1687103"/>
          </a:xfrm>
          <a:custGeom>
            <a:avLst/>
            <a:gdLst>
              <a:gd name="connsiteX0" fmla="*/ 512425 w 1455179"/>
              <a:gd name="connsiteY0" fmla="*/ 0 h 1687103"/>
              <a:gd name="connsiteX1" fmla="*/ 23327 w 1455179"/>
              <a:gd name="connsiteY1" fmla="*/ 1389321 h 1687103"/>
              <a:gd name="connsiteX2" fmla="*/ 87123 w 1455179"/>
              <a:gd name="connsiteY2" fmla="*/ 1034902 h 1687103"/>
              <a:gd name="connsiteX3" fmla="*/ 165095 w 1455179"/>
              <a:gd name="connsiteY3" fmla="*/ 1403498 h 1687103"/>
              <a:gd name="connsiteX4" fmla="*/ 377746 w 1455179"/>
              <a:gd name="connsiteY4" fmla="*/ 1687033 h 1687103"/>
              <a:gd name="connsiteX5" fmla="*/ 370658 w 1455179"/>
              <a:gd name="connsiteY5" fmla="*/ 1431851 h 1687103"/>
              <a:gd name="connsiteX6" fmla="*/ 1455179 w 1455179"/>
              <a:gd name="connsiteY6" fmla="*/ 1531089 h 168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179" h="1687103">
                <a:moveTo>
                  <a:pt x="512425" y="0"/>
                </a:moveTo>
                <a:cubicBezTo>
                  <a:pt x="303318" y="608418"/>
                  <a:pt x="94211" y="1216837"/>
                  <a:pt x="23327" y="1389321"/>
                </a:cubicBezTo>
                <a:cubicBezTo>
                  <a:pt x="-47557" y="1561805"/>
                  <a:pt x="63495" y="1032539"/>
                  <a:pt x="87123" y="1034902"/>
                </a:cubicBezTo>
                <a:cubicBezTo>
                  <a:pt x="110751" y="1037265"/>
                  <a:pt x="116658" y="1294810"/>
                  <a:pt x="165095" y="1403498"/>
                </a:cubicBezTo>
                <a:cubicBezTo>
                  <a:pt x="213532" y="1512187"/>
                  <a:pt x="343486" y="1682308"/>
                  <a:pt x="377746" y="1687033"/>
                </a:cubicBezTo>
                <a:cubicBezTo>
                  <a:pt x="412006" y="1691758"/>
                  <a:pt x="191086" y="1457842"/>
                  <a:pt x="370658" y="1431851"/>
                </a:cubicBezTo>
                <a:cubicBezTo>
                  <a:pt x="550230" y="1405860"/>
                  <a:pt x="1002704" y="1468474"/>
                  <a:pt x="1455179" y="153108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03DFEE0-8CF7-FA94-B641-D4ADAA09C58F}"/>
              </a:ext>
            </a:extLst>
          </p:cNvPr>
          <p:cNvSpPr/>
          <p:nvPr/>
        </p:nvSpPr>
        <p:spPr>
          <a:xfrm>
            <a:off x="8928100" y="5537200"/>
            <a:ext cx="449988" cy="1214943"/>
          </a:xfrm>
          <a:custGeom>
            <a:avLst/>
            <a:gdLst>
              <a:gd name="connsiteX0" fmla="*/ 0 w 449988"/>
              <a:gd name="connsiteY0" fmla="*/ 165100 h 1214943"/>
              <a:gd name="connsiteX1" fmla="*/ 444500 w 449988"/>
              <a:gd name="connsiteY1" fmla="*/ 1206500 h 1214943"/>
              <a:gd name="connsiteX2" fmla="*/ 254000 w 449988"/>
              <a:gd name="connsiteY2" fmla="*/ 622300 h 1214943"/>
              <a:gd name="connsiteX3" fmla="*/ 342900 w 449988"/>
              <a:gd name="connsiteY3" fmla="*/ 0 h 121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988" h="1214943">
                <a:moveTo>
                  <a:pt x="0" y="165100"/>
                </a:moveTo>
                <a:cubicBezTo>
                  <a:pt x="201083" y="647700"/>
                  <a:pt x="402167" y="1130300"/>
                  <a:pt x="444500" y="1206500"/>
                </a:cubicBezTo>
                <a:cubicBezTo>
                  <a:pt x="486833" y="1282700"/>
                  <a:pt x="270933" y="823383"/>
                  <a:pt x="254000" y="622300"/>
                </a:cubicBezTo>
                <a:cubicBezTo>
                  <a:pt x="237067" y="421217"/>
                  <a:pt x="289983" y="210608"/>
                  <a:pt x="342900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6711A53-E357-2AE6-3366-684DC14F3748}"/>
              </a:ext>
            </a:extLst>
          </p:cNvPr>
          <p:cNvSpPr/>
          <p:nvPr/>
        </p:nvSpPr>
        <p:spPr>
          <a:xfrm>
            <a:off x="2743200" y="1486486"/>
            <a:ext cx="1613095" cy="1818100"/>
          </a:xfrm>
          <a:custGeom>
            <a:avLst/>
            <a:gdLst>
              <a:gd name="connsiteX0" fmla="*/ 0 w 1613095"/>
              <a:gd name="connsiteY0" fmla="*/ 0 h 1818100"/>
              <a:gd name="connsiteX1" fmla="*/ 1256714 w 1613095"/>
              <a:gd name="connsiteY1" fmla="*/ 712763 h 1818100"/>
              <a:gd name="connsiteX2" fmla="*/ 1181686 w 1613095"/>
              <a:gd name="connsiteY2" fmla="*/ 815926 h 1818100"/>
              <a:gd name="connsiteX3" fmla="*/ 825305 w 1613095"/>
              <a:gd name="connsiteY3" fmla="*/ 829994 h 1818100"/>
              <a:gd name="connsiteX4" fmla="*/ 1392702 w 1613095"/>
              <a:gd name="connsiteY4" fmla="*/ 642425 h 1818100"/>
              <a:gd name="connsiteX5" fmla="*/ 1416148 w 1613095"/>
              <a:gd name="connsiteY5" fmla="*/ 942536 h 1818100"/>
              <a:gd name="connsiteX6" fmla="*/ 947225 w 1613095"/>
              <a:gd name="connsiteY6" fmla="*/ 1242646 h 1818100"/>
              <a:gd name="connsiteX7" fmla="*/ 656492 w 1613095"/>
              <a:gd name="connsiteY7" fmla="*/ 1402080 h 1818100"/>
              <a:gd name="connsiteX8" fmla="*/ 1237957 w 1613095"/>
              <a:gd name="connsiteY8" fmla="*/ 1223889 h 1818100"/>
              <a:gd name="connsiteX9" fmla="*/ 1434905 w 1613095"/>
              <a:gd name="connsiteY9" fmla="*/ 1336431 h 1818100"/>
              <a:gd name="connsiteX10" fmla="*/ 1388012 w 1613095"/>
              <a:gd name="connsiteY10" fmla="*/ 1087902 h 1818100"/>
              <a:gd name="connsiteX11" fmla="*/ 1022252 w 1613095"/>
              <a:gd name="connsiteY11" fmla="*/ 1814732 h 1818100"/>
              <a:gd name="connsiteX12" fmla="*/ 1613095 w 1613095"/>
              <a:gd name="connsiteY12" fmla="*/ 740899 h 18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3095" h="1818100">
                <a:moveTo>
                  <a:pt x="0" y="0"/>
                </a:moveTo>
                <a:cubicBezTo>
                  <a:pt x="529883" y="288387"/>
                  <a:pt x="1059766" y="576775"/>
                  <a:pt x="1256714" y="712763"/>
                </a:cubicBezTo>
                <a:cubicBezTo>
                  <a:pt x="1453662" y="848751"/>
                  <a:pt x="1253587" y="796388"/>
                  <a:pt x="1181686" y="815926"/>
                </a:cubicBezTo>
                <a:cubicBezTo>
                  <a:pt x="1109785" y="835464"/>
                  <a:pt x="790136" y="858911"/>
                  <a:pt x="825305" y="829994"/>
                </a:cubicBezTo>
                <a:cubicBezTo>
                  <a:pt x="860474" y="801077"/>
                  <a:pt x="1294228" y="623668"/>
                  <a:pt x="1392702" y="642425"/>
                </a:cubicBezTo>
                <a:cubicBezTo>
                  <a:pt x="1491176" y="661182"/>
                  <a:pt x="1490394" y="842499"/>
                  <a:pt x="1416148" y="942536"/>
                </a:cubicBezTo>
                <a:cubicBezTo>
                  <a:pt x="1341902" y="1042573"/>
                  <a:pt x="1073834" y="1166055"/>
                  <a:pt x="947225" y="1242646"/>
                </a:cubicBezTo>
                <a:cubicBezTo>
                  <a:pt x="820616" y="1319237"/>
                  <a:pt x="608037" y="1405206"/>
                  <a:pt x="656492" y="1402080"/>
                </a:cubicBezTo>
                <a:cubicBezTo>
                  <a:pt x="704947" y="1398954"/>
                  <a:pt x="1108222" y="1234830"/>
                  <a:pt x="1237957" y="1223889"/>
                </a:cubicBezTo>
                <a:cubicBezTo>
                  <a:pt x="1367692" y="1212948"/>
                  <a:pt x="1409896" y="1359095"/>
                  <a:pt x="1434905" y="1336431"/>
                </a:cubicBezTo>
                <a:cubicBezTo>
                  <a:pt x="1459914" y="1313767"/>
                  <a:pt x="1456788" y="1008185"/>
                  <a:pt x="1388012" y="1087902"/>
                </a:cubicBezTo>
                <a:cubicBezTo>
                  <a:pt x="1319237" y="1167619"/>
                  <a:pt x="984738" y="1872566"/>
                  <a:pt x="1022252" y="1814732"/>
                </a:cubicBezTo>
                <a:cubicBezTo>
                  <a:pt x="1059766" y="1756898"/>
                  <a:pt x="1336430" y="1248898"/>
                  <a:pt x="1613095" y="74089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5912127-3AAF-FA1F-AE61-F2EFC75E5A86}"/>
              </a:ext>
            </a:extLst>
          </p:cNvPr>
          <p:cNvSpPr/>
          <p:nvPr/>
        </p:nvSpPr>
        <p:spPr>
          <a:xfrm>
            <a:off x="4783015" y="2255520"/>
            <a:ext cx="618530" cy="1397391"/>
          </a:xfrm>
          <a:custGeom>
            <a:avLst/>
            <a:gdLst>
              <a:gd name="connsiteX0" fmla="*/ 0 w 618530"/>
              <a:gd name="connsiteY0" fmla="*/ 0 h 1397391"/>
              <a:gd name="connsiteX1" fmla="*/ 422031 w 618530"/>
              <a:gd name="connsiteY1" fmla="*/ 60960 h 1397391"/>
              <a:gd name="connsiteX2" fmla="*/ 422031 w 618530"/>
              <a:gd name="connsiteY2" fmla="*/ 239151 h 1397391"/>
              <a:gd name="connsiteX3" fmla="*/ 590843 w 618530"/>
              <a:gd name="connsiteY3" fmla="*/ 393895 h 1397391"/>
              <a:gd name="connsiteX4" fmla="*/ 604911 w 618530"/>
              <a:gd name="connsiteY4" fmla="*/ 609600 h 1397391"/>
              <a:gd name="connsiteX5" fmla="*/ 454856 w 618530"/>
              <a:gd name="connsiteY5" fmla="*/ 426720 h 1397391"/>
              <a:gd name="connsiteX6" fmla="*/ 609600 w 618530"/>
              <a:gd name="connsiteY6" fmla="*/ 844062 h 1397391"/>
              <a:gd name="connsiteX7" fmla="*/ 375139 w 618530"/>
              <a:gd name="connsiteY7" fmla="*/ 1298917 h 1397391"/>
              <a:gd name="connsiteX8" fmla="*/ 347003 w 618530"/>
              <a:gd name="connsiteY8" fmla="*/ 1397391 h 13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530" h="1397391">
                <a:moveTo>
                  <a:pt x="0" y="0"/>
                </a:moveTo>
                <a:cubicBezTo>
                  <a:pt x="175846" y="10551"/>
                  <a:pt x="351693" y="21102"/>
                  <a:pt x="422031" y="60960"/>
                </a:cubicBezTo>
                <a:cubicBezTo>
                  <a:pt x="492369" y="100818"/>
                  <a:pt x="393896" y="183662"/>
                  <a:pt x="422031" y="239151"/>
                </a:cubicBezTo>
                <a:cubicBezTo>
                  <a:pt x="450166" y="294640"/>
                  <a:pt x="560363" y="332154"/>
                  <a:pt x="590843" y="393895"/>
                </a:cubicBezTo>
                <a:cubicBezTo>
                  <a:pt x="621323" y="455636"/>
                  <a:pt x="627575" y="604129"/>
                  <a:pt x="604911" y="609600"/>
                </a:cubicBezTo>
                <a:cubicBezTo>
                  <a:pt x="582247" y="615071"/>
                  <a:pt x="454075" y="387643"/>
                  <a:pt x="454856" y="426720"/>
                </a:cubicBezTo>
                <a:cubicBezTo>
                  <a:pt x="455637" y="465797"/>
                  <a:pt x="622886" y="698696"/>
                  <a:pt x="609600" y="844062"/>
                </a:cubicBezTo>
                <a:cubicBezTo>
                  <a:pt x="596314" y="989428"/>
                  <a:pt x="418905" y="1206696"/>
                  <a:pt x="375139" y="1298917"/>
                </a:cubicBezTo>
                <a:cubicBezTo>
                  <a:pt x="331373" y="1391138"/>
                  <a:pt x="339188" y="1394264"/>
                  <a:pt x="347003" y="139739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F7FFC4A-B482-3359-9C8D-198B3F69BB94}"/>
              </a:ext>
            </a:extLst>
          </p:cNvPr>
          <p:cNvSpPr/>
          <p:nvPr/>
        </p:nvSpPr>
        <p:spPr>
          <a:xfrm>
            <a:off x="5067300" y="2212975"/>
            <a:ext cx="298662" cy="1501775"/>
          </a:xfrm>
          <a:custGeom>
            <a:avLst/>
            <a:gdLst>
              <a:gd name="connsiteX0" fmla="*/ 73025 w 298662"/>
              <a:gd name="connsiteY0" fmla="*/ 0 h 1501775"/>
              <a:gd name="connsiteX1" fmla="*/ 269875 w 298662"/>
              <a:gd name="connsiteY1" fmla="*/ 441325 h 1501775"/>
              <a:gd name="connsiteX2" fmla="*/ 285750 w 298662"/>
              <a:gd name="connsiteY2" fmla="*/ 403225 h 1501775"/>
              <a:gd name="connsiteX3" fmla="*/ 155575 w 298662"/>
              <a:gd name="connsiteY3" fmla="*/ 628650 h 1501775"/>
              <a:gd name="connsiteX4" fmla="*/ 273050 w 298662"/>
              <a:gd name="connsiteY4" fmla="*/ 733425 h 1501775"/>
              <a:gd name="connsiteX5" fmla="*/ 158750 w 298662"/>
              <a:gd name="connsiteY5" fmla="*/ 955675 h 1501775"/>
              <a:gd name="connsiteX6" fmla="*/ 247650 w 298662"/>
              <a:gd name="connsiteY6" fmla="*/ 850900 h 1501775"/>
              <a:gd name="connsiteX7" fmla="*/ 0 w 298662"/>
              <a:gd name="connsiteY7" fmla="*/ 1501775 h 150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62" h="1501775">
                <a:moveTo>
                  <a:pt x="73025" y="0"/>
                </a:moveTo>
                <a:cubicBezTo>
                  <a:pt x="153723" y="187060"/>
                  <a:pt x="234421" y="374121"/>
                  <a:pt x="269875" y="441325"/>
                </a:cubicBezTo>
                <a:cubicBezTo>
                  <a:pt x="305329" y="508529"/>
                  <a:pt x="304800" y="372004"/>
                  <a:pt x="285750" y="403225"/>
                </a:cubicBezTo>
                <a:cubicBezTo>
                  <a:pt x="266700" y="434446"/>
                  <a:pt x="157692" y="573617"/>
                  <a:pt x="155575" y="628650"/>
                </a:cubicBezTo>
                <a:cubicBezTo>
                  <a:pt x="153458" y="683683"/>
                  <a:pt x="272521" y="678921"/>
                  <a:pt x="273050" y="733425"/>
                </a:cubicBezTo>
                <a:cubicBezTo>
                  <a:pt x="273579" y="787929"/>
                  <a:pt x="162983" y="936096"/>
                  <a:pt x="158750" y="955675"/>
                </a:cubicBezTo>
                <a:cubicBezTo>
                  <a:pt x="154517" y="975254"/>
                  <a:pt x="274108" y="759883"/>
                  <a:pt x="247650" y="850900"/>
                </a:cubicBezTo>
                <a:cubicBezTo>
                  <a:pt x="221192" y="941917"/>
                  <a:pt x="110596" y="1221846"/>
                  <a:pt x="0" y="15017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1715D27-E42F-8D22-F4DB-B2404F3BE33E}"/>
              </a:ext>
            </a:extLst>
          </p:cNvPr>
          <p:cNvSpPr/>
          <p:nvPr/>
        </p:nvSpPr>
        <p:spPr>
          <a:xfrm>
            <a:off x="4622800" y="2241550"/>
            <a:ext cx="461252" cy="1343025"/>
          </a:xfrm>
          <a:custGeom>
            <a:avLst/>
            <a:gdLst>
              <a:gd name="connsiteX0" fmla="*/ 314325 w 461252"/>
              <a:gd name="connsiteY0" fmla="*/ 0 h 1343025"/>
              <a:gd name="connsiteX1" fmla="*/ 460375 w 461252"/>
              <a:gd name="connsiteY1" fmla="*/ 692150 h 1343025"/>
              <a:gd name="connsiteX2" fmla="*/ 254000 w 461252"/>
              <a:gd name="connsiteY2" fmla="*/ 390525 h 1343025"/>
              <a:gd name="connsiteX3" fmla="*/ 130175 w 461252"/>
              <a:gd name="connsiteY3" fmla="*/ 812800 h 1343025"/>
              <a:gd name="connsiteX4" fmla="*/ 0 w 461252"/>
              <a:gd name="connsiteY4" fmla="*/ 1343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52" h="1343025">
                <a:moveTo>
                  <a:pt x="314325" y="0"/>
                </a:moveTo>
                <a:cubicBezTo>
                  <a:pt x="392377" y="313531"/>
                  <a:pt x="470429" y="627063"/>
                  <a:pt x="460375" y="692150"/>
                </a:cubicBezTo>
                <a:cubicBezTo>
                  <a:pt x="450321" y="757237"/>
                  <a:pt x="309033" y="370417"/>
                  <a:pt x="254000" y="390525"/>
                </a:cubicBezTo>
                <a:cubicBezTo>
                  <a:pt x="198967" y="410633"/>
                  <a:pt x="172508" y="654050"/>
                  <a:pt x="130175" y="812800"/>
                </a:cubicBezTo>
                <a:cubicBezTo>
                  <a:pt x="87842" y="971550"/>
                  <a:pt x="43921" y="1157287"/>
                  <a:pt x="0" y="13430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58CEE77-7A60-9056-764F-8B3D5A7EE19D}"/>
              </a:ext>
            </a:extLst>
          </p:cNvPr>
          <p:cNvSpPr/>
          <p:nvPr/>
        </p:nvSpPr>
        <p:spPr>
          <a:xfrm>
            <a:off x="4410337" y="3470275"/>
            <a:ext cx="975714" cy="1014193"/>
          </a:xfrm>
          <a:custGeom>
            <a:avLst/>
            <a:gdLst>
              <a:gd name="connsiteX0" fmla="*/ 622038 w 975714"/>
              <a:gd name="connsiteY0" fmla="*/ 0 h 1014193"/>
              <a:gd name="connsiteX1" fmla="*/ 923663 w 975714"/>
              <a:gd name="connsiteY1" fmla="*/ 984250 h 1014193"/>
              <a:gd name="connsiteX2" fmla="*/ 745863 w 975714"/>
              <a:gd name="connsiteY2" fmla="*/ 711200 h 1014193"/>
              <a:gd name="connsiteX3" fmla="*/ 374388 w 975714"/>
              <a:gd name="connsiteY3" fmla="*/ 212725 h 1014193"/>
              <a:gd name="connsiteX4" fmla="*/ 526788 w 975714"/>
              <a:gd name="connsiteY4" fmla="*/ 419100 h 1014193"/>
              <a:gd name="connsiteX5" fmla="*/ 520438 w 975714"/>
              <a:gd name="connsiteY5" fmla="*/ 469900 h 1014193"/>
              <a:gd name="connsiteX6" fmla="*/ 148963 w 975714"/>
              <a:gd name="connsiteY6" fmla="*/ 873125 h 1014193"/>
              <a:gd name="connsiteX7" fmla="*/ 6088 w 975714"/>
              <a:gd name="connsiteY7" fmla="*/ 993775 h 1014193"/>
              <a:gd name="connsiteX8" fmla="*/ 329938 w 975714"/>
              <a:gd name="connsiteY8" fmla="*/ 695325 h 1014193"/>
              <a:gd name="connsiteX9" fmla="*/ 901438 w 975714"/>
              <a:gd name="connsiteY9" fmla="*/ 409575 h 1014193"/>
              <a:gd name="connsiteX10" fmla="*/ 964938 w 975714"/>
              <a:gd name="connsiteY10" fmla="*/ 666750 h 1014193"/>
              <a:gd name="connsiteX11" fmla="*/ 866513 w 975714"/>
              <a:gd name="connsiteY11" fmla="*/ 889000 h 101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714" h="1014193">
                <a:moveTo>
                  <a:pt x="622038" y="0"/>
                </a:moveTo>
                <a:cubicBezTo>
                  <a:pt x="762532" y="432858"/>
                  <a:pt x="903026" y="865717"/>
                  <a:pt x="923663" y="984250"/>
                </a:cubicBezTo>
                <a:cubicBezTo>
                  <a:pt x="944300" y="1102783"/>
                  <a:pt x="837409" y="839788"/>
                  <a:pt x="745863" y="711200"/>
                </a:cubicBezTo>
                <a:cubicBezTo>
                  <a:pt x="654317" y="582612"/>
                  <a:pt x="410900" y="261408"/>
                  <a:pt x="374388" y="212725"/>
                </a:cubicBezTo>
                <a:cubicBezTo>
                  <a:pt x="337876" y="164042"/>
                  <a:pt x="502446" y="376238"/>
                  <a:pt x="526788" y="419100"/>
                </a:cubicBezTo>
                <a:cubicBezTo>
                  <a:pt x="551130" y="461962"/>
                  <a:pt x="583409" y="394229"/>
                  <a:pt x="520438" y="469900"/>
                </a:cubicBezTo>
                <a:cubicBezTo>
                  <a:pt x="457467" y="545571"/>
                  <a:pt x="234688" y="785813"/>
                  <a:pt x="148963" y="873125"/>
                </a:cubicBezTo>
                <a:cubicBezTo>
                  <a:pt x="63238" y="960437"/>
                  <a:pt x="-24075" y="1023408"/>
                  <a:pt x="6088" y="993775"/>
                </a:cubicBezTo>
                <a:cubicBezTo>
                  <a:pt x="36250" y="964142"/>
                  <a:pt x="180713" y="792692"/>
                  <a:pt x="329938" y="695325"/>
                </a:cubicBezTo>
                <a:cubicBezTo>
                  <a:pt x="479163" y="597958"/>
                  <a:pt x="795605" y="414338"/>
                  <a:pt x="901438" y="409575"/>
                </a:cubicBezTo>
                <a:cubicBezTo>
                  <a:pt x="1007271" y="404813"/>
                  <a:pt x="970759" y="586846"/>
                  <a:pt x="964938" y="666750"/>
                </a:cubicBezTo>
                <a:cubicBezTo>
                  <a:pt x="959117" y="746654"/>
                  <a:pt x="912815" y="817827"/>
                  <a:pt x="866513" y="8890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F46AEBD-F392-F13B-684B-EE22FB7C7E18}"/>
              </a:ext>
            </a:extLst>
          </p:cNvPr>
          <p:cNvSpPr/>
          <p:nvPr/>
        </p:nvSpPr>
        <p:spPr>
          <a:xfrm>
            <a:off x="7324725" y="1983557"/>
            <a:ext cx="1001227" cy="1454968"/>
          </a:xfrm>
          <a:custGeom>
            <a:avLst/>
            <a:gdLst>
              <a:gd name="connsiteX0" fmla="*/ 0 w 1001227"/>
              <a:gd name="connsiteY0" fmla="*/ 38918 h 1454968"/>
              <a:gd name="connsiteX1" fmla="*/ 981075 w 1001227"/>
              <a:gd name="connsiteY1" fmla="*/ 7168 h 1454968"/>
              <a:gd name="connsiteX2" fmla="*/ 393700 w 1001227"/>
              <a:gd name="connsiteY2" fmla="*/ 159568 h 1454968"/>
              <a:gd name="connsiteX3" fmla="*/ 473075 w 1001227"/>
              <a:gd name="connsiteY3" fmla="*/ 445318 h 1454968"/>
              <a:gd name="connsiteX4" fmla="*/ 742950 w 1001227"/>
              <a:gd name="connsiteY4" fmla="*/ 556443 h 1454968"/>
              <a:gd name="connsiteX5" fmla="*/ 723900 w 1001227"/>
              <a:gd name="connsiteY5" fmla="*/ 858068 h 1454968"/>
              <a:gd name="connsiteX6" fmla="*/ 930275 w 1001227"/>
              <a:gd name="connsiteY6" fmla="*/ 864418 h 1454968"/>
              <a:gd name="connsiteX7" fmla="*/ 854075 w 1001227"/>
              <a:gd name="connsiteY7" fmla="*/ 1197793 h 1454968"/>
              <a:gd name="connsiteX8" fmla="*/ 1000125 w 1001227"/>
              <a:gd name="connsiteY8" fmla="*/ 1273993 h 1454968"/>
              <a:gd name="connsiteX9" fmla="*/ 762000 w 1001227"/>
              <a:gd name="connsiteY9" fmla="*/ 1454968 h 145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227" h="1454968">
                <a:moveTo>
                  <a:pt x="0" y="38918"/>
                </a:moveTo>
                <a:cubicBezTo>
                  <a:pt x="457729" y="12989"/>
                  <a:pt x="915458" y="-12940"/>
                  <a:pt x="981075" y="7168"/>
                </a:cubicBezTo>
                <a:cubicBezTo>
                  <a:pt x="1046692" y="27276"/>
                  <a:pt x="478367" y="86543"/>
                  <a:pt x="393700" y="159568"/>
                </a:cubicBezTo>
                <a:cubicBezTo>
                  <a:pt x="309033" y="232593"/>
                  <a:pt x="414867" y="379172"/>
                  <a:pt x="473075" y="445318"/>
                </a:cubicBezTo>
                <a:cubicBezTo>
                  <a:pt x="531283" y="511464"/>
                  <a:pt x="701146" y="487651"/>
                  <a:pt x="742950" y="556443"/>
                </a:cubicBezTo>
                <a:cubicBezTo>
                  <a:pt x="784754" y="625235"/>
                  <a:pt x="692679" y="806739"/>
                  <a:pt x="723900" y="858068"/>
                </a:cubicBezTo>
                <a:cubicBezTo>
                  <a:pt x="755121" y="909397"/>
                  <a:pt x="908579" y="807797"/>
                  <a:pt x="930275" y="864418"/>
                </a:cubicBezTo>
                <a:cubicBezTo>
                  <a:pt x="951971" y="921039"/>
                  <a:pt x="842433" y="1129531"/>
                  <a:pt x="854075" y="1197793"/>
                </a:cubicBezTo>
                <a:cubicBezTo>
                  <a:pt x="865717" y="1266056"/>
                  <a:pt x="1015471" y="1231130"/>
                  <a:pt x="1000125" y="1273993"/>
                </a:cubicBezTo>
                <a:cubicBezTo>
                  <a:pt x="984779" y="1316856"/>
                  <a:pt x="873389" y="1385912"/>
                  <a:pt x="762000" y="145496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3B8C0FA2-5DD0-EB91-8255-F0F1809F8AE6}"/>
              </a:ext>
            </a:extLst>
          </p:cNvPr>
          <p:cNvSpPr/>
          <p:nvPr/>
        </p:nvSpPr>
        <p:spPr>
          <a:xfrm>
            <a:off x="7674917" y="3121025"/>
            <a:ext cx="1020231" cy="1107626"/>
          </a:xfrm>
          <a:custGeom>
            <a:avLst/>
            <a:gdLst>
              <a:gd name="connsiteX0" fmla="*/ 827733 w 1020231"/>
              <a:gd name="connsiteY0" fmla="*/ 0 h 1107626"/>
              <a:gd name="connsiteX1" fmla="*/ 21283 w 1020231"/>
              <a:gd name="connsiteY1" fmla="*/ 720725 h 1107626"/>
              <a:gd name="connsiteX2" fmla="*/ 234008 w 1020231"/>
              <a:gd name="connsiteY2" fmla="*/ 508000 h 1107626"/>
              <a:gd name="connsiteX3" fmla="*/ 234008 w 1020231"/>
              <a:gd name="connsiteY3" fmla="*/ 752475 h 1107626"/>
              <a:gd name="connsiteX4" fmla="*/ 319733 w 1020231"/>
              <a:gd name="connsiteY4" fmla="*/ 1101725 h 1107626"/>
              <a:gd name="connsiteX5" fmla="*/ 541983 w 1020231"/>
              <a:gd name="connsiteY5" fmla="*/ 901700 h 1107626"/>
              <a:gd name="connsiteX6" fmla="*/ 1018233 w 1020231"/>
              <a:gd name="connsiteY6" fmla="*/ 60325 h 1107626"/>
              <a:gd name="connsiteX7" fmla="*/ 341958 w 1020231"/>
              <a:gd name="connsiteY7" fmla="*/ 968375 h 1107626"/>
              <a:gd name="connsiteX8" fmla="*/ 446733 w 1020231"/>
              <a:gd name="connsiteY8" fmla="*/ 590550 h 1107626"/>
              <a:gd name="connsiteX9" fmla="*/ 310208 w 1020231"/>
              <a:gd name="connsiteY9" fmla="*/ 25400 h 1107626"/>
              <a:gd name="connsiteX10" fmla="*/ 383233 w 1020231"/>
              <a:gd name="connsiteY10" fmla="*/ 339725 h 1107626"/>
              <a:gd name="connsiteX11" fmla="*/ 538808 w 1020231"/>
              <a:gd name="connsiteY11" fmla="*/ 152400 h 110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0231" h="1107626">
                <a:moveTo>
                  <a:pt x="827733" y="0"/>
                </a:moveTo>
                <a:lnTo>
                  <a:pt x="21283" y="720725"/>
                </a:lnTo>
                <a:cubicBezTo>
                  <a:pt x="-77671" y="805392"/>
                  <a:pt x="198554" y="502708"/>
                  <a:pt x="234008" y="508000"/>
                </a:cubicBezTo>
                <a:cubicBezTo>
                  <a:pt x="269462" y="513292"/>
                  <a:pt x="219720" y="653521"/>
                  <a:pt x="234008" y="752475"/>
                </a:cubicBezTo>
                <a:cubicBezTo>
                  <a:pt x="248296" y="851429"/>
                  <a:pt x="268404" y="1076854"/>
                  <a:pt x="319733" y="1101725"/>
                </a:cubicBezTo>
                <a:cubicBezTo>
                  <a:pt x="371062" y="1126596"/>
                  <a:pt x="425566" y="1075267"/>
                  <a:pt x="541983" y="901700"/>
                </a:cubicBezTo>
                <a:cubicBezTo>
                  <a:pt x="658400" y="728133"/>
                  <a:pt x="1051570" y="49213"/>
                  <a:pt x="1018233" y="60325"/>
                </a:cubicBezTo>
                <a:cubicBezTo>
                  <a:pt x="984896" y="71437"/>
                  <a:pt x="437208" y="880004"/>
                  <a:pt x="341958" y="968375"/>
                </a:cubicBezTo>
                <a:cubicBezTo>
                  <a:pt x="246708" y="1056746"/>
                  <a:pt x="452025" y="747712"/>
                  <a:pt x="446733" y="590550"/>
                </a:cubicBezTo>
                <a:cubicBezTo>
                  <a:pt x="441441" y="433388"/>
                  <a:pt x="320791" y="67204"/>
                  <a:pt x="310208" y="25400"/>
                </a:cubicBezTo>
                <a:cubicBezTo>
                  <a:pt x="299625" y="-16404"/>
                  <a:pt x="345133" y="318558"/>
                  <a:pt x="383233" y="339725"/>
                </a:cubicBezTo>
                <a:cubicBezTo>
                  <a:pt x="421333" y="360892"/>
                  <a:pt x="480070" y="256646"/>
                  <a:pt x="538808" y="1524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8EC6B27-5180-016C-9C04-53F4D2D8C4DF}"/>
              </a:ext>
            </a:extLst>
          </p:cNvPr>
          <p:cNvSpPr/>
          <p:nvPr/>
        </p:nvSpPr>
        <p:spPr>
          <a:xfrm>
            <a:off x="1225922" y="2570598"/>
            <a:ext cx="469562" cy="364609"/>
          </a:xfrm>
          <a:custGeom>
            <a:avLst/>
            <a:gdLst>
              <a:gd name="connsiteX0" fmla="*/ 231403 w 469562"/>
              <a:gd name="connsiteY0" fmla="*/ 1152 h 364609"/>
              <a:gd name="connsiteX1" fmla="*/ 282203 w 469562"/>
              <a:gd name="connsiteY1" fmla="*/ 23377 h 364609"/>
              <a:gd name="connsiteX2" fmla="*/ 469528 w 469562"/>
              <a:gd name="connsiteY2" fmla="*/ 159902 h 364609"/>
              <a:gd name="connsiteX3" fmla="*/ 266328 w 469562"/>
              <a:gd name="connsiteY3" fmla="*/ 232927 h 364609"/>
              <a:gd name="connsiteX4" fmla="*/ 415553 w 469562"/>
              <a:gd name="connsiteY4" fmla="*/ 128152 h 364609"/>
              <a:gd name="connsiteX5" fmla="*/ 21853 w 469562"/>
              <a:gd name="connsiteY5" fmla="*/ 353577 h 364609"/>
              <a:gd name="connsiteX6" fmla="*/ 85353 w 469562"/>
              <a:gd name="connsiteY6" fmla="*/ 309127 h 36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562" h="364609">
                <a:moveTo>
                  <a:pt x="231403" y="1152"/>
                </a:moveTo>
                <a:cubicBezTo>
                  <a:pt x="236959" y="-965"/>
                  <a:pt x="242516" y="-3081"/>
                  <a:pt x="282203" y="23377"/>
                </a:cubicBezTo>
                <a:cubicBezTo>
                  <a:pt x="321890" y="49835"/>
                  <a:pt x="472174" y="124977"/>
                  <a:pt x="469528" y="159902"/>
                </a:cubicBezTo>
                <a:cubicBezTo>
                  <a:pt x="466882" y="194827"/>
                  <a:pt x="275324" y="238219"/>
                  <a:pt x="266328" y="232927"/>
                </a:cubicBezTo>
                <a:cubicBezTo>
                  <a:pt x="257332" y="227635"/>
                  <a:pt x="456299" y="108044"/>
                  <a:pt x="415553" y="128152"/>
                </a:cubicBezTo>
                <a:cubicBezTo>
                  <a:pt x="374807" y="148260"/>
                  <a:pt x="76886" y="323415"/>
                  <a:pt x="21853" y="353577"/>
                </a:cubicBezTo>
                <a:cubicBezTo>
                  <a:pt x="-33180" y="383740"/>
                  <a:pt x="26086" y="346433"/>
                  <a:pt x="85353" y="30912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EC9438D-DD93-F1B0-B511-D95FFB455837}"/>
              </a:ext>
            </a:extLst>
          </p:cNvPr>
          <p:cNvSpPr/>
          <p:nvPr/>
        </p:nvSpPr>
        <p:spPr>
          <a:xfrm>
            <a:off x="1552575" y="2378075"/>
            <a:ext cx="447483" cy="553988"/>
          </a:xfrm>
          <a:custGeom>
            <a:avLst/>
            <a:gdLst>
              <a:gd name="connsiteX0" fmla="*/ 0 w 447483"/>
              <a:gd name="connsiteY0" fmla="*/ 0 h 553988"/>
              <a:gd name="connsiteX1" fmla="*/ 352425 w 447483"/>
              <a:gd name="connsiteY1" fmla="*/ 358775 h 553988"/>
              <a:gd name="connsiteX2" fmla="*/ 441325 w 447483"/>
              <a:gd name="connsiteY2" fmla="*/ 428625 h 553988"/>
              <a:gd name="connsiteX3" fmla="*/ 222250 w 447483"/>
              <a:gd name="connsiteY3" fmla="*/ 298450 h 553988"/>
              <a:gd name="connsiteX4" fmla="*/ 212725 w 447483"/>
              <a:gd name="connsiteY4" fmla="*/ 552450 h 553988"/>
              <a:gd name="connsiteX5" fmla="*/ 44450 w 447483"/>
              <a:gd name="connsiteY5" fmla="*/ 400050 h 553988"/>
              <a:gd name="connsiteX6" fmla="*/ 301625 w 447483"/>
              <a:gd name="connsiteY6" fmla="*/ 301625 h 553988"/>
              <a:gd name="connsiteX7" fmla="*/ 171450 w 447483"/>
              <a:gd name="connsiteY7" fmla="*/ 238125 h 553988"/>
              <a:gd name="connsiteX8" fmla="*/ 22225 w 447483"/>
              <a:gd name="connsiteY8" fmla="*/ 222250 h 5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483" h="553988">
                <a:moveTo>
                  <a:pt x="0" y="0"/>
                </a:moveTo>
                <a:cubicBezTo>
                  <a:pt x="139435" y="143669"/>
                  <a:pt x="278871" y="287338"/>
                  <a:pt x="352425" y="358775"/>
                </a:cubicBezTo>
                <a:cubicBezTo>
                  <a:pt x="425979" y="430212"/>
                  <a:pt x="463021" y="438679"/>
                  <a:pt x="441325" y="428625"/>
                </a:cubicBezTo>
                <a:cubicBezTo>
                  <a:pt x="419629" y="418571"/>
                  <a:pt x="260350" y="277813"/>
                  <a:pt x="222250" y="298450"/>
                </a:cubicBezTo>
                <a:cubicBezTo>
                  <a:pt x="184150" y="319087"/>
                  <a:pt x="242358" y="535517"/>
                  <a:pt x="212725" y="552450"/>
                </a:cubicBezTo>
                <a:cubicBezTo>
                  <a:pt x="183092" y="569383"/>
                  <a:pt x="29633" y="441854"/>
                  <a:pt x="44450" y="400050"/>
                </a:cubicBezTo>
                <a:cubicBezTo>
                  <a:pt x="59267" y="358246"/>
                  <a:pt x="280458" y="328613"/>
                  <a:pt x="301625" y="301625"/>
                </a:cubicBezTo>
                <a:cubicBezTo>
                  <a:pt x="322792" y="274638"/>
                  <a:pt x="218017" y="251354"/>
                  <a:pt x="171450" y="238125"/>
                </a:cubicBezTo>
                <a:cubicBezTo>
                  <a:pt x="124883" y="224896"/>
                  <a:pt x="73554" y="223573"/>
                  <a:pt x="22225" y="2222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EAA00CE-55EE-EDBD-44F8-4A53EE4F66B2}"/>
              </a:ext>
            </a:extLst>
          </p:cNvPr>
          <p:cNvSpPr/>
          <p:nvPr/>
        </p:nvSpPr>
        <p:spPr>
          <a:xfrm>
            <a:off x="10929971" y="2354836"/>
            <a:ext cx="1283864" cy="543706"/>
          </a:xfrm>
          <a:custGeom>
            <a:avLst/>
            <a:gdLst>
              <a:gd name="connsiteX0" fmla="*/ 819539 w 1283864"/>
              <a:gd name="connsiteY0" fmla="*/ 148290 h 543706"/>
              <a:gd name="connsiteX1" fmla="*/ 1278505 w 1283864"/>
              <a:gd name="connsiteY1" fmla="*/ 9 h 543706"/>
              <a:gd name="connsiteX2" fmla="*/ 1077266 w 1283864"/>
              <a:gd name="connsiteY2" fmla="*/ 141229 h 543706"/>
              <a:gd name="connsiteX3" fmla="*/ 1186712 w 1283864"/>
              <a:gd name="connsiteY3" fmla="*/ 183595 h 543706"/>
              <a:gd name="connsiteX4" fmla="*/ 925454 w 1283864"/>
              <a:gd name="connsiteY4" fmla="*/ 395425 h 543706"/>
              <a:gd name="connsiteX5" fmla="*/ 685380 w 1283864"/>
              <a:gd name="connsiteY5" fmla="*/ 540176 h 543706"/>
              <a:gd name="connsiteX6" fmla="*/ 844253 w 1283864"/>
              <a:gd name="connsiteY6" fmla="*/ 420139 h 543706"/>
              <a:gd name="connsiteX7" fmla="*/ 463 w 1283864"/>
              <a:gd name="connsiteY7" fmla="*/ 236552 h 543706"/>
              <a:gd name="connsiteX8" fmla="*/ 974882 w 1283864"/>
              <a:gd name="connsiteY8" fmla="*/ 543706 h 54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864" h="543706">
                <a:moveTo>
                  <a:pt x="819539" y="148290"/>
                </a:moveTo>
                <a:cubicBezTo>
                  <a:pt x="1027545" y="74738"/>
                  <a:pt x="1235551" y="1186"/>
                  <a:pt x="1278505" y="9"/>
                </a:cubicBezTo>
                <a:cubicBezTo>
                  <a:pt x="1321459" y="-1168"/>
                  <a:pt x="1092565" y="110631"/>
                  <a:pt x="1077266" y="141229"/>
                </a:cubicBezTo>
                <a:cubicBezTo>
                  <a:pt x="1061967" y="171827"/>
                  <a:pt x="1212014" y="141229"/>
                  <a:pt x="1186712" y="183595"/>
                </a:cubicBezTo>
                <a:cubicBezTo>
                  <a:pt x="1161410" y="225961"/>
                  <a:pt x="1009009" y="335995"/>
                  <a:pt x="925454" y="395425"/>
                </a:cubicBezTo>
                <a:cubicBezTo>
                  <a:pt x="841899" y="454855"/>
                  <a:pt x="698913" y="536057"/>
                  <a:pt x="685380" y="540176"/>
                </a:cubicBezTo>
                <a:cubicBezTo>
                  <a:pt x="671847" y="544295"/>
                  <a:pt x="958406" y="470743"/>
                  <a:pt x="844253" y="420139"/>
                </a:cubicBezTo>
                <a:cubicBezTo>
                  <a:pt x="730100" y="369535"/>
                  <a:pt x="-21308" y="215958"/>
                  <a:pt x="463" y="236552"/>
                </a:cubicBezTo>
                <a:cubicBezTo>
                  <a:pt x="22234" y="257146"/>
                  <a:pt x="498558" y="400426"/>
                  <a:pt x="974882" y="543706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83FDE46-156D-967F-F48A-90797641BB30}"/>
              </a:ext>
            </a:extLst>
          </p:cNvPr>
          <p:cNvSpPr/>
          <p:nvPr/>
        </p:nvSpPr>
        <p:spPr>
          <a:xfrm>
            <a:off x="4219618" y="4241260"/>
            <a:ext cx="843702" cy="1653702"/>
          </a:xfrm>
          <a:custGeom>
            <a:avLst/>
            <a:gdLst>
              <a:gd name="connsiteX0" fmla="*/ 673395 w 843702"/>
              <a:gd name="connsiteY0" fmla="*/ 0 h 1653702"/>
              <a:gd name="connsiteX1" fmla="*/ 833901 w 843702"/>
              <a:gd name="connsiteY1" fmla="*/ 306421 h 1653702"/>
              <a:gd name="connsiteX2" fmla="*/ 420476 w 843702"/>
              <a:gd name="connsiteY2" fmla="*/ 875489 h 1653702"/>
              <a:gd name="connsiteX3" fmla="*/ 624756 w 843702"/>
              <a:gd name="connsiteY3" fmla="*/ 787940 h 1653702"/>
              <a:gd name="connsiteX4" fmla="*/ 196739 w 843702"/>
              <a:gd name="connsiteY4" fmla="*/ 1444557 h 1653702"/>
              <a:gd name="connsiteX5" fmla="*/ 201603 w 843702"/>
              <a:gd name="connsiteY5" fmla="*/ 1653702 h 1653702"/>
              <a:gd name="connsiteX6" fmla="*/ 50825 w 843702"/>
              <a:gd name="connsiteY6" fmla="*/ 1444557 h 1653702"/>
              <a:gd name="connsiteX7" fmla="*/ 221059 w 843702"/>
              <a:gd name="connsiteY7" fmla="*/ 1376463 h 1653702"/>
              <a:gd name="connsiteX8" fmla="*/ 21642 w 843702"/>
              <a:gd name="connsiteY8" fmla="*/ 1434829 h 1653702"/>
              <a:gd name="connsiteX9" fmla="*/ 838765 w 843702"/>
              <a:gd name="connsiteY9" fmla="*/ 510702 h 16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702" h="1653702">
                <a:moveTo>
                  <a:pt x="673395" y="0"/>
                </a:moveTo>
                <a:cubicBezTo>
                  <a:pt x="774724" y="80253"/>
                  <a:pt x="876054" y="160506"/>
                  <a:pt x="833901" y="306421"/>
                </a:cubicBezTo>
                <a:cubicBezTo>
                  <a:pt x="791748" y="452336"/>
                  <a:pt x="455333" y="795236"/>
                  <a:pt x="420476" y="875489"/>
                </a:cubicBezTo>
                <a:cubicBezTo>
                  <a:pt x="385618" y="955742"/>
                  <a:pt x="662045" y="693095"/>
                  <a:pt x="624756" y="787940"/>
                </a:cubicBezTo>
                <a:cubicBezTo>
                  <a:pt x="587467" y="882785"/>
                  <a:pt x="267264" y="1300263"/>
                  <a:pt x="196739" y="1444557"/>
                </a:cubicBezTo>
                <a:cubicBezTo>
                  <a:pt x="126214" y="1588851"/>
                  <a:pt x="225922" y="1653702"/>
                  <a:pt x="201603" y="1653702"/>
                </a:cubicBezTo>
                <a:cubicBezTo>
                  <a:pt x="177284" y="1653702"/>
                  <a:pt x="47582" y="1490763"/>
                  <a:pt x="50825" y="1444557"/>
                </a:cubicBezTo>
                <a:cubicBezTo>
                  <a:pt x="54068" y="1398351"/>
                  <a:pt x="225923" y="1378084"/>
                  <a:pt x="221059" y="1376463"/>
                </a:cubicBezTo>
                <a:cubicBezTo>
                  <a:pt x="216195" y="1374842"/>
                  <a:pt x="-81309" y="1579122"/>
                  <a:pt x="21642" y="1434829"/>
                </a:cubicBezTo>
                <a:cubicBezTo>
                  <a:pt x="124593" y="1290536"/>
                  <a:pt x="481679" y="900619"/>
                  <a:pt x="838765" y="510702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AC993D9-1BD3-DD5B-7511-5F3B33C99708}"/>
              </a:ext>
            </a:extLst>
          </p:cNvPr>
          <p:cNvSpPr/>
          <p:nvPr/>
        </p:nvSpPr>
        <p:spPr>
          <a:xfrm>
            <a:off x="7712765" y="1311965"/>
            <a:ext cx="1395202" cy="1687194"/>
          </a:xfrm>
          <a:custGeom>
            <a:avLst/>
            <a:gdLst>
              <a:gd name="connsiteX0" fmla="*/ 0 w 1395202"/>
              <a:gd name="connsiteY0" fmla="*/ 821635 h 1687194"/>
              <a:gd name="connsiteX1" fmla="*/ 1192696 w 1395202"/>
              <a:gd name="connsiteY1" fmla="*/ 1033670 h 1687194"/>
              <a:gd name="connsiteX2" fmla="*/ 1378226 w 1395202"/>
              <a:gd name="connsiteY2" fmla="*/ 1298713 h 1687194"/>
              <a:gd name="connsiteX3" fmla="*/ 1007165 w 1395202"/>
              <a:gd name="connsiteY3" fmla="*/ 1643270 h 1687194"/>
              <a:gd name="connsiteX4" fmla="*/ 1205948 w 1395202"/>
              <a:gd name="connsiteY4" fmla="*/ 1616765 h 1687194"/>
              <a:gd name="connsiteX5" fmla="*/ 1007165 w 1395202"/>
              <a:gd name="connsiteY5" fmla="*/ 1046922 h 1687194"/>
              <a:gd name="connsiteX6" fmla="*/ 1378226 w 1395202"/>
              <a:gd name="connsiteY6" fmla="*/ 940905 h 1687194"/>
              <a:gd name="connsiteX7" fmla="*/ 702365 w 1395202"/>
              <a:gd name="connsiteY7" fmla="*/ 0 h 168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202" h="1687194">
                <a:moveTo>
                  <a:pt x="0" y="821635"/>
                </a:moveTo>
                <a:cubicBezTo>
                  <a:pt x="481496" y="887896"/>
                  <a:pt x="962992" y="954157"/>
                  <a:pt x="1192696" y="1033670"/>
                </a:cubicBezTo>
                <a:cubicBezTo>
                  <a:pt x="1422400" y="1113183"/>
                  <a:pt x="1409148" y="1197113"/>
                  <a:pt x="1378226" y="1298713"/>
                </a:cubicBezTo>
                <a:cubicBezTo>
                  <a:pt x="1347304" y="1400313"/>
                  <a:pt x="1035878" y="1590261"/>
                  <a:pt x="1007165" y="1643270"/>
                </a:cubicBezTo>
                <a:cubicBezTo>
                  <a:pt x="978452" y="1696279"/>
                  <a:pt x="1205948" y="1716156"/>
                  <a:pt x="1205948" y="1616765"/>
                </a:cubicBezTo>
                <a:cubicBezTo>
                  <a:pt x="1205948" y="1517374"/>
                  <a:pt x="978452" y="1159565"/>
                  <a:pt x="1007165" y="1046922"/>
                </a:cubicBezTo>
                <a:cubicBezTo>
                  <a:pt x="1035878" y="934279"/>
                  <a:pt x="1429026" y="1115392"/>
                  <a:pt x="1378226" y="940905"/>
                </a:cubicBezTo>
                <a:cubicBezTo>
                  <a:pt x="1327426" y="766418"/>
                  <a:pt x="1014895" y="383209"/>
                  <a:pt x="70236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5BD05CF1-5FBE-A7C0-4D9A-92D061CBF6D0}"/>
              </a:ext>
            </a:extLst>
          </p:cNvPr>
          <p:cNvSpPr/>
          <p:nvPr/>
        </p:nvSpPr>
        <p:spPr>
          <a:xfrm>
            <a:off x="5035550" y="1894663"/>
            <a:ext cx="724029" cy="461187"/>
          </a:xfrm>
          <a:custGeom>
            <a:avLst/>
            <a:gdLst>
              <a:gd name="connsiteX0" fmla="*/ 0 w 724029"/>
              <a:gd name="connsiteY0" fmla="*/ 181787 h 461187"/>
              <a:gd name="connsiteX1" fmla="*/ 676275 w 724029"/>
              <a:gd name="connsiteY1" fmla="*/ 812 h 461187"/>
              <a:gd name="connsiteX2" fmla="*/ 638175 w 724029"/>
              <a:gd name="connsiteY2" fmla="*/ 121462 h 461187"/>
              <a:gd name="connsiteX3" fmla="*/ 396875 w 724029"/>
              <a:gd name="connsiteY3" fmla="*/ 270687 h 461187"/>
              <a:gd name="connsiteX4" fmla="*/ 571500 w 724029"/>
              <a:gd name="connsiteY4" fmla="*/ 461187 h 4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029" h="461187">
                <a:moveTo>
                  <a:pt x="0" y="181787"/>
                </a:moveTo>
                <a:cubicBezTo>
                  <a:pt x="284956" y="96326"/>
                  <a:pt x="569913" y="10866"/>
                  <a:pt x="676275" y="812"/>
                </a:cubicBezTo>
                <a:cubicBezTo>
                  <a:pt x="782637" y="-9242"/>
                  <a:pt x="684742" y="76483"/>
                  <a:pt x="638175" y="121462"/>
                </a:cubicBezTo>
                <a:cubicBezTo>
                  <a:pt x="591608" y="166441"/>
                  <a:pt x="407987" y="214066"/>
                  <a:pt x="396875" y="270687"/>
                </a:cubicBezTo>
                <a:cubicBezTo>
                  <a:pt x="385763" y="327308"/>
                  <a:pt x="478631" y="394247"/>
                  <a:pt x="571500" y="46118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1A79421-EA52-C696-17B2-D07BF6041C9B}"/>
              </a:ext>
            </a:extLst>
          </p:cNvPr>
          <p:cNvSpPr/>
          <p:nvPr/>
        </p:nvSpPr>
        <p:spPr>
          <a:xfrm>
            <a:off x="5232015" y="1981408"/>
            <a:ext cx="943360" cy="1332367"/>
          </a:xfrm>
          <a:custGeom>
            <a:avLst/>
            <a:gdLst>
              <a:gd name="connsiteX0" fmla="*/ 6735 w 943360"/>
              <a:gd name="connsiteY0" fmla="*/ 31542 h 1332367"/>
              <a:gd name="connsiteX1" fmla="*/ 54360 w 943360"/>
              <a:gd name="connsiteY1" fmla="*/ 110917 h 1332367"/>
              <a:gd name="connsiteX2" fmla="*/ 406785 w 943360"/>
              <a:gd name="connsiteY2" fmla="*/ 939592 h 1332367"/>
              <a:gd name="connsiteX3" fmla="*/ 403610 w 943360"/>
              <a:gd name="connsiteY3" fmla="*/ 923717 h 1332367"/>
              <a:gd name="connsiteX4" fmla="*/ 790960 w 943360"/>
              <a:gd name="connsiteY4" fmla="*/ 1317417 h 1332367"/>
              <a:gd name="connsiteX5" fmla="*/ 778260 w 943360"/>
              <a:gd name="connsiteY5" fmla="*/ 1228517 h 1332367"/>
              <a:gd name="connsiteX6" fmla="*/ 692535 w 943360"/>
              <a:gd name="connsiteY6" fmla="*/ 1025317 h 1332367"/>
              <a:gd name="connsiteX7" fmla="*/ 943360 w 943360"/>
              <a:gd name="connsiteY7" fmla="*/ 1130092 h 133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360" h="1332367">
                <a:moveTo>
                  <a:pt x="6735" y="31542"/>
                </a:moveTo>
                <a:cubicBezTo>
                  <a:pt x="-2790" y="-4442"/>
                  <a:pt x="-12315" y="-40425"/>
                  <a:pt x="54360" y="110917"/>
                </a:cubicBezTo>
                <a:cubicBezTo>
                  <a:pt x="121035" y="262259"/>
                  <a:pt x="348577" y="804125"/>
                  <a:pt x="406785" y="939592"/>
                </a:cubicBezTo>
                <a:cubicBezTo>
                  <a:pt x="464993" y="1075059"/>
                  <a:pt x="339581" y="860746"/>
                  <a:pt x="403610" y="923717"/>
                </a:cubicBezTo>
                <a:cubicBezTo>
                  <a:pt x="467639" y="986688"/>
                  <a:pt x="728518" y="1266617"/>
                  <a:pt x="790960" y="1317417"/>
                </a:cubicBezTo>
                <a:cubicBezTo>
                  <a:pt x="853402" y="1368217"/>
                  <a:pt x="794664" y="1277200"/>
                  <a:pt x="778260" y="1228517"/>
                </a:cubicBezTo>
                <a:cubicBezTo>
                  <a:pt x="761856" y="1179834"/>
                  <a:pt x="665018" y="1041721"/>
                  <a:pt x="692535" y="1025317"/>
                </a:cubicBezTo>
                <a:cubicBezTo>
                  <a:pt x="720052" y="1008913"/>
                  <a:pt x="831706" y="1069502"/>
                  <a:pt x="943360" y="1130092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BCF298D1-D3B1-8A75-EEC5-74D81E816FF6}"/>
              </a:ext>
            </a:extLst>
          </p:cNvPr>
          <p:cNvSpPr/>
          <p:nvPr/>
        </p:nvSpPr>
        <p:spPr>
          <a:xfrm>
            <a:off x="5721350" y="1984375"/>
            <a:ext cx="613036" cy="1088649"/>
          </a:xfrm>
          <a:custGeom>
            <a:avLst/>
            <a:gdLst>
              <a:gd name="connsiteX0" fmla="*/ 0 w 613036"/>
              <a:gd name="connsiteY0" fmla="*/ 0 h 1088649"/>
              <a:gd name="connsiteX1" fmla="*/ 209550 w 613036"/>
              <a:gd name="connsiteY1" fmla="*/ 565150 h 1088649"/>
              <a:gd name="connsiteX2" fmla="*/ 127000 w 613036"/>
              <a:gd name="connsiteY2" fmla="*/ 762000 h 1088649"/>
              <a:gd name="connsiteX3" fmla="*/ 47625 w 613036"/>
              <a:gd name="connsiteY3" fmla="*/ 911225 h 1088649"/>
              <a:gd name="connsiteX4" fmla="*/ 368300 w 613036"/>
              <a:gd name="connsiteY4" fmla="*/ 1012825 h 1088649"/>
              <a:gd name="connsiteX5" fmla="*/ 168275 w 613036"/>
              <a:gd name="connsiteY5" fmla="*/ 1038225 h 1088649"/>
              <a:gd name="connsiteX6" fmla="*/ 612775 w 613036"/>
              <a:gd name="connsiteY6" fmla="*/ 1082675 h 1088649"/>
              <a:gd name="connsiteX7" fmla="*/ 95250 w 613036"/>
              <a:gd name="connsiteY7" fmla="*/ 892175 h 1088649"/>
              <a:gd name="connsiteX8" fmla="*/ 130175 w 613036"/>
              <a:gd name="connsiteY8" fmla="*/ 742950 h 1088649"/>
              <a:gd name="connsiteX9" fmla="*/ 361950 w 613036"/>
              <a:gd name="connsiteY9" fmla="*/ 793750 h 1088649"/>
              <a:gd name="connsiteX10" fmla="*/ 180975 w 613036"/>
              <a:gd name="connsiteY10" fmla="*/ 508000 h 1088649"/>
              <a:gd name="connsiteX11" fmla="*/ 92075 w 613036"/>
              <a:gd name="connsiteY11" fmla="*/ 85725 h 108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3036" h="1088649">
                <a:moveTo>
                  <a:pt x="0" y="0"/>
                </a:moveTo>
                <a:cubicBezTo>
                  <a:pt x="94191" y="219075"/>
                  <a:pt x="188383" y="438150"/>
                  <a:pt x="209550" y="565150"/>
                </a:cubicBezTo>
                <a:cubicBezTo>
                  <a:pt x="230717" y="692150"/>
                  <a:pt x="153987" y="704321"/>
                  <a:pt x="127000" y="762000"/>
                </a:cubicBezTo>
                <a:cubicBezTo>
                  <a:pt x="100013" y="819679"/>
                  <a:pt x="7408" y="869421"/>
                  <a:pt x="47625" y="911225"/>
                </a:cubicBezTo>
                <a:cubicBezTo>
                  <a:pt x="87842" y="953029"/>
                  <a:pt x="348192" y="991658"/>
                  <a:pt x="368300" y="1012825"/>
                </a:cubicBezTo>
                <a:cubicBezTo>
                  <a:pt x="388408" y="1033992"/>
                  <a:pt x="127529" y="1026583"/>
                  <a:pt x="168275" y="1038225"/>
                </a:cubicBezTo>
                <a:cubicBezTo>
                  <a:pt x="209021" y="1049867"/>
                  <a:pt x="624946" y="1107017"/>
                  <a:pt x="612775" y="1082675"/>
                </a:cubicBezTo>
                <a:cubicBezTo>
                  <a:pt x="600604" y="1058333"/>
                  <a:pt x="175683" y="948796"/>
                  <a:pt x="95250" y="892175"/>
                </a:cubicBezTo>
                <a:cubicBezTo>
                  <a:pt x="14817" y="835554"/>
                  <a:pt x="85725" y="759354"/>
                  <a:pt x="130175" y="742950"/>
                </a:cubicBezTo>
                <a:cubicBezTo>
                  <a:pt x="174625" y="726546"/>
                  <a:pt x="353483" y="832908"/>
                  <a:pt x="361950" y="793750"/>
                </a:cubicBezTo>
                <a:cubicBezTo>
                  <a:pt x="370417" y="754592"/>
                  <a:pt x="225954" y="626004"/>
                  <a:pt x="180975" y="508000"/>
                </a:cubicBezTo>
                <a:cubicBezTo>
                  <a:pt x="135996" y="389996"/>
                  <a:pt x="114035" y="237860"/>
                  <a:pt x="92075" y="857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39E9DBB-AECA-63C5-4498-71E876F7C772}"/>
              </a:ext>
            </a:extLst>
          </p:cNvPr>
          <p:cNvSpPr/>
          <p:nvPr/>
        </p:nvSpPr>
        <p:spPr>
          <a:xfrm>
            <a:off x="5251450" y="2004900"/>
            <a:ext cx="536575" cy="684325"/>
          </a:xfrm>
          <a:custGeom>
            <a:avLst/>
            <a:gdLst>
              <a:gd name="connsiteX0" fmla="*/ 0 w 536575"/>
              <a:gd name="connsiteY0" fmla="*/ 1700 h 684325"/>
              <a:gd name="connsiteX1" fmla="*/ 454025 w 536575"/>
              <a:gd name="connsiteY1" fmla="*/ 27100 h 684325"/>
              <a:gd name="connsiteX2" fmla="*/ 120650 w 536575"/>
              <a:gd name="connsiteY2" fmla="*/ 189025 h 684325"/>
              <a:gd name="connsiteX3" fmla="*/ 304800 w 536575"/>
              <a:gd name="connsiteY3" fmla="*/ 325550 h 684325"/>
              <a:gd name="connsiteX4" fmla="*/ 377825 w 536575"/>
              <a:gd name="connsiteY4" fmla="*/ 357300 h 684325"/>
              <a:gd name="connsiteX5" fmla="*/ 536575 w 536575"/>
              <a:gd name="connsiteY5" fmla="*/ 684325 h 6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575" h="684325">
                <a:moveTo>
                  <a:pt x="0" y="1700"/>
                </a:moveTo>
                <a:cubicBezTo>
                  <a:pt x="216958" y="-1211"/>
                  <a:pt x="433917" y="-4121"/>
                  <a:pt x="454025" y="27100"/>
                </a:cubicBezTo>
                <a:cubicBezTo>
                  <a:pt x="474133" y="58321"/>
                  <a:pt x="145521" y="139283"/>
                  <a:pt x="120650" y="189025"/>
                </a:cubicBezTo>
                <a:cubicBezTo>
                  <a:pt x="95779" y="238767"/>
                  <a:pt x="261938" y="297504"/>
                  <a:pt x="304800" y="325550"/>
                </a:cubicBezTo>
                <a:cubicBezTo>
                  <a:pt x="347663" y="353596"/>
                  <a:pt x="339196" y="297504"/>
                  <a:pt x="377825" y="357300"/>
                </a:cubicBezTo>
                <a:cubicBezTo>
                  <a:pt x="416454" y="417096"/>
                  <a:pt x="476514" y="550710"/>
                  <a:pt x="536575" y="6843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4CA10D7-EDFB-DAC2-6023-4A76E0DDEA86}"/>
              </a:ext>
            </a:extLst>
          </p:cNvPr>
          <p:cNvSpPr/>
          <p:nvPr/>
        </p:nvSpPr>
        <p:spPr>
          <a:xfrm>
            <a:off x="6203950" y="1851025"/>
            <a:ext cx="844804" cy="343758"/>
          </a:xfrm>
          <a:custGeom>
            <a:avLst/>
            <a:gdLst>
              <a:gd name="connsiteX0" fmla="*/ 152400 w 844804"/>
              <a:gd name="connsiteY0" fmla="*/ 307975 h 343758"/>
              <a:gd name="connsiteX1" fmla="*/ 838200 w 844804"/>
              <a:gd name="connsiteY1" fmla="*/ 342900 h 343758"/>
              <a:gd name="connsiteX2" fmla="*/ 492125 w 844804"/>
              <a:gd name="connsiteY2" fmla="*/ 276225 h 343758"/>
              <a:gd name="connsiteX3" fmla="*/ 365125 w 844804"/>
              <a:gd name="connsiteY3" fmla="*/ 241300 h 343758"/>
              <a:gd name="connsiteX4" fmla="*/ 774700 w 844804"/>
              <a:gd name="connsiteY4" fmla="*/ 82550 h 343758"/>
              <a:gd name="connsiteX5" fmla="*/ 492125 w 844804"/>
              <a:gd name="connsiteY5" fmla="*/ 107950 h 343758"/>
              <a:gd name="connsiteX6" fmla="*/ 180975 w 844804"/>
              <a:gd name="connsiteY6" fmla="*/ 171450 h 343758"/>
              <a:gd name="connsiteX7" fmla="*/ 31750 w 844804"/>
              <a:gd name="connsiteY7" fmla="*/ 66675 h 343758"/>
              <a:gd name="connsiteX8" fmla="*/ 0 w 844804"/>
              <a:gd name="connsiteY8" fmla="*/ 0 h 34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804" h="343758">
                <a:moveTo>
                  <a:pt x="152400" y="307975"/>
                </a:moveTo>
                <a:cubicBezTo>
                  <a:pt x="466989" y="328083"/>
                  <a:pt x="781579" y="348192"/>
                  <a:pt x="838200" y="342900"/>
                </a:cubicBezTo>
                <a:cubicBezTo>
                  <a:pt x="894821" y="337608"/>
                  <a:pt x="570971" y="293158"/>
                  <a:pt x="492125" y="276225"/>
                </a:cubicBezTo>
                <a:cubicBezTo>
                  <a:pt x="413279" y="259292"/>
                  <a:pt x="318029" y="273579"/>
                  <a:pt x="365125" y="241300"/>
                </a:cubicBezTo>
                <a:cubicBezTo>
                  <a:pt x="412221" y="209021"/>
                  <a:pt x="753533" y="104775"/>
                  <a:pt x="774700" y="82550"/>
                </a:cubicBezTo>
                <a:cubicBezTo>
                  <a:pt x="795867" y="60325"/>
                  <a:pt x="591079" y="93133"/>
                  <a:pt x="492125" y="107950"/>
                </a:cubicBezTo>
                <a:cubicBezTo>
                  <a:pt x="393171" y="122767"/>
                  <a:pt x="257704" y="178329"/>
                  <a:pt x="180975" y="171450"/>
                </a:cubicBezTo>
                <a:cubicBezTo>
                  <a:pt x="104246" y="164571"/>
                  <a:pt x="61912" y="95250"/>
                  <a:pt x="31750" y="66675"/>
                </a:cubicBezTo>
                <a:cubicBezTo>
                  <a:pt x="1588" y="38100"/>
                  <a:pt x="794" y="19050"/>
                  <a:pt x="0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61A0713D-76DC-F4C9-3A3B-7736F952333D}"/>
              </a:ext>
            </a:extLst>
          </p:cNvPr>
          <p:cNvSpPr/>
          <p:nvPr/>
        </p:nvSpPr>
        <p:spPr>
          <a:xfrm>
            <a:off x="6111578" y="1876495"/>
            <a:ext cx="1707216" cy="1433517"/>
          </a:xfrm>
          <a:custGeom>
            <a:avLst/>
            <a:gdLst>
              <a:gd name="connsiteX0" fmla="*/ 787697 w 1707216"/>
              <a:gd name="connsiteY0" fmla="*/ 9455 h 1433517"/>
              <a:gd name="connsiteX1" fmla="*/ 854372 w 1707216"/>
              <a:gd name="connsiteY1" fmla="*/ 41205 h 1433517"/>
              <a:gd name="connsiteX2" fmla="*/ 1371897 w 1707216"/>
              <a:gd name="connsiteY2" fmla="*/ 336480 h 1433517"/>
              <a:gd name="connsiteX3" fmla="*/ 1343322 w 1707216"/>
              <a:gd name="connsiteY3" fmla="*/ 212655 h 1433517"/>
              <a:gd name="connsiteX4" fmla="*/ 1610022 w 1707216"/>
              <a:gd name="connsiteY4" fmla="*/ 742880 h 1433517"/>
              <a:gd name="connsiteX5" fmla="*/ 1692572 w 1707216"/>
              <a:gd name="connsiteY5" fmla="*/ 1130230 h 1433517"/>
              <a:gd name="connsiteX6" fmla="*/ 1336972 w 1707216"/>
              <a:gd name="connsiteY6" fmla="*/ 1171505 h 1433517"/>
              <a:gd name="connsiteX7" fmla="*/ 238422 w 1707216"/>
              <a:gd name="connsiteY7" fmla="*/ 1422330 h 1433517"/>
              <a:gd name="connsiteX8" fmla="*/ 225722 w 1707216"/>
              <a:gd name="connsiteY8" fmla="*/ 1352480 h 1433517"/>
              <a:gd name="connsiteX9" fmla="*/ 244772 w 1707216"/>
              <a:gd name="connsiteY9" fmla="*/ 1022280 h 1433517"/>
              <a:gd name="connsiteX10" fmla="*/ 25697 w 1707216"/>
              <a:gd name="connsiteY10" fmla="*/ 1098480 h 1433517"/>
              <a:gd name="connsiteX11" fmla="*/ 12997 w 1707216"/>
              <a:gd name="connsiteY11" fmla="*/ 1101655 h 143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7216" h="1433517">
                <a:moveTo>
                  <a:pt x="787697" y="9455"/>
                </a:moveTo>
                <a:cubicBezTo>
                  <a:pt x="772351" y="-1922"/>
                  <a:pt x="757005" y="-13299"/>
                  <a:pt x="854372" y="41205"/>
                </a:cubicBezTo>
                <a:cubicBezTo>
                  <a:pt x="951739" y="95709"/>
                  <a:pt x="1290405" y="307905"/>
                  <a:pt x="1371897" y="336480"/>
                </a:cubicBezTo>
                <a:cubicBezTo>
                  <a:pt x="1453389" y="365055"/>
                  <a:pt x="1303635" y="144922"/>
                  <a:pt x="1343322" y="212655"/>
                </a:cubicBezTo>
                <a:cubicBezTo>
                  <a:pt x="1383009" y="280388"/>
                  <a:pt x="1551814" y="589951"/>
                  <a:pt x="1610022" y="742880"/>
                </a:cubicBezTo>
                <a:cubicBezTo>
                  <a:pt x="1668230" y="895809"/>
                  <a:pt x="1738080" y="1058793"/>
                  <a:pt x="1692572" y="1130230"/>
                </a:cubicBezTo>
                <a:cubicBezTo>
                  <a:pt x="1647064" y="1201667"/>
                  <a:pt x="1579330" y="1122822"/>
                  <a:pt x="1336972" y="1171505"/>
                </a:cubicBezTo>
                <a:cubicBezTo>
                  <a:pt x="1094614" y="1220188"/>
                  <a:pt x="423630" y="1392168"/>
                  <a:pt x="238422" y="1422330"/>
                </a:cubicBezTo>
                <a:cubicBezTo>
                  <a:pt x="53214" y="1452492"/>
                  <a:pt x="224664" y="1419155"/>
                  <a:pt x="225722" y="1352480"/>
                </a:cubicBezTo>
                <a:cubicBezTo>
                  <a:pt x="226780" y="1285805"/>
                  <a:pt x="278109" y="1064613"/>
                  <a:pt x="244772" y="1022280"/>
                </a:cubicBezTo>
                <a:cubicBezTo>
                  <a:pt x="211435" y="979947"/>
                  <a:pt x="25697" y="1098480"/>
                  <a:pt x="25697" y="1098480"/>
                </a:cubicBezTo>
                <a:cubicBezTo>
                  <a:pt x="-12932" y="1111709"/>
                  <a:pt x="32" y="1106682"/>
                  <a:pt x="12997" y="110165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5383A9C-50AE-2C75-2DF1-B5D08320D949}"/>
              </a:ext>
            </a:extLst>
          </p:cNvPr>
          <p:cNvSpPr/>
          <p:nvPr/>
        </p:nvSpPr>
        <p:spPr>
          <a:xfrm>
            <a:off x="5737225" y="3259682"/>
            <a:ext cx="1020072" cy="1408715"/>
          </a:xfrm>
          <a:custGeom>
            <a:avLst/>
            <a:gdLst>
              <a:gd name="connsiteX0" fmla="*/ 0 w 1020072"/>
              <a:gd name="connsiteY0" fmla="*/ 70893 h 1408715"/>
              <a:gd name="connsiteX1" fmla="*/ 996950 w 1020072"/>
              <a:gd name="connsiteY1" fmla="*/ 7393 h 1408715"/>
              <a:gd name="connsiteX2" fmla="*/ 704850 w 1020072"/>
              <a:gd name="connsiteY2" fmla="*/ 58193 h 1408715"/>
              <a:gd name="connsiteX3" fmla="*/ 736600 w 1020072"/>
              <a:gd name="connsiteY3" fmla="*/ 512218 h 1408715"/>
              <a:gd name="connsiteX4" fmla="*/ 733425 w 1020072"/>
              <a:gd name="connsiteY4" fmla="*/ 1375818 h 1408715"/>
              <a:gd name="connsiteX5" fmla="*/ 685800 w 1020072"/>
              <a:gd name="connsiteY5" fmla="*/ 1131343 h 1408715"/>
              <a:gd name="connsiteX6" fmla="*/ 641350 w 1020072"/>
              <a:gd name="connsiteY6" fmla="*/ 223293 h 1408715"/>
              <a:gd name="connsiteX7" fmla="*/ 654050 w 1020072"/>
              <a:gd name="connsiteY7" fmla="*/ 582068 h 1408715"/>
              <a:gd name="connsiteX8" fmla="*/ 269875 w 1020072"/>
              <a:gd name="connsiteY8" fmla="*/ 575718 h 1408715"/>
              <a:gd name="connsiteX9" fmla="*/ 428625 w 1020072"/>
              <a:gd name="connsiteY9" fmla="*/ 563018 h 1408715"/>
              <a:gd name="connsiteX10" fmla="*/ 619125 w 1020072"/>
              <a:gd name="connsiteY10" fmla="*/ 528093 h 1408715"/>
              <a:gd name="connsiteX11" fmla="*/ 336550 w 1020072"/>
              <a:gd name="connsiteY11" fmla="*/ 556668 h 1408715"/>
              <a:gd name="connsiteX12" fmla="*/ 441325 w 1020072"/>
              <a:gd name="connsiteY12" fmla="*/ 978943 h 1408715"/>
              <a:gd name="connsiteX13" fmla="*/ 406400 w 1020072"/>
              <a:gd name="connsiteY13" fmla="*/ 1391693 h 1408715"/>
              <a:gd name="connsiteX14" fmla="*/ 295275 w 1020072"/>
              <a:gd name="connsiteY14" fmla="*/ 775743 h 1408715"/>
              <a:gd name="connsiteX15" fmla="*/ 314325 w 1020072"/>
              <a:gd name="connsiteY15" fmla="*/ 207418 h 1408715"/>
              <a:gd name="connsiteX16" fmla="*/ 365125 w 1020072"/>
              <a:gd name="connsiteY16" fmla="*/ 464593 h 1408715"/>
              <a:gd name="connsiteX17" fmla="*/ 336550 w 1020072"/>
              <a:gd name="connsiteY17" fmla="*/ 96293 h 1408715"/>
              <a:gd name="connsiteX18" fmla="*/ 88900 w 1020072"/>
              <a:gd name="connsiteY18" fmla="*/ 108993 h 14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20072" h="1408715">
                <a:moveTo>
                  <a:pt x="0" y="70893"/>
                </a:moveTo>
                <a:lnTo>
                  <a:pt x="996950" y="7393"/>
                </a:lnTo>
                <a:cubicBezTo>
                  <a:pt x="1114425" y="5276"/>
                  <a:pt x="748242" y="-25945"/>
                  <a:pt x="704850" y="58193"/>
                </a:cubicBezTo>
                <a:cubicBezTo>
                  <a:pt x="661458" y="142331"/>
                  <a:pt x="731838" y="292614"/>
                  <a:pt x="736600" y="512218"/>
                </a:cubicBezTo>
                <a:cubicBezTo>
                  <a:pt x="741363" y="731822"/>
                  <a:pt x="741892" y="1272631"/>
                  <a:pt x="733425" y="1375818"/>
                </a:cubicBezTo>
                <a:cubicBezTo>
                  <a:pt x="724958" y="1479005"/>
                  <a:pt x="701146" y="1323431"/>
                  <a:pt x="685800" y="1131343"/>
                </a:cubicBezTo>
                <a:cubicBezTo>
                  <a:pt x="670454" y="939255"/>
                  <a:pt x="646642" y="314839"/>
                  <a:pt x="641350" y="223293"/>
                </a:cubicBezTo>
                <a:cubicBezTo>
                  <a:pt x="636058" y="131747"/>
                  <a:pt x="715962" y="523331"/>
                  <a:pt x="654050" y="582068"/>
                </a:cubicBezTo>
                <a:cubicBezTo>
                  <a:pt x="592138" y="640805"/>
                  <a:pt x="307446" y="578893"/>
                  <a:pt x="269875" y="575718"/>
                </a:cubicBezTo>
                <a:cubicBezTo>
                  <a:pt x="232304" y="572543"/>
                  <a:pt x="370417" y="570955"/>
                  <a:pt x="428625" y="563018"/>
                </a:cubicBezTo>
                <a:cubicBezTo>
                  <a:pt x="486833" y="555081"/>
                  <a:pt x="634471" y="529151"/>
                  <a:pt x="619125" y="528093"/>
                </a:cubicBezTo>
                <a:cubicBezTo>
                  <a:pt x="603779" y="527035"/>
                  <a:pt x="366183" y="481526"/>
                  <a:pt x="336550" y="556668"/>
                </a:cubicBezTo>
                <a:cubicBezTo>
                  <a:pt x="306917" y="631810"/>
                  <a:pt x="429683" y="839772"/>
                  <a:pt x="441325" y="978943"/>
                </a:cubicBezTo>
                <a:cubicBezTo>
                  <a:pt x="452967" y="1118114"/>
                  <a:pt x="430742" y="1425560"/>
                  <a:pt x="406400" y="1391693"/>
                </a:cubicBezTo>
                <a:cubicBezTo>
                  <a:pt x="382058" y="1357826"/>
                  <a:pt x="310621" y="973122"/>
                  <a:pt x="295275" y="775743"/>
                </a:cubicBezTo>
                <a:cubicBezTo>
                  <a:pt x="279929" y="578364"/>
                  <a:pt x="302683" y="259276"/>
                  <a:pt x="314325" y="207418"/>
                </a:cubicBezTo>
                <a:cubicBezTo>
                  <a:pt x="325967" y="155560"/>
                  <a:pt x="361421" y="483114"/>
                  <a:pt x="365125" y="464593"/>
                </a:cubicBezTo>
                <a:cubicBezTo>
                  <a:pt x="368829" y="446072"/>
                  <a:pt x="382588" y="155560"/>
                  <a:pt x="336550" y="96293"/>
                </a:cubicBezTo>
                <a:cubicBezTo>
                  <a:pt x="290513" y="37026"/>
                  <a:pt x="189706" y="73009"/>
                  <a:pt x="88900" y="10899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A97A16F-2EFA-896C-45C1-A193FD8020F1}"/>
              </a:ext>
            </a:extLst>
          </p:cNvPr>
          <p:cNvSpPr/>
          <p:nvPr/>
        </p:nvSpPr>
        <p:spPr>
          <a:xfrm>
            <a:off x="6441929" y="3289492"/>
            <a:ext cx="1560806" cy="691537"/>
          </a:xfrm>
          <a:custGeom>
            <a:avLst/>
            <a:gdLst>
              <a:gd name="connsiteX0" fmla="*/ 616793 w 1560806"/>
              <a:gd name="connsiteY0" fmla="*/ 118 h 691537"/>
              <a:gd name="connsiteX1" fmla="*/ 728305 w 1560806"/>
              <a:gd name="connsiteY1" fmla="*/ 44723 h 691537"/>
              <a:gd name="connsiteX2" fmla="*/ 1308169 w 1560806"/>
              <a:gd name="connsiteY2" fmla="*/ 301201 h 691537"/>
              <a:gd name="connsiteX3" fmla="*/ 1107447 w 1560806"/>
              <a:gd name="connsiteY3" fmla="*/ 323503 h 691537"/>
              <a:gd name="connsiteX4" fmla="*/ 494130 w 1560806"/>
              <a:gd name="connsiteY4" fmla="*/ 401562 h 691537"/>
              <a:gd name="connsiteX5" fmla="*/ 25778 w 1560806"/>
              <a:gd name="connsiteY5" fmla="*/ 691493 h 691537"/>
              <a:gd name="connsiteX6" fmla="*/ 1297017 w 1560806"/>
              <a:gd name="connsiteY6" fmla="*/ 379259 h 691537"/>
              <a:gd name="connsiteX7" fmla="*/ 1542344 w 1560806"/>
              <a:gd name="connsiteY7" fmla="*/ 379259 h 691537"/>
              <a:gd name="connsiteX8" fmla="*/ 995934 w 1560806"/>
              <a:gd name="connsiteY8" fmla="*/ 290049 h 691537"/>
              <a:gd name="connsiteX9" fmla="*/ 1007086 w 1560806"/>
              <a:gd name="connsiteY9" fmla="*/ 11269 h 69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0806" h="691537">
                <a:moveTo>
                  <a:pt x="616793" y="118"/>
                </a:moveTo>
                <a:cubicBezTo>
                  <a:pt x="614934" y="-2670"/>
                  <a:pt x="728305" y="44723"/>
                  <a:pt x="728305" y="44723"/>
                </a:cubicBezTo>
                <a:cubicBezTo>
                  <a:pt x="843534" y="94904"/>
                  <a:pt x="1244979" y="254738"/>
                  <a:pt x="1308169" y="301201"/>
                </a:cubicBezTo>
                <a:cubicBezTo>
                  <a:pt x="1371359" y="347664"/>
                  <a:pt x="1107447" y="323503"/>
                  <a:pt x="1107447" y="323503"/>
                </a:cubicBezTo>
                <a:cubicBezTo>
                  <a:pt x="971774" y="340230"/>
                  <a:pt x="674408" y="340230"/>
                  <a:pt x="494130" y="401562"/>
                </a:cubicBezTo>
                <a:cubicBezTo>
                  <a:pt x="313852" y="462894"/>
                  <a:pt x="-108037" y="695210"/>
                  <a:pt x="25778" y="691493"/>
                </a:cubicBezTo>
                <a:cubicBezTo>
                  <a:pt x="159592" y="687776"/>
                  <a:pt x="1044256" y="431298"/>
                  <a:pt x="1297017" y="379259"/>
                </a:cubicBezTo>
                <a:cubicBezTo>
                  <a:pt x="1549778" y="327220"/>
                  <a:pt x="1592525" y="394127"/>
                  <a:pt x="1542344" y="379259"/>
                </a:cubicBezTo>
                <a:cubicBezTo>
                  <a:pt x="1492164" y="364391"/>
                  <a:pt x="1085144" y="351381"/>
                  <a:pt x="995934" y="290049"/>
                </a:cubicBezTo>
                <a:cubicBezTo>
                  <a:pt x="906724" y="228717"/>
                  <a:pt x="956905" y="119993"/>
                  <a:pt x="1007086" y="1126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B66A834-D48C-7A17-951D-DD871B089541}"/>
              </a:ext>
            </a:extLst>
          </p:cNvPr>
          <p:cNvSpPr/>
          <p:nvPr/>
        </p:nvSpPr>
        <p:spPr>
          <a:xfrm>
            <a:off x="2688476" y="1393902"/>
            <a:ext cx="1427780" cy="702538"/>
          </a:xfrm>
          <a:custGeom>
            <a:avLst/>
            <a:gdLst>
              <a:gd name="connsiteX0" fmla="*/ 54724 w 1427780"/>
              <a:gd name="connsiteY0" fmla="*/ 0 h 702538"/>
              <a:gd name="connsiteX1" fmla="*/ 54724 w 1427780"/>
              <a:gd name="connsiteY1" fmla="*/ 301083 h 702538"/>
              <a:gd name="connsiteX2" fmla="*/ 623436 w 1427780"/>
              <a:gd name="connsiteY2" fmla="*/ 501805 h 702538"/>
              <a:gd name="connsiteX3" fmla="*/ 489622 w 1427780"/>
              <a:gd name="connsiteY3" fmla="*/ 546410 h 702538"/>
              <a:gd name="connsiteX4" fmla="*/ 723797 w 1427780"/>
              <a:gd name="connsiteY4" fmla="*/ 546410 h 702538"/>
              <a:gd name="connsiteX5" fmla="*/ 1013729 w 1427780"/>
              <a:gd name="connsiteY5" fmla="*/ 568713 h 702538"/>
              <a:gd name="connsiteX6" fmla="*/ 1069485 w 1427780"/>
              <a:gd name="connsiteY6" fmla="*/ 379142 h 702538"/>
              <a:gd name="connsiteX7" fmla="*/ 1426324 w 1427780"/>
              <a:gd name="connsiteY7" fmla="*/ 702527 h 702538"/>
              <a:gd name="connsiteX8" fmla="*/ 1180997 w 1427780"/>
              <a:gd name="connsiteY8" fmla="*/ 390293 h 702538"/>
              <a:gd name="connsiteX9" fmla="*/ 824158 w 1427780"/>
              <a:gd name="connsiteY9" fmla="*/ 189571 h 70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7780" h="702538">
                <a:moveTo>
                  <a:pt x="54724" y="0"/>
                </a:moveTo>
                <a:cubicBezTo>
                  <a:pt x="7331" y="108724"/>
                  <a:pt x="-40061" y="217449"/>
                  <a:pt x="54724" y="301083"/>
                </a:cubicBezTo>
                <a:cubicBezTo>
                  <a:pt x="149509" y="384717"/>
                  <a:pt x="550953" y="460917"/>
                  <a:pt x="623436" y="501805"/>
                </a:cubicBezTo>
                <a:cubicBezTo>
                  <a:pt x="695919" y="542693"/>
                  <a:pt x="472895" y="538976"/>
                  <a:pt x="489622" y="546410"/>
                </a:cubicBezTo>
                <a:cubicBezTo>
                  <a:pt x="506349" y="553844"/>
                  <a:pt x="636446" y="542693"/>
                  <a:pt x="723797" y="546410"/>
                </a:cubicBezTo>
                <a:cubicBezTo>
                  <a:pt x="811148" y="550127"/>
                  <a:pt x="956114" y="596591"/>
                  <a:pt x="1013729" y="568713"/>
                </a:cubicBezTo>
                <a:cubicBezTo>
                  <a:pt x="1071344" y="540835"/>
                  <a:pt x="1000719" y="356840"/>
                  <a:pt x="1069485" y="379142"/>
                </a:cubicBezTo>
                <a:cubicBezTo>
                  <a:pt x="1138251" y="401444"/>
                  <a:pt x="1407739" y="700668"/>
                  <a:pt x="1426324" y="702527"/>
                </a:cubicBezTo>
                <a:cubicBezTo>
                  <a:pt x="1444909" y="704386"/>
                  <a:pt x="1281358" y="475786"/>
                  <a:pt x="1180997" y="390293"/>
                </a:cubicBezTo>
                <a:cubicBezTo>
                  <a:pt x="1080636" y="304800"/>
                  <a:pt x="952397" y="247185"/>
                  <a:pt x="824158" y="18957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DD2E1568-0598-0463-8069-77D7D74B5ADE}"/>
              </a:ext>
            </a:extLst>
          </p:cNvPr>
          <p:cNvSpPr/>
          <p:nvPr/>
        </p:nvSpPr>
        <p:spPr>
          <a:xfrm>
            <a:off x="5113926" y="2602881"/>
            <a:ext cx="677851" cy="1489617"/>
          </a:xfrm>
          <a:custGeom>
            <a:avLst/>
            <a:gdLst>
              <a:gd name="connsiteX0" fmla="*/ 127147 w 677851"/>
              <a:gd name="connsiteY0" fmla="*/ 51109 h 1489617"/>
              <a:gd name="connsiteX1" fmla="*/ 216357 w 677851"/>
              <a:gd name="connsiteY1" fmla="*/ 129168 h 1489617"/>
              <a:gd name="connsiteX2" fmla="*/ 662406 w 677851"/>
              <a:gd name="connsiteY2" fmla="*/ 1166231 h 1489617"/>
              <a:gd name="connsiteX3" fmla="*/ 584347 w 677851"/>
              <a:gd name="connsiteY3" fmla="*/ 954358 h 1489617"/>
              <a:gd name="connsiteX4" fmla="*/ 673557 w 677851"/>
              <a:gd name="connsiteY4" fmla="*/ 1311197 h 1489617"/>
              <a:gd name="connsiteX5" fmla="*/ 450533 w 677851"/>
              <a:gd name="connsiteY5" fmla="*/ 1199685 h 1489617"/>
              <a:gd name="connsiteX6" fmla="*/ 15635 w 677851"/>
              <a:gd name="connsiteY6" fmla="*/ 1489617 h 1489617"/>
              <a:gd name="connsiteX7" fmla="*/ 138298 w 677851"/>
              <a:gd name="connsiteY7" fmla="*/ 1199685 h 148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851" h="1489617">
                <a:moveTo>
                  <a:pt x="127147" y="51109"/>
                </a:moveTo>
                <a:cubicBezTo>
                  <a:pt x="127147" y="-2789"/>
                  <a:pt x="127147" y="-56686"/>
                  <a:pt x="216357" y="129168"/>
                </a:cubicBezTo>
                <a:cubicBezTo>
                  <a:pt x="305567" y="315022"/>
                  <a:pt x="601074" y="1028699"/>
                  <a:pt x="662406" y="1166231"/>
                </a:cubicBezTo>
                <a:cubicBezTo>
                  <a:pt x="723738" y="1303763"/>
                  <a:pt x="582489" y="930197"/>
                  <a:pt x="584347" y="954358"/>
                </a:cubicBezTo>
                <a:cubicBezTo>
                  <a:pt x="586205" y="978519"/>
                  <a:pt x="695859" y="1270309"/>
                  <a:pt x="673557" y="1311197"/>
                </a:cubicBezTo>
                <a:cubicBezTo>
                  <a:pt x="651255" y="1352085"/>
                  <a:pt x="560187" y="1169948"/>
                  <a:pt x="450533" y="1199685"/>
                </a:cubicBezTo>
                <a:cubicBezTo>
                  <a:pt x="340879" y="1229422"/>
                  <a:pt x="67674" y="1489617"/>
                  <a:pt x="15635" y="1489617"/>
                </a:cubicBezTo>
                <a:cubicBezTo>
                  <a:pt x="-36404" y="1489617"/>
                  <a:pt x="50947" y="1344651"/>
                  <a:pt x="138298" y="119968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553BEC38-0B8D-B15C-D94F-20434373E7ED}"/>
              </a:ext>
            </a:extLst>
          </p:cNvPr>
          <p:cNvSpPr/>
          <p:nvPr/>
        </p:nvSpPr>
        <p:spPr>
          <a:xfrm>
            <a:off x="5798634" y="4895385"/>
            <a:ext cx="657922" cy="1081669"/>
          </a:xfrm>
          <a:custGeom>
            <a:avLst/>
            <a:gdLst>
              <a:gd name="connsiteX0" fmla="*/ 0 w 657922"/>
              <a:gd name="connsiteY0" fmla="*/ 0 h 1081669"/>
              <a:gd name="connsiteX1" fmla="*/ 657922 w 657922"/>
              <a:gd name="connsiteY1" fmla="*/ 1081669 h 108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922" h="1081669">
                <a:moveTo>
                  <a:pt x="0" y="0"/>
                </a:moveTo>
                <a:lnTo>
                  <a:pt x="657922" y="1081669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A79AB86-1B29-7581-601D-18E48D20543B}"/>
              </a:ext>
            </a:extLst>
          </p:cNvPr>
          <p:cNvSpPr/>
          <p:nvPr/>
        </p:nvSpPr>
        <p:spPr>
          <a:xfrm>
            <a:off x="8072966" y="2207941"/>
            <a:ext cx="714195" cy="1297919"/>
          </a:xfrm>
          <a:custGeom>
            <a:avLst/>
            <a:gdLst>
              <a:gd name="connsiteX0" fmla="*/ 390810 w 714195"/>
              <a:gd name="connsiteY0" fmla="*/ 11152 h 1297919"/>
              <a:gd name="connsiteX1" fmla="*/ 33971 w 714195"/>
              <a:gd name="connsiteY1" fmla="*/ 211874 h 1297919"/>
              <a:gd name="connsiteX2" fmla="*/ 301600 w 714195"/>
              <a:gd name="connsiteY2" fmla="*/ 334537 h 1297919"/>
              <a:gd name="connsiteX3" fmla="*/ 517 w 714195"/>
              <a:gd name="connsiteY3" fmla="*/ 535259 h 1297919"/>
              <a:gd name="connsiteX4" fmla="*/ 390810 w 714195"/>
              <a:gd name="connsiteY4" fmla="*/ 457200 h 1297919"/>
              <a:gd name="connsiteX5" fmla="*/ 569229 w 714195"/>
              <a:gd name="connsiteY5" fmla="*/ 579864 h 1297919"/>
              <a:gd name="connsiteX6" fmla="*/ 346205 w 714195"/>
              <a:gd name="connsiteY6" fmla="*/ 1293542 h 1297919"/>
              <a:gd name="connsiteX7" fmla="*/ 602683 w 714195"/>
              <a:gd name="connsiteY7" fmla="*/ 847493 h 1297919"/>
              <a:gd name="connsiteX8" fmla="*/ 647288 w 714195"/>
              <a:gd name="connsiteY8" fmla="*/ 189571 h 1297919"/>
              <a:gd name="connsiteX9" fmla="*/ 714195 w 714195"/>
              <a:gd name="connsiteY9" fmla="*/ 0 h 129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195" h="1297919">
                <a:moveTo>
                  <a:pt x="390810" y="11152"/>
                </a:moveTo>
                <a:cubicBezTo>
                  <a:pt x="219824" y="84564"/>
                  <a:pt x="48839" y="157977"/>
                  <a:pt x="33971" y="211874"/>
                </a:cubicBezTo>
                <a:cubicBezTo>
                  <a:pt x="19103" y="265772"/>
                  <a:pt x="307176" y="280640"/>
                  <a:pt x="301600" y="334537"/>
                </a:cubicBezTo>
                <a:cubicBezTo>
                  <a:pt x="296024" y="388435"/>
                  <a:pt x="-14351" y="514815"/>
                  <a:pt x="517" y="535259"/>
                </a:cubicBezTo>
                <a:cubicBezTo>
                  <a:pt x="15385" y="555703"/>
                  <a:pt x="296025" y="449766"/>
                  <a:pt x="390810" y="457200"/>
                </a:cubicBezTo>
                <a:cubicBezTo>
                  <a:pt x="485595" y="464634"/>
                  <a:pt x="576663" y="440474"/>
                  <a:pt x="569229" y="579864"/>
                </a:cubicBezTo>
                <a:cubicBezTo>
                  <a:pt x="561795" y="719254"/>
                  <a:pt x="340629" y="1248937"/>
                  <a:pt x="346205" y="1293542"/>
                </a:cubicBezTo>
                <a:cubicBezTo>
                  <a:pt x="351781" y="1338147"/>
                  <a:pt x="552503" y="1031488"/>
                  <a:pt x="602683" y="847493"/>
                </a:cubicBezTo>
                <a:cubicBezTo>
                  <a:pt x="652863" y="663498"/>
                  <a:pt x="628703" y="330820"/>
                  <a:pt x="647288" y="189571"/>
                </a:cubicBezTo>
                <a:cubicBezTo>
                  <a:pt x="665873" y="48322"/>
                  <a:pt x="690034" y="24161"/>
                  <a:pt x="71419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4629FFD0-F707-717F-70EF-8991A9D00081}"/>
              </a:ext>
            </a:extLst>
          </p:cNvPr>
          <p:cNvSpPr/>
          <p:nvPr/>
        </p:nvSpPr>
        <p:spPr>
          <a:xfrm>
            <a:off x="2542478" y="1960044"/>
            <a:ext cx="2131651" cy="1675254"/>
          </a:xfrm>
          <a:custGeom>
            <a:avLst/>
            <a:gdLst>
              <a:gd name="connsiteX0" fmla="*/ 0 w 2131651"/>
              <a:gd name="connsiteY0" fmla="*/ 91780 h 1675254"/>
              <a:gd name="connsiteX1" fmla="*/ 713678 w 2131651"/>
              <a:gd name="connsiteY1" fmla="*/ 47176 h 1675254"/>
              <a:gd name="connsiteX2" fmla="*/ 1025912 w 2131651"/>
              <a:gd name="connsiteY2" fmla="*/ 671644 h 1675254"/>
              <a:gd name="connsiteX3" fmla="*/ 981307 w 2131651"/>
              <a:gd name="connsiteY3" fmla="*/ 504376 h 1675254"/>
              <a:gd name="connsiteX4" fmla="*/ 1248937 w 2131651"/>
              <a:gd name="connsiteY4" fmla="*/ 928122 h 1675254"/>
              <a:gd name="connsiteX5" fmla="*/ 1170878 w 2131651"/>
              <a:gd name="connsiteY5" fmla="*/ 1151146 h 1675254"/>
              <a:gd name="connsiteX6" fmla="*/ 1393902 w 2131651"/>
              <a:gd name="connsiteY6" fmla="*/ 448619 h 1675254"/>
              <a:gd name="connsiteX7" fmla="*/ 1628078 w 2131651"/>
              <a:gd name="connsiteY7" fmla="*/ 415166 h 1675254"/>
              <a:gd name="connsiteX8" fmla="*/ 2062976 w 2131651"/>
              <a:gd name="connsiteY8" fmla="*/ 727400 h 1675254"/>
              <a:gd name="connsiteX9" fmla="*/ 2118732 w 2131651"/>
              <a:gd name="connsiteY9" fmla="*/ 627039 h 1675254"/>
              <a:gd name="connsiteX10" fmla="*/ 1940312 w 2131651"/>
              <a:gd name="connsiteY10" fmla="*/ 1675254 h 16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1651" h="1675254">
                <a:moveTo>
                  <a:pt x="0" y="91780"/>
                </a:moveTo>
                <a:cubicBezTo>
                  <a:pt x="271346" y="21156"/>
                  <a:pt x="542693" y="-49468"/>
                  <a:pt x="713678" y="47176"/>
                </a:cubicBezTo>
                <a:cubicBezTo>
                  <a:pt x="884663" y="143820"/>
                  <a:pt x="981307" y="595444"/>
                  <a:pt x="1025912" y="671644"/>
                </a:cubicBezTo>
                <a:cubicBezTo>
                  <a:pt x="1070517" y="747844"/>
                  <a:pt x="944136" y="461630"/>
                  <a:pt x="981307" y="504376"/>
                </a:cubicBezTo>
                <a:cubicBezTo>
                  <a:pt x="1018478" y="547122"/>
                  <a:pt x="1217342" y="820327"/>
                  <a:pt x="1248937" y="928122"/>
                </a:cubicBezTo>
                <a:cubicBezTo>
                  <a:pt x="1280532" y="1035917"/>
                  <a:pt x="1146717" y="1231063"/>
                  <a:pt x="1170878" y="1151146"/>
                </a:cubicBezTo>
                <a:cubicBezTo>
                  <a:pt x="1195039" y="1071229"/>
                  <a:pt x="1317702" y="571282"/>
                  <a:pt x="1393902" y="448619"/>
                </a:cubicBezTo>
                <a:cubicBezTo>
                  <a:pt x="1470102" y="325956"/>
                  <a:pt x="1516566" y="368703"/>
                  <a:pt x="1628078" y="415166"/>
                </a:cubicBezTo>
                <a:cubicBezTo>
                  <a:pt x="1739590" y="461629"/>
                  <a:pt x="1981200" y="692088"/>
                  <a:pt x="2062976" y="727400"/>
                </a:cubicBezTo>
                <a:cubicBezTo>
                  <a:pt x="2144752" y="762712"/>
                  <a:pt x="2139176" y="469063"/>
                  <a:pt x="2118732" y="627039"/>
                </a:cubicBezTo>
                <a:cubicBezTo>
                  <a:pt x="2098288" y="785015"/>
                  <a:pt x="2019300" y="1230134"/>
                  <a:pt x="1940312" y="167525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2493AA69-502B-E59A-AEDD-E16E43565852}"/>
              </a:ext>
            </a:extLst>
          </p:cNvPr>
          <p:cNvSpPr/>
          <p:nvPr/>
        </p:nvSpPr>
        <p:spPr>
          <a:xfrm>
            <a:off x="2732049" y="2297151"/>
            <a:ext cx="1546869" cy="1371600"/>
          </a:xfrm>
          <a:custGeom>
            <a:avLst/>
            <a:gdLst>
              <a:gd name="connsiteX0" fmla="*/ 0 w 1546869"/>
              <a:gd name="connsiteY0" fmla="*/ 0 h 1371600"/>
              <a:gd name="connsiteX1" fmla="*/ 111512 w 1546869"/>
              <a:gd name="connsiteY1" fmla="*/ 55756 h 1371600"/>
              <a:gd name="connsiteX2" fmla="*/ 1527717 w 1546869"/>
              <a:gd name="connsiteY2" fmla="*/ 713678 h 1371600"/>
              <a:gd name="connsiteX3" fmla="*/ 947853 w 1546869"/>
              <a:gd name="connsiteY3" fmla="*/ 535259 h 1371600"/>
              <a:gd name="connsiteX4" fmla="*/ 1204331 w 1546869"/>
              <a:gd name="connsiteY4" fmla="*/ 1070517 h 1371600"/>
              <a:gd name="connsiteX5" fmla="*/ 1326995 w 1546869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6869" h="1371600">
                <a:moveTo>
                  <a:pt x="0" y="0"/>
                </a:moveTo>
                <a:lnTo>
                  <a:pt x="111512" y="55756"/>
                </a:lnTo>
                <a:cubicBezTo>
                  <a:pt x="366132" y="174702"/>
                  <a:pt x="1388327" y="633761"/>
                  <a:pt x="1527717" y="713678"/>
                </a:cubicBezTo>
                <a:cubicBezTo>
                  <a:pt x="1667107" y="793595"/>
                  <a:pt x="1001751" y="475786"/>
                  <a:pt x="947853" y="535259"/>
                </a:cubicBezTo>
                <a:cubicBezTo>
                  <a:pt x="893955" y="594732"/>
                  <a:pt x="1141141" y="931127"/>
                  <a:pt x="1204331" y="1070517"/>
                </a:cubicBezTo>
                <a:cubicBezTo>
                  <a:pt x="1267521" y="1209907"/>
                  <a:pt x="1297258" y="1290753"/>
                  <a:pt x="1326995" y="13716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F05F433-B67A-31A4-2E9B-98566E880D2A}"/>
              </a:ext>
            </a:extLst>
          </p:cNvPr>
          <p:cNvSpPr/>
          <p:nvPr/>
        </p:nvSpPr>
        <p:spPr>
          <a:xfrm>
            <a:off x="4181475" y="-25457"/>
            <a:ext cx="1147614" cy="1117657"/>
          </a:xfrm>
          <a:custGeom>
            <a:avLst/>
            <a:gdLst>
              <a:gd name="connsiteX0" fmla="*/ 1101725 w 1147614"/>
              <a:gd name="connsiteY0" fmla="*/ 381057 h 1117657"/>
              <a:gd name="connsiteX1" fmla="*/ 755650 w 1147614"/>
              <a:gd name="connsiteY1" fmla="*/ 127057 h 1117657"/>
              <a:gd name="connsiteX2" fmla="*/ 879475 w 1147614"/>
              <a:gd name="connsiteY2" fmla="*/ 136582 h 1117657"/>
              <a:gd name="connsiteX3" fmla="*/ 676275 w 1147614"/>
              <a:gd name="connsiteY3" fmla="*/ 95307 h 1117657"/>
              <a:gd name="connsiteX4" fmla="*/ 358775 w 1147614"/>
              <a:gd name="connsiteY4" fmla="*/ 88957 h 1117657"/>
              <a:gd name="connsiteX5" fmla="*/ 476250 w 1147614"/>
              <a:gd name="connsiteY5" fmla="*/ 57 h 1117657"/>
              <a:gd name="connsiteX6" fmla="*/ 454025 w 1147614"/>
              <a:gd name="connsiteY6" fmla="*/ 79432 h 1117657"/>
              <a:gd name="connsiteX7" fmla="*/ 146050 w 1147614"/>
              <a:gd name="connsiteY7" fmla="*/ 298507 h 1117657"/>
              <a:gd name="connsiteX8" fmla="*/ 212725 w 1147614"/>
              <a:gd name="connsiteY8" fmla="*/ 247707 h 1117657"/>
              <a:gd name="connsiteX9" fmla="*/ 107950 w 1147614"/>
              <a:gd name="connsiteY9" fmla="*/ 612832 h 1117657"/>
              <a:gd name="connsiteX10" fmla="*/ 222250 w 1147614"/>
              <a:gd name="connsiteY10" fmla="*/ 590607 h 1117657"/>
              <a:gd name="connsiteX11" fmla="*/ 187325 w 1147614"/>
              <a:gd name="connsiteY11" fmla="*/ 625532 h 1117657"/>
              <a:gd name="connsiteX12" fmla="*/ 1123950 w 1147614"/>
              <a:gd name="connsiteY12" fmla="*/ 263582 h 1117657"/>
              <a:gd name="connsiteX13" fmla="*/ 793750 w 1147614"/>
              <a:gd name="connsiteY13" fmla="*/ 460432 h 1117657"/>
              <a:gd name="connsiteX14" fmla="*/ 0 w 1147614"/>
              <a:gd name="connsiteY14" fmla="*/ 774757 h 1117657"/>
              <a:gd name="connsiteX15" fmla="*/ 1114425 w 1147614"/>
              <a:gd name="connsiteY15" fmla="*/ 330257 h 1117657"/>
              <a:gd name="connsiteX16" fmla="*/ 771525 w 1147614"/>
              <a:gd name="connsiteY16" fmla="*/ 454082 h 1117657"/>
              <a:gd name="connsiteX17" fmla="*/ 873125 w 1147614"/>
              <a:gd name="connsiteY17" fmla="*/ 266757 h 1117657"/>
              <a:gd name="connsiteX18" fmla="*/ 796925 w 1147614"/>
              <a:gd name="connsiteY18" fmla="*/ 79432 h 1117657"/>
              <a:gd name="connsiteX19" fmla="*/ 746125 w 1147614"/>
              <a:gd name="connsiteY19" fmla="*/ 393757 h 1117657"/>
              <a:gd name="connsiteX20" fmla="*/ 644525 w 1147614"/>
              <a:gd name="connsiteY20" fmla="*/ 552507 h 1117657"/>
              <a:gd name="connsiteX21" fmla="*/ 873125 w 1147614"/>
              <a:gd name="connsiteY21" fmla="*/ 349307 h 1117657"/>
              <a:gd name="connsiteX22" fmla="*/ 1000125 w 1147614"/>
              <a:gd name="connsiteY22" fmla="*/ 425507 h 1117657"/>
              <a:gd name="connsiteX23" fmla="*/ 987425 w 1147614"/>
              <a:gd name="connsiteY23" fmla="*/ 698557 h 1117657"/>
              <a:gd name="connsiteX24" fmla="*/ 996950 w 1147614"/>
              <a:gd name="connsiteY24" fmla="*/ 711257 h 1117657"/>
              <a:gd name="connsiteX25" fmla="*/ 1082675 w 1147614"/>
              <a:gd name="connsiteY25" fmla="*/ 441382 h 1117657"/>
              <a:gd name="connsiteX26" fmla="*/ 866775 w 1147614"/>
              <a:gd name="connsiteY26" fmla="*/ 1117657 h 111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7614" h="1117657">
                <a:moveTo>
                  <a:pt x="1101725" y="381057"/>
                </a:moveTo>
                <a:cubicBezTo>
                  <a:pt x="947208" y="274430"/>
                  <a:pt x="792692" y="167803"/>
                  <a:pt x="755650" y="127057"/>
                </a:cubicBezTo>
                <a:cubicBezTo>
                  <a:pt x="718608" y="86311"/>
                  <a:pt x="892704" y="141874"/>
                  <a:pt x="879475" y="136582"/>
                </a:cubicBezTo>
                <a:cubicBezTo>
                  <a:pt x="866246" y="131290"/>
                  <a:pt x="763058" y="103244"/>
                  <a:pt x="676275" y="95307"/>
                </a:cubicBezTo>
                <a:cubicBezTo>
                  <a:pt x="589492" y="87370"/>
                  <a:pt x="392112" y="104832"/>
                  <a:pt x="358775" y="88957"/>
                </a:cubicBezTo>
                <a:cubicBezTo>
                  <a:pt x="325438" y="73082"/>
                  <a:pt x="460375" y="1644"/>
                  <a:pt x="476250" y="57"/>
                </a:cubicBezTo>
                <a:cubicBezTo>
                  <a:pt x="492125" y="-1531"/>
                  <a:pt x="509058" y="29690"/>
                  <a:pt x="454025" y="79432"/>
                </a:cubicBezTo>
                <a:cubicBezTo>
                  <a:pt x="398992" y="129174"/>
                  <a:pt x="186267" y="270461"/>
                  <a:pt x="146050" y="298507"/>
                </a:cubicBezTo>
                <a:cubicBezTo>
                  <a:pt x="105833" y="326553"/>
                  <a:pt x="219075" y="195320"/>
                  <a:pt x="212725" y="247707"/>
                </a:cubicBezTo>
                <a:cubicBezTo>
                  <a:pt x="206375" y="300094"/>
                  <a:pt x="106362" y="555682"/>
                  <a:pt x="107950" y="612832"/>
                </a:cubicBezTo>
                <a:cubicBezTo>
                  <a:pt x="109537" y="669982"/>
                  <a:pt x="209021" y="588490"/>
                  <a:pt x="222250" y="590607"/>
                </a:cubicBezTo>
                <a:cubicBezTo>
                  <a:pt x="235479" y="592724"/>
                  <a:pt x="37042" y="680036"/>
                  <a:pt x="187325" y="625532"/>
                </a:cubicBezTo>
                <a:cubicBezTo>
                  <a:pt x="337608" y="571028"/>
                  <a:pt x="1022879" y="291099"/>
                  <a:pt x="1123950" y="263582"/>
                </a:cubicBezTo>
                <a:cubicBezTo>
                  <a:pt x="1225021" y="236065"/>
                  <a:pt x="981075" y="375236"/>
                  <a:pt x="793750" y="460432"/>
                </a:cubicBezTo>
                <a:cubicBezTo>
                  <a:pt x="606425" y="545628"/>
                  <a:pt x="0" y="774757"/>
                  <a:pt x="0" y="774757"/>
                </a:cubicBezTo>
                <a:lnTo>
                  <a:pt x="1114425" y="330257"/>
                </a:lnTo>
                <a:cubicBezTo>
                  <a:pt x="1243012" y="276811"/>
                  <a:pt x="811742" y="464665"/>
                  <a:pt x="771525" y="454082"/>
                </a:cubicBezTo>
                <a:cubicBezTo>
                  <a:pt x="731308" y="443499"/>
                  <a:pt x="868892" y="329199"/>
                  <a:pt x="873125" y="266757"/>
                </a:cubicBezTo>
                <a:cubicBezTo>
                  <a:pt x="877358" y="204315"/>
                  <a:pt x="818092" y="58265"/>
                  <a:pt x="796925" y="79432"/>
                </a:cubicBezTo>
                <a:cubicBezTo>
                  <a:pt x="775758" y="100599"/>
                  <a:pt x="771525" y="314911"/>
                  <a:pt x="746125" y="393757"/>
                </a:cubicBezTo>
                <a:cubicBezTo>
                  <a:pt x="720725" y="472603"/>
                  <a:pt x="623358" y="559915"/>
                  <a:pt x="644525" y="552507"/>
                </a:cubicBezTo>
                <a:cubicBezTo>
                  <a:pt x="665692" y="545099"/>
                  <a:pt x="813858" y="370474"/>
                  <a:pt x="873125" y="349307"/>
                </a:cubicBezTo>
                <a:cubicBezTo>
                  <a:pt x="932392" y="328140"/>
                  <a:pt x="981075" y="367299"/>
                  <a:pt x="1000125" y="425507"/>
                </a:cubicBezTo>
                <a:cubicBezTo>
                  <a:pt x="1019175" y="483715"/>
                  <a:pt x="987954" y="650932"/>
                  <a:pt x="987425" y="698557"/>
                </a:cubicBezTo>
                <a:cubicBezTo>
                  <a:pt x="986896" y="746182"/>
                  <a:pt x="981075" y="754119"/>
                  <a:pt x="996950" y="711257"/>
                </a:cubicBezTo>
                <a:cubicBezTo>
                  <a:pt x="1012825" y="668395"/>
                  <a:pt x="1104371" y="373649"/>
                  <a:pt x="1082675" y="441382"/>
                </a:cubicBezTo>
                <a:cubicBezTo>
                  <a:pt x="1060979" y="509115"/>
                  <a:pt x="963877" y="813386"/>
                  <a:pt x="866775" y="111765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B5C42E24-955D-A7F7-93B4-02C03D5F0463}"/>
              </a:ext>
            </a:extLst>
          </p:cNvPr>
          <p:cNvSpPr/>
          <p:nvPr/>
        </p:nvSpPr>
        <p:spPr>
          <a:xfrm>
            <a:off x="4089400" y="-3334"/>
            <a:ext cx="873125" cy="736759"/>
          </a:xfrm>
          <a:custGeom>
            <a:avLst/>
            <a:gdLst>
              <a:gd name="connsiteX0" fmla="*/ 873125 w 873125"/>
              <a:gd name="connsiteY0" fmla="*/ 200184 h 736759"/>
              <a:gd name="connsiteX1" fmla="*/ 660400 w 873125"/>
              <a:gd name="connsiteY1" fmla="*/ 159 h 736759"/>
              <a:gd name="connsiteX2" fmla="*/ 504825 w 873125"/>
              <a:gd name="connsiteY2" fmla="*/ 228759 h 736759"/>
              <a:gd name="connsiteX3" fmla="*/ 752475 w 873125"/>
              <a:gd name="connsiteY3" fmla="*/ 174784 h 736759"/>
              <a:gd name="connsiteX4" fmla="*/ 387350 w 873125"/>
              <a:gd name="connsiteY4" fmla="*/ 301784 h 736759"/>
              <a:gd name="connsiteX5" fmla="*/ 606425 w 873125"/>
              <a:gd name="connsiteY5" fmla="*/ 352584 h 736759"/>
              <a:gd name="connsiteX6" fmla="*/ 527050 w 873125"/>
              <a:gd name="connsiteY6" fmla="*/ 492284 h 736759"/>
              <a:gd name="connsiteX7" fmla="*/ 352425 w 873125"/>
              <a:gd name="connsiteY7" fmla="*/ 473234 h 736759"/>
              <a:gd name="connsiteX8" fmla="*/ 635000 w 873125"/>
              <a:gd name="connsiteY8" fmla="*/ 495459 h 736759"/>
              <a:gd name="connsiteX9" fmla="*/ 0 w 873125"/>
              <a:gd name="connsiteY9" fmla="*/ 736759 h 7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125" h="736759">
                <a:moveTo>
                  <a:pt x="873125" y="200184"/>
                </a:moveTo>
                <a:cubicBezTo>
                  <a:pt x="797454" y="97790"/>
                  <a:pt x="721783" y="-4603"/>
                  <a:pt x="660400" y="159"/>
                </a:cubicBezTo>
                <a:cubicBezTo>
                  <a:pt x="599017" y="4921"/>
                  <a:pt x="489479" y="199655"/>
                  <a:pt x="504825" y="228759"/>
                </a:cubicBezTo>
                <a:cubicBezTo>
                  <a:pt x="520171" y="257863"/>
                  <a:pt x="772054" y="162613"/>
                  <a:pt x="752475" y="174784"/>
                </a:cubicBezTo>
                <a:cubicBezTo>
                  <a:pt x="732896" y="186955"/>
                  <a:pt x="411692" y="272151"/>
                  <a:pt x="387350" y="301784"/>
                </a:cubicBezTo>
                <a:cubicBezTo>
                  <a:pt x="363008" y="331417"/>
                  <a:pt x="583142" y="320834"/>
                  <a:pt x="606425" y="352584"/>
                </a:cubicBezTo>
                <a:cubicBezTo>
                  <a:pt x="629708" y="384334"/>
                  <a:pt x="569383" y="472176"/>
                  <a:pt x="527050" y="492284"/>
                </a:cubicBezTo>
                <a:cubicBezTo>
                  <a:pt x="484717" y="512392"/>
                  <a:pt x="334433" y="472705"/>
                  <a:pt x="352425" y="473234"/>
                </a:cubicBezTo>
                <a:cubicBezTo>
                  <a:pt x="370417" y="473763"/>
                  <a:pt x="693737" y="451538"/>
                  <a:pt x="635000" y="495459"/>
                </a:cubicBezTo>
                <a:cubicBezTo>
                  <a:pt x="576263" y="539380"/>
                  <a:pt x="288131" y="638069"/>
                  <a:pt x="0" y="73675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01F477CF-2F8B-BF1B-DB6A-3295E578D061}"/>
              </a:ext>
            </a:extLst>
          </p:cNvPr>
          <p:cNvSpPr/>
          <p:nvPr/>
        </p:nvSpPr>
        <p:spPr>
          <a:xfrm>
            <a:off x="4507316" y="456515"/>
            <a:ext cx="598101" cy="682317"/>
          </a:xfrm>
          <a:custGeom>
            <a:avLst/>
            <a:gdLst>
              <a:gd name="connsiteX0" fmla="*/ 366309 w 598101"/>
              <a:gd name="connsiteY0" fmla="*/ 140385 h 682317"/>
              <a:gd name="connsiteX1" fmla="*/ 512359 w 598101"/>
              <a:gd name="connsiteY1" fmla="*/ 685 h 682317"/>
              <a:gd name="connsiteX2" fmla="*/ 598084 w 598101"/>
              <a:gd name="connsiteY2" fmla="*/ 188010 h 682317"/>
              <a:gd name="connsiteX3" fmla="*/ 506009 w 598101"/>
              <a:gd name="connsiteY3" fmla="*/ 261035 h 682317"/>
              <a:gd name="connsiteX4" fmla="*/ 369484 w 598101"/>
              <a:gd name="connsiteY4" fmla="*/ 235635 h 682317"/>
              <a:gd name="connsiteX5" fmla="*/ 547284 w 598101"/>
              <a:gd name="connsiteY5" fmla="*/ 394385 h 682317"/>
              <a:gd name="connsiteX6" fmla="*/ 423459 w 598101"/>
              <a:gd name="connsiteY6" fmla="*/ 588060 h 682317"/>
              <a:gd name="connsiteX7" fmla="*/ 280584 w 598101"/>
              <a:gd name="connsiteY7" fmla="*/ 680135 h 682317"/>
              <a:gd name="connsiteX8" fmla="*/ 325034 w 598101"/>
              <a:gd name="connsiteY8" fmla="*/ 502335 h 682317"/>
              <a:gd name="connsiteX9" fmla="*/ 217084 w 598101"/>
              <a:gd name="connsiteY9" fmla="*/ 578535 h 682317"/>
              <a:gd name="connsiteX10" fmla="*/ 264709 w 598101"/>
              <a:gd name="connsiteY10" fmla="*/ 480110 h 682317"/>
              <a:gd name="connsiteX11" fmla="*/ 175809 w 598101"/>
              <a:gd name="connsiteY11" fmla="*/ 518210 h 682317"/>
              <a:gd name="connsiteX12" fmla="*/ 185334 w 598101"/>
              <a:gd name="connsiteY12" fmla="*/ 499160 h 682317"/>
              <a:gd name="connsiteX13" fmla="*/ 1184 w 598101"/>
              <a:gd name="connsiteY13" fmla="*/ 343585 h 682317"/>
              <a:gd name="connsiteX14" fmla="*/ 105959 w 598101"/>
              <a:gd name="connsiteY14" fmla="*/ 495985 h 682317"/>
              <a:gd name="connsiteX15" fmla="*/ 99609 w 598101"/>
              <a:gd name="connsiteY15" fmla="*/ 515035 h 682317"/>
              <a:gd name="connsiteX16" fmla="*/ 366309 w 598101"/>
              <a:gd name="connsiteY16" fmla="*/ 140385 h 68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101" h="682317">
                <a:moveTo>
                  <a:pt x="366309" y="140385"/>
                </a:moveTo>
                <a:cubicBezTo>
                  <a:pt x="435101" y="54660"/>
                  <a:pt x="473730" y="-7253"/>
                  <a:pt x="512359" y="685"/>
                </a:cubicBezTo>
                <a:cubicBezTo>
                  <a:pt x="550988" y="8622"/>
                  <a:pt x="599142" y="144618"/>
                  <a:pt x="598084" y="188010"/>
                </a:cubicBezTo>
                <a:cubicBezTo>
                  <a:pt x="597026" y="231402"/>
                  <a:pt x="544109" y="253098"/>
                  <a:pt x="506009" y="261035"/>
                </a:cubicBezTo>
                <a:cubicBezTo>
                  <a:pt x="467909" y="268972"/>
                  <a:pt x="362605" y="213410"/>
                  <a:pt x="369484" y="235635"/>
                </a:cubicBezTo>
                <a:cubicBezTo>
                  <a:pt x="376363" y="257860"/>
                  <a:pt x="538288" y="335648"/>
                  <a:pt x="547284" y="394385"/>
                </a:cubicBezTo>
                <a:cubicBezTo>
                  <a:pt x="556280" y="453122"/>
                  <a:pt x="467909" y="540435"/>
                  <a:pt x="423459" y="588060"/>
                </a:cubicBezTo>
                <a:cubicBezTo>
                  <a:pt x="379009" y="635685"/>
                  <a:pt x="296988" y="694423"/>
                  <a:pt x="280584" y="680135"/>
                </a:cubicBezTo>
                <a:cubicBezTo>
                  <a:pt x="264180" y="665847"/>
                  <a:pt x="335617" y="519268"/>
                  <a:pt x="325034" y="502335"/>
                </a:cubicBezTo>
                <a:cubicBezTo>
                  <a:pt x="314451" y="485402"/>
                  <a:pt x="227138" y="582239"/>
                  <a:pt x="217084" y="578535"/>
                </a:cubicBezTo>
                <a:cubicBezTo>
                  <a:pt x="207030" y="574831"/>
                  <a:pt x="271588" y="490164"/>
                  <a:pt x="264709" y="480110"/>
                </a:cubicBezTo>
                <a:cubicBezTo>
                  <a:pt x="257830" y="470056"/>
                  <a:pt x="189038" y="515035"/>
                  <a:pt x="175809" y="518210"/>
                </a:cubicBezTo>
                <a:cubicBezTo>
                  <a:pt x="162580" y="521385"/>
                  <a:pt x="214438" y="528264"/>
                  <a:pt x="185334" y="499160"/>
                </a:cubicBezTo>
                <a:cubicBezTo>
                  <a:pt x="156230" y="470056"/>
                  <a:pt x="14413" y="344114"/>
                  <a:pt x="1184" y="343585"/>
                </a:cubicBezTo>
                <a:cubicBezTo>
                  <a:pt x="-12045" y="343056"/>
                  <a:pt x="89555" y="467410"/>
                  <a:pt x="105959" y="495985"/>
                </a:cubicBezTo>
                <a:cubicBezTo>
                  <a:pt x="122363" y="524560"/>
                  <a:pt x="51984" y="575360"/>
                  <a:pt x="99609" y="515035"/>
                </a:cubicBezTo>
                <a:cubicBezTo>
                  <a:pt x="147234" y="454710"/>
                  <a:pt x="297517" y="226110"/>
                  <a:pt x="366309" y="140385"/>
                </a:cubicBezTo>
                <a:close/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905A8AD6-3AC0-B63E-DF4B-A9207C649A61}"/>
              </a:ext>
            </a:extLst>
          </p:cNvPr>
          <p:cNvSpPr/>
          <p:nvPr/>
        </p:nvSpPr>
        <p:spPr>
          <a:xfrm>
            <a:off x="4162183" y="499852"/>
            <a:ext cx="819005" cy="409621"/>
          </a:xfrm>
          <a:custGeom>
            <a:avLst/>
            <a:gdLst>
              <a:gd name="connsiteX0" fmla="*/ 63742 w 819005"/>
              <a:gd name="connsiteY0" fmla="*/ 309773 h 409621"/>
              <a:gd name="connsiteX1" fmla="*/ 800342 w 819005"/>
              <a:gd name="connsiteY1" fmla="*/ 4973 h 409621"/>
              <a:gd name="connsiteX2" fmla="*/ 597142 w 819005"/>
              <a:gd name="connsiteY2" fmla="*/ 125623 h 409621"/>
              <a:gd name="connsiteX3" fmla="*/ 581267 w 819005"/>
              <a:gd name="connsiteY3" fmla="*/ 192298 h 409621"/>
              <a:gd name="connsiteX4" fmla="*/ 489192 w 819005"/>
              <a:gd name="connsiteY4" fmla="*/ 408198 h 409621"/>
              <a:gd name="connsiteX5" fmla="*/ 387592 w 819005"/>
              <a:gd name="connsiteY5" fmla="*/ 284373 h 409621"/>
              <a:gd name="connsiteX6" fmla="*/ 285992 w 819005"/>
              <a:gd name="connsiteY6" fmla="*/ 252623 h 409621"/>
              <a:gd name="connsiteX7" fmla="*/ 143117 w 819005"/>
              <a:gd name="connsiteY7" fmla="*/ 278023 h 409621"/>
              <a:gd name="connsiteX8" fmla="*/ 3417 w 819005"/>
              <a:gd name="connsiteY8" fmla="*/ 331998 h 409621"/>
              <a:gd name="connsiteX9" fmla="*/ 292342 w 819005"/>
              <a:gd name="connsiteY9" fmla="*/ 262148 h 40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005" h="409621">
                <a:moveTo>
                  <a:pt x="63742" y="309773"/>
                </a:moveTo>
                <a:lnTo>
                  <a:pt x="800342" y="4973"/>
                </a:lnTo>
                <a:cubicBezTo>
                  <a:pt x="889242" y="-25719"/>
                  <a:pt x="633655" y="94402"/>
                  <a:pt x="597142" y="125623"/>
                </a:cubicBezTo>
                <a:cubicBezTo>
                  <a:pt x="560630" y="156844"/>
                  <a:pt x="599259" y="145202"/>
                  <a:pt x="581267" y="192298"/>
                </a:cubicBezTo>
                <a:cubicBezTo>
                  <a:pt x="563275" y="239394"/>
                  <a:pt x="521471" y="392852"/>
                  <a:pt x="489192" y="408198"/>
                </a:cubicBezTo>
                <a:cubicBezTo>
                  <a:pt x="456913" y="423544"/>
                  <a:pt x="421459" y="310302"/>
                  <a:pt x="387592" y="284373"/>
                </a:cubicBezTo>
                <a:cubicBezTo>
                  <a:pt x="353725" y="258444"/>
                  <a:pt x="326738" y="253681"/>
                  <a:pt x="285992" y="252623"/>
                </a:cubicBezTo>
                <a:cubicBezTo>
                  <a:pt x="245246" y="251565"/>
                  <a:pt x="190213" y="264794"/>
                  <a:pt x="143117" y="278023"/>
                </a:cubicBezTo>
                <a:cubicBezTo>
                  <a:pt x="96021" y="291252"/>
                  <a:pt x="-21454" y="334644"/>
                  <a:pt x="3417" y="331998"/>
                </a:cubicBezTo>
                <a:cubicBezTo>
                  <a:pt x="28288" y="329352"/>
                  <a:pt x="160315" y="295750"/>
                  <a:pt x="292342" y="26214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EBAC6AA-B8A0-DD42-C232-61905ABDC202}"/>
              </a:ext>
            </a:extLst>
          </p:cNvPr>
          <p:cNvSpPr/>
          <p:nvPr/>
        </p:nvSpPr>
        <p:spPr>
          <a:xfrm>
            <a:off x="5022850" y="240601"/>
            <a:ext cx="1862393" cy="760168"/>
          </a:xfrm>
          <a:custGeom>
            <a:avLst/>
            <a:gdLst>
              <a:gd name="connsiteX0" fmla="*/ 0 w 1862393"/>
              <a:gd name="connsiteY0" fmla="*/ 162624 h 760168"/>
              <a:gd name="connsiteX1" fmla="*/ 1558925 w 1862393"/>
              <a:gd name="connsiteY1" fmla="*/ 699 h 760168"/>
              <a:gd name="connsiteX2" fmla="*/ 939800 w 1862393"/>
              <a:gd name="connsiteY2" fmla="*/ 105474 h 760168"/>
              <a:gd name="connsiteX3" fmla="*/ 1323975 w 1862393"/>
              <a:gd name="connsiteY3" fmla="*/ 143574 h 760168"/>
              <a:gd name="connsiteX4" fmla="*/ 1758950 w 1862393"/>
              <a:gd name="connsiteY4" fmla="*/ 359474 h 760168"/>
              <a:gd name="connsiteX5" fmla="*/ 1854200 w 1862393"/>
              <a:gd name="connsiteY5" fmla="*/ 492824 h 760168"/>
              <a:gd name="connsiteX6" fmla="*/ 1609725 w 1862393"/>
              <a:gd name="connsiteY6" fmla="*/ 575374 h 760168"/>
              <a:gd name="connsiteX7" fmla="*/ 1660525 w 1862393"/>
              <a:gd name="connsiteY7" fmla="*/ 575374 h 760168"/>
              <a:gd name="connsiteX8" fmla="*/ 965200 w 1862393"/>
              <a:gd name="connsiteY8" fmla="*/ 616649 h 760168"/>
              <a:gd name="connsiteX9" fmla="*/ 676275 w 1862393"/>
              <a:gd name="connsiteY9" fmla="*/ 759524 h 760168"/>
              <a:gd name="connsiteX10" fmla="*/ 1171575 w 1862393"/>
              <a:gd name="connsiteY10" fmla="*/ 553149 h 760168"/>
              <a:gd name="connsiteX11" fmla="*/ 1612900 w 1862393"/>
              <a:gd name="connsiteY11" fmla="*/ 553149 h 760168"/>
              <a:gd name="connsiteX12" fmla="*/ 1590675 w 1862393"/>
              <a:gd name="connsiteY12" fmla="*/ 346774 h 760168"/>
              <a:gd name="connsiteX13" fmla="*/ 1708150 w 1862393"/>
              <a:gd name="connsiteY13" fmla="*/ 524574 h 760168"/>
              <a:gd name="connsiteX14" fmla="*/ 1428750 w 1862393"/>
              <a:gd name="connsiteY14" fmla="*/ 581724 h 760168"/>
              <a:gd name="connsiteX15" fmla="*/ 1422400 w 1862393"/>
              <a:gd name="connsiteY15" fmla="*/ 362649 h 760168"/>
              <a:gd name="connsiteX16" fmla="*/ 1117600 w 1862393"/>
              <a:gd name="connsiteY16" fmla="*/ 429324 h 760168"/>
              <a:gd name="connsiteX17" fmla="*/ 908050 w 1862393"/>
              <a:gd name="connsiteY17" fmla="*/ 559499 h 760168"/>
              <a:gd name="connsiteX18" fmla="*/ 815975 w 1862393"/>
              <a:gd name="connsiteY18" fmla="*/ 645224 h 760168"/>
              <a:gd name="connsiteX19" fmla="*/ 812800 w 1862393"/>
              <a:gd name="connsiteY19" fmla="*/ 578549 h 760168"/>
              <a:gd name="connsiteX20" fmla="*/ 615950 w 1862393"/>
              <a:gd name="connsiteY20" fmla="*/ 283274 h 760168"/>
              <a:gd name="connsiteX21" fmla="*/ 860425 w 1862393"/>
              <a:gd name="connsiteY21" fmla="*/ 524574 h 760168"/>
              <a:gd name="connsiteX22" fmla="*/ 1708150 w 1862393"/>
              <a:gd name="connsiteY22" fmla="*/ 499174 h 760168"/>
              <a:gd name="connsiteX23" fmla="*/ 1708150 w 1862393"/>
              <a:gd name="connsiteY23" fmla="*/ 442024 h 760168"/>
              <a:gd name="connsiteX24" fmla="*/ 936625 w 1862393"/>
              <a:gd name="connsiteY24" fmla="*/ 45149 h 760168"/>
              <a:gd name="connsiteX25" fmla="*/ 990600 w 1862393"/>
              <a:gd name="connsiteY25" fmla="*/ 210249 h 760168"/>
              <a:gd name="connsiteX26" fmla="*/ 1466850 w 1862393"/>
              <a:gd name="connsiteY26" fmla="*/ 178499 h 760168"/>
              <a:gd name="connsiteX27" fmla="*/ 993775 w 1862393"/>
              <a:gd name="connsiteY27" fmla="*/ 191199 h 760168"/>
              <a:gd name="connsiteX28" fmla="*/ 650875 w 1862393"/>
              <a:gd name="connsiteY28" fmla="*/ 216599 h 760168"/>
              <a:gd name="connsiteX29" fmla="*/ 876300 w 1862393"/>
              <a:gd name="connsiteY29" fmla="*/ 41974 h 760168"/>
              <a:gd name="connsiteX30" fmla="*/ 1143000 w 1862393"/>
              <a:gd name="connsiteY30" fmla="*/ 238824 h 760168"/>
              <a:gd name="connsiteX31" fmla="*/ 473075 w 1862393"/>
              <a:gd name="connsiteY31" fmla="*/ 305499 h 760168"/>
              <a:gd name="connsiteX32" fmla="*/ 295275 w 1862393"/>
              <a:gd name="connsiteY32" fmla="*/ 159449 h 760168"/>
              <a:gd name="connsiteX33" fmla="*/ 606425 w 1862393"/>
              <a:gd name="connsiteY33" fmla="*/ 159449 h 760168"/>
              <a:gd name="connsiteX34" fmla="*/ 336550 w 1862393"/>
              <a:gd name="connsiteY34" fmla="*/ 264224 h 760168"/>
              <a:gd name="connsiteX35" fmla="*/ 206375 w 1862393"/>
              <a:gd name="connsiteY35" fmla="*/ 222949 h 76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62393" h="760168">
                <a:moveTo>
                  <a:pt x="0" y="162624"/>
                </a:moveTo>
                <a:lnTo>
                  <a:pt x="1558925" y="699"/>
                </a:lnTo>
                <a:cubicBezTo>
                  <a:pt x="1715558" y="-8826"/>
                  <a:pt x="978958" y="81661"/>
                  <a:pt x="939800" y="105474"/>
                </a:cubicBezTo>
                <a:cubicBezTo>
                  <a:pt x="900642" y="129286"/>
                  <a:pt x="1187450" y="101241"/>
                  <a:pt x="1323975" y="143574"/>
                </a:cubicBezTo>
                <a:cubicBezTo>
                  <a:pt x="1460500" y="185907"/>
                  <a:pt x="1670579" y="301266"/>
                  <a:pt x="1758950" y="359474"/>
                </a:cubicBezTo>
                <a:cubicBezTo>
                  <a:pt x="1847321" y="417682"/>
                  <a:pt x="1879071" y="456841"/>
                  <a:pt x="1854200" y="492824"/>
                </a:cubicBezTo>
                <a:cubicBezTo>
                  <a:pt x="1829329" y="528807"/>
                  <a:pt x="1642004" y="561616"/>
                  <a:pt x="1609725" y="575374"/>
                </a:cubicBezTo>
                <a:cubicBezTo>
                  <a:pt x="1577446" y="589132"/>
                  <a:pt x="1660525" y="575374"/>
                  <a:pt x="1660525" y="575374"/>
                </a:cubicBezTo>
                <a:cubicBezTo>
                  <a:pt x="1553104" y="582253"/>
                  <a:pt x="1129241" y="585957"/>
                  <a:pt x="965200" y="616649"/>
                </a:cubicBezTo>
                <a:cubicBezTo>
                  <a:pt x="801159" y="647341"/>
                  <a:pt x="641879" y="770107"/>
                  <a:pt x="676275" y="759524"/>
                </a:cubicBezTo>
                <a:cubicBezTo>
                  <a:pt x="710671" y="748941"/>
                  <a:pt x="1015471" y="587545"/>
                  <a:pt x="1171575" y="553149"/>
                </a:cubicBezTo>
                <a:cubicBezTo>
                  <a:pt x="1327679" y="518753"/>
                  <a:pt x="1543050" y="587545"/>
                  <a:pt x="1612900" y="553149"/>
                </a:cubicBezTo>
                <a:cubicBezTo>
                  <a:pt x="1682750" y="518753"/>
                  <a:pt x="1574800" y="351536"/>
                  <a:pt x="1590675" y="346774"/>
                </a:cubicBezTo>
                <a:cubicBezTo>
                  <a:pt x="1606550" y="342012"/>
                  <a:pt x="1735138" y="485416"/>
                  <a:pt x="1708150" y="524574"/>
                </a:cubicBezTo>
                <a:cubicBezTo>
                  <a:pt x="1681163" y="563732"/>
                  <a:pt x="1476375" y="608711"/>
                  <a:pt x="1428750" y="581724"/>
                </a:cubicBezTo>
                <a:cubicBezTo>
                  <a:pt x="1381125" y="554737"/>
                  <a:pt x="1474258" y="388049"/>
                  <a:pt x="1422400" y="362649"/>
                </a:cubicBezTo>
                <a:cubicBezTo>
                  <a:pt x="1370542" y="337249"/>
                  <a:pt x="1203325" y="396516"/>
                  <a:pt x="1117600" y="429324"/>
                </a:cubicBezTo>
                <a:cubicBezTo>
                  <a:pt x="1031875" y="462132"/>
                  <a:pt x="958321" y="523516"/>
                  <a:pt x="908050" y="559499"/>
                </a:cubicBezTo>
                <a:cubicBezTo>
                  <a:pt x="857779" y="595482"/>
                  <a:pt x="831850" y="642049"/>
                  <a:pt x="815975" y="645224"/>
                </a:cubicBezTo>
                <a:cubicBezTo>
                  <a:pt x="800100" y="648399"/>
                  <a:pt x="846138" y="638874"/>
                  <a:pt x="812800" y="578549"/>
                </a:cubicBezTo>
                <a:cubicBezTo>
                  <a:pt x="779462" y="518224"/>
                  <a:pt x="608013" y="292270"/>
                  <a:pt x="615950" y="283274"/>
                </a:cubicBezTo>
                <a:cubicBezTo>
                  <a:pt x="623888" y="274278"/>
                  <a:pt x="678392" y="488591"/>
                  <a:pt x="860425" y="524574"/>
                </a:cubicBezTo>
                <a:cubicBezTo>
                  <a:pt x="1042458" y="560557"/>
                  <a:pt x="1566863" y="512932"/>
                  <a:pt x="1708150" y="499174"/>
                </a:cubicBezTo>
                <a:cubicBezTo>
                  <a:pt x="1849437" y="485416"/>
                  <a:pt x="1836737" y="517695"/>
                  <a:pt x="1708150" y="442024"/>
                </a:cubicBezTo>
                <a:cubicBezTo>
                  <a:pt x="1579563" y="366353"/>
                  <a:pt x="1056217" y="83778"/>
                  <a:pt x="936625" y="45149"/>
                </a:cubicBezTo>
                <a:cubicBezTo>
                  <a:pt x="817033" y="6520"/>
                  <a:pt x="902229" y="188024"/>
                  <a:pt x="990600" y="210249"/>
                </a:cubicBezTo>
                <a:cubicBezTo>
                  <a:pt x="1078971" y="232474"/>
                  <a:pt x="1466321" y="181674"/>
                  <a:pt x="1466850" y="178499"/>
                </a:cubicBezTo>
                <a:cubicBezTo>
                  <a:pt x="1467379" y="175324"/>
                  <a:pt x="1129771" y="184849"/>
                  <a:pt x="993775" y="191199"/>
                </a:cubicBezTo>
                <a:cubicBezTo>
                  <a:pt x="857779" y="197549"/>
                  <a:pt x="670454" y="241470"/>
                  <a:pt x="650875" y="216599"/>
                </a:cubicBezTo>
                <a:cubicBezTo>
                  <a:pt x="631296" y="191728"/>
                  <a:pt x="794279" y="38270"/>
                  <a:pt x="876300" y="41974"/>
                </a:cubicBezTo>
                <a:cubicBezTo>
                  <a:pt x="958321" y="45678"/>
                  <a:pt x="1210204" y="194903"/>
                  <a:pt x="1143000" y="238824"/>
                </a:cubicBezTo>
                <a:cubicBezTo>
                  <a:pt x="1075796" y="282745"/>
                  <a:pt x="614363" y="318728"/>
                  <a:pt x="473075" y="305499"/>
                </a:cubicBezTo>
                <a:cubicBezTo>
                  <a:pt x="331787" y="292270"/>
                  <a:pt x="273050" y="183791"/>
                  <a:pt x="295275" y="159449"/>
                </a:cubicBezTo>
                <a:cubicBezTo>
                  <a:pt x="317500" y="135107"/>
                  <a:pt x="599546" y="141987"/>
                  <a:pt x="606425" y="159449"/>
                </a:cubicBezTo>
                <a:cubicBezTo>
                  <a:pt x="613304" y="176911"/>
                  <a:pt x="403225" y="253641"/>
                  <a:pt x="336550" y="264224"/>
                </a:cubicBezTo>
                <a:cubicBezTo>
                  <a:pt x="269875" y="274807"/>
                  <a:pt x="238125" y="248878"/>
                  <a:pt x="206375" y="22294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4252E4F-08ED-1025-19AB-CC44BC481F3E}"/>
              </a:ext>
            </a:extLst>
          </p:cNvPr>
          <p:cNvSpPr/>
          <p:nvPr/>
        </p:nvSpPr>
        <p:spPr>
          <a:xfrm>
            <a:off x="5746676" y="381000"/>
            <a:ext cx="1556731" cy="1412924"/>
          </a:xfrm>
          <a:custGeom>
            <a:avLst/>
            <a:gdLst>
              <a:gd name="connsiteX0" fmla="*/ 730324 w 1556731"/>
              <a:gd name="connsiteY0" fmla="*/ 0 h 1412924"/>
              <a:gd name="connsiteX1" fmla="*/ 1384374 w 1556731"/>
              <a:gd name="connsiteY1" fmla="*/ 485775 h 1412924"/>
              <a:gd name="connsiteX2" fmla="*/ 1177999 w 1556731"/>
              <a:gd name="connsiteY2" fmla="*/ 419100 h 1412924"/>
              <a:gd name="connsiteX3" fmla="*/ 1517724 w 1556731"/>
              <a:gd name="connsiteY3" fmla="*/ 723900 h 1412924"/>
              <a:gd name="connsiteX4" fmla="*/ 1511374 w 1556731"/>
              <a:gd name="connsiteY4" fmla="*/ 990600 h 1412924"/>
              <a:gd name="connsiteX5" fmla="*/ 1177999 w 1556731"/>
              <a:gd name="connsiteY5" fmla="*/ 1196975 h 1412924"/>
              <a:gd name="connsiteX6" fmla="*/ 1289124 w 1556731"/>
              <a:gd name="connsiteY6" fmla="*/ 1228725 h 1412924"/>
              <a:gd name="connsiteX7" fmla="*/ 342974 w 1556731"/>
              <a:gd name="connsiteY7" fmla="*/ 1412875 h 1412924"/>
              <a:gd name="connsiteX8" fmla="*/ 1203399 w 1556731"/>
              <a:gd name="connsiteY8" fmla="*/ 1209675 h 1412924"/>
              <a:gd name="connsiteX9" fmla="*/ 473149 w 1556731"/>
              <a:gd name="connsiteY9" fmla="*/ 1282700 h 1412924"/>
              <a:gd name="connsiteX10" fmla="*/ 1257374 w 1556731"/>
              <a:gd name="connsiteY10" fmla="*/ 1174750 h 1412924"/>
              <a:gd name="connsiteX11" fmla="*/ 1089099 w 1556731"/>
              <a:gd name="connsiteY11" fmla="*/ 581025 h 1412924"/>
              <a:gd name="connsiteX12" fmla="*/ 1358974 w 1556731"/>
              <a:gd name="connsiteY12" fmla="*/ 1006475 h 1412924"/>
              <a:gd name="connsiteX13" fmla="*/ 1403424 w 1556731"/>
              <a:gd name="connsiteY13" fmla="*/ 771525 h 1412924"/>
              <a:gd name="connsiteX14" fmla="*/ 1181174 w 1556731"/>
              <a:gd name="connsiteY14" fmla="*/ 571500 h 1412924"/>
              <a:gd name="connsiteX15" fmla="*/ 1098624 w 1556731"/>
              <a:gd name="connsiteY15" fmla="*/ 482600 h 1412924"/>
              <a:gd name="connsiteX16" fmla="*/ 1025599 w 1556731"/>
              <a:gd name="connsiteY16" fmla="*/ 561975 h 1412924"/>
              <a:gd name="connsiteX17" fmla="*/ 431874 w 1556731"/>
              <a:gd name="connsiteY17" fmla="*/ 850900 h 1412924"/>
              <a:gd name="connsiteX18" fmla="*/ 1009724 w 1556731"/>
              <a:gd name="connsiteY18" fmla="*/ 482600 h 1412924"/>
              <a:gd name="connsiteX19" fmla="*/ 660474 w 1556731"/>
              <a:gd name="connsiteY19" fmla="*/ 752475 h 1412924"/>
              <a:gd name="connsiteX20" fmla="*/ 330274 w 1556731"/>
              <a:gd name="connsiteY20" fmla="*/ 831850 h 1412924"/>
              <a:gd name="connsiteX21" fmla="*/ 74 w 1556731"/>
              <a:gd name="connsiteY21" fmla="*/ 1031875 h 1412924"/>
              <a:gd name="connsiteX22" fmla="*/ 358849 w 1556731"/>
              <a:gd name="connsiteY22" fmla="*/ 892175 h 1412924"/>
              <a:gd name="connsiteX23" fmla="*/ 469974 w 1556731"/>
              <a:gd name="connsiteY23" fmla="*/ 1069975 h 1412924"/>
              <a:gd name="connsiteX24" fmla="*/ 889074 w 1556731"/>
              <a:gd name="connsiteY24" fmla="*/ 1212850 h 1412924"/>
              <a:gd name="connsiteX25" fmla="*/ 69924 w 1556731"/>
              <a:gd name="connsiteY25" fmla="*/ 1063625 h 1412924"/>
              <a:gd name="connsiteX26" fmla="*/ 447749 w 1556731"/>
              <a:gd name="connsiteY26" fmla="*/ 1358900 h 141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731" h="1412924">
                <a:moveTo>
                  <a:pt x="730324" y="0"/>
                </a:moveTo>
                <a:cubicBezTo>
                  <a:pt x="1020043" y="207962"/>
                  <a:pt x="1309762" y="415925"/>
                  <a:pt x="1384374" y="485775"/>
                </a:cubicBezTo>
                <a:cubicBezTo>
                  <a:pt x="1458987" y="555625"/>
                  <a:pt x="1155774" y="379413"/>
                  <a:pt x="1177999" y="419100"/>
                </a:cubicBezTo>
                <a:cubicBezTo>
                  <a:pt x="1200224" y="458787"/>
                  <a:pt x="1462162" y="628650"/>
                  <a:pt x="1517724" y="723900"/>
                </a:cubicBezTo>
                <a:cubicBezTo>
                  <a:pt x="1573287" y="819150"/>
                  <a:pt x="1567995" y="911754"/>
                  <a:pt x="1511374" y="990600"/>
                </a:cubicBezTo>
                <a:cubicBezTo>
                  <a:pt x="1454753" y="1069446"/>
                  <a:pt x="1215041" y="1157288"/>
                  <a:pt x="1177999" y="1196975"/>
                </a:cubicBezTo>
                <a:cubicBezTo>
                  <a:pt x="1140957" y="1236663"/>
                  <a:pt x="1428295" y="1192742"/>
                  <a:pt x="1289124" y="1228725"/>
                </a:cubicBezTo>
                <a:cubicBezTo>
                  <a:pt x="1149953" y="1264708"/>
                  <a:pt x="357261" y="1416050"/>
                  <a:pt x="342974" y="1412875"/>
                </a:cubicBezTo>
                <a:cubicBezTo>
                  <a:pt x="328687" y="1409700"/>
                  <a:pt x="1181703" y="1231371"/>
                  <a:pt x="1203399" y="1209675"/>
                </a:cubicBezTo>
                <a:cubicBezTo>
                  <a:pt x="1225095" y="1187979"/>
                  <a:pt x="464153" y="1288521"/>
                  <a:pt x="473149" y="1282700"/>
                </a:cubicBezTo>
                <a:cubicBezTo>
                  <a:pt x="482145" y="1276879"/>
                  <a:pt x="1154716" y="1291696"/>
                  <a:pt x="1257374" y="1174750"/>
                </a:cubicBezTo>
                <a:cubicBezTo>
                  <a:pt x="1360032" y="1057804"/>
                  <a:pt x="1072166" y="609071"/>
                  <a:pt x="1089099" y="581025"/>
                </a:cubicBezTo>
                <a:cubicBezTo>
                  <a:pt x="1106032" y="552979"/>
                  <a:pt x="1306587" y="974725"/>
                  <a:pt x="1358974" y="1006475"/>
                </a:cubicBezTo>
                <a:cubicBezTo>
                  <a:pt x="1411361" y="1038225"/>
                  <a:pt x="1433057" y="844021"/>
                  <a:pt x="1403424" y="771525"/>
                </a:cubicBezTo>
                <a:cubicBezTo>
                  <a:pt x="1373791" y="699029"/>
                  <a:pt x="1231974" y="619654"/>
                  <a:pt x="1181174" y="571500"/>
                </a:cubicBezTo>
                <a:cubicBezTo>
                  <a:pt x="1130374" y="523346"/>
                  <a:pt x="1124553" y="484188"/>
                  <a:pt x="1098624" y="482600"/>
                </a:cubicBezTo>
                <a:cubicBezTo>
                  <a:pt x="1072695" y="481013"/>
                  <a:pt x="1136724" y="500592"/>
                  <a:pt x="1025599" y="561975"/>
                </a:cubicBezTo>
                <a:cubicBezTo>
                  <a:pt x="914474" y="623358"/>
                  <a:pt x="434520" y="864129"/>
                  <a:pt x="431874" y="850900"/>
                </a:cubicBezTo>
                <a:cubicBezTo>
                  <a:pt x="429228" y="837671"/>
                  <a:pt x="971624" y="499004"/>
                  <a:pt x="1009724" y="482600"/>
                </a:cubicBezTo>
                <a:cubicBezTo>
                  <a:pt x="1047824" y="466196"/>
                  <a:pt x="773716" y="694267"/>
                  <a:pt x="660474" y="752475"/>
                </a:cubicBezTo>
                <a:cubicBezTo>
                  <a:pt x="547232" y="810683"/>
                  <a:pt x="440341" y="785283"/>
                  <a:pt x="330274" y="831850"/>
                </a:cubicBezTo>
                <a:cubicBezTo>
                  <a:pt x="220207" y="878417"/>
                  <a:pt x="-4689" y="1021821"/>
                  <a:pt x="74" y="1031875"/>
                </a:cubicBezTo>
                <a:cubicBezTo>
                  <a:pt x="4836" y="1041929"/>
                  <a:pt x="280532" y="885825"/>
                  <a:pt x="358849" y="892175"/>
                </a:cubicBezTo>
                <a:cubicBezTo>
                  <a:pt x="437166" y="898525"/>
                  <a:pt x="381603" y="1016529"/>
                  <a:pt x="469974" y="1069975"/>
                </a:cubicBezTo>
                <a:cubicBezTo>
                  <a:pt x="558345" y="1123421"/>
                  <a:pt x="955749" y="1213908"/>
                  <a:pt x="889074" y="1212850"/>
                </a:cubicBezTo>
                <a:cubicBezTo>
                  <a:pt x="822399" y="1211792"/>
                  <a:pt x="143478" y="1039283"/>
                  <a:pt x="69924" y="1063625"/>
                </a:cubicBezTo>
                <a:cubicBezTo>
                  <a:pt x="-3630" y="1087967"/>
                  <a:pt x="222059" y="1223433"/>
                  <a:pt x="447749" y="13589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4AA1EB07-ED25-65BF-9042-7C29B963C5B4}"/>
              </a:ext>
            </a:extLst>
          </p:cNvPr>
          <p:cNvSpPr/>
          <p:nvPr/>
        </p:nvSpPr>
        <p:spPr>
          <a:xfrm>
            <a:off x="5323796" y="489468"/>
            <a:ext cx="1362754" cy="1349106"/>
          </a:xfrm>
          <a:custGeom>
            <a:avLst/>
            <a:gdLst>
              <a:gd name="connsiteX0" fmla="*/ 156254 w 1362754"/>
              <a:gd name="connsiteY0" fmla="*/ 37582 h 1349106"/>
              <a:gd name="connsiteX1" fmla="*/ 197529 w 1362754"/>
              <a:gd name="connsiteY1" fmla="*/ 69332 h 1349106"/>
              <a:gd name="connsiteX2" fmla="*/ 451529 w 1362754"/>
              <a:gd name="connsiteY2" fmla="*/ 231257 h 1349106"/>
              <a:gd name="connsiteX3" fmla="*/ 407079 w 1362754"/>
              <a:gd name="connsiteY3" fmla="*/ 402707 h 1349106"/>
              <a:gd name="connsiteX4" fmla="*/ 505504 w 1362754"/>
              <a:gd name="connsiteY4" fmla="*/ 517007 h 1349106"/>
              <a:gd name="connsiteX5" fmla="*/ 461054 w 1362754"/>
              <a:gd name="connsiteY5" fmla="*/ 707507 h 1349106"/>
              <a:gd name="connsiteX6" fmla="*/ 413429 w 1362754"/>
              <a:gd name="connsiteY6" fmla="*/ 1215507 h 1349106"/>
              <a:gd name="connsiteX7" fmla="*/ 403904 w 1362754"/>
              <a:gd name="connsiteY7" fmla="*/ 1320282 h 1349106"/>
              <a:gd name="connsiteX8" fmla="*/ 432479 w 1362754"/>
              <a:gd name="connsiteY8" fmla="*/ 780532 h 1349106"/>
              <a:gd name="connsiteX9" fmla="*/ 403904 w 1362754"/>
              <a:gd name="connsiteY9" fmla="*/ 466207 h 1349106"/>
              <a:gd name="connsiteX10" fmla="*/ 679 w 1362754"/>
              <a:gd name="connsiteY10" fmla="*/ 644007 h 1349106"/>
              <a:gd name="connsiteX11" fmla="*/ 305479 w 1362754"/>
              <a:gd name="connsiteY11" fmla="*/ 497957 h 1349106"/>
              <a:gd name="connsiteX12" fmla="*/ 213404 w 1362754"/>
              <a:gd name="connsiteY12" fmla="*/ 355082 h 1349106"/>
              <a:gd name="connsiteX13" fmla="*/ 489629 w 1362754"/>
              <a:gd name="connsiteY13" fmla="*/ 5832 h 1349106"/>
              <a:gd name="connsiteX14" fmla="*/ 413429 w 1362754"/>
              <a:gd name="connsiteY14" fmla="*/ 136007 h 1349106"/>
              <a:gd name="connsiteX15" fmla="*/ 1013504 w 1362754"/>
              <a:gd name="connsiteY15" fmla="*/ 129657 h 1349106"/>
              <a:gd name="connsiteX16" fmla="*/ 1362754 w 1362754"/>
              <a:gd name="connsiteY16" fmla="*/ 132832 h 134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2754" h="1349106">
                <a:moveTo>
                  <a:pt x="156254" y="37582"/>
                </a:moveTo>
                <a:cubicBezTo>
                  <a:pt x="152285" y="37317"/>
                  <a:pt x="148317" y="37053"/>
                  <a:pt x="197529" y="69332"/>
                </a:cubicBezTo>
                <a:cubicBezTo>
                  <a:pt x="246741" y="101611"/>
                  <a:pt x="416604" y="175695"/>
                  <a:pt x="451529" y="231257"/>
                </a:cubicBezTo>
                <a:cubicBezTo>
                  <a:pt x="486454" y="286820"/>
                  <a:pt x="398083" y="355082"/>
                  <a:pt x="407079" y="402707"/>
                </a:cubicBezTo>
                <a:cubicBezTo>
                  <a:pt x="416075" y="450332"/>
                  <a:pt x="496508" y="466207"/>
                  <a:pt x="505504" y="517007"/>
                </a:cubicBezTo>
                <a:cubicBezTo>
                  <a:pt x="514500" y="567807"/>
                  <a:pt x="476400" y="591090"/>
                  <a:pt x="461054" y="707507"/>
                </a:cubicBezTo>
                <a:cubicBezTo>
                  <a:pt x="445708" y="823924"/>
                  <a:pt x="422954" y="1113378"/>
                  <a:pt x="413429" y="1215507"/>
                </a:cubicBezTo>
                <a:cubicBezTo>
                  <a:pt x="403904" y="1317636"/>
                  <a:pt x="400729" y="1392778"/>
                  <a:pt x="403904" y="1320282"/>
                </a:cubicBezTo>
                <a:cubicBezTo>
                  <a:pt x="407079" y="1247786"/>
                  <a:pt x="432479" y="922878"/>
                  <a:pt x="432479" y="780532"/>
                </a:cubicBezTo>
                <a:cubicBezTo>
                  <a:pt x="432479" y="638186"/>
                  <a:pt x="475871" y="488961"/>
                  <a:pt x="403904" y="466207"/>
                </a:cubicBezTo>
                <a:cubicBezTo>
                  <a:pt x="331937" y="443453"/>
                  <a:pt x="17083" y="638715"/>
                  <a:pt x="679" y="644007"/>
                </a:cubicBezTo>
                <a:cubicBezTo>
                  <a:pt x="-15725" y="649299"/>
                  <a:pt x="270025" y="546111"/>
                  <a:pt x="305479" y="497957"/>
                </a:cubicBezTo>
                <a:cubicBezTo>
                  <a:pt x="340933" y="449803"/>
                  <a:pt x="182712" y="437103"/>
                  <a:pt x="213404" y="355082"/>
                </a:cubicBezTo>
                <a:cubicBezTo>
                  <a:pt x="244096" y="273061"/>
                  <a:pt x="456292" y="42345"/>
                  <a:pt x="489629" y="5832"/>
                </a:cubicBezTo>
                <a:cubicBezTo>
                  <a:pt x="522967" y="-30681"/>
                  <a:pt x="326116" y="115369"/>
                  <a:pt x="413429" y="136007"/>
                </a:cubicBezTo>
                <a:cubicBezTo>
                  <a:pt x="500742" y="156645"/>
                  <a:pt x="1013504" y="129657"/>
                  <a:pt x="1013504" y="129657"/>
                </a:cubicBezTo>
                <a:lnTo>
                  <a:pt x="1362754" y="132832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FC392C8-E82A-50BE-0A47-29D224BE6776}"/>
              </a:ext>
            </a:extLst>
          </p:cNvPr>
          <p:cNvSpPr/>
          <p:nvPr/>
        </p:nvSpPr>
        <p:spPr>
          <a:xfrm>
            <a:off x="5242774" y="368300"/>
            <a:ext cx="708580" cy="1267212"/>
          </a:xfrm>
          <a:custGeom>
            <a:avLst/>
            <a:gdLst>
              <a:gd name="connsiteX0" fmla="*/ 113451 w 708580"/>
              <a:gd name="connsiteY0" fmla="*/ 0 h 1267212"/>
              <a:gd name="connsiteX1" fmla="*/ 2326 w 708580"/>
              <a:gd name="connsiteY1" fmla="*/ 327025 h 1267212"/>
              <a:gd name="connsiteX2" fmla="*/ 205526 w 708580"/>
              <a:gd name="connsiteY2" fmla="*/ 835025 h 1267212"/>
              <a:gd name="connsiteX3" fmla="*/ 91226 w 708580"/>
              <a:gd name="connsiteY3" fmla="*/ 708025 h 1267212"/>
              <a:gd name="connsiteX4" fmla="*/ 186476 w 708580"/>
              <a:gd name="connsiteY4" fmla="*/ 914400 h 1267212"/>
              <a:gd name="connsiteX5" fmla="*/ 262676 w 708580"/>
              <a:gd name="connsiteY5" fmla="*/ 984250 h 1267212"/>
              <a:gd name="connsiteX6" fmla="*/ 707176 w 708580"/>
              <a:gd name="connsiteY6" fmla="*/ 1006475 h 1267212"/>
              <a:gd name="connsiteX7" fmla="*/ 405551 w 708580"/>
              <a:gd name="connsiteY7" fmla="*/ 949325 h 1267212"/>
              <a:gd name="connsiteX8" fmla="*/ 472226 w 708580"/>
              <a:gd name="connsiteY8" fmla="*/ 1120775 h 1267212"/>
              <a:gd name="connsiteX9" fmla="*/ 396026 w 708580"/>
              <a:gd name="connsiteY9" fmla="*/ 1266825 h 1267212"/>
              <a:gd name="connsiteX10" fmla="*/ 78526 w 708580"/>
              <a:gd name="connsiteY10" fmla="*/ 1076325 h 126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580" h="1267212">
                <a:moveTo>
                  <a:pt x="113451" y="0"/>
                </a:moveTo>
                <a:cubicBezTo>
                  <a:pt x="50215" y="93927"/>
                  <a:pt x="-13020" y="187854"/>
                  <a:pt x="2326" y="327025"/>
                </a:cubicBezTo>
                <a:cubicBezTo>
                  <a:pt x="17672" y="466196"/>
                  <a:pt x="190709" y="771525"/>
                  <a:pt x="205526" y="835025"/>
                </a:cubicBezTo>
                <a:cubicBezTo>
                  <a:pt x="220343" y="898525"/>
                  <a:pt x="94401" y="694796"/>
                  <a:pt x="91226" y="708025"/>
                </a:cubicBezTo>
                <a:cubicBezTo>
                  <a:pt x="88051" y="721254"/>
                  <a:pt x="157901" y="868362"/>
                  <a:pt x="186476" y="914400"/>
                </a:cubicBezTo>
                <a:cubicBezTo>
                  <a:pt x="215051" y="960438"/>
                  <a:pt x="175893" y="968904"/>
                  <a:pt x="262676" y="984250"/>
                </a:cubicBezTo>
                <a:cubicBezTo>
                  <a:pt x="349459" y="999596"/>
                  <a:pt x="683363" y="1012296"/>
                  <a:pt x="707176" y="1006475"/>
                </a:cubicBezTo>
                <a:cubicBezTo>
                  <a:pt x="730989" y="1000654"/>
                  <a:pt x="444709" y="930275"/>
                  <a:pt x="405551" y="949325"/>
                </a:cubicBezTo>
                <a:cubicBezTo>
                  <a:pt x="366393" y="968375"/>
                  <a:pt x="473813" y="1067858"/>
                  <a:pt x="472226" y="1120775"/>
                </a:cubicBezTo>
                <a:cubicBezTo>
                  <a:pt x="470639" y="1173692"/>
                  <a:pt x="461642" y="1274233"/>
                  <a:pt x="396026" y="1266825"/>
                </a:cubicBezTo>
                <a:cubicBezTo>
                  <a:pt x="330410" y="1259417"/>
                  <a:pt x="204468" y="1167871"/>
                  <a:pt x="78526" y="10763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7EEE8AD-0A58-FEB4-32B6-24DE239E8342}"/>
              </a:ext>
            </a:extLst>
          </p:cNvPr>
          <p:cNvSpPr/>
          <p:nvPr/>
        </p:nvSpPr>
        <p:spPr>
          <a:xfrm>
            <a:off x="5245100" y="530225"/>
            <a:ext cx="555625" cy="484174"/>
          </a:xfrm>
          <a:custGeom>
            <a:avLst/>
            <a:gdLst>
              <a:gd name="connsiteX0" fmla="*/ 0 w 555625"/>
              <a:gd name="connsiteY0" fmla="*/ 0 h 484174"/>
              <a:gd name="connsiteX1" fmla="*/ 133350 w 555625"/>
              <a:gd name="connsiteY1" fmla="*/ 225425 h 484174"/>
              <a:gd name="connsiteX2" fmla="*/ 66675 w 555625"/>
              <a:gd name="connsiteY2" fmla="*/ 352425 h 484174"/>
              <a:gd name="connsiteX3" fmla="*/ 307975 w 555625"/>
              <a:gd name="connsiteY3" fmla="*/ 146050 h 484174"/>
              <a:gd name="connsiteX4" fmla="*/ 146050 w 555625"/>
              <a:gd name="connsiteY4" fmla="*/ 346075 h 484174"/>
              <a:gd name="connsiteX5" fmla="*/ 238125 w 555625"/>
              <a:gd name="connsiteY5" fmla="*/ 469900 h 484174"/>
              <a:gd name="connsiteX6" fmla="*/ 327025 w 555625"/>
              <a:gd name="connsiteY6" fmla="*/ 6350 h 484174"/>
              <a:gd name="connsiteX7" fmla="*/ 209550 w 555625"/>
              <a:gd name="connsiteY7" fmla="*/ 415925 h 484174"/>
              <a:gd name="connsiteX8" fmla="*/ 301625 w 555625"/>
              <a:gd name="connsiteY8" fmla="*/ 101600 h 484174"/>
              <a:gd name="connsiteX9" fmla="*/ 555625 w 555625"/>
              <a:gd name="connsiteY9" fmla="*/ 273050 h 4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625" h="484174">
                <a:moveTo>
                  <a:pt x="0" y="0"/>
                </a:moveTo>
                <a:cubicBezTo>
                  <a:pt x="61119" y="83344"/>
                  <a:pt x="122238" y="166688"/>
                  <a:pt x="133350" y="225425"/>
                </a:cubicBezTo>
                <a:cubicBezTo>
                  <a:pt x="144462" y="284162"/>
                  <a:pt x="37571" y="365654"/>
                  <a:pt x="66675" y="352425"/>
                </a:cubicBezTo>
                <a:cubicBezTo>
                  <a:pt x="95779" y="339196"/>
                  <a:pt x="294746" y="147108"/>
                  <a:pt x="307975" y="146050"/>
                </a:cubicBezTo>
                <a:cubicBezTo>
                  <a:pt x="321204" y="144992"/>
                  <a:pt x="157692" y="292100"/>
                  <a:pt x="146050" y="346075"/>
                </a:cubicBezTo>
                <a:cubicBezTo>
                  <a:pt x="134408" y="400050"/>
                  <a:pt x="207963" y="526521"/>
                  <a:pt x="238125" y="469900"/>
                </a:cubicBezTo>
                <a:cubicBezTo>
                  <a:pt x="268287" y="413279"/>
                  <a:pt x="331787" y="15346"/>
                  <a:pt x="327025" y="6350"/>
                </a:cubicBezTo>
                <a:cubicBezTo>
                  <a:pt x="322263" y="-2646"/>
                  <a:pt x="213783" y="400050"/>
                  <a:pt x="209550" y="415925"/>
                </a:cubicBezTo>
                <a:cubicBezTo>
                  <a:pt x="205317" y="431800"/>
                  <a:pt x="243946" y="125413"/>
                  <a:pt x="301625" y="101600"/>
                </a:cubicBezTo>
                <a:cubicBezTo>
                  <a:pt x="359304" y="77788"/>
                  <a:pt x="457464" y="175419"/>
                  <a:pt x="555625" y="2730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C25D396-E3AD-BBE7-1C7D-D24AD3570A1A}"/>
              </a:ext>
            </a:extLst>
          </p:cNvPr>
          <p:cNvSpPr/>
          <p:nvPr/>
        </p:nvSpPr>
        <p:spPr>
          <a:xfrm>
            <a:off x="4549566" y="1047750"/>
            <a:ext cx="875452" cy="800200"/>
          </a:xfrm>
          <a:custGeom>
            <a:avLst/>
            <a:gdLst>
              <a:gd name="connsiteX0" fmla="*/ 358984 w 875452"/>
              <a:gd name="connsiteY0" fmla="*/ 0 h 800200"/>
              <a:gd name="connsiteX1" fmla="*/ 409784 w 875452"/>
              <a:gd name="connsiteY1" fmla="*/ 25400 h 800200"/>
              <a:gd name="connsiteX2" fmla="*/ 520909 w 875452"/>
              <a:gd name="connsiteY2" fmla="*/ 123825 h 800200"/>
              <a:gd name="connsiteX3" fmla="*/ 425659 w 875452"/>
              <a:gd name="connsiteY3" fmla="*/ 180975 h 800200"/>
              <a:gd name="connsiteX4" fmla="*/ 476459 w 875452"/>
              <a:gd name="connsiteY4" fmla="*/ 219075 h 800200"/>
              <a:gd name="connsiteX5" fmla="*/ 403434 w 875452"/>
              <a:gd name="connsiteY5" fmla="*/ 396875 h 800200"/>
              <a:gd name="connsiteX6" fmla="*/ 470109 w 875452"/>
              <a:gd name="connsiteY6" fmla="*/ 434975 h 800200"/>
              <a:gd name="connsiteX7" fmla="*/ 346284 w 875452"/>
              <a:gd name="connsiteY7" fmla="*/ 590550 h 800200"/>
              <a:gd name="connsiteX8" fmla="*/ 438359 w 875452"/>
              <a:gd name="connsiteY8" fmla="*/ 587375 h 800200"/>
              <a:gd name="connsiteX9" fmla="*/ 41484 w 875452"/>
              <a:gd name="connsiteY9" fmla="*/ 692150 h 800200"/>
              <a:gd name="connsiteX10" fmla="*/ 219284 w 875452"/>
              <a:gd name="connsiteY10" fmla="*/ 673100 h 800200"/>
              <a:gd name="connsiteX11" fmla="*/ 209 w 875452"/>
              <a:gd name="connsiteY11" fmla="*/ 800100 h 800200"/>
              <a:gd name="connsiteX12" fmla="*/ 266909 w 875452"/>
              <a:gd name="connsiteY12" fmla="*/ 692150 h 800200"/>
              <a:gd name="connsiteX13" fmla="*/ 485984 w 875452"/>
              <a:gd name="connsiteY13" fmla="*/ 571500 h 800200"/>
              <a:gd name="connsiteX14" fmla="*/ 568534 w 875452"/>
              <a:gd name="connsiteY14" fmla="*/ 523875 h 800200"/>
              <a:gd name="connsiteX15" fmla="*/ 873334 w 875452"/>
              <a:gd name="connsiteY15" fmla="*/ 654050 h 800200"/>
              <a:gd name="connsiteX16" fmla="*/ 397084 w 875452"/>
              <a:gd name="connsiteY16" fmla="*/ 476250 h 800200"/>
              <a:gd name="connsiteX17" fmla="*/ 397084 w 875452"/>
              <a:gd name="connsiteY17" fmla="*/ 476250 h 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5452" h="800200">
                <a:moveTo>
                  <a:pt x="358984" y="0"/>
                </a:moveTo>
                <a:cubicBezTo>
                  <a:pt x="370890" y="2381"/>
                  <a:pt x="382796" y="4762"/>
                  <a:pt x="409784" y="25400"/>
                </a:cubicBezTo>
                <a:cubicBezTo>
                  <a:pt x="436772" y="46038"/>
                  <a:pt x="518263" y="97896"/>
                  <a:pt x="520909" y="123825"/>
                </a:cubicBezTo>
                <a:cubicBezTo>
                  <a:pt x="523555" y="149754"/>
                  <a:pt x="433067" y="165100"/>
                  <a:pt x="425659" y="180975"/>
                </a:cubicBezTo>
                <a:cubicBezTo>
                  <a:pt x="418251" y="196850"/>
                  <a:pt x="480163" y="183092"/>
                  <a:pt x="476459" y="219075"/>
                </a:cubicBezTo>
                <a:cubicBezTo>
                  <a:pt x="472755" y="255058"/>
                  <a:pt x="404492" y="360892"/>
                  <a:pt x="403434" y="396875"/>
                </a:cubicBezTo>
                <a:cubicBezTo>
                  <a:pt x="402376" y="432858"/>
                  <a:pt x="479634" y="402696"/>
                  <a:pt x="470109" y="434975"/>
                </a:cubicBezTo>
                <a:cubicBezTo>
                  <a:pt x="460584" y="467254"/>
                  <a:pt x="351576" y="565150"/>
                  <a:pt x="346284" y="590550"/>
                </a:cubicBezTo>
                <a:cubicBezTo>
                  <a:pt x="340992" y="615950"/>
                  <a:pt x="489159" y="570442"/>
                  <a:pt x="438359" y="587375"/>
                </a:cubicBezTo>
                <a:cubicBezTo>
                  <a:pt x="387559" y="604308"/>
                  <a:pt x="77996" y="677863"/>
                  <a:pt x="41484" y="692150"/>
                </a:cubicBezTo>
                <a:cubicBezTo>
                  <a:pt x="4972" y="706437"/>
                  <a:pt x="226163" y="655108"/>
                  <a:pt x="219284" y="673100"/>
                </a:cubicBezTo>
                <a:cubicBezTo>
                  <a:pt x="212405" y="691092"/>
                  <a:pt x="-7729" y="796925"/>
                  <a:pt x="209" y="800100"/>
                </a:cubicBezTo>
                <a:cubicBezTo>
                  <a:pt x="8147" y="803275"/>
                  <a:pt x="185946" y="730250"/>
                  <a:pt x="266909" y="692150"/>
                </a:cubicBezTo>
                <a:cubicBezTo>
                  <a:pt x="347871" y="654050"/>
                  <a:pt x="435713" y="599546"/>
                  <a:pt x="485984" y="571500"/>
                </a:cubicBezTo>
                <a:cubicBezTo>
                  <a:pt x="536255" y="543454"/>
                  <a:pt x="503976" y="510117"/>
                  <a:pt x="568534" y="523875"/>
                </a:cubicBezTo>
                <a:cubicBezTo>
                  <a:pt x="633092" y="537633"/>
                  <a:pt x="901909" y="661988"/>
                  <a:pt x="873334" y="654050"/>
                </a:cubicBezTo>
                <a:cubicBezTo>
                  <a:pt x="844759" y="646112"/>
                  <a:pt x="397084" y="476250"/>
                  <a:pt x="397084" y="476250"/>
                </a:cubicBezTo>
                <a:lnTo>
                  <a:pt x="397084" y="476250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FBD69B9-E17D-44FC-2D2C-06FD40466F0B}"/>
              </a:ext>
            </a:extLst>
          </p:cNvPr>
          <p:cNvSpPr/>
          <p:nvPr/>
        </p:nvSpPr>
        <p:spPr>
          <a:xfrm>
            <a:off x="4552215" y="1028700"/>
            <a:ext cx="842516" cy="806450"/>
          </a:xfrm>
          <a:custGeom>
            <a:avLst/>
            <a:gdLst>
              <a:gd name="connsiteX0" fmla="*/ 562710 w 842516"/>
              <a:gd name="connsiteY0" fmla="*/ 0 h 806450"/>
              <a:gd name="connsiteX1" fmla="*/ 629385 w 842516"/>
              <a:gd name="connsiteY1" fmla="*/ 60325 h 806450"/>
              <a:gd name="connsiteX2" fmla="*/ 807185 w 842516"/>
              <a:gd name="connsiteY2" fmla="*/ 238125 h 806450"/>
              <a:gd name="connsiteX3" fmla="*/ 765910 w 842516"/>
              <a:gd name="connsiteY3" fmla="*/ 549275 h 806450"/>
              <a:gd name="connsiteX4" fmla="*/ 835760 w 842516"/>
              <a:gd name="connsiteY4" fmla="*/ 393700 h 806450"/>
              <a:gd name="connsiteX5" fmla="*/ 794485 w 842516"/>
              <a:gd name="connsiteY5" fmla="*/ 628650 h 806450"/>
              <a:gd name="connsiteX6" fmla="*/ 435710 w 842516"/>
              <a:gd name="connsiteY6" fmla="*/ 635000 h 806450"/>
              <a:gd name="connsiteX7" fmla="*/ 642085 w 842516"/>
              <a:gd name="connsiteY7" fmla="*/ 685800 h 806450"/>
              <a:gd name="connsiteX8" fmla="*/ 735 w 842516"/>
              <a:gd name="connsiteY8" fmla="*/ 806450 h 806450"/>
              <a:gd name="connsiteX9" fmla="*/ 540485 w 842516"/>
              <a:gd name="connsiteY9" fmla="*/ 68580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516" h="806450">
                <a:moveTo>
                  <a:pt x="562710" y="0"/>
                </a:moveTo>
                <a:cubicBezTo>
                  <a:pt x="575674" y="10318"/>
                  <a:pt x="588639" y="20637"/>
                  <a:pt x="629385" y="60325"/>
                </a:cubicBezTo>
                <a:cubicBezTo>
                  <a:pt x="670131" y="100013"/>
                  <a:pt x="784431" y="156633"/>
                  <a:pt x="807185" y="238125"/>
                </a:cubicBezTo>
                <a:cubicBezTo>
                  <a:pt x="829939" y="319617"/>
                  <a:pt x="761148" y="523346"/>
                  <a:pt x="765910" y="549275"/>
                </a:cubicBezTo>
                <a:cubicBezTo>
                  <a:pt x="770672" y="575204"/>
                  <a:pt x="830998" y="380471"/>
                  <a:pt x="835760" y="393700"/>
                </a:cubicBezTo>
                <a:cubicBezTo>
                  <a:pt x="840522" y="406929"/>
                  <a:pt x="861160" y="588433"/>
                  <a:pt x="794485" y="628650"/>
                </a:cubicBezTo>
                <a:cubicBezTo>
                  <a:pt x="727810" y="668867"/>
                  <a:pt x="461110" y="625475"/>
                  <a:pt x="435710" y="635000"/>
                </a:cubicBezTo>
                <a:cubicBezTo>
                  <a:pt x="410310" y="644525"/>
                  <a:pt x="714581" y="657225"/>
                  <a:pt x="642085" y="685800"/>
                </a:cubicBezTo>
                <a:cubicBezTo>
                  <a:pt x="569589" y="714375"/>
                  <a:pt x="17668" y="806450"/>
                  <a:pt x="735" y="806450"/>
                </a:cubicBezTo>
                <a:cubicBezTo>
                  <a:pt x="-16198" y="806450"/>
                  <a:pt x="262143" y="746125"/>
                  <a:pt x="540485" y="6858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C50D122-5F2C-587A-51F5-52390392E790}"/>
              </a:ext>
            </a:extLst>
          </p:cNvPr>
          <p:cNvSpPr/>
          <p:nvPr/>
        </p:nvSpPr>
        <p:spPr>
          <a:xfrm>
            <a:off x="4868473" y="1206911"/>
            <a:ext cx="541727" cy="209139"/>
          </a:xfrm>
          <a:custGeom>
            <a:avLst/>
            <a:gdLst>
              <a:gd name="connsiteX0" fmla="*/ 513152 w 541727"/>
              <a:gd name="connsiteY0" fmla="*/ 5939 h 209139"/>
              <a:gd name="connsiteX1" fmla="*/ 11502 w 541727"/>
              <a:gd name="connsiteY1" fmla="*/ 2764 h 209139"/>
              <a:gd name="connsiteX2" fmla="*/ 160727 w 541727"/>
              <a:gd name="connsiteY2" fmla="*/ 40864 h 209139"/>
              <a:gd name="connsiteX3" fmla="*/ 154377 w 541727"/>
              <a:gd name="connsiteY3" fmla="*/ 120239 h 209139"/>
              <a:gd name="connsiteX4" fmla="*/ 97227 w 541727"/>
              <a:gd name="connsiteY4" fmla="*/ 174214 h 209139"/>
              <a:gd name="connsiteX5" fmla="*/ 303602 w 541727"/>
              <a:gd name="connsiteY5" fmla="*/ 199614 h 209139"/>
              <a:gd name="connsiteX6" fmla="*/ 122627 w 541727"/>
              <a:gd name="connsiteY6" fmla="*/ 209139 h 209139"/>
              <a:gd name="connsiteX7" fmla="*/ 541727 w 541727"/>
              <a:gd name="connsiteY7" fmla="*/ 199614 h 20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727" h="209139">
                <a:moveTo>
                  <a:pt x="513152" y="5939"/>
                </a:moveTo>
                <a:cubicBezTo>
                  <a:pt x="291695" y="1441"/>
                  <a:pt x="70239" y="-3057"/>
                  <a:pt x="11502" y="2764"/>
                </a:cubicBezTo>
                <a:cubicBezTo>
                  <a:pt x="-47236" y="8585"/>
                  <a:pt x="136915" y="21285"/>
                  <a:pt x="160727" y="40864"/>
                </a:cubicBezTo>
                <a:cubicBezTo>
                  <a:pt x="184539" y="60443"/>
                  <a:pt x="164960" y="98014"/>
                  <a:pt x="154377" y="120239"/>
                </a:cubicBezTo>
                <a:cubicBezTo>
                  <a:pt x="143794" y="142464"/>
                  <a:pt x="72356" y="160985"/>
                  <a:pt x="97227" y="174214"/>
                </a:cubicBezTo>
                <a:cubicBezTo>
                  <a:pt x="122098" y="187443"/>
                  <a:pt x="299369" y="193793"/>
                  <a:pt x="303602" y="199614"/>
                </a:cubicBezTo>
                <a:cubicBezTo>
                  <a:pt x="307835" y="205435"/>
                  <a:pt x="82940" y="209139"/>
                  <a:pt x="122627" y="209139"/>
                </a:cubicBezTo>
                <a:cubicBezTo>
                  <a:pt x="162314" y="209139"/>
                  <a:pt x="352020" y="204376"/>
                  <a:pt x="541727" y="19961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D7500283-F0F6-3EAB-3E93-426648EBF563}"/>
              </a:ext>
            </a:extLst>
          </p:cNvPr>
          <p:cNvSpPr/>
          <p:nvPr/>
        </p:nvSpPr>
        <p:spPr>
          <a:xfrm>
            <a:off x="5882998" y="784225"/>
            <a:ext cx="616227" cy="451254"/>
          </a:xfrm>
          <a:custGeom>
            <a:avLst/>
            <a:gdLst>
              <a:gd name="connsiteX0" fmla="*/ 241577 w 616227"/>
              <a:gd name="connsiteY0" fmla="*/ 0 h 451254"/>
              <a:gd name="connsiteX1" fmla="*/ 3452 w 616227"/>
              <a:gd name="connsiteY1" fmla="*/ 212725 h 451254"/>
              <a:gd name="connsiteX2" fmla="*/ 136802 w 616227"/>
              <a:gd name="connsiteY2" fmla="*/ 307975 h 451254"/>
              <a:gd name="connsiteX3" fmla="*/ 277 w 616227"/>
              <a:gd name="connsiteY3" fmla="*/ 450850 h 451254"/>
              <a:gd name="connsiteX4" fmla="*/ 181252 w 616227"/>
              <a:gd name="connsiteY4" fmla="*/ 260350 h 451254"/>
              <a:gd name="connsiteX5" fmla="*/ 467002 w 616227"/>
              <a:gd name="connsiteY5" fmla="*/ 190500 h 451254"/>
              <a:gd name="connsiteX6" fmla="*/ 359052 w 616227"/>
              <a:gd name="connsiteY6" fmla="*/ 320675 h 451254"/>
              <a:gd name="connsiteX7" fmla="*/ 616227 w 616227"/>
              <a:gd name="connsiteY7" fmla="*/ 47625 h 451254"/>
              <a:gd name="connsiteX8" fmla="*/ 616227 w 616227"/>
              <a:gd name="connsiteY8" fmla="*/ 47625 h 45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227" h="451254">
                <a:moveTo>
                  <a:pt x="241577" y="0"/>
                </a:moveTo>
                <a:cubicBezTo>
                  <a:pt x="131245" y="80698"/>
                  <a:pt x="20914" y="161396"/>
                  <a:pt x="3452" y="212725"/>
                </a:cubicBezTo>
                <a:cubicBezTo>
                  <a:pt x="-14010" y="264054"/>
                  <a:pt x="137331" y="268288"/>
                  <a:pt x="136802" y="307975"/>
                </a:cubicBezTo>
                <a:cubicBezTo>
                  <a:pt x="136273" y="347662"/>
                  <a:pt x="-7131" y="458788"/>
                  <a:pt x="277" y="450850"/>
                </a:cubicBezTo>
                <a:cubicBezTo>
                  <a:pt x="7685" y="442913"/>
                  <a:pt x="103464" y="303742"/>
                  <a:pt x="181252" y="260350"/>
                </a:cubicBezTo>
                <a:cubicBezTo>
                  <a:pt x="259040" y="216958"/>
                  <a:pt x="437369" y="180446"/>
                  <a:pt x="467002" y="190500"/>
                </a:cubicBezTo>
                <a:cubicBezTo>
                  <a:pt x="496635" y="200554"/>
                  <a:pt x="334181" y="344487"/>
                  <a:pt x="359052" y="320675"/>
                </a:cubicBezTo>
                <a:cubicBezTo>
                  <a:pt x="383923" y="296863"/>
                  <a:pt x="616227" y="47625"/>
                  <a:pt x="616227" y="47625"/>
                </a:cubicBezTo>
                <a:lnTo>
                  <a:pt x="616227" y="47625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290203DA-9C9D-C48A-7900-AAFF12109B4C}"/>
              </a:ext>
            </a:extLst>
          </p:cNvPr>
          <p:cNvSpPr/>
          <p:nvPr/>
        </p:nvSpPr>
        <p:spPr>
          <a:xfrm>
            <a:off x="4556125" y="659392"/>
            <a:ext cx="181463" cy="153408"/>
          </a:xfrm>
          <a:custGeom>
            <a:avLst/>
            <a:gdLst>
              <a:gd name="connsiteX0" fmla="*/ 0 w 181463"/>
              <a:gd name="connsiteY0" fmla="*/ 77208 h 153408"/>
              <a:gd name="connsiteX1" fmla="*/ 177800 w 181463"/>
              <a:gd name="connsiteY1" fmla="*/ 1008 h 153408"/>
              <a:gd name="connsiteX2" fmla="*/ 117475 w 181463"/>
              <a:gd name="connsiteY2" fmla="*/ 35933 h 153408"/>
              <a:gd name="connsiteX3" fmla="*/ 85725 w 181463"/>
              <a:gd name="connsiteY3" fmla="*/ 70858 h 153408"/>
              <a:gd name="connsiteX4" fmla="*/ 69850 w 181463"/>
              <a:gd name="connsiteY4" fmla="*/ 153408 h 15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63" h="153408">
                <a:moveTo>
                  <a:pt x="0" y="77208"/>
                </a:moveTo>
                <a:lnTo>
                  <a:pt x="177800" y="1008"/>
                </a:lnTo>
                <a:cubicBezTo>
                  <a:pt x="197379" y="-5871"/>
                  <a:pt x="132821" y="24291"/>
                  <a:pt x="117475" y="35933"/>
                </a:cubicBezTo>
                <a:cubicBezTo>
                  <a:pt x="102129" y="47575"/>
                  <a:pt x="93663" y="51279"/>
                  <a:pt x="85725" y="70858"/>
                </a:cubicBezTo>
                <a:cubicBezTo>
                  <a:pt x="77787" y="90437"/>
                  <a:pt x="73818" y="121922"/>
                  <a:pt x="69850" y="15340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D2386207-1844-F176-9876-4EDEE4C72838}"/>
              </a:ext>
            </a:extLst>
          </p:cNvPr>
          <p:cNvSpPr/>
          <p:nvPr/>
        </p:nvSpPr>
        <p:spPr>
          <a:xfrm>
            <a:off x="5619750" y="1565782"/>
            <a:ext cx="1127126" cy="1432308"/>
          </a:xfrm>
          <a:custGeom>
            <a:avLst/>
            <a:gdLst>
              <a:gd name="connsiteX0" fmla="*/ 0 w 1127126"/>
              <a:gd name="connsiteY0" fmla="*/ 332868 h 1432308"/>
              <a:gd name="connsiteX1" fmla="*/ 279400 w 1127126"/>
              <a:gd name="connsiteY1" fmla="*/ 9018 h 1432308"/>
              <a:gd name="connsiteX2" fmla="*/ 257175 w 1127126"/>
              <a:gd name="connsiteY2" fmla="*/ 91568 h 1432308"/>
              <a:gd name="connsiteX3" fmla="*/ 419100 w 1127126"/>
              <a:gd name="connsiteY3" fmla="*/ 107443 h 1432308"/>
              <a:gd name="connsiteX4" fmla="*/ 619125 w 1127126"/>
              <a:gd name="connsiteY4" fmla="*/ 320168 h 1432308"/>
              <a:gd name="connsiteX5" fmla="*/ 600075 w 1127126"/>
              <a:gd name="connsiteY5" fmla="*/ 304293 h 1432308"/>
              <a:gd name="connsiteX6" fmla="*/ 587375 w 1127126"/>
              <a:gd name="connsiteY6" fmla="*/ 304293 h 1432308"/>
              <a:gd name="connsiteX7" fmla="*/ 247650 w 1127126"/>
              <a:gd name="connsiteY7" fmla="*/ 472568 h 1432308"/>
              <a:gd name="connsiteX8" fmla="*/ 317500 w 1127126"/>
              <a:gd name="connsiteY8" fmla="*/ 507493 h 1432308"/>
              <a:gd name="connsiteX9" fmla="*/ 342900 w 1127126"/>
              <a:gd name="connsiteY9" fmla="*/ 729743 h 1432308"/>
              <a:gd name="connsiteX10" fmla="*/ 447675 w 1127126"/>
              <a:gd name="connsiteY10" fmla="*/ 580518 h 1432308"/>
              <a:gd name="connsiteX11" fmla="*/ 635000 w 1127126"/>
              <a:gd name="connsiteY11" fmla="*/ 567818 h 1432308"/>
              <a:gd name="connsiteX12" fmla="*/ 736600 w 1127126"/>
              <a:gd name="connsiteY12" fmla="*/ 640843 h 1432308"/>
              <a:gd name="connsiteX13" fmla="*/ 736600 w 1127126"/>
              <a:gd name="connsiteY13" fmla="*/ 732918 h 1432308"/>
              <a:gd name="connsiteX14" fmla="*/ 530225 w 1127126"/>
              <a:gd name="connsiteY14" fmla="*/ 853568 h 1432308"/>
              <a:gd name="connsiteX15" fmla="*/ 628650 w 1127126"/>
              <a:gd name="connsiteY15" fmla="*/ 885318 h 1432308"/>
              <a:gd name="connsiteX16" fmla="*/ 546100 w 1127126"/>
              <a:gd name="connsiteY16" fmla="*/ 1021843 h 1432308"/>
              <a:gd name="connsiteX17" fmla="*/ 603250 w 1127126"/>
              <a:gd name="connsiteY17" fmla="*/ 1085343 h 1432308"/>
              <a:gd name="connsiteX18" fmla="*/ 454025 w 1127126"/>
              <a:gd name="connsiteY18" fmla="*/ 1209168 h 1432308"/>
              <a:gd name="connsiteX19" fmla="*/ 73025 w 1127126"/>
              <a:gd name="connsiteY19" fmla="*/ 1428243 h 1432308"/>
              <a:gd name="connsiteX20" fmla="*/ 292100 w 1127126"/>
              <a:gd name="connsiteY20" fmla="*/ 1342518 h 1432308"/>
              <a:gd name="connsiteX21" fmla="*/ 1127125 w 1127126"/>
              <a:gd name="connsiteY21" fmla="*/ 1228218 h 1432308"/>
              <a:gd name="connsiteX22" fmla="*/ 298450 w 1127126"/>
              <a:gd name="connsiteY22" fmla="*/ 1291718 h 1432308"/>
              <a:gd name="connsiteX23" fmla="*/ 793750 w 1127126"/>
              <a:gd name="connsiteY23" fmla="*/ 1145668 h 1432308"/>
              <a:gd name="connsiteX24" fmla="*/ 819150 w 1127126"/>
              <a:gd name="connsiteY24" fmla="*/ 1056768 h 1432308"/>
              <a:gd name="connsiteX25" fmla="*/ 952500 w 1127126"/>
              <a:gd name="connsiteY25" fmla="*/ 1040893 h 1432308"/>
              <a:gd name="connsiteX26" fmla="*/ 749300 w 1127126"/>
              <a:gd name="connsiteY26" fmla="*/ 742443 h 1432308"/>
              <a:gd name="connsiteX27" fmla="*/ 908050 w 1127126"/>
              <a:gd name="connsiteY27" fmla="*/ 958343 h 1432308"/>
              <a:gd name="connsiteX28" fmla="*/ 625475 w 1127126"/>
              <a:gd name="connsiteY28" fmla="*/ 926593 h 1432308"/>
              <a:gd name="connsiteX29" fmla="*/ 835025 w 1127126"/>
              <a:gd name="connsiteY29" fmla="*/ 834518 h 1432308"/>
              <a:gd name="connsiteX30" fmla="*/ 514350 w 1127126"/>
              <a:gd name="connsiteY30" fmla="*/ 732918 h 1432308"/>
              <a:gd name="connsiteX31" fmla="*/ 650875 w 1127126"/>
              <a:gd name="connsiteY31" fmla="*/ 551943 h 1432308"/>
              <a:gd name="connsiteX32" fmla="*/ 352425 w 1127126"/>
              <a:gd name="connsiteY32" fmla="*/ 580518 h 1432308"/>
              <a:gd name="connsiteX33" fmla="*/ 485775 w 1127126"/>
              <a:gd name="connsiteY33" fmla="*/ 247143 h 1432308"/>
              <a:gd name="connsiteX34" fmla="*/ 203200 w 1127126"/>
              <a:gd name="connsiteY34" fmla="*/ 329693 h 1432308"/>
              <a:gd name="connsiteX35" fmla="*/ 311150 w 1127126"/>
              <a:gd name="connsiteY35" fmla="*/ 174118 h 1432308"/>
              <a:gd name="connsiteX36" fmla="*/ 333375 w 1127126"/>
              <a:gd name="connsiteY36" fmla="*/ 126493 h 1432308"/>
              <a:gd name="connsiteX37" fmla="*/ 374650 w 1127126"/>
              <a:gd name="connsiteY37" fmla="*/ 94743 h 1432308"/>
              <a:gd name="connsiteX38" fmla="*/ 95250 w 1127126"/>
              <a:gd name="connsiteY38" fmla="*/ 294768 h 143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27126" h="1432308">
                <a:moveTo>
                  <a:pt x="0" y="332868"/>
                </a:moveTo>
                <a:cubicBezTo>
                  <a:pt x="118269" y="191051"/>
                  <a:pt x="236538" y="49235"/>
                  <a:pt x="279400" y="9018"/>
                </a:cubicBezTo>
                <a:cubicBezTo>
                  <a:pt x="322262" y="-31199"/>
                  <a:pt x="233892" y="75164"/>
                  <a:pt x="257175" y="91568"/>
                </a:cubicBezTo>
                <a:cubicBezTo>
                  <a:pt x="280458" y="107972"/>
                  <a:pt x="358775" y="69343"/>
                  <a:pt x="419100" y="107443"/>
                </a:cubicBezTo>
                <a:cubicBezTo>
                  <a:pt x="479425" y="145543"/>
                  <a:pt x="619125" y="320168"/>
                  <a:pt x="619125" y="320168"/>
                </a:cubicBezTo>
                <a:cubicBezTo>
                  <a:pt x="649287" y="352976"/>
                  <a:pt x="600075" y="304293"/>
                  <a:pt x="600075" y="304293"/>
                </a:cubicBezTo>
                <a:cubicBezTo>
                  <a:pt x="594783" y="301647"/>
                  <a:pt x="646113" y="276247"/>
                  <a:pt x="587375" y="304293"/>
                </a:cubicBezTo>
                <a:cubicBezTo>
                  <a:pt x="528638" y="332339"/>
                  <a:pt x="292629" y="438701"/>
                  <a:pt x="247650" y="472568"/>
                </a:cubicBezTo>
                <a:cubicBezTo>
                  <a:pt x="202671" y="506435"/>
                  <a:pt x="301625" y="464631"/>
                  <a:pt x="317500" y="507493"/>
                </a:cubicBezTo>
                <a:cubicBezTo>
                  <a:pt x="333375" y="550355"/>
                  <a:pt x="321204" y="717572"/>
                  <a:pt x="342900" y="729743"/>
                </a:cubicBezTo>
                <a:cubicBezTo>
                  <a:pt x="364596" y="741914"/>
                  <a:pt x="398992" y="607506"/>
                  <a:pt x="447675" y="580518"/>
                </a:cubicBezTo>
                <a:cubicBezTo>
                  <a:pt x="496358" y="553531"/>
                  <a:pt x="586846" y="557764"/>
                  <a:pt x="635000" y="567818"/>
                </a:cubicBezTo>
                <a:cubicBezTo>
                  <a:pt x="683154" y="577872"/>
                  <a:pt x="719667" y="613326"/>
                  <a:pt x="736600" y="640843"/>
                </a:cubicBezTo>
                <a:cubicBezTo>
                  <a:pt x="753533" y="668360"/>
                  <a:pt x="770996" y="697464"/>
                  <a:pt x="736600" y="732918"/>
                </a:cubicBezTo>
                <a:cubicBezTo>
                  <a:pt x="702204" y="768372"/>
                  <a:pt x="548217" y="828168"/>
                  <a:pt x="530225" y="853568"/>
                </a:cubicBezTo>
                <a:cubicBezTo>
                  <a:pt x="512233" y="878968"/>
                  <a:pt x="626004" y="857272"/>
                  <a:pt x="628650" y="885318"/>
                </a:cubicBezTo>
                <a:cubicBezTo>
                  <a:pt x="631296" y="913364"/>
                  <a:pt x="550333" y="988505"/>
                  <a:pt x="546100" y="1021843"/>
                </a:cubicBezTo>
                <a:cubicBezTo>
                  <a:pt x="541867" y="1055181"/>
                  <a:pt x="618596" y="1054122"/>
                  <a:pt x="603250" y="1085343"/>
                </a:cubicBezTo>
                <a:cubicBezTo>
                  <a:pt x="587904" y="1116564"/>
                  <a:pt x="542396" y="1152018"/>
                  <a:pt x="454025" y="1209168"/>
                </a:cubicBezTo>
                <a:cubicBezTo>
                  <a:pt x="365654" y="1266318"/>
                  <a:pt x="100012" y="1406018"/>
                  <a:pt x="73025" y="1428243"/>
                </a:cubicBezTo>
                <a:cubicBezTo>
                  <a:pt x="46038" y="1450468"/>
                  <a:pt x="116417" y="1375856"/>
                  <a:pt x="292100" y="1342518"/>
                </a:cubicBezTo>
                <a:cubicBezTo>
                  <a:pt x="467783" y="1309181"/>
                  <a:pt x="1126067" y="1236685"/>
                  <a:pt x="1127125" y="1228218"/>
                </a:cubicBezTo>
                <a:cubicBezTo>
                  <a:pt x="1128183" y="1219751"/>
                  <a:pt x="354013" y="1305476"/>
                  <a:pt x="298450" y="1291718"/>
                </a:cubicBezTo>
                <a:cubicBezTo>
                  <a:pt x="242888" y="1277960"/>
                  <a:pt x="706967" y="1184826"/>
                  <a:pt x="793750" y="1145668"/>
                </a:cubicBezTo>
                <a:cubicBezTo>
                  <a:pt x="880533" y="1106510"/>
                  <a:pt x="792692" y="1074231"/>
                  <a:pt x="819150" y="1056768"/>
                </a:cubicBezTo>
                <a:cubicBezTo>
                  <a:pt x="845608" y="1039305"/>
                  <a:pt x="964142" y="1093280"/>
                  <a:pt x="952500" y="1040893"/>
                </a:cubicBezTo>
                <a:cubicBezTo>
                  <a:pt x="940858" y="988506"/>
                  <a:pt x="756708" y="756201"/>
                  <a:pt x="749300" y="742443"/>
                </a:cubicBezTo>
                <a:cubicBezTo>
                  <a:pt x="741892" y="728685"/>
                  <a:pt x="928687" y="927651"/>
                  <a:pt x="908050" y="958343"/>
                </a:cubicBezTo>
                <a:cubicBezTo>
                  <a:pt x="887413" y="989035"/>
                  <a:pt x="637646" y="947230"/>
                  <a:pt x="625475" y="926593"/>
                </a:cubicBezTo>
                <a:cubicBezTo>
                  <a:pt x="613304" y="905956"/>
                  <a:pt x="853546" y="866797"/>
                  <a:pt x="835025" y="834518"/>
                </a:cubicBezTo>
                <a:cubicBezTo>
                  <a:pt x="816504" y="802239"/>
                  <a:pt x="545042" y="780014"/>
                  <a:pt x="514350" y="732918"/>
                </a:cubicBezTo>
                <a:cubicBezTo>
                  <a:pt x="483658" y="685822"/>
                  <a:pt x="677863" y="577343"/>
                  <a:pt x="650875" y="551943"/>
                </a:cubicBezTo>
                <a:cubicBezTo>
                  <a:pt x="623888" y="526543"/>
                  <a:pt x="379942" y="631318"/>
                  <a:pt x="352425" y="580518"/>
                </a:cubicBezTo>
                <a:cubicBezTo>
                  <a:pt x="324908" y="529718"/>
                  <a:pt x="510646" y="288947"/>
                  <a:pt x="485775" y="247143"/>
                </a:cubicBezTo>
                <a:cubicBezTo>
                  <a:pt x="460904" y="205339"/>
                  <a:pt x="232304" y="341864"/>
                  <a:pt x="203200" y="329693"/>
                </a:cubicBezTo>
                <a:cubicBezTo>
                  <a:pt x="174096" y="317522"/>
                  <a:pt x="289454" y="207985"/>
                  <a:pt x="311150" y="174118"/>
                </a:cubicBezTo>
                <a:cubicBezTo>
                  <a:pt x="332846" y="140251"/>
                  <a:pt x="322792" y="139722"/>
                  <a:pt x="333375" y="126493"/>
                </a:cubicBezTo>
                <a:cubicBezTo>
                  <a:pt x="343958" y="113264"/>
                  <a:pt x="374650" y="94743"/>
                  <a:pt x="374650" y="94743"/>
                </a:cubicBezTo>
                <a:lnTo>
                  <a:pt x="95250" y="294768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51240087-4B1B-F4FE-448B-AB8CD0528E62}"/>
              </a:ext>
            </a:extLst>
          </p:cNvPr>
          <p:cNvSpPr/>
          <p:nvPr/>
        </p:nvSpPr>
        <p:spPr>
          <a:xfrm>
            <a:off x="5813425" y="1774825"/>
            <a:ext cx="987425" cy="1133475"/>
          </a:xfrm>
          <a:custGeom>
            <a:avLst/>
            <a:gdLst>
              <a:gd name="connsiteX0" fmla="*/ 0 w 987425"/>
              <a:gd name="connsiteY0" fmla="*/ 0 h 1133475"/>
              <a:gd name="connsiteX1" fmla="*/ 104775 w 987425"/>
              <a:gd name="connsiteY1" fmla="*/ 279400 h 1133475"/>
              <a:gd name="connsiteX2" fmla="*/ 333375 w 987425"/>
              <a:gd name="connsiteY2" fmla="*/ 492125 h 1133475"/>
              <a:gd name="connsiteX3" fmla="*/ 139700 w 987425"/>
              <a:gd name="connsiteY3" fmla="*/ 390525 h 1133475"/>
              <a:gd name="connsiteX4" fmla="*/ 333375 w 987425"/>
              <a:gd name="connsiteY4" fmla="*/ 733425 h 1133475"/>
              <a:gd name="connsiteX5" fmla="*/ 219075 w 987425"/>
              <a:gd name="connsiteY5" fmla="*/ 549275 h 1133475"/>
              <a:gd name="connsiteX6" fmla="*/ 438150 w 987425"/>
              <a:gd name="connsiteY6" fmla="*/ 955675 h 1133475"/>
              <a:gd name="connsiteX7" fmla="*/ 361950 w 987425"/>
              <a:gd name="connsiteY7" fmla="*/ 882650 h 1133475"/>
              <a:gd name="connsiteX8" fmla="*/ 828675 w 987425"/>
              <a:gd name="connsiteY8" fmla="*/ 901700 h 1133475"/>
              <a:gd name="connsiteX9" fmla="*/ 561975 w 987425"/>
              <a:gd name="connsiteY9" fmla="*/ 498475 h 1133475"/>
              <a:gd name="connsiteX10" fmla="*/ 838200 w 987425"/>
              <a:gd name="connsiteY10" fmla="*/ 1009650 h 1133475"/>
              <a:gd name="connsiteX11" fmla="*/ 987425 w 987425"/>
              <a:gd name="connsiteY11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425" h="1133475">
                <a:moveTo>
                  <a:pt x="0" y="0"/>
                </a:moveTo>
                <a:cubicBezTo>
                  <a:pt x="24606" y="98689"/>
                  <a:pt x="49213" y="197379"/>
                  <a:pt x="104775" y="279400"/>
                </a:cubicBezTo>
                <a:cubicBezTo>
                  <a:pt x="160337" y="361421"/>
                  <a:pt x="327554" y="473604"/>
                  <a:pt x="333375" y="492125"/>
                </a:cubicBezTo>
                <a:cubicBezTo>
                  <a:pt x="339196" y="510646"/>
                  <a:pt x="139700" y="350308"/>
                  <a:pt x="139700" y="390525"/>
                </a:cubicBezTo>
                <a:cubicBezTo>
                  <a:pt x="139700" y="430742"/>
                  <a:pt x="320146" y="706967"/>
                  <a:pt x="333375" y="733425"/>
                </a:cubicBezTo>
                <a:cubicBezTo>
                  <a:pt x="346604" y="759883"/>
                  <a:pt x="201613" y="512233"/>
                  <a:pt x="219075" y="549275"/>
                </a:cubicBezTo>
                <a:cubicBezTo>
                  <a:pt x="236537" y="586317"/>
                  <a:pt x="414338" y="900113"/>
                  <a:pt x="438150" y="955675"/>
                </a:cubicBezTo>
                <a:cubicBezTo>
                  <a:pt x="461962" y="1011237"/>
                  <a:pt x="296863" y="891646"/>
                  <a:pt x="361950" y="882650"/>
                </a:cubicBezTo>
                <a:cubicBezTo>
                  <a:pt x="427037" y="873654"/>
                  <a:pt x="795338" y="965729"/>
                  <a:pt x="828675" y="901700"/>
                </a:cubicBezTo>
                <a:cubicBezTo>
                  <a:pt x="862012" y="837671"/>
                  <a:pt x="560388" y="480483"/>
                  <a:pt x="561975" y="498475"/>
                </a:cubicBezTo>
                <a:cubicBezTo>
                  <a:pt x="563563" y="516467"/>
                  <a:pt x="767292" y="903817"/>
                  <a:pt x="838200" y="1009650"/>
                </a:cubicBezTo>
                <a:cubicBezTo>
                  <a:pt x="909108" y="1115483"/>
                  <a:pt x="948266" y="1124479"/>
                  <a:pt x="987425" y="11334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872DBD71-6493-F12D-B1C2-FAAAE5244F6A}"/>
              </a:ext>
            </a:extLst>
          </p:cNvPr>
          <p:cNvSpPr/>
          <p:nvPr/>
        </p:nvSpPr>
        <p:spPr>
          <a:xfrm>
            <a:off x="5745064" y="1101698"/>
            <a:ext cx="1296678" cy="569017"/>
          </a:xfrm>
          <a:custGeom>
            <a:avLst/>
            <a:gdLst>
              <a:gd name="connsiteX0" fmla="*/ 1983 w 1296678"/>
              <a:gd name="connsiteY0" fmla="*/ 261356 h 569017"/>
              <a:gd name="connsiteX1" fmla="*/ 172899 w 1296678"/>
              <a:gd name="connsiteY1" fmla="*/ 235719 h 569017"/>
              <a:gd name="connsiteX2" fmla="*/ 1095844 w 1296678"/>
              <a:gd name="connsiteY2" fmla="*/ 13528 h 569017"/>
              <a:gd name="connsiteX3" fmla="*/ 1070207 w 1296678"/>
              <a:gd name="connsiteY3" fmla="*/ 56257 h 569017"/>
              <a:gd name="connsiteX4" fmla="*/ 1296671 w 1296678"/>
              <a:gd name="connsiteY4" fmla="*/ 316904 h 569017"/>
              <a:gd name="connsiteX5" fmla="*/ 1061661 w 1296678"/>
              <a:gd name="connsiteY5" fmla="*/ 248538 h 569017"/>
              <a:gd name="connsiteX6" fmla="*/ 1194121 w 1296678"/>
              <a:gd name="connsiteY6" fmla="*/ 398089 h 569017"/>
              <a:gd name="connsiteX7" fmla="*/ 715557 w 1296678"/>
              <a:gd name="connsiteY7" fmla="*/ 180171 h 569017"/>
              <a:gd name="connsiteX8" fmla="*/ 1125755 w 1296678"/>
              <a:gd name="connsiteY8" fmla="*/ 436545 h 569017"/>
              <a:gd name="connsiteX9" fmla="*/ 933474 w 1296678"/>
              <a:gd name="connsiteY9" fmla="*/ 248538 h 569017"/>
              <a:gd name="connsiteX10" fmla="*/ 343815 w 1296678"/>
              <a:gd name="connsiteY10" fmla="*/ 393816 h 569017"/>
              <a:gd name="connsiteX11" fmla="*/ 668555 w 1296678"/>
              <a:gd name="connsiteY11" fmla="*/ 569005 h 569017"/>
              <a:gd name="connsiteX12" fmla="*/ 288267 w 1296678"/>
              <a:gd name="connsiteY12" fmla="*/ 385270 h 569017"/>
              <a:gd name="connsiteX13" fmla="*/ 275448 w 1296678"/>
              <a:gd name="connsiteY13" fmla="*/ 402362 h 56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6678" h="569017">
                <a:moveTo>
                  <a:pt x="1983" y="261356"/>
                </a:moveTo>
                <a:cubicBezTo>
                  <a:pt x="-3714" y="269190"/>
                  <a:pt x="-9411" y="277024"/>
                  <a:pt x="172899" y="235719"/>
                </a:cubicBezTo>
                <a:cubicBezTo>
                  <a:pt x="355209" y="194414"/>
                  <a:pt x="946293" y="43438"/>
                  <a:pt x="1095844" y="13528"/>
                </a:cubicBezTo>
                <a:cubicBezTo>
                  <a:pt x="1245395" y="-16382"/>
                  <a:pt x="1036736" y="5694"/>
                  <a:pt x="1070207" y="56257"/>
                </a:cubicBezTo>
                <a:cubicBezTo>
                  <a:pt x="1103678" y="106820"/>
                  <a:pt x="1298095" y="284857"/>
                  <a:pt x="1296671" y="316904"/>
                </a:cubicBezTo>
                <a:cubicBezTo>
                  <a:pt x="1295247" y="348951"/>
                  <a:pt x="1078753" y="235007"/>
                  <a:pt x="1061661" y="248538"/>
                </a:cubicBezTo>
                <a:cubicBezTo>
                  <a:pt x="1044569" y="262069"/>
                  <a:pt x="1251805" y="409483"/>
                  <a:pt x="1194121" y="398089"/>
                </a:cubicBezTo>
                <a:cubicBezTo>
                  <a:pt x="1136437" y="386695"/>
                  <a:pt x="726951" y="173762"/>
                  <a:pt x="715557" y="180171"/>
                </a:cubicBezTo>
                <a:cubicBezTo>
                  <a:pt x="704163" y="186580"/>
                  <a:pt x="1089436" y="425151"/>
                  <a:pt x="1125755" y="436545"/>
                </a:cubicBezTo>
                <a:cubicBezTo>
                  <a:pt x="1162074" y="447939"/>
                  <a:pt x="1063797" y="255659"/>
                  <a:pt x="933474" y="248538"/>
                </a:cubicBezTo>
                <a:cubicBezTo>
                  <a:pt x="803151" y="241417"/>
                  <a:pt x="387968" y="340405"/>
                  <a:pt x="343815" y="393816"/>
                </a:cubicBezTo>
                <a:cubicBezTo>
                  <a:pt x="299662" y="447227"/>
                  <a:pt x="677813" y="570429"/>
                  <a:pt x="668555" y="569005"/>
                </a:cubicBezTo>
                <a:cubicBezTo>
                  <a:pt x="659297" y="567581"/>
                  <a:pt x="353785" y="413044"/>
                  <a:pt x="288267" y="385270"/>
                </a:cubicBezTo>
                <a:cubicBezTo>
                  <a:pt x="222749" y="357496"/>
                  <a:pt x="249098" y="379929"/>
                  <a:pt x="275448" y="402362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00A13E75-553D-A607-2B8B-6DFF6D23BEF1}"/>
              </a:ext>
            </a:extLst>
          </p:cNvPr>
          <p:cNvSpPr/>
          <p:nvPr/>
        </p:nvSpPr>
        <p:spPr>
          <a:xfrm>
            <a:off x="4631719" y="1435693"/>
            <a:ext cx="1082852" cy="546931"/>
          </a:xfrm>
          <a:custGeom>
            <a:avLst/>
            <a:gdLst>
              <a:gd name="connsiteX0" fmla="*/ 846135 w 1082852"/>
              <a:gd name="connsiteY0" fmla="*/ 0 h 546931"/>
              <a:gd name="connsiteX1" fmla="*/ 897410 w 1082852"/>
              <a:gd name="connsiteY1" fmla="*/ 76913 h 546931"/>
              <a:gd name="connsiteX2" fmla="*/ 1051234 w 1082852"/>
              <a:gd name="connsiteY2" fmla="*/ 324741 h 546931"/>
              <a:gd name="connsiteX3" fmla="*/ 871773 w 1082852"/>
              <a:gd name="connsiteY3" fmla="*/ 329014 h 546931"/>
              <a:gd name="connsiteX4" fmla="*/ 935866 w 1082852"/>
              <a:gd name="connsiteY4" fmla="*/ 414471 h 546931"/>
              <a:gd name="connsiteX5" fmla="*/ 670946 w 1082852"/>
              <a:gd name="connsiteY5" fmla="*/ 354651 h 546931"/>
              <a:gd name="connsiteX6" fmla="*/ 722221 w 1082852"/>
              <a:gd name="connsiteY6" fmla="*/ 410199 h 546931"/>
              <a:gd name="connsiteX7" fmla="*/ 102 w 1082852"/>
              <a:gd name="connsiteY7" fmla="*/ 521294 h 546931"/>
              <a:gd name="connsiteX8" fmla="*/ 777769 w 1082852"/>
              <a:gd name="connsiteY8" fmla="*/ 444382 h 546931"/>
              <a:gd name="connsiteX9" fmla="*/ 1059780 w 1082852"/>
              <a:gd name="connsiteY9" fmla="*/ 452928 h 546931"/>
              <a:gd name="connsiteX10" fmla="*/ 230838 w 1082852"/>
              <a:gd name="connsiteY10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2852" h="546931">
                <a:moveTo>
                  <a:pt x="846135" y="0"/>
                </a:moveTo>
                <a:cubicBezTo>
                  <a:pt x="854681" y="11395"/>
                  <a:pt x="863227" y="22790"/>
                  <a:pt x="897410" y="76913"/>
                </a:cubicBezTo>
                <a:cubicBezTo>
                  <a:pt x="931593" y="131036"/>
                  <a:pt x="1055507" y="282724"/>
                  <a:pt x="1051234" y="324741"/>
                </a:cubicBezTo>
                <a:cubicBezTo>
                  <a:pt x="1046961" y="366758"/>
                  <a:pt x="891001" y="314059"/>
                  <a:pt x="871773" y="329014"/>
                </a:cubicBezTo>
                <a:cubicBezTo>
                  <a:pt x="852545" y="343969"/>
                  <a:pt x="969337" y="410198"/>
                  <a:pt x="935866" y="414471"/>
                </a:cubicBezTo>
                <a:cubicBezTo>
                  <a:pt x="902395" y="418744"/>
                  <a:pt x="706553" y="355363"/>
                  <a:pt x="670946" y="354651"/>
                </a:cubicBezTo>
                <a:cubicBezTo>
                  <a:pt x="635339" y="353939"/>
                  <a:pt x="834028" y="382425"/>
                  <a:pt x="722221" y="410199"/>
                </a:cubicBezTo>
                <a:cubicBezTo>
                  <a:pt x="610414" y="437973"/>
                  <a:pt x="-9156" y="515597"/>
                  <a:pt x="102" y="521294"/>
                </a:cubicBezTo>
                <a:cubicBezTo>
                  <a:pt x="9360" y="526991"/>
                  <a:pt x="601156" y="455776"/>
                  <a:pt x="777769" y="444382"/>
                </a:cubicBezTo>
                <a:cubicBezTo>
                  <a:pt x="954382" y="432988"/>
                  <a:pt x="1150935" y="435836"/>
                  <a:pt x="1059780" y="452928"/>
                </a:cubicBezTo>
                <a:cubicBezTo>
                  <a:pt x="968625" y="470020"/>
                  <a:pt x="599731" y="508475"/>
                  <a:pt x="230838" y="54693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9A592E2-8543-EE65-B141-838DB1844BFB}"/>
              </a:ext>
            </a:extLst>
          </p:cNvPr>
          <p:cNvSpPr/>
          <p:nvPr/>
        </p:nvSpPr>
        <p:spPr>
          <a:xfrm>
            <a:off x="6480635" y="1895475"/>
            <a:ext cx="1152856" cy="830826"/>
          </a:xfrm>
          <a:custGeom>
            <a:avLst/>
            <a:gdLst>
              <a:gd name="connsiteX0" fmla="*/ 463090 w 1152856"/>
              <a:gd name="connsiteY0" fmla="*/ 66675 h 830826"/>
              <a:gd name="connsiteX1" fmla="*/ 21765 w 1152856"/>
              <a:gd name="connsiteY1" fmla="*/ 415925 h 830826"/>
              <a:gd name="connsiteX2" fmla="*/ 69390 w 1152856"/>
              <a:gd name="connsiteY2" fmla="*/ 457200 h 830826"/>
              <a:gd name="connsiteX3" fmla="*/ 85265 w 1152856"/>
              <a:gd name="connsiteY3" fmla="*/ 565150 h 830826"/>
              <a:gd name="connsiteX4" fmla="*/ 488490 w 1152856"/>
              <a:gd name="connsiteY4" fmla="*/ 542925 h 830826"/>
              <a:gd name="connsiteX5" fmla="*/ 355140 w 1152856"/>
              <a:gd name="connsiteY5" fmla="*/ 692150 h 830826"/>
              <a:gd name="connsiteX6" fmla="*/ 348790 w 1152856"/>
              <a:gd name="connsiteY6" fmla="*/ 822325 h 830826"/>
              <a:gd name="connsiteX7" fmla="*/ 840915 w 1152856"/>
              <a:gd name="connsiteY7" fmla="*/ 809625 h 830826"/>
              <a:gd name="connsiteX8" fmla="*/ 999665 w 1152856"/>
              <a:gd name="connsiteY8" fmla="*/ 739775 h 830826"/>
              <a:gd name="connsiteX9" fmla="*/ 1152065 w 1152856"/>
              <a:gd name="connsiteY9" fmla="*/ 454025 h 830826"/>
              <a:gd name="connsiteX10" fmla="*/ 1053640 w 1152856"/>
              <a:gd name="connsiteY10" fmla="*/ 390525 h 830826"/>
              <a:gd name="connsiteX11" fmla="*/ 926640 w 1152856"/>
              <a:gd name="connsiteY11" fmla="*/ 377825 h 830826"/>
              <a:gd name="connsiteX12" fmla="*/ 964740 w 1152856"/>
              <a:gd name="connsiteY12" fmla="*/ 349250 h 830826"/>
              <a:gd name="connsiteX13" fmla="*/ 720265 w 1152856"/>
              <a:gd name="connsiteY13" fmla="*/ 0 h 83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2856" h="830826">
                <a:moveTo>
                  <a:pt x="463090" y="66675"/>
                </a:moveTo>
                <a:cubicBezTo>
                  <a:pt x="275236" y="208756"/>
                  <a:pt x="87382" y="350838"/>
                  <a:pt x="21765" y="415925"/>
                </a:cubicBezTo>
                <a:cubicBezTo>
                  <a:pt x="-43852" y="481013"/>
                  <a:pt x="58807" y="432329"/>
                  <a:pt x="69390" y="457200"/>
                </a:cubicBezTo>
                <a:cubicBezTo>
                  <a:pt x="79973" y="482071"/>
                  <a:pt x="15415" y="550863"/>
                  <a:pt x="85265" y="565150"/>
                </a:cubicBezTo>
                <a:cubicBezTo>
                  <a:pt x="155115" y="579437"/>
                  <a:pt x="443511" y="521758"/>
                  <a:pt x="488490" y="542925"/>
                </a:cubicBezTo>
                <a:cubicBezTo>
                  <a:pt x="533469" y="564092"/>
                  <a:pt x="378423" y="645583"/>
                  <a:pt x="355140" y="692150"/>
                </a:cubicBezTo>
                <a:cubicBezTo>
                  <a:pt x="331857" y="738717"/>
                  <a:pt x="267828" y="802746"/>
                  <a:pt x="348790" y="822325"/>
                </a:cubicBezTo>
                <a:cubicBezTo>
                  <a:pt x="429752" y="841904"/>
                  <a:pt x="732436" y="823383"/>
                  <a:pt x="840915" y="809625"/>
                </a:cubicBezTo>
                <a:cubicBezTo>
                  <a:pt x="949394" y="795867"/>
                  <a:pt x="947807" y="799042"/>
                  <a:pt x="999665" y="739775"/>
                </a:cubicBezTo>
                <a:cubicBezTo>
                  <a:pt x="1051523" y="680508"/>
                  <a:pt x="1143069" y="512233"/>
                  <a:pt x="1152065" y="454025"/>
                </a:cubicBezTo>
                <a:cubicBezTo>
                  <a:pt x="1161061" y="395817"/>
                  <a:pt x="1091211" y="403225"/>
                  <a:pt x="1053640" y="390525"/>
                </a:cubicBezTo>
                <a:cubicBezTo>
                  <a:pt x="1016069" y="377825"/>
                  <a:pt x="941457" y="384704"/>
                  <a:pt x="926640" y="377825"/>
                </a:cubicBezTo>
                <a:cubicBezTo>
                  <a:pt x="911823" y="370946"/>
                  <a:pt x="999136" y="412221"/>
                  <a:pt x="964740" y="349250"/>
                </a:cubicBezTo>
                <a:cubicBezTo>
                  <a:pt x="930344" y="286279"/>
                  <a:pt x="825304" y="143139"/>
                  <a:pt x="72026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978BDB0-6F90-0931-5B7B-30D89617470E}"/>
              </a:ext>
            </a:extLst>
          </p:cNvPr>
          <p:cNvSpPr/>
          <p:nvPr/>
        </p:nvSpPr>
        <p:spPr>
          <a:xfrm>
            <a:off x="6731000" y="2057391"/>
            <a:ext cx="642027" cy="626895"/>
          </a:xfrm>
          <a:custGeom>
            <a:avLst/>
            <a:gdLst>
              <a:gd name="connsiteX0" fmla="*/ 0 w 642027"/>
              <a:gd name="connsiteY0" fmla="*/ 44459 h 626895"/>
              <a:gd name="connsiteX1" fmla="*/ 549275 w 642027"/>
              <a:gd name="connsiteY1" fmla="*/ 9 h 626895"/>
              <a:gd name="connsiteX2" fmla="*/ 581025 w 642027"/>
              <a:gd name="connsiteY2" fmla="*/ 47634 h 626895"/>
              <a:gd name="connsiteX3" fmla="*/ 260350 w 642027"/>
              <a:gd name="connsiteY3" fmla="*/ 120659 h 626895"/>
              <a:gd name="connsiteX4" fmla="*/ 231775 w 642027"/>
              <a:gd name="connsiteY4" fmla="*/ 171459 h 626895"/>
              <a:gd name="connsiteX5" fmla="*/ 488950 w 642027"/>
              <a:gd name="connsiteY5" fmla="*/ 174634 h 626895"/>
              <a:gd name="connsiteX6" fmla="*/ 635000 w 642027"/>
              <a:gd name="connsiteY6" fmla="*/ 301634 h 626895"/>
              <a:gd name="connsiteX7" fmla="*/ 590550 w 642027"/>
              <a:gd name="connsiteY7" fmla="*/ 561984 h 626895"/>
              <a:gd name="connsiteX8" fmla="*/ 346075 w 642027"/>
              <a:gd name="connsiteY8" fmla="*/ 625484 h 626895"/>
              <a:gd name="connsiteX9" fmla="*/ 171450 w 642027"/>
              <a:gd name="connsiteY9" fmla="*/ 596909 h 626895"/>
              <a:gd name="connsiteX10" fmla="*/ 101600 w 642027"/>
              <a:gd name="connsiteY10" fmla="*/ 495309 h 626895"/>
              <a:gd name="connsiteX11" fmla="*/ 193675 w 642027"/>
              <a:gd name="connsiteY11" fmla="*/ 441334 h 626895"/>
              <a:gd name="connsiteX12" fmla="*/ 419100 w 642027"/>
              <a:gd name="connsiteY12" fmla="*/ 460384 h 626895"/>
              <a:gd name="connsiteX13" fmla="*/ 508000 w 642027"/>
              <a:gd name="connsiteY13" fmla="*/ 406409 h 626895"/>
              <a:gd name="connsiteX14" fmla="*/ 327025 w 642027"/>
              <a:gd name="connsiteY14" fmla="*/ 301634 h 626895"/>
              <a:gd name="connsiteX15" fmla="*/ 206375 w 642027"/>
              <a:gd name="connsiteY15" fmla="*/ 339734 h 626895"/>
              <a:gd name="connsiteX16" fmla="*/ 34925 w 642027"/>
              <a:gd name="connsiteY16" fmla="*/ 323859 h 626895"/>
              <a:gd name="connsiteX17" fmla="*/ 57150 w 642027"/>
              <a:gd name="connsiteY17" fmla="*/ 250834 h 626895"/>
              <a:gd name="connsiteX18" fmla="*/ 19050 w 642027"/>
              <a:gd name="connsiteY18" fmla="*/ 165109 h 6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027" h="626895">
                <a:moveTo>
                  <a:pt x="0" y="44459"/>
                </a:moveTo>
                <a:cubicBezTo>
                  <a:pt x="226219" y="21969"/>
                  <a:pt x="452438" y="-520"/>
                  <a:pt x="549275" y="9"/>
                </a:cubicBezTo>
                <a:cubicBezTo>
                  <a:pt x="646112" y="538"/>
                  <a:pt x="629179" y="27526"/>
                  <a:pt x="581025" y="47634"/>
                </a:cubicBezTo>
                <a:cubicBezTo>
                  <a:pt x="532871" y="67742"/>
                  <a:pt x="318558" y="100022"/>
                  <a:pt x="260350" y="120659"/>
                </a:cubicBezTo>
                <a:cubicBezTo>
                  <a:pt x="202142" y="141296"/>
                  <a:pt x="193675" y="162463"/>
                  <a:pt x="231775" y="171459"/>
                </a:cubicBezTo>
                <a:cubicBezTo>
                  <a:pt x="269875" y="180455"/>
                  <a:pt x="421746" y="152938"/>
                  <a:pt x="488950" y="174634"/>
                </a:cubicBezTo>
                <a:cubicBezTo>
                  <a:pt x="556154" y="196330"/>
                  <a:pt x="618067" y="237076"/>
                  <a:pt x="635000" y="301634"/>
                </a:cubicBezTo>
                <a:cubicBezTo>
                  <a:pt x="651933" y="366192"/>
                  <a:pt x="638704" y="508009"/>
                  <a:pt x="590550" y="561984"/>
                </a:cubicBezTo>
                <a:cubicBezTo>
                  <a:pt x="542396" y="615959"/>
                  <a:pt x="415925" y="619663"/>
                  <a:pt x="346075" y="625484"/>
                </a:cubicBezTo>
                <a:cubicBezTo>
                  <a:pt x="276225" y="631305"/>
                  <a:pt x="212196" y="618605"/>
                  <a:pt x="171450" y="596909"/>
                </a:cubicBezTo>
                <a:cubicBezTo>
                  <a:pt x="130704" y="575213"/>
                  <a:pt x="97896" y="521238"/>
                  <a:pt x="101600" y="495309"/>
                </a:cubicBezTo>
                <a:cubicBezTo>
                  <a:pt x="105304" y="469380"/>
                  <a:pt x="140758" y="447155"/>
                  <a:pt x="193675" y="441334"/>
                </a:cubicBezTo>
                <a:cubicBezTo>
                  <a:pt x="246592" y="435513"/>
                  <a:pt x="366713" y="466205"/>
                  <a:pt x="419100" y="460384"/>
                </a:cubicBezTo>
                <a:cubicBezTo>
                  <a:pt x="471487" y="454563"/>
                  <a:pt x="523346" y="432867"/>
                  <a:pt x="508000" y="406409"/>
                </a:cubicBezTo>
                <a:cubicBezTo>
                  <a:pt x="492654" y="379951"/>
                  <a:pt x="377296" y="312746"/>
                  <a:pt x="327025" y="301634"/>
                </a:cubicBezTo>
                <a:cubicBezTo>
                  <a:pt x="276754" y="290522"/>
                  <a:pt x="255058" y="336030"/>
                  <a:pt x="206375" y="339734"/>
                </a:cubicBezTo>
                <a:cubicBezTo>
                  <a:pt x="157692" y="343438"/>
                  <a:pt x="59796" y="338676"/>
                  <a:pt x="34925" y="323859"/>
                </a:cubicBezTo>
                <a:cubicBezTo>
                  <a:pt x="10054" y="309042"/>
                  <a:pt x="59796" y="277292"/>
                  <a:pt x="57150" y="250834"/>
                </a:cubicBezTo>
                <a:cubicBezTo>
                  <a:pt x="54504" y="224376"/>
                  <a:pt x="36777" y="194742"/>
                  <a:pt x="19050" y="16510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23AEAFF7-E3BE-DF3C-9C3E-7F570F7133C4}"/>
              </a:ext>
            </a:extLst>
          </p:cNvPr>
          <p:cNvSpPr/>
          <p:nvPr/>
        </p:nvSpPr>
        <p:spPr>
          <a:xfrm>
            <a:off x="6921500" y="2019300"/>
            <a:ext cx="44450" cy="298450"/>
          </a:xfrm>
          <a:custGeom>
            <a:avLst/>
            <a:gdLst>
              <a:gd name="connsiteX0" fmla="*/ 44450 w 44450"/>
              <a:gd name="connsiteY0" fmla="*/ 0 h 298450"/>
              <a:gd name="connsiteX1" fmla="*/ 0 w 44450"/>
              <a:gd name="connsiteY1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298450">
                <a:moveTo>
                  <a:pt x="44450" y="0"/>
                </a:moveTo>
                <a:lnTo>
                  <a:pt x="0" y="298450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900C242-2921-14EB-B9C1-F941F945C258}"/>
              </a:ext>
            </a:extLst>
          </p:cNvPr>
          <p:cNvSpPr/>
          <p:nvPr/>
        </p:nvSpPr>
        <p:spPr>
          <a:xfrm>
            <a:off x="6558513" y="2886075"/>
            <a:ext cx="137960" cy="296028"/>
          </a:xfrm>
          <a:custGeom>
            <a:avLst/>
            <a:gdLst>
              <a:gd name="connsiteX0" fmla="*/ 77237 w 137960"/>
              <a:gd name="connsiteY0" fmla="*/ 0 h 296028"/>
              <a:gd name="connsiteX1" fmla="*/ 1037 w 137960"/>
              <a:gd name="connsiteY1" fmla="*/ 209550 h 296028"/>
              <a:gd name="connsiteX2" fmla="*/ 35962 w 137960"/>
              <a:gd name="connsiteY2" fmla="*/ 171450 h 296028"/>
              <a:gd name="connsiteX3" fmla="*/ 77237 w 137960"/>
              <a:gd name="connsiteY3" fmla="*/ 209550 h 296028"/>
              <a:gd name="connsiteX4" fmla="*/ 137562 w 137960"/>
              <a:gd name="connsiteY4" fmla="*/ 295275 h 296028"/>
              <a:gd name="connsiteX5" fmla="*/ 102637 w 137960"/>
              <a:gd name="connsiteY5" fmla="*/ 155575 h 296028"/>
              <a:gd name="connsiteX6" fmla="*/ 86762 w 137960"/>
              <a:gd name="connsiteY6" fmla="*/ 101600 h 29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960" h="296028">
                <a:moveTo>
                  <a:pt x="77237" y="0"/>
                </a:moveTo>
                <a:cubicBezTo>
                  <a:pt x="42576" y="90487"/>
                  <a:pt x="7916" y="180975"/>
                  <a:pt x="1037" y="209550"/>
                </a:cubicBezTo>
                <a:cubicBezTo>
                  <a:pt x="-5842" y="238125"/>
                  <a:pt x="23262" y="171450"/>
                  <a:pt x="35962" y="171450"/>
                </a:cubicBezTo>
                <a:cubicBezTo>
                  <a:pt x="48662" y="171450"/>
                  <a:pt x="60304" y="188913"/>
                  <a:pt x="77237" y="209550"/>
                </a:cubicBezTo>
                <a:cubicBezTo>
                  <a:pt x="94170" y="230188"/>
                  <a:pt x="133329" y="304271"/>
                  <a:pt x="137562" y="295275"/>
                </a:cubicBezTo>
                <a:cubicBezTo>
                  <a:pt x="141795" y="286279"/>
                  <a:pt x="111104" y="187854"/>
                  <a:pt x="102637" y="155575"/>
                </a:cubicBezTo>
                <a:cubicBezTo>
                  <a:pt x="94170" y="123296"/>
                  <a:pt x="90466" y="112448"/>
                  <a:pt x="86762" y="1016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8652B9F3-7832-E1A4-0390-22F23556DF47}"/>
              </a:ext>
            </a:extLst>
          </p:cNvPr>
          <p:cNvSpPr/>
          <p:nvPr/>
        </p:nvSpPr>
        <p:spPr>
          <a:xfrm>
            <a:off x="6695859" y="2838450"/>
            <a:ext cx="166922" cy="288995"/>
          </a:xfrm>
          <a:custGeom>
            <a:avLst/>
            <a:gdLst>
              <a:gd name="connsiteX0" fmla="*/ 25616 w 166922"/>
              <a:gd name="connsiteY0" fmla="*/ 0 h 288995"/>
              <a:gd name="connsiteX1" fmla="*/ 216 w 166922"/>
              <a:gd name="connsiteY1" fmla="*/ 193675 h 288995"/>
              <a:gd name="connsiteX2" fmla="*/ 38316 w 166922"/>
              <a:gd name="connsiteY2" fmla="*/ 130175 h 288995"/>
              <a:gd name="connsiteX3" fmla="*/ 82766 w 166922"/>
              <a:gd name="connsiteY3" fmla="*/ 88900 h 288995"/>
              <a:gd name="connsiteX4" fmla="*/ 104991 w 166922"/>
              <a:gd name="connsiteY4" fmla="*/ 152400 h 288995"/>
              <a:gd name="connsiteX5" fmla="*/ 92291 w 166922"/>
              <a:gd name="connsiteY5" fmla="*/ 222250 h 288995"/>
              <a:gd name="connsiteX6" fmla="*/ 111341 w 166922"/>
              <a:gd name="connsiteY6" fmla="*/ 288925 h 288995"/>
              <a:gd name="connsiteX7" fmla="*/ 162141 w 166922"/>
              <a:gd name="connsiteY7" fmla="*/ 209550 h 288995"/>
              <a:gd name="connsiteX8" fmla="*/ 155791 w 166922"/>
              <a:gd name="connsiteY8" fmla="*/ 44450 h 288995"/>
              <a:gd name="connsiteX9" fmla="*/ 82766 w 166922"/>
              <a:gd name="connsiteY9" fmla="*/ 38100 h 28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922" h="288995">
                <a:moveTo>
                  <a:pt x="25616" y="0"/>
                </a:moveTo>
                <a:cubicBezTo>
                  <a:pt x="11857" y="85989"/>
                  <a:pt x="-1901" y="171979"/>
                  <a:pt x="216" y="193675"/>
                </a:cubicBezTo>
                <a:cubicBezTo>
                  <a:pt x="2333" y="215371"/>
                  <a:pt x="24558" y="147637"/>
                  <a:pt x="38316" y="130175"/>
                </a:cubicBezTo>
                <a:cubicBezTo>
                  <a:pt x="52074" y="112713"/>
                  <a:pt x="71654" y="85196"/>
                  <a:pt x="82766" y="88900"/>
                </a:cubicBezTo>
                <a:cubicBezTo>
                  <a:pt x="93878" y="92604"/>
                  <a:pt x="103404" y="130175"/>
                  <a:pt x="104991" y="152400"/>
                </a:cubicBezTo>
                <a:cubicBezTo>
                  <a:pt x="106578" y="174625"/>
                  <a:pt x="91233" y="199496"/>
                  <a:pt x="92291" y="222250"/>
                </a:cubicBezTo>
                <a:cubicBezTo>
                  <a:pt x="93349" y="245004"/>
                  <a:pt x="99699" y="291042"/>
                  <a:pt x="111341" y="288925"/>
                </a:cubicBezTo>
                <a:cubicBezTo>
                  <a:pt x="122983" y="286808"/>
                  <a:pt x="154733" y="250296"/>
                  <a:pt x="162141" y="209550"/>
                </a:cubicBezTo>
                <a:cubicBezTo>
                  <a:pt x="169549" y="168804"/>
                  <a:pt x="169020" y="73025"/>
                  <a:pt x="155791" y="44450"/>
                </a:cubicBezTo>
                <a:cubicBezTo>
                  <a:pt x="142562" y="15875"/>
                  <a:pt x="112664" y="26987"/>
                  <a:pt x="82766" y="381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8F77E9C-A3E7-40BE-5A39-2F7EEE3E49C6}"/>
              </a:ext>
            </a:extLst>
          </p:cNvPr>
          <p:cNvSpPr/>
          <p:nvPr/>
        </p:nvSpPr>
        <p:spPr>
          <a:xfrm>
            <a:off x="6871608" y="2803525"/>
            <a:ext cx="157842" cy="245127"/>
          </a:xfrm>
          <a:custGeom>
            <a:avLst/>
            <a:gdLst>
              <a:gd name="connsiteX0" fmla="*/ 100692 w 157842"/>
              <a:gd name="connsiteY0" fmla="*/ 0 h 245127"/>
              <a:gd name="connsiteX1" fmla="*/ 2267 w 157842"/>
              <a:gd name="connsiteY1" fmla="*/ 187325 h 245127"/>
              <a:gd name="connsiteX2" fmla="*/ 34017 w 157842"/>
              <a:gd name="connsiteY2" fmla="*/ 152400 h 245127"/>
              <a:gd name="connsiteX3" fmla="*/ 62592 w 157842"/>
              <a:gd name="connsiteY3" fmla="*/ 212725 h 245127"/>
              <a:gd name="connsiteX4" fmla="*/ 81642 w 157842"/>
              <a:gd name="connsiteY4" fmla="*/ 152400 h 245127"/>
              <a:gd name="connsiteX5" fmla="*/ 107042 w 157842"/>
              <a:gd name="connsiteY5" fmla="*/ 241300 h 245127"/>
              <a:gd name="connsiteX6" fmla="*/ 157842 w 157842"/>
              <a:gd name="connsiteY6" fmla="*/ 219075 h 245127"/>
              <a:gd name="connsiteX7" fmla="*/ 107042 w 157842"/>
              <a:gd name="connsiteY7" fmla="*/ 130175 h 245127"/>
              <a:gd name="connsiteX8" fmla="*/ 151492 w 157842"/>
              <a:gd name="connsiteY8" fmla="*/ 3175 h 2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42" h="245127">
                <a:moveTo>
                  <a:pt x="100692" y="0"/>
                </a:moveTo>
                <a:cubicBezTo>
                  <a:pt x="57035" y="80962"/>
                  <a:pt x="13379" y="161925"/>
                  <a:pt x="2267" y="187325"/>
                </a:cubicBezTo>
                <a:cubicBezTo>
                  <a:pt x="-8845" y="212725"/>
                  <a:pt x="23963" y="148167"/>
                  <a:pt x="34017" y="152400"/>
                </a:cubicBezTo>
                <a:cubicBezTo>
                  <a:pt x="44071" y="156633"/>
                  <a:pt x="54655" y="212725"/>
                  <a:pt x="62592" y="212725"/>
                </a:cubicBezTo>
                <a:cubicBezTo>
                  <a:pt x="70529" y="212725"/>
                  <a:pt x="74234" y="147638"/>
                  <a:pt x="81642" y="152400"/>
                </a:cubicBezTo>
                <a:cubicBezTo>
                  <a:pt x="89050" y="157163"/>
                  <a:pt x="94342" y="230188"/>
                  <a:pt x="107042" y="241300"/>
                </a:cubicBezTo>
                <a:cubicBezTo>
                  <a:pt x="119742" y="252412"/>
                  <a:pt x="157842" y="237596"/>
                  <a:pt x="157842" y="219075"/>
                </a:cubicBezTo>
                <a:cubicBezTo>
                  <a:pt x="157842" y="200554"/>
                  <a:pt x="108100" y="166158"/>
                  <a:pt x="107042" y="130175"/>
                </a:cubicBezTo>
                <a:cubicBezTo>
                  <a:pt x="105984" y="94192"/>
                  <a:pt x="128738" y="48683"/>
                  <a:pt x="151492" y="31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6DAB5CD-88DE-05EE-FB82-973E7CC0C0EE}"/>
              </a:ext>
            </a:extLst>
          </p:cNvPr>
          <p:cNvSpPr/>
          <p:nvPr/>
        </p:nvSpPr>
        <p:spPr>
          <a:xfrm>
            <a:off x="7067878" y="2781300"/>
            <a:ext cx="131896" cy="274243"/>
          </a:xfrm>
          <a:custGeom>
            <a:avLst/>
            <a:gdLst>
              <a:gd name="connsiteX0" fmla="*/ 28247 w 131896"/>
              <a:gd name="connsiteY0" fmla="*/ 0 h 274243"/>
              <a:gd name="connsiteX1" fmla="*/ 72697 w 131896"/>
              <a:gd name="connsiteY1" fmla="*/ 79375 h 274243"/>
              <a:gd name="connsiteX2" fmla="*/ 37772 w 131896"/>
              <a:gd name="connsiteY2" fmla="*/ 222250 h 274243"/>
              <a:gd name="connsiteX3" fmla="*/ 2847 w 131896"/>
              <a:gd name="connsiteY3" fmla="*/ 273050 h 274243"/>
              <a:gd name="connsiteX4" fmla="*/ 117147 w 131896"/>
              <a:gd name="connsiteY4" fmla="*/ 244475 h 274243"/>
              <a:gd name="connsiteX5" fmla="*/ 126672 w 131896"/>
              <a:gd name="connsiteY5" fmla="*/ 101600 h 274243"/>
              <a:gd name="connsiteX6" fmla="*/ 82222 w 131896"/>
              <a:gd name="connsiteY6" fmla="*/ 28575 h 274243"/>
              <a:gd name="connsiteX7" fmla="*/ 85397 w 131896"/>
              <a:gd name="connsiteY7" fmla="*/ 31750 h 274243"/>
              <a:gd name="connsiteX8" fmla="*/ 44122 w 131896"/>
              <a:gd name="connsiteY8" fmla="*/ 47625 h 27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96" h="274243">
                <a:moveTo>
                  <a:pt x="28247" y="0"/>
                </a:moveTo>
                <a:cubicBezTo>
                  <a:pt x="49678" y="21166"/>
                  <a:pt x="71110" y="42333"/>
                  <a:pt x="72697" y="79375"/>
                </a:cubicBezTo>
                <a:cubicBezTo>
                  <a:pt x="74285" y="116417"/>
                  <a:pt x="49414" y="189971"/>
                  <a:pt x="37772" y="222250"/>
                </a:cubicBezTo>
                <a:cubicBezTo>
                  <a:pt x="26130" y="254529"/>
                  <a:pt x="-10382" y="269346"/>
                  <a:pt x="2847" y="273050"/>
                </a:cubicBezTo>
                <a:cubicBezTo>
                  <a:pt x="16076" y="276754"/>
                  <a:pt x="96510" y="273050"/>
                  <a:pt x="117147" y="244475"/>
                </a:cubicBezTo>
                <a:cubicBezTo>
                  <a:pt x="137784" y="215900"/>
                  <a:pt x="132493" y="137583"/>
                  <a:pt x="126672" y="101600"/>
                </a:cubicBezTo>
                <a:cubicBezTo>
                  <a:pt x="120851" y="65617"/>
                  <a:pt x="82222" y="28575"/>
                  <a:pt x="82222" y="28575"/>
                </a:cubicBezTo>
                <a:cubicBezTo>
                  <a:pt x="75343" y="16933"/>
                  <a:pt x="91747" y="28575"/>
                  <a:pt x="85397" y="31750"/>
                </a:cubicBezTo>
                <a:cubicBezTo>
                  <a:pt x="79047" y="34925"/>
                  <a:pt x="61584" y="41275"/>
                  <a:pt x="44122" y="476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79671002-20F5-9BBE-7C8A-207F4480EDEB}"/>
              </a:ext>
            </a:extLst>
          </p:cNvPr>
          <p:cNvSpPr/>
          <p:nvPr/>
        </p:nvSpPr>
        <p:spPr>
          <a:xfrm>
            <a:off x="7172325" y="2819400"/>
            <a:ext cx="108813" cy="107871"/>
          </a:xfrm>
          <a:custGeom>
            <a:avLst/>
            <a:gdLst>
              <a:gd name="connsiteX0" fmla="*/ 0 w 108813"/>
              <a:gd name="connsiteY0" fmla="*/ 0 h 107871"/>
              <a:gd name="connsiteX1" fmla="*/ 98425 w 108813"/>
              <a:gd name="connsiteY1" fmla="*/ 104775 h 107871"/>
              <a:gd name="connsiteX2" fmla="*/ 101600 w 108813"/>
              <a:gd name="connsiteY2" fmla="*/ 73025 h 107871"/>
              <a:gd name="connsiteX3" fmla="*/ 60325 w 108813"/>
              <a:gd name="connsiteY3" fmla="*/ 0 h 10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3" h="107871">
                <a:moveTo>
                  <a:pt x="0" y="0"/>
                </a:moveTo>
                <a:lnTo>
                  <a:pt x="98425" y="104775"/>
                </a:lnTo>
                <a:cubicBezTo>
                  <a:pt x="115358" y="116946"/>
                  <a:pt x="107950" y="90487"/>
                  <a:pt x="101600" y="73025"/>
                </a:cubicBezTo>
                <a:cubicBezTo>
                  <a:pt x="95250" y="55563"/>
                  <a:pt x="77787" y="27781"/>
                  <a:pt x="60325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CDC631F-023C-0814-75AD-1543032B300B}"/>
              </a:ext>
            </a:extLst>
          </p:cNvPr>
          <p:cNvSpPr/>
          <p:nvPr/>
        </p:nvSpPr>
        <p:spPr>
          <a:xfrm>
            <a:off x="7258050" y="2790825"/>
            <a:ext cx="27843" cy="104775"/>
          </a:xfrm>
          <a:custGeom>
            <a:avLst/>
            <a:gdLst>
              <a:gd name="connsiteX0" fmla="*/ 0 w 27843"/>
              <a:gd name="connsiteY0" fmla="*/ 0 h 104775"/>
              <a:gd name="connsiteX1" fmla="*/ 25400 w 27843"/>
              <a:gd name="connsiteY1" fmla="*/ 57150 h 104775"/>
              <a:gd name="connsiteX2" fmla="*/ 25400 w 27843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3" h="104775">
                <a:moveTo>
                  <a:pt x="0" y="0"/>
                </a:moveTo>
                <a:cubicBezTo>
                  <a:pt x="10583" y="19844"/>
                  <a:pt x="21167" y="39688"/>
                  <a:pt x="25400" y="57150"/>
                </a:cubicBezTo>
                <a:cubicBezTo>
                  <a:pt x="29633" y="74612"/>
                  <a:pt x="27516" y="89693"/>
                  <a:pt x="25400" y="1047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25C0C982-AFF1-0CDB-A928-1E4C4F0DF2F6}"/>
              </a:ext>
            </a:extLst>
          </p:cNvPr>
          <p:cNvSpPr/>
          <p:nvPr/>
        </p:nvSpPr>
        <p:spPr>
          <a:xfrm>
            <a:off x="7249111" y="2800350"/>
            <a:ext cx="114081" cy="257474"/>
          </a:xfrm>
          <a:custGeom>
            <a:avLst/>
            <a:gdLst>
              <a:gd name="connsiteX0" fmla="*/ 62914 w 114081"/>
              <a:gd name="connsiteY0" fmla="*/ 0 h 257474"/>
              <a:gd name="connsiteX1" fmla="*/ 113714 w 114081"/>
              <a:gd name="connsiteY1" fmla="*/ 63500 h 257474"/>
              <a:gd name="connsiteX2" fmla="*/ 81964 w 114081"/>
              <a:gd name="connsiteY2" fmla="*/ 180975 h 257474"/>
              <a:gd name="connsiteX3" fmla="*/ 12114 w 114081"/>
              <a:gd name="connsiteY3" fmla="*/ 257175 h 257474"/>
              <a:gd name="connsiteX4" fmla="*/ 2589 w 114081"/>
              <a:gd name="connsiteY4" fmla="*/ 206375 h 257474"/>
              <a:gd name="connsiteX5" fmla="*/ 40689 w 114081"/>
              <a:gd name="connsiteY5" fmla="*/ 177800 h 257474"/>
              <a:gd name="connsiteX6" fmla="*/ 69264 w 114081"/>
              <a:gd name="connsiteY6" fmla="*/ 85725 h 2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81" h="257474">
                <a:moveTo>
                  <a:pt x="62914" y="0"/>
                </a:moveTo>
                <a:cubicBezTo>
                  <a:pt x="86726" y="16668"/>
                  <a:pt x="110539" y="33337"/>
                  <a:pt x="113714" y="63500"/>
                </a:cubicBezTo>
                <a:cubicBezTo>
                  <a:pt x="116889" y="93663"/>
                  <a:pt x="98897" y="148696"/>
                  <a:pt x="81964" y="180975"/>
                </a:cubicBezTo>
                <a:cubicBezTo>
                  <a:pt x="65031" y="213254"/>
                  <a:pt x="25343" y="252942"/>
                  <a:pt x="12114" y="257175"/>
                </a:cubicBezTo>
                <a:cubicBezTo>
                  <a:pt x="-1115" y="261408"/>
                  <a:pt x="-2173" y="219604"/>
                  <a:pt x="2589" y="206375"/>
                </a:cubicBezTo>
                <a:cubicBezTo>
                  <a:pt x="7351" y="193146"/>
                  <a:pt x="29577" y="197908"/>
                  <a:pt x="40689" y="177800"/>
                </a:cubicBezTo>
                <a:cubicBezTo>
                  <a:pt x="51801" y="157692"/>
                  <a:pt x="60532" y="121708"/>
                  <a:pt x="69264" y="857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BC2F508-4408-4100-DCBA-8B7855074496}"/>
              </a:ext>
            </a:extLst>
          </p:cNvPr>
          <p:cNvSpPr/>
          <p:nvPr/>
        </p:nvSpPr>
        <p:spPr>
          <a:xfrm>
            <a:off x="7393836" y="2714625"/>
            <a:ext cx="153818" cy="280873"/>
          </a:xfrm>
          <a:custGeom>
            <a:avLst/>
            <a:gdLst>
              <a:gd name="connsiteX0" fmla="*/ 739 w 153818"/>
              <a:gd name="connsiteY0" fmla="*/ 0 h 280873"/>
              <a:gd name="connsiteX1" fmla="*/ 7089 w 153818"/>
              <a:gd name="connsiteY1" fmla="*/ 88900 h 280873"/>
              <a:gd name="connsiteX2" fmla="*/ 3914 w 153818"/>
              <a:gd name="connsiteY2" fmla="*/ 200025 h 280873"/>
              <a:gd name="connsiteX3" fmla="*/ 70589 w 153818"/>
              <a:gd name="connsiteY3" fmla="*/ 101600 h 280873"/>
              <a:gd name="connsiteX4" fmla="*/ 99164 w 153818"/>
              <a:gd name="connsiteY4" fmla="*/ 155575 h 280873"/>
              <a:gd name="connsiteX5" fmla="*/ 92814 w 153818"/>
              <a:gd name="connsiteY5" fmla="*/ 234950 h 280873"/>
              <a:gd name="connsiteX6" fmla="*/ 42014 w 153818"/>
              <a:gd name="connsiteY6" fmla="*/ 254000 h 280873"/>
              <a:gd name="connsiteX7" fmla="*/ 118214 w 153818"/>
              <a:gd name="connsiteY7" fmla="*/ 276225 h 280873"/>
              <a:gd name="connsiteX8" fmla="*/ 153139 w 153818"/>
              <a:gd name="connsiteY8" fmla="*/ 155575 h 280873"/>
              <a:gd name="connsiteX9" fmla="*/ 89639 w 153818"/>
              <a:gd name="connsiteY9" fmla="*/ 60325 h 280873"/>
              <a:gd name="connsiteX10" fmla="*/ 26139 w 153818"/>
              <a:gd name="connsiteY10" fmla="*/ 60325 h 28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818" h="280873">
                <a:moveTo>
                  <a:pt x="739" y="0"/>
                </a:moveTo>
                <a:cubicBezTo>
                  <a:pt x="3649" y="27781"/>
                  <a:pt x="6560" y="55563"/>
                  <a:pt x="7089" y="88900"/>
                </a:cubicBezTo>
                <a:cubicBezTo>
                  <a:pt x="7618" y="122237"/>
                  <a:pt x="-6669" y="197908"/>
                  <a:pt x="3914" y="200025"/>
                </a:cubicBezTo>
                <a:cubicBezTo>
                  <a:pt x="14497" y="202142"/>
                  <a:pt x="54714" y="109008"/>
                  <a:pt x="70589" y="101600"/>
                </a:cubicBezTo>
                <a:cubicBezTo>
                  <a:pt x="86464" y="94192"/>
                  <a:pt x="95460" y="133350"/>
                  <a:pt x="99164" y="155575"/>
                </a:cubicBezTo>
                <a:cubicBezTo>
                  <a:pt x="102868" y="177800"/>
                  <a:pt x="102339" y="218546"/>
                  <a:pt x="92814" y="234950"/>
                </a:cubicBezTo>
                <a:cubicBezTo>
                  <a:pt x="83289" y="251354"/>
                  <a:pt x="37781" y="247121"/>
                  <a:pt x="42014" y="254000"/>
                </a:cubicBezTo>
                <a:cubicBezTo>
                  <a:pt x="46247" y="260879"/>
                  <a:pt x="99693" y="292629"/>
                  <a:pt x="118214" y="276225"/>
                </a:cubicBezTo>
                <a:cubicBezTo>
                  <a:pt x="136735" y="259821"/>
                  <a:pt x="157901" y="191558"/>
                  <a:pt x="153139" y="155575"/>
                </a:cubicBezTo>
                <a:cubicBezTo>
                  <a:pt x="148377" y="119592"/>
                  <a:pt x="110806" y="76200"/>
                  <a:pt x="89639" y="60325"/>
                </a:cubicBezTo>
                <a:cubicBezTo>
                  <a:pt x="68472" y="44450"/>
                  <a:pt x="47305" y="52387"/>
                  <a:pt x="26139" y="603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760DD322-4769-EFF1-85CD-59D0ACDD816D}"/>
              </a:ext>
            </a:extLst>
          </p:cNvPr>
          <p:cNvSpPr/>
          <p:nvPr/>
        </p:nvSpPr>
        <p:spPr>
          <a:xfrm>
            <a:off x="7508875" y="2646181"/>
            <a:ext cx="223258" cy="335428"/>
          </a:xfrm>
          <a:custGeom>
            <a:avLst/>
            <a:gdLst>
              <a:gd name="connsiteX0" fmla="*/ 25400 w 223258"/>
              <a:gd name="connsiteY0" fmla="*/ 33519 h 335428"/>
              <a:gd name="connsiteX1" fmla="*/ 53975 w 223258"/>
              <a:gd name="connsiteY1" fmla="*/ 138294 h 335428"/>
              <a:gd name="connsiteX2" fmla="*/ 127000 w 223258"/>
              <a:gd name="connsiteY2" fmla="*/ 144644 h 335428"/>
              <a:gd name="connsiteX3" fmla="*/ 117475 w 223258"/>
              <a:gd name="connsiteY3" fmla="*/ 227194 h 335428"/>
              <a:gd name="connsiteX4" fmla="*/ 76200 w 223258"/>
              <a:gd name="connsiteY4" fmla="*/ 293869 h 335428"/>
              <a:gd name="connsiteX5" fmla="*/ 114300 w 223258"/>
              <a:gd name="connsiteY5" fmla="*/ 322444 h 335428"/>
              <a:gd name="connsiteX6" fmla="*/ 133350 w 223258"/>
              <a:gd name="connsiteY6" fmla="*/ 281169 h 335428"/>
              <a:gd name="connsiteX7" fmla="*/ 222250 w 223258"/>
              <a:gd name="connsiteY7" fmla="*/ 335144 h 335428"/>
              <a:gd name="connsiteX8" fmla="*/ 180975 w 223258"/>
              <a:gd name="connsiteY8" fmla="*/ 252594 h 335428"/>
              <a:gd name="connsiteX9" fmla="*/ 174625 w 223258"/>
              <a:gd name="connsiteY9" fmla="*/ 192269 h 335428"/>
              <a:gd name="connsiteX10" fmla="*/ 155575 w 223258"/>
              <a:gd name="connsiteY10" fmla="*/ 1769 h 335428"/>
              <a:gd name="connsiteX11" fmla="*/ 215900 w 223258"/>
              <a:gd name="connsiteY11" fmla="*/ 97019 h 335428"/>
              <a:gd name="connsiteX12" fmla="*/ 92075 w 223258"/>
              <a:gd name="connsiteY12" fmla="*/ 93844 h 335428"/>
              <a:gd name="connsiteX13" fmla="*/ 0 w 223258"/>
              <a:gd name="connsiteY13" fmla="*/ 93844 h 335428"/>
              <a:gd name="connsiteX14" fmla="*/ 0 w 223258"/>
              <a:gd name="connsiteY14" fmla="*/ 93844 h 3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258" h="335428">
                <a:moveTo>
                  <a:pt x="25400" y="33519"/>
                </a:moveTo>
                <a:cubicBezTo>
                  <a:pt x="31221" y="76646"/>
                  <a:pt x="37042" y="119773"/>
                  <a:pt x="53975" y="138294"/>
                </a:cubicBezTo>
                <a:cubicBezTo>
                  <a:pt x="70908" y="156815"/>
                  <a:pt x="116417" y="129827"/>
                  <a:pt x="127000" y="144644"/>
                </a:cubicBezTo>
                <a:cubicBezTo>
                  <a:pt x="137583" y="159461"/>
                  <a:pt x="125942" y="202323"/>
                  <a:pt x="117475" y="227194"/>
                </a:cubicBezTo>
                <a:cubicBezTo>
                  <a:pt x="109008" y="252065"/>
                  <a:pt x="76729" y="277994"/>
                  <a:pt x="76200" y="293869"/>
                </a:cubicBezTo>
                <a:cubicBezTo>
                  <a:pt x="75671" y="309744"/>
                  <a:pt x="104775" y="324561"/>
                  <a:pt x="114300" y="322444"/>
                </a:cubicBezTo>
                <a:cubicBezTo>
                  <a:pt x="123825" y="320327"/>
                  <a:pt x="115358" y="279052"/>
                  <a:pt x="133350" y="281169"/>
                </a:cubicBezTo>
                <a:cubicBezTo>
                  <a:pt x="151342" y="283286"/>
                  <a:pt x="214313" y="339907"/>
                  <a:pt x="222250" y="335144"/>
                </a:cubicBezTo>
                <a:cubicBezTo>
                  <a:pt x="230188" y="330382"/>
                  <a:pt x="188913" y="276407"/>
                  <a:pt x="180975" y="252594"/>
                </a:cubicBezTo>
                <a:cubicBezTo>
                  <a:pt x="173038" y="228782"/>
                  <a:pt x="178858" y="234073"/>
                  <a:pt x="174625" y="192269"/>
                </a:cubicBezTo>
                <a:cubicBezTo>
                  <a:pt x="170392" y="150465"/>
                  <a:pt x="148696" y="17644"/>
                  <a:pt x="155575" y="1769"/>
                </a:cubicBezTo>
                <a:cubicBezTo>
                  <a:pt x="162454" y="-14106"/>
                  <a:pt x="226483" y="81673"/>
                  <a:pt x="215900" y="97019"/>
                </a:cubicBezTo>
                <a:cubicBezTo>
                  <a:pt x="205317" y="112365"/>
                  <a:pt x="128058" y="94373"/>
                  <a:pt x="92075" y="93844"/>
                </a:cubicBezTo>
                <a:cubicBezTo>
                  <a:pt x="56092" y="93315"/>
                  <a:pt x="0" y="93844"/>
                  <a:pt x="0" y="93844"/>
                </a:cubicBezTo>
                <a:lnTo>
                  <a:pt x="0" y="93844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E90A9CE6-6A69-D5DD-54E8-EF29EA7F7AD0}"/>
              </a:ext>
            </a:extLst>
          </p:cNvPr>
          <p:cNvSpPr/>
          <p:nvPr/>
        </p:nvSpPr>
        <p:spPr>
          <a:xfrm>
            <a:off x="6548718" y="3040003"/>
            <a:ext cx="1658253" cy="725173"/>
          </a:xfrm>
          <a:custGeom>
            <a:avLst/>
            <a:gdLst>
              <a:gd name="connsiteX0" fmla="*/ 0 w 1658253"/>
              <a:gd name="connsiteY0" fmla="*/ 725173 h 725173"/>
              <a:gd name="connsiteX1" fmla="*/ 1586753 w 1658253"/>
              <a:gd name="connsiteY1" fmla="*/ 25926 h 725173"/>
              <a:gd name="connsiteX2" fmla="*/ 1371600 w 1658253"/>
              <a:gd name="connsiteY2" fmla="*/ 173844 h 725173"/>
              <a:gd name="connsiteX3" fmla="*/ 1250576 w 1658253"/>
              <a:gd name="connsiteY3" fmla="*/ 402444 h 7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253" h="725173">
                <a:moveTo>
                  <a:pt x="0" y="725173"/>
                </a:moveTo>
                <a:lnTo>
                  <a:pt x="1586753" y="25926"/>
                </a:lnTo>
                <a:cubicBezTo>
                  <a:pt x="1815353" y="-65962"/>
                  <a:pt x="1427629" y="111091"/>
                  <a:pt x="1371600" y="173844"/>
                </a:cubicBezTo>
                <a:cubicBezTo>
                  <a:pt x="1315571" y="236597"/>
                  <a:pt x="1283073" y="319520"/>
                  <a:pt x="1250576" y="40244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B79F6D60-F17E-A66D-B55D-6F8FACCACE39}"/>
              </a:ext>
            </a:extLst>
          </p:cNvPr>
          <p:cNvSpPr/>
          <p:nvPr/>
        </p:nvSpPr>
        <p:spPr>
          <a:xfrm>
            <a:off x="7747041" y="4047565"/>
            <a:ext cx="1154912" cy="914400"/>
          </a:xfrm>
          <a:custGeom>
            <a:avLst/>
            <a:gdLst>
              <a:gd name="connsiteX0" fmla="*/ 1128018 w 1154912"/>
              <a:gd name="connsiteY0" fmla="*/ 0 h 914400"/>
              <a:gd name="connsiteX1" fmla="*/ 11912 w 1154912"/>
              <a:gd name="connsiteY1" fmla="*/ 336176 h 914400"/>
              <a:gd name="connsiteX2" fmla="*/ 522900 w 1154912"/>
              <a:gd name="connsiteY2" fmla="*/ 336176 h 914400"/>
              <a:gd name="connsiteX3" fmla="*/ 253959 w 1154912"/>
              <a:gd name="connsiteY3" fmla="*/ 188259 h 914400"/>
              <a:gd name="connsiteX4" fmla="*/ 872524 w 1154912"/>
              <a:gd name="connsiteY4" fmla="*/ 739588 h 914400"/>
              <a:gd name="connsiteX5" fmla="*/ 1154912 w 1154912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912" h="914400">
                <a:moveTo>
                  <a:pt x="1128018" y="0"/>
                </a:moveTo>
                <a:cubicBezTo>
                  <a:pt x="620391" y="140073"/>
                  <a:pt x="112765" y="280147"/>
                  <a:pt x="11912" y="336176"/>
                </a:cubicBezTo>
                <a:cubicBezTo>
                  <a:pt x="-88941" y="392205"/>
                  <a:pt x="482559" y="360829"/>
                  <a:pt x="522900" y="336176"/>
                </a:cubicBezTo>
                <a:cubicBezTo>
                  <a:pt x="563241" y="311523"/>
                  <a:pt x="195688" y="121024"/>
                  <a:pt x="253959" y="188259"/>
                </a:cubicBezTo>
                <a:cubicBezTo>
                  <a:pt x="312230" y="255494"/>
                  <a:pt x="722365" y="618565"/>
                  <a:pt x="872524" y="739588"/>
                </a:cubicBezTo>
                <a:cubicBezTo>
                  <a:pt x="1022683" y="860612"/>
                  <a:pt x="1088797" y="887506"/>
                  <a:pt x="1154912" y="9144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61A5F5D-09AA-31C3-0676-DA35DBEBC32E}"/>
              </a:ext>
            </a:extLst>
          </p:cNvPr>
          <p:cNvSpPr/>
          <p:nvPr/>
        </p:nvSpPr>
        <p:spPr>
          <a:xfrm>
            <a:off x="4708187" y="742304"/>
            <a:ext cx="298695" cy="223977"/>
          </a:xfrm>
          <a:custGeom>
            <a:avLst/>
            <a:gdLst>
              <a:gd name="connsiteX0" fmla="*/ 0 w 298695"/>
              <a:gd name="connsiteY0" fmla="*/ 185066 h 223977"/>
              <a:gd name="connsiteX1" fmla="*/ 129702 w 298695"/>
              <a:gd name="connsiteY1" fmla="*/ 81305 h 223977"/>
              <a:gd name="connsiteX2" fmla="*/ 123217 w 298695"/>
              <a:gd name="connsiteY2" fmla="*/ 3483 h 223977"/>
              <a:gd name="connsiteX3" fmla="*/ 265890 w 298695"/>
              <a:gd name="connsiteY3" fmla="*/ 198036 h 223977"/>
              <a:gd name="connsiteX4" fmla="*/ 291830 w 298695"/>
              <a:gd name="connsiteY4" fmla="*/ 94275 h 223977"/>
              <a:gd name="connsiteX5" fmla="*/ 168613 w 298695"/>
              <a:gd name="connsiteY5" fmla="*/ 223977 h 22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695" h="223977">
                <a:moveTo>
                  <a:pt x="0" y="185066"/>
                </a:moveTo>
                <a:cubicBezTo>
                  <a:pt x="54583" y="148317"/>
                  <a:pt x="109166" y="111569"/>
                  <a:pt x="129702" y="81305"/>
                </a:cubicBezTo>
                <a:cubicBezTo>
                  <a:pt x="150238" y="51041"/>
                  <a:pt x="100519" y="-15972"/>
                  <a:pt x="123217" y="3483"/>
                </a:cubicBezTo>
                <a:cubicBezTo>
                  <a:pt x="145915" y="22938"/>
                  <a:pt x="237788" y="182904"/>
                  <a:pt x="265890" y="198036"/>
                </a:cubicBezTo>
                <a:cubicBezTo>
                  <a:pt x="293992" y="213168"/>
                  <a:pt x="308043" y="89951"/>
                  <a:pt x="291830" y="94275"/>
                </a:cubicBezTo>
                <a:cubicBezTo>
                  <a:pt x="275617" y="98598"/>
                  <a:pt x="222115" y="161287"/>
                  <a:pt x="168613" y="223977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1FC87806-3563-739F-DC6A-0F8E8C6BEFC3}"/>
              </a:ext>
            </a:extLst>
          </p:cNvPr>
          <p:cNvSpPr/>
          <p:nvPr/>
        </p:nvSpPr>
        <p:spPr>
          <a:xfrm>
            <a:off x="5379203" y="460443"/>
            <a:ext cx="1285562" cy="454524"/>
          </a:xfrm>
          <a:custGeom>
            <a:avLst/>
            <a:gdLst>
              <a:gd name="connsiteX0" fmla="*/ 133137 w 1285562"/>
              <a:gd name="connsiteY0" fmla="*/ 0 h 454524"/>
              <a:gd name="connsiteX1" fmla="*/ 3435 w 1285562"/>
              <a:gd name="connsiteY1" fmla="*/ 369651 h 454524"/>
              <a:gd name="connsiteX2" fmla="*/ 256354 w 1285562"/>
              <a:gd name="connsiteY2" fmla="*/ 142672 h 454524"/>
              <a:gd name="connsiteX3" fmla="*/ 431452 w 1285562"/>
              <a:gd name="connsiteY3" fmla="*/ 175097 h 454524"/>
              <a:gd name="connsiteX4" fmla="*/ 437937 w 1285562"/>
              <a:gd name="connsiteY4" fmla="*/ 453957 h 454524"/>
              <a:gd name="connsiteX5" fmla="*/ 587095 w 1285562"/>
              <a:gd name="connsiteY5" fmla="*/ 246434 h 454524"/>
              <a:gd name="connsiteX6" fmla="*/ 457393 w 1285562"/>
              <a:gd name="connsiteY6" fmla="*/ 207523 h 454524"/>
              <a:gd name="connsiteX7" fmla="*/ 1261546 w 1285562"/>
              <a:gd name="connsiteY7" fmla="*/ 214008 h 454524"/>
              <a:gd name="connsiteX8" fmla="*/ 1079963 w 1285562"/>
              <a:gd name="connsiteY8" fmla="*/ 259404 h 454524"/>
              <a:gd name="connsiteX9" fmla="*/ 1138329 w 1285562"/>
              <a:gd name="connsiteY9" fmla="*/ 175097 h 454524"/>
              <a:gd name="connsiteX10" fmla="*/ 1047537 w 1285562"/>
              <a:gd name="connsiteY10" fmla="*/ 402076 h 45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5562" h="454524">
                <a:moveTo>
                  <a:pt x="133137" y="0"/>
                </a:moveTo>
                <a:cubicBezTo>
                  <a:pt x="58018" y="172936"/>
                  <a:pt x="-17101" y="345872"/>
                  <a:pt x="3435" y="369651"/>
                </a:cubicBezTo>
                <a:cubicBezTo>
                  <a:pt x="23971" y="393430"/>
                  <a:pt x="185018" y="175098"/>
                  <a:pt x="256354" y="142672"/>
                </a:cubicBezTo>
                <a:cubicBezTo>
                  <a:pt x="327690" y="110246"/>
                  <a:pt x="401188" y="123216"/>
                  <a:pt x="431452" y="175097"/>
                </a:cubicBezTo>
                <a:cubicBezTo>
                  <a:pt x="461716" y="226978"/>
                  <a:pt x="411997" y="442068"/>
                  <a:pt x="437937" y="453957"/>
                </a:cubicBezTo>
                <a:cubicBezTo>
                  <a:pt x="463878" y="465847"/>
                  <a:pt x="583852" y="287506"/>
                  <a:pt x="587095" y="246434"/>
                </a:cubicBezTo>
                <a:cubicBezTo>
                  <a:pt x="590338" y="205362"/>
                  <a:pt x="344985" y="212927"/>
                  <a:pt x="457393" y="207523"/>
                </a:cubicBezTo>
                <a:cubicBezTo>
                  <a:pt x="569801" y="202119"/>
                  <a:pt x="1157784" y="205361"/>
                  <a:pt x="1261546" y="214008"/>
                </a:cubicBezTo>
                <a:cubicBezTo>
                  <a:pt x="1365308" y="222655"/>
                  <a:pt x="1100499" y="265889"/>
                  <a:pt x="1079963" y="259404"/>
                </a:cubicBezTo>
                <a:cubicBezTo>
                  <a:pt x="1059427" y="252919"/>
                  <a:pt x="1143733" y="151318"/>
                  <a:pt x="1138329" y="175097"/>
                </a:cubicBezTo>
                <a:cubicBezTo>
                  <a:pt x="1132925" y="198876"/>
                  <a:pt x="1090231" y="300476"/>
                  <a:pt x="1047537" y="402076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9D622BC-8758-D00D-A30A-F415F000D474}"/>
              </a:ext>
            </a:extLst>
          </p:cNvPr>
          <p:cNvSpPr/>
          <p:nvPr/>
        </p:nvSpPr>
        <p:spPr>
          <a:xfrm>
            <a:off x="5693923" y="718657"/>
            <a:ext cx="1960014" cy="591334"/>
          </a:xfrm>
          <a:custGeom>
            <a:avLst/>
            <a:gdLst>
              <a:gd name="connsiteX0" fmla="*/ 0 w 1960014"/>
              <a:gd name="connsiteY0" fmla="*/ 591334 h 591334"/>
              <a:gd name="connsiteX1" fmla="*/ 1900137 w 1960014"/>
              <a:gd name="connsiteY1" fmla="*/ 27130 h 591334"/>
              <a:gd name="connsiteX2" fmla="*/ 1485090 w 1960014"/>
              <a:gd name="connsiteY2" fmla="*/ 111437 h 591334"/>
              <a:gd name="connsiteX3" fmla="*/ 1498060 w 1960014"/>
              <a:gd name="connsiteY3" fmla="*/ 305990 h 591334"/>
              <a:gd name="connsiteX4" fmla="*/ 1647217 w 1960014"/>
              <a:gd name="connsiteY4" fmla="*/ 370841 h 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014" h="591334">
                <a:moveTo>
                  <a:pt x="0" y="591334"/>
                </a:moveTo>
                <a:lnTo>
                  <a:pt x="1900137" y="27130"/>
                </a:lnTo>
                <a:cubicBezTo>
                  <a:pt x="2147652" y="-52853"/>
                  <a:pt x="1552103" y="64960"/>
                  <a:pt x="1485090" y="111437"/>
                </a:cubicBezTo>
                <a:cubicBezTo>
                  <a:pt x="1418077" y="157914"/>
                  <a:pt x="1471039" y="262756"/>
                  <a:pt x="1498060" y="305990"/>
                </a:cubicBezTo>
                <a:cubicBezTo>
                  <a:pt x="1525081" y="349224"/>
                  <a:pt x="1586149" y="360032"/>
                  <a:pt x="1647217" y="370841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D8743DA0-B7B6-2CA9-EC40-C798990E0737}"/>
              </a:ext>
            </a:extLst>
          </p:cNvPr>
          <p:cNvSpPr/>
          <p:nvPr/>
        </p:nvSpPr>
        <p:spPr>
          <a:xfrm>
            <a:off x="5422900" y="1625600"/>
            <a:ext cx="5649751" cy="2895600"/>
          </a:xfrm>
          <a:custGeom>
            <a:avLst/>
            <a:gdLst>
              <a:gd name="connsiteX0" fmla="*/ 3695700 w 5649751"/>
              <a:gd name="connsiteY0" fmla="*/ 0 h 2895600"/>
              <a:gd name="connsiteX1" fmla="*/ 3733800 w 5649751"/>
              <a:gd name="connsiteY1" fmla="*/ 76200 h 2895600"/>
              <a:gd name="connsiteX2" fmla="*/ 4711700 w 5649751"/>
              <a:gd name="connsiteY2" fmla="*/ 2044700 h 2895600"/>
              <a:gd name="connsiteX3" fmla="*/ 4267200 w 5649751"/>
              <a:gd name="connsiteY3" fmla="*/ 1473200 h 2895600"/>
              <a:gd name="connsiteX4" fmla="*/ 3378200 w 5649751"/>
              <a:gd name="connsiteY4" fmla="*/ 1917700 h 2895600"/>
              <a:gd name="connsiteX5" fmla="*/ 2489200 w 5649751"/>
              <a:gd name="connsiteY5" fmla="*/ 2679700 h 2895600"/>
              <a:gd name="connsiteX6" fmla="*/ 4216400 w 5649751"/>
              <a:gd name="connsiteY6" fmla="*/ 1854200 h 2895600"/>
              <a:gd name="connsiteX7" fmla="*/ 5384800 w 5649751"/>
              <a:gd name="connsiteY7" fmla="*/ 1905000 h 2895600"/>
              <a:gd name="connsiteX8" fmla="*/ 5461000 w 5649751"/>
              <a:gd name="connsiteY8" fmla="*/ 1930400 h 2895600"/>
              <a:gd name="connsiteX9" fmla="*/ 3225800 w 5649751"/>
              <a:gd name="connsiteY9" fmla="*/ 2159000 h 2895600"/>
              <a:gd name="connsiteX10" fmla="*/ 0 w 5649751"/>
              <a:gd name="connsiteY10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49751" h="2895600">
                <a:moveTo>
                  <a:pt x="3695700" y="0"/>
                </a:moveTo>
                <a:lnTo>
                  <a:pt x="3733800" y="76200"/>
                </a:lnTo>
                <a:cubicBezTo>
                  <a:pt x="3903133" y="416983"/>
                  <a:pt x="4622800" y="1811867"/>
                  <a:pt x="4711700" y="2044700"/>
                </a:cubicBezTo>
                <a:cubicBezTo>
                  <a:pt x="4800600" y="2277533"/>
                  <a:pt x="4489450" y="1494367"/>
                  <a:pt x="4267200" y="1473200"/>
                </a:cubicBezTo>
                <a:cubicBezTo>
                  <a:pt x="4044950" y="1452033"/>
                  <a:pt x="3674533" y="1716617"/>
                  <a:pt x="3378200" y="1917700"/>
                </a:cubicBezTo>
                <a:cubicBezTo>
                  <a:pt x="3081867" y="2118783"/>
                  <a:pt x="2349500" y="2690283"/>
                  <a:pt x="2489200" y="2679700"/>
                </a:cubicBezTo>
                <a:cubicBezTo>
                  <a:pt x="2628900" y="2669117"/>
                  <a:pt x="3733800" y="1983317"/>
                  <a:pt x="4216400" y="1854200"/>
                </a:cubicBezTo>
                <a:cubicBezTo>
                  <a:pt x="4699000" y="1725083"/>
                  <a:pt x="5177367" y="1892300"/>
                  <a:pt x="5384800" y="1905000"/>
                </a:cubicBezTo>
                <a:cubicBezTo>
                  <a:pt x="5592233" y="1917700"/>
                  <a:pt x="5820833" y="1888067"/>
                  <a:pt x="5461000" y="1930400"/>
                </a:cubicBezTo>
                <a:cubicBezTo>
                  <a:pt x="5101167" y="1972733"/>
                  <a:pt x="4135967" y="1998133"/>
                  <a:pt x="3225800" y="2159000"/>
                </a:cubicBezTo>
                <a:cubicBezTo>
                  <a:pt x="2315633" y="2319867"/>
                  <a:pt x="1157816" y="2607733"/>
                  <a:pt x="0" y="289560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072AA464-B08F-7010-2BA1-ABD04B795353}"/>
              </a:ext>
            </a:extLst>
          </p:cNvPr>
          <p:cNvSpPr/>
          <p:nvPr/>
        </p:nvSpPr>
        <p:spPr>
          <a:xfrm>
            <a:off x="5641878" y="1565275"/>
            <a:ext cx="962122" cy="1076853"/>
          </a:xfrm>
          <a:custGeom>
            <a:avLst/>
            <a:gdLst>
              <a:gd name="connsiteX0" fmla="*/ 273147 w 962122"/>
              <a:gd name="connsiteY0" fmla="*/ 0 h 1076853"/>
              <a:gd name="connsiteX1" fmla="*/ 641447 w 962122"/>
              <a:gd name="connsiteY1" fmla="*/ 577850 h 1076853"/>
              <a:gd name="connsiteX2" fmla="*/ 555722 w 962122"/>
              <a:gd name="connsiteY2" fmla="*/ 438150 h 1076853"/>
              <a:gd name="connsiteX3" fmla="*/ 704947 w 962122"/>
              <a:gd name="connsiteY3" fmla="*/ 596900 h 1076853"/>
              <a:gd name="connsiteX4" fmla="*/ 676372 w 962122"/>
              <a:gd name="connsiteY4" fmla="*/ 523875 h 1076853"/>
              <a:gd name="connsiteX5" fmla="*/ 917672 w 962122"/>
              <a:gd name="connsiteY5" fmla="*/ 1076325 h 1076853"/>
              <a:gd name="connsiteX6" fmla="*/ 704947 w 962122"/>
              <a:gd name="connsiteY6" fmla="*/ 615950 h 1076853"/>
              <a:gd name="connsiteX7" fmla="*/ 533497 w 962122"/>
              <a:gd name="connsiteY7" fmla="*/ 158750 h 1076853"/>
              <a:gd name="connsiteX8" fmla="*/ 530322 w 962122"/>
              <a:gd name="connsiteY8" fmla="*/ 355600 h 1076853"/>
              <a:gd name="connsiteX9" fmla="*/ 400147 w 962122"/>
              <a:gd name="connsiteY9" fmla="*/ 133350 h 1076853"/>
              <a:gd name="connsiteX10" fmla="*/ 466822 w 962122"/>
              <a:gd name="connsiteY10" fmla="*/ 276225 h 1076853"/>
              <a:gd name="connsiteX11" fmla="*/ 244572 w 962122"/>
              <a:gd name="connsiteY11" fmla="*/ 346075 h 1076853"/>
              <a:gd name="connsiteX12" fmla="*/ 97 w 962122"/>
              <a:gd name="connsiteY12" fmla="*/ 508000 h 1076853"/>
              <a:gd name="connsiteX13" fmla="*/ 273147 w 962122"/>
              <a:gd name="connsiteY13" fmla="*/ 361950 h 1076853"/>
              <a:gd name="connsiteX14" fmla="*/ 581122 w 962122"/>
              <a:gd name="connsiteY14" fmla="*/ 200025 h 1076853"/>
              <a:gd name="connsiteX15" fmla="*/ 527147 w 962122"/>
              <a:gd name="connsiteY15" fmla="*/ 57150 h 1076853"/>
              <a:gd name="connsiteX16" fmla="*/ 673197 w 962122"/>
              <a:gd name="connsiteY16" fmla="*/ 139700 h 1076853"/>
              <a:gd name="connsiteX17" fmla="*/ 962122 w 962122"/>
              <a:gd name="connsiteY17" fmla="*/ 85725 h 10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2122" h="1076853">
                <a:moveTo>
                  <a:pt x="273147" y="0"/>
                </a:moveTo>
                <a:lnTo>
                  <a:pt x="641447" y="577850"/>
                </a:lnTo>
                <a:cubicBezTo>
                  <a:pt x="688543" y="650875"/>
                  <a:pt x="545139" y="434975"/>
                  <a:pt x="555722" y="438150"/>
                </a:cubicBezTo>
                <a:cubicBezTo>
                  <a:pt x="566305" y="441325"/>
                  <a:pt x="684839" y="582613"/>
                  <a:pt x="704947" y="596900"/>
                </a:cubicBezTo>
                <a:cubicBezTo>
                  <a:pt x="725055" y="611187"/>
                  <a:pt x="640918" y="443971"/>
                  <a:pt x="676372" y="523875"/>
                </a:cubicBezTo>
                <a:cubicBezTo>
                  <a:pt x="711826" y="603779"/>
                  <a:pt x="912909" y="1060979"/>
                  <a:pt x="917672" y="1076325"/>
                </a:cubicBezTo>
                <a:cubicBezTo>
                  <a:pt x="922435" y="1091671"/>
                  <a:pt x="768976" y="768879"/>
                  <a:pt x="704947" y="615950"/>
                </a:cubicBezTo>
                <a:cubicBezTo>
                  <a:pt x="640918" y="463021"/>
                  <a:pt x="562601" y="202142"/>
                  <a:pt x="533497" y="158750"/>
                </a:cubicBezTo>
                <a:cubicBezTo>
                  <a:pt x="504393" y="115358"/>
                  <a:pt x="552547" y="359833"/>
                  <a:pt x="530322" y="355600"/>
                </a:cubicBezTo>
                <a:cubicBezTo>
                  <a:pt x="508097" y="351367"/>
                  <a:pt x="410730" y="146579"/>
                  <a:pt x="400147" y="133350"/>
                </a:cubicBezTo>
                <a:cubicBezTo>
                  <a:pt x="389564" y="120121"/>
                  <a:pt x="492751" y="240771"/>
                  <a:pt x="466822" y="276225"/>
                </a:cubicBezTo>
                <a:cubicBezTo>
                  <a:pt x="440893" y="311679"/>
                  <a:pt x="322360" y="307446"/>
                  <a:pt x="244572" y="346075"/>
                </a:cubicBezTo>
                <a:cubicBezTo>
                  <a:pt x="166784" y="384704"/>
                  <a:pt x="-4665" y="505354"/>
                  <a:pt x="97" y="508000"/>
                </a:cubicBezTo>
                <a:cubicBezTo>
                  <a:pt x="4859" y="510646"/>
                  <a:pt x="273147" y="361950"/>
                  <a:pt x="273147" y="361950"/>
                </a:cubicBezTo>
                <a:cubicBezTo>
                  <a:pt x="369985" y="310621"/>
                  <a:pt x="538789" y="250825"/>
                  <a:pt x="581122" y="200025"/>
                </a:cubicBezTo>
                <a:cubicBezTo>
                  <a:pt x="623455" y="149225"/>
                  <a:pt x="511801" y="67204"/>
                  <a:pt x="527147" y="57150"/>
                </a:cubicBezTo>
                <a:cubicBezTo>
                  <a:pt x="542493" y="47096"/>
                  <a:pt x="600701" y="134938"/>
                  <a:pt x="673197" y="139700"/>
                </a:cubicBezTo>
                <a:cubicBezTo>
                  <a:pt x="745693" y="144463"/>
                  <a:pt x="853907" y="115094"/>
                  <a:pt x="962122" y="857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DE8F55D-8B6B-6267-1870-49661C9A2FD1}"/>
              </a:ext>
            </a:extLst>
          </p:cNvPr>
          <p:cNvSpPr/>
          <p:nvPr/>
        </p:nvSpPr>
        <p:spPr>
          <a:xfrm>
            <a:off x="5908675" y="1825625"/>
            <a:ext cx="311178" cy="1112347"/>
          </a:xfrm>
          <a:custGeom>
            <a:avLst/>
            <a:gdLst>
              <a:gd name="connsiteX0" fmla="*/ 0 w 311178"/>
              <a:gd name="connsiteY0" fmla="*/ 95250 h 1112347"/>
              <a:gd name="connsiteX1" fmla="*/ 130175 w 311178"/>
              <a:gd name="connsiteY1" fmla="*/ 758825 h 1112347"/>
              <a:gd name="connsiteX2" fmla="*/ 117475 w 311178"/>
              <a:gd name="connsiteY2" fmla="*/ 638175 h 1112347"/>
              <a:gd name="connsiteX3" fmla="*/ 136525 w 311178"/>
              <a:gd name="connsiteY3" fmla="*/ 1108075 h 1112347"/>
              <a:gd name="connsiteX4" fmla="*/ 222250 w 311178"/>
              <a:gd name="connsiteY4" fmla="*/ 854075 h 1112347"/>
              <a:gd name="connsiteX5" fmla="*/ 231775 w 311178"/>
              <a:gd name="connsiteY5" fmla="*/ 571500 h 1112347"/>
              <a:gd name="connsiteX6" fmla="*/ 311150 w 311178"/>
              <a:gd name="connsiteY6" fmla="*/ 806450 h 1112347"/>
              <a:gd name="connsiteX7" fmla="*/ 222250 w 311178"/>
              <a:gd name="connsiteY7" fmla="*/ 114300 h 1112347"/>
              <a:gd name="connsiteX8" fmla="*/ 215900 w 311178"/>
              <a:gd name="connsiteY8" fmla="*/ 317500 h 1112347"/>
              <a:gd name="connsiteX9" fmla="*/ 69850 w 311178"/>
              <a:gd name="connsiteY9" fmla="*/ 0 h 111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78" h="1112347">
                <a:moveTo>
                  <a:pt x="0" y="95250"/>
                </a:moveTo>
                <a:cubicBezTo>
                  <a:pt x="55298" y="381794"/>
                  <a:pt x="110596" y="668338"/>
                  <a:pt x="130175" y="758825"/>
                </a:cubicBezTo>
                <a:cubicBezTo>
                  <a:pt x="149754" y="849312"/>
                  <a:pt x="116417" y="579967"/>
                  <a:pt x="117475" y="638175"/>
                </a:cubicBezTo>
                <a:cubicBezTo>
                  <a:pt x="118533" y="696383"/>
                  <a:pt x="119063" y="1072092"/>
                  <a:pt x="136525" y="1108075"/>
                </a:cubicBezTo>
                <a:cubicBezTo>
                  <a:pt x="153987" y="1144058"/>
                  <a:pt x="206375" y="943504"/>
                  <a:pt x="222250" y="854075"/>
                </a:cubicBezTo>
                <a:cubicBezTo>
                  <a:pt x="238125" y="764646"/>
                  <a:pt x="216958" y="579438"/>
                  <a:pt x="231775" y="571500"/>
                </a:cubicBezTo>
                <a:cubicBezTo>
                  <a:pt x="246592" y="563563"/>
                  <a:pt x="312737" y="882650"/>
                  <a:pt x="311150" y="806450"/>
                </a:cubicBezTo>
                <a:cubicBezTo>
                  <a:pt x="309563" y="730250"/>
                  <a:pt x="238125" y="195792"/>
                  <a:pt x="222250" y="114300"/>
                </a:cubicBezTo>
                <a:cubicBezTo>
                  <a:pt x="206375" y="32808"/>
                  <a:pt x="241300" y="336550"/>
                  <a:pt x="215900" y="317500"/>
                </a:cubicBezTo>
                <a:cubicBezTo>
                  <a:pt x="190500" y="298450"/>
                  <a:pt x="130175" y="149225"/>
                  <a:pt x="69850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D44EE75-6EB0-B8F4-D864-373B4B27C1D5}"/>
              </a:ext>
            </a:extLst>
          </p:cNvPr>
          <p:cNvSpPr/>
          <p:nvPr/>
        </p:nvSpPr>
        <p:spPr>
          <a:xfrm>
            <a:off x="5044979" y="1067598"/>
            <a:ext cx="210247" cy="517579"/>
          </a:xfrm>
          <a:custGeom>
            <a:avLst/>
            <a:gdLst>
              <a:gd name="connsiteX0" fmla="*/ 106301 w 210247"/>
              <a:gd name="connsiteY0" fmla="*/ 0 h 517579"/>
              <a:gd name="connsiteX1" fmla="*/ 202049 w 210247"/>
              <a:gd name="connsiteY1" fmla="*/ 507468 h 517579"/>
              <a:gd name="connsiteX2" fmla="*/ 182900 w 210247"/>
              <a:gd name="connsiteY2" fmla="*/ 349483 h 517579"/>
              <a:gd name="connsiteX3" fmla="*/ 5764 w 210247"/>
              <a:gd name="connsiteY3" fmla="*/ 483531 h 517579"/>
              <a:gd name="connsiteX4" fmla="*/ 44064 w 210247"/>
              <a:gd name="connsiteY4" fmla="*/ 349483 h 517579"/>
              <a:gd name="connsiteX5" fmla="*/ 53639 w 210247"/>
              <a:gd name="connsiteY5" fmla="*/ 172348 h 51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7" h="517579">
                <a:moveTo>
                  <a:pt x="106301" y="0"/>
                </a:moveTo>
                <a:cubicBezTo>
                  <a:pt x="147792" y="224610"/>
                  <a:pt x="189283" y="449221"/>
                  <a:pt x="202049" y="507468"/>
                </a:cubicBezTo>
                <a:cubicBezTo>
                  <a:pt x="214815" y="565715"/>
                  <a:pt x="215614" y="353473"/>
                  <a:pt x="182900" y="349483"/>
                </a:cubicBezTo>
                <a:cubicBezTo>
                  <a:pt x="150186" y="345493"/>
                  <a:pt x="28903" y="483531"/>
                  <a:pt x="5764" y="483531"/>
                </a:cubicBezTo>
                <a:cubicBezTo>
                  <a:pt x="-17375" y="483531"/>
                  <a:pt x="36085" y="401347"/>
                  <a:pt x="44064" y="349483"/>
                </a:cubicBezTo>
                <a:cubicBezTo>
                  <a:pt x="52043" y="297619"/>
                  <a:pt x="52841" y="234983"/>
                  <a:pt x="53639" y="17234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06C76E1-C022-DC02-9456-0581A30E4E7D}"/>
              </a:ext>
            </a:extLst>
          </p:cNvPr>
          <p:cNvSpPr/>
          <p:nvPr/>
        </p:nvSpPr>
        <p:spPr>
          <a:xfrm>
            <a:off x="4835309" y="1450593"/>
            <a:ext cx="746840" cy="435659"/>
          </a:xfrm>
          <a:custGeom>
            <a:avLst/>
            <a:gdLst>
              <a:gd name="connsiteX0" fmla="*/ 560130 w 746840"/>
              <a:gd name="connsiteY0" fmla="*/ 0 h 435659"/>
              <a:gd name="connsiteX1" fmla="*/ 660666 w 746840"/>
              <a:gd name="connsiteY1" fmla="*/ 162772 h 435659"/>
              <a:gd name="connsiteX2" fmla="*/ 277671 w 746840"/>
              <a:gd name="connsiteY2" fmla="*/ 301608 h 435659"/>
              <a:gd name="connsiteX3" fmla="*/ 502681 w 746840"/>
              <a:gd name="connsiteY3" fmla="*/ 277671 h 435659"/>
              <a:gd name="connsiteX4" fmla="*/ 0 w 746840"/>
              <a:gd name="connsiteY4" fmla="*/ 435656 h 435659"/>
              <a:gd name="connsiteX5" fmla="*/ 502681 w 746840"/>
              <a:gd name="connsiteY5" fmla="*/ 282458 h 435659"/>
              <a:gd name="connsiteX6" fmla="*/ 651091 w 746840"/>
              <a:gd name="connsiteY6" fmla="*/ 253734 h 435659"/>
              <a:gd name="connsiteX7" fmla="*/ 746840 w 746840"/>
              <a:gd name="connsiteY7" fmla="*/ 330333 h 4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840" h="435659">
                <a:moveTo>
                  <a:pt x="560130" y="0"/>
                </a:moveTo>
                <a:cubicBezTo>
                  <a:pt x="633936" y="56252"/>
                  <a:pt x="707742" y="112504"/>
                  <a:pt x="660666" y="162772"/>
                </a:cubicBezTo>
                <a:cubicBezTo>
                  <a:pt x="613590" y="213040"/>
                  <a:pt x="304002" y="282458"/>
                  <a:pt x="277671" y="301608"/>
                </a:cubicBezTo>
                <a:cubicBezTo>
                  <a:pt x="251340" y="320758"/>
                  <a:pt x="548959" y="255330"/>
                  <a:pt x="502681" y="277671"/>
                </a:cubicBezTo>
                <a:cubicBezTo>
                  <a:pt x="456403" y="300012"/>
                  <a:pt x="0" y="434858"/>
                  <a:pt x="0" y="435656"/>
                </a:cubicBezTo>
                <a:cubicBezTo>
                  <a:pt x="0" y="436454"/>
                  <a:pt x="394166" y="312778"/>
                  <a:pt x="502681" y="282458"/>
                </a:cubicBezTo>
                <a:cubicBezTo>
                  <a:pt x="611196" y="252138"/>
                  <a:pt x="610398" y="245755"/>
                  <a:pt x="651091" y="253734"/>
                </a:cubicBezTo>
                <a:cubicBezTo>
                  <a:pt x="691784" y="261713"/>
                  <a:pt x="719312" y="296023"/>
                  <a:pt x="746840" y="33033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2286B670-A378-CAEA-6933-1EE679594A06}"/>
              </a:ext>
            </a:extLst>
          </p:cNvPr>
          <p:cNvSpPr/>
          <p:nvPr/>
        </p:nvSpPr>
        <p:spPr>
          <a:xfrm>
            <a:off x="6150083" y="1211221"/>
            <a:ext cx="1127816" cy="742276"/>
          </a:xfrm>
          <a:custGeom>
            <a:avLst/>
            <a:gdLst>
              <a:gd name="connsiteX0" fmla="*/ 992769 w 1127816"/>
              <a:gd name="connsiteY0" fmla="*/ 0 h 742276"/>
              <a:gd name="connsiteX1" fmla="*/ 1126818 w 1127816"/>
              <a:gd name="connsiteY1" fmla="*/ 143623 h 742276"/>
              <a:gd name="connsiteX2" fmla="*/ 930533 w 1127816"/>
              <a:gd name="connsiteY2" fmla="*/ 325545 h 742276"/>
              <a:gd name="connsiteX3" fmla="*/ 1112455 w 1127816"/>
              <a:gd name="connsiteY3" fmla="*/ 349483 h 742276"/>
              <a:gd name="connsiteX4" fmla="*/ 667224 w 1127816"/>
              <a:gd name="connsiteY4" fmla="*/ 473956 h 742276"/>
              <a:gd name="connsiteX5" fmla="*/ 1770 w 1127816"/>
              <a:gd name="connsiteY5" fmla="*/ 742052 h 742276"/>
              <a:gd name="connsiteX6" fmla="*/ 461364 w 1127816"/>
              <a:gd name="connsiteY6" fmla="*/ 521830 h 742276"/>
              <a:gd name="connsiteX7" fmla="*/ 111881 w 1127816"/>
              <a:gd name="connsiteY7" fmla="*/ 617579 h 74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816" h="742276">
                <a:moveTo>
                  <a:pt x="992769" y="0"/>
                </a:moveTo>
                <a:cubicBezTo>
                  <a:pt x="1064980" y="44683"/>
                  <a:pt x="1137191" y="89366"/>
                  <a:pt x="1126818" y="143623"/>
                </a:cubicBezTo>
                <a:cubicBezTo>
                  <a:pt x="1116445" y="197880"/>
                  <a:pt x="932927" y="291235"/>
                  <a:pt x="930533" y="325545"/>
                </a:cubicBezTo>
                <a:cubicBezTo>
                  <a:pt x="928139" y="359855"/>
                  <a:pt x="1156340" y="324748"/>
                  <a:pt x="1112455" y="349483"/>
                </a:cubicBezTo>
                <a:cubicBezTo>
                  <a:pt x="1068570" y="374218"/>
                  <a:pt x="852338" y="408528"/>
                  <a:pt x="667224" y="473956"/>
                </a:cubicBezTo>
                <a:cubicBezTo>
                  <a:pt x="482110" y="539384"/>
                  <a:pt x="36080" y="734073"/>
                  <a:pt x="1770" y="742052"/>
                </a:cubicBezTo>
                <a:cubicBezTo>
                  <a:pt x="-32540" y="750031"/>
                  <a:pt x="443012" y="542575"/>
                  <a:pt x="461364" y="521830"/>
                </a:cubicBezTo>
                <a:cubicBezTo>
                  <a:pt x="479716" y="501085"/>
                  <a:pt x="295798" y="559332"/>
                  <a:pt x="111881" y="61757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75E46FE-A265-092C-6570-0EF52AA31A39}"/>
              </a:ext>
            </a:extLst>
          </p:cNvPr>
          <p:cNvSpPr/>
          <p:nvPr/>
        </p:nvSpPr>
        <p:spPr>
          <a:xfrm>
            <a:off x="5170859" y="3077979"/>
            <a:ext cx="2737998" cy="1352358"/>
          </a:xfrm>
          <a:custGeom>
            <a:avLst/>
            <a:gdLst>
              <a:gd name="connsiteX0" fmla="*/ 425011 w 2737998"/>
              <a:gd name="connsiteY0" fmla="*/ 547424 h 1352358"/>
              <a:gd name="connsiteX1" fmla="*/ 2736769 w 2737998"/>
              <a:gd name="connsiteY1" fmla="*/ 72 h 1352358"/>
              <a:gd name="connsiteX2" fmla="*/ 746983 w 2737998"/>
              <a:gd name="connsiteY2" fmla="*/ 508787 h 1352358"/>
              <a:gd name="connsiteX3" fmla="*/ 792059 w 2737998"/>
              <a:gd name="connsiteY3" fmla="*/ 534545 h 1352358"/>
              <a:gd name="connsiteX4" fmla="*/ 605316 w 2737998"/>
              <a:gd name="connsiteY4" fmla="*/ 19390 h 1352358"/>
              <a:gd name="connsiteX5" fmla="*/ 746983 w 2737998"/>
              <a:gd name="connsiteY5" fmla="*/ 1081897 h 1352358"/>
              <a:gd name="connsiteX6" fmla="*/ 669710 w 2737998"/>
              <a:gd name="connsiteY6" fmla="*/ 579621 h 1352358"/>
              <a:gd name="connsiteX7" fmla="*/ 347738 w 2737998"/>
              <a:gd name="connsiteY7" fmla="*/ 1326596 h 1352358"/>
              <a:gd name="connsiteX8" fmla="*/ 418572 w 2737998"/>
              <a:gd name="connsiteY8" fmla="*/ 1107655 h 1352358"/>
              <a:gd name="connsiteX9" fmla="*/ 9 w 2737998"/>
              <a:gd name="connsiteY9" fmla="*/ 405756 h 1352358"/>
              <a:gd name="connsiteX10" fmla="*/ 431451 w 2737998"/>
              <a:gd name="connsiteY10" fmla="*/ 946669 h 135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7998" h="1352358">
                <a:moveTo>
                  <a:pt x="425011" y="547424"/>
                </a:moveTo>
                <a:lnTo>
                  <a:pt x="2736769" y="72"/>
                </a:lnTo>
                <a:cubicBezTo>
                  <a:pt x="2790431" y="-6367"/>
                  <a:pt x="1071101" y="419708"/>
                  <a:pt x="746983" y="508787"/>
                </a:cubicBezTo>
                <a:cubicBezTo>
                  <a:pt x="422865" y="597866"/>
                  <a:pt x="815670" y="616111"/>
                  <a:pt x="792059" y="534545"/>
                </a:cubicBezTo>
                <a:cubicBezTo>
                  <a:pt x="768448" y="452979"/>
                  <a:pt x="612829" y="-71835"/>
                  <a:pt x="605316" y="19390"/>
                </a:cubicBezTo>
                <a:cubicBezTo>
                  <a:pt x="597803" y="110615"/>
                  <a:pt x="736251" y="988525"/>
                  <a:pt x="746983" y="1081897"/>
                </a:cubicBezTo>
                <a:cubicBezTo>
                  <a:pt x="757715" y="1175269"/>
                  <a:pt x="736251" y="538838"/>
                  <a:pt x="669710" y="579621"/>
                </a:cubicBezTo>
                <a:cubicBezTo>
                  <a:pt x="603169" y="620404"/>
                  <a:pt x="389594" y="1238590"/>
                  <a:pt x="347738" y="1326596"/>
                </a:cubicBezTo>
                <a:cubicBezTo>
                  <a:pt x="305882" y="1414602"/>
                  <a:pt x="476527" y="1261128"/>
                  <a:pt x="418572" y="1107655"/>
                </a:cubicBezTo>
                <a:cubicBezTo>
                  <a:pt x="360617" y="954182"/>
                  <a:pt x="-2137" y="432587"/>
                  <a:pt x="9" y="405756"/>
                </a:cubicBezTo>
                <a:cubicBezTo>
                  <a:pt x="2155" y="378925"/>
                  <a:pt x="216803" y="662797"/>
                  <a:pt x="431451" y="946669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3CBEEC95-6152-CD46-1D0F-F0F5DCCC7965}"/>
              </a:ext>
            </a:extLst>
          </p:cNvPr>
          <p:cNvSpPr/>
          <p:nvPr/>
        </p:nvSpPr>
        <p:spPr>
          <a:xfrm>
            <a:off x="5801932" y="3764590"/>
            <a:ext cx="2267638" cy="561905"/>
          </a:xfrm>
          <a:custGeom>
            <a:avLst/>
            <a:gdLst>
              <a:gd name="connsiteX0" fmla="*/ 0 w 2267638"/>
              <a:gd name="connsiteY0" fmla="*/ 440362 h 561905"/>
              <a:gd name="connsiteX1" fmla="*/ 2247364 w 2267638"/>
              <a:gd name="connsiteY1" fmla="*/ 2480 h 561905"/>
              <a:gd name="connsiteX2" fmla="*/ 1133341 w 2267638"/>
              <a:gd name="connsiteY2" fmla="*/ 260058 h 561905"/>
              <a:gd name="connsiteX3" fmla="*/ 1571223 w 2267638"/>
              <a:gd name="connsiteY3" fmla="*/ 214982 h 561905"/>
              <a:gd name="connsiteX4" fmla="*/ 315533 w 2267638"/>
              <a:gd name="connsiteY4" fmla="*/ 543393 h 561905"/>
              <a:gd name="connsiteX5" fmla="*/ 321972 w 2267638"/>
              <a:gd name="connsiteY5" fmla="*/ 491878 h 56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638" h="561905">
                <a:moveTo>
                  <a:pt x="0" y="440362"/>
                </a:moveTo>
                <a:lnTo>
                  <a:pt x="2247364" y="2480"/>
                </a:lnTo>
                <a:cubicBezTo>
                  <a:pt x="2436254" y="-27571"/>
                  <a:pt x="1246031" y="224641"/>
                  <a:pt x="1133341" y="260058"/>
                </a:cubicBezTo>
                <a:cubicBezTo>
                  <a:pt x="1020651" y="295475"/>
                  <a:pt x="1707524" y="167759"/>
                  <a:pt x="1571223" y="214982"/>
                </a:cubicBezTo>
                <a:cubicBezTo>
                  <a:pt x="1434922" y="262205"/>
                  <a:pt x="523741" y="497244"/>
                  <a:pt x="315533" y="543393"/>
                </a:cubicBezTo>
                <a:cubicBezTo>
                  <a:pt x="107325" y="589542"/>
                  <a:pt x="214648" y="540710"/>
                  <a:pt x="321972" y="49187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BCC79B0-3844-4AA9-1B8A-2E5D7043D6A9}"/>
              </a:ext>
            </a:extLst>
          </p:cNvPr>
          <p:cNvSpPr/>
          <p:nvPr/>
        </p:nvSpPr>
        <p:spPr>
          <a:xfrm>
            <a:off x="1967214" y="1158875"/>
            <a:ext cx="277511" cy="282604"/>
          </a:xfrm>
          <a:custGeom>
            <a:avLst/>
            <a:gdLst>
              <a:gd name="connsiteX0" fmla="*/ 277511 w 277511"/>
              <a:gd name="connsiteY0" fmla="*/ 0 h 282604"/>
              <a:gd name="connsiteX1" fmla="*/ 137811 w 277511"/>
              <a:gd name="connsiteY1" fmla="*/ 142875 h 282604"/>
              <a:gd name="connsiteX2" fmla="*/ 156861 w 277511"/>
              <a:gd name="connsiteY2" fmla="*/ 225425 h 282604"/>
              <a:gd name="connsiteX3" fmla="*/ 96536 w 277511"/>
              <a:gd name="connsiteY3" fmla="*/ 282575 h 282604"/>
              <a:gd name="connsiteX4" fmla="*/ 1286 w 277511"/>
              <a:gd name="connsiteY4" fmla="*/ 231775 h 282604"/>
              <a:gd name="connsiteX5" fmla="*/ 45736 w 277511"/>
              <a:gd name="connsiteY5" fmla="*/ 136525 h 282604"/>
              <a:gd name="connsiteX6" fmla="*/ 106061 w 277511"/>
              <a:gd name="connsiteY6" fmla="*/ 222250 h 282604"/>
              <a:gd name="connsiteX7" fmla="*/ 118761 w 277511"/>
              <a:gd name="connsiteY7" fmla="*/ 231775 h 282604"/>
              <a:gd name="connsiteX8" fmla="*/ 160036 w 277511"/>
              <a:gd name="connsiteY8" fmla="*/ 234950 h 2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511" h="282604">
                <a:moveTo>
                  <a:pt x="277511" y="0"/>
                </a:moveTo>
                <a:cubicBezTo>
                  <a:pt x="217715" y="52652"/>
                  <a:pt x="157919" y="105304"/>
                  <a:pt x="137811" y="142875"/>
                </a:cubicBezTo>
                <a:cubicBezTo>
                  <a:pt x="117703" y="180446"/>
                  <a:pt x="163740" y="202142"/>
                  <a:pt x="156861" y="225425"/>
                </a:cubicBezTo>
                <a:cubicBezTo>
                  <a:pt x="149982" y="248708"/>
                  <a:pt x="122465" y="281517"/>
                  <a:pt x="96536" y="282575"/>
                </a:cubicBezTo>
                <a:cubicBezTo>
                  <a:pt x="70607" y="283633"/>
                  <a:pt x="9753" y="256117"/>
                  <a:pt x="1286" y="231775"/>
                </a:cubicBezTo>
                <a:cubicBezTo>
                  <a:pt x="-7181" y="207433"/>
                  <a:pt x="28274" y="138112"/>
                  <a:pt x="45736" y="136525"/>
                </a:cubicBezTo>
                <a:cubicBezTo>
                  <a:pt x="63198" y="134938"/>
                  <a:pt x="93890" y="206375"/>
                  <a:pt x="106061" y="222250"/>
                </a:cubicBezTo>
                <a:cubicBezTo>
                  <a:pt x="118232" y="238125"/>
                  <a:pt x="109765" y="229658"/>
                  <a:pt x="118761" y="231775"/>
                </a:cubicBezTo>
                <a:cubicBezTo>
                  <a:pt x="127757" y="233892"/>
                  <a:pt x="143896" y="234421"/>
                  <a:pt x="160036" y="23495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27BC128-C924-B16F-3B95-47A333CCA1A9}"/>
              </a:ext>
            </a:extLst>
          </p:cNvPr>
          <p:cNvSpPr/>
          <p:nvPr/>
        </p:nvSpPr>
        <p:spPr>
          <a:xfrm>
            <a:off x="1876425" y="1374775"/>
            <a:ext cx="463550" cy="860425"/>
          </a:xfrm>
          <a:custGeom>
            <a:avLst/>
            <a:gdLst>
              <a:gd name="connsiteX0" fmla="*/ 463550 w 463550"/>
              <a:gd name="connsiteY0" fmla="*/ 0 h 860425"/>
              <a:gd name="connsiteX1" fmla="*/ 228600 w 463550"/>
              <a:gd name="connsiteY1" fmla="*/ 536575 h 860425"/>
              <a:gd name="connsiteX2" fmla="*/ 292100 w 463550"/>
              <a:gd name="connsiteY2" fmla="*/ 479425 h 860425"/>
              <a:gd name="connsiteX3" fmla="*/ 0 w 463550"/>
              <a:gd name="connsiteY3" fmla="*/ 860425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" h="860425">
                <a:moveTo>
                  <a:pt x="463550" y="0"/>
                </a:moveTo>
                <a:cubicBezTo>
                  <a:pt x="360362" y="228335"/>
                  <a:pt x="257175" y="456671"/>
                  <a:pt x="228600" y="536575"/>
                </a:cubicBezTo>
                <a:cubicBezTo>
                  <a:pt x="200025" y="616479"/>
                  <a:pt x="330200" y="425450"/>
                  <a:pt x="292100" y="479425"/>
                </a:cubicBezTo>
                <a:cubicBezTo>
                  <a:pt x="254000" y="533400"/>
                  <a:pt x="127000" y="696912"/>
                  <a:pt x="0" y="8604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FF890E45-FBF0-22E1-0230-5C5C6973896F}"/>
              </a:ext>
            </a:extLst>
          </p:cNvPr>
          <p:cNvSpPr/>
          <p:nvPr/>
        </p:nvSpPr>
        <p:spPr>
          <a:xfrm>
            <a:off x="2076365" y="1530350"/>
            <a:ext cx="1012910" cy="667004"/>
          </a:xfrm>
          <a:custGeom>
            <a:avLst/>
            <a:gdLst>
              <a:gd name="connsiteX0" fmla="*/ 425535 w 1012910"/>
              <a:gd name="connsiteY0" fmla="*/ 0 h 667004"/>
              <a:gd name="connsiteX1" fmla="*/ 749385 w 1012910"/>
              <a:gd name="connsiteY1" fmla="*/ 374650 h 667004"/>
              <a:gd name="connsiteX2" fmla="*/ 438235 w 1012910"/>
              <a:gd name="connsiteY2" fmla="*/ 415925 h 667004"/>
              <a:gd name="connsiteX3" fmla="*/ 85 w 1012910"/>
              <a:gd name="connsiteY3" fmla="*/ 666750 h 667004"/>
              <a:gd name="connsiteX4" fmla="*/ 403310 w 1012910"/>
              <a:gd name="connsiteY4" fmla="*/ 460375 h 667004"/>
              <a:gd name="connsiteX5" fmla="*/ 704935 w 1012910"/>
              <a:gd name="connsiteY5" fmla="*/ 320675 h 667004"/>
              <a:gd name="connsiteX6" fmla="*/ 1012910 w 1012910"/>
              <a:gd name="connsiteY6" fmla="*/ 365125 h 66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910" h="667004">
                <a:moveTo>
                  <a:pt x="425535" y="0"/>
                </a:moveTo>
                <a:cubicBezTo>
                  <a:pt x="586401" y="152664"/>
                  <a:pt x="747268" y="305329"/>
                  <a:pt x="749385" y="374650"/>
                </a:cubicBezTo>
                <a:cubicBezTo>
                  <a:pt x="751502" y="443971"/>
                  <a:pt x="563118" y="367242"/>
                  <a:pt x="438235" y="415925"/>
                </a:cubicBezTo>
                <a:cubicBezTo>
                  <a:pt x="313352" y="464608"/>
                  <a:pt x="5906" y="659342"/>
                  <a:pt x="85" y="666750"/>
                </a:cubicBezTo>
                <a:cubicBezTo>
                  <a:pt x="-5736" y="674158"/>
                  <a:pt x="285835" y="518054"/>
                  <a:pt x="403310" y="460375"/>
                </a:cubicBezTo>
                <a:cubicBezTo>
                  <a:pt x="520785" y="402696"/>
                  <a:pt x="603335" y="336550"/>
                  <a:pt x="704935" y="320675"/>
                </a:cubicBezTo>
                <a:cubicBezTo>
                  <a:pt x="806535" y="304800"/>
                  <a:pt x="909722" y="334962"/>
                  <a:pt x="1012910" y="36512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C8DECDC-4A21-372E-306A-7D5751BFC1FD}"/>
              </a:ext>
            </a:extLst>
          </p:cNvPr>
          <p:cNvSpPr/>
          <p:nvPr/>
        </p:nvSpPr>
        <p:spPr>
          <a:xfrm>
            <a:off x="2473325" y="2095500"/>
            <a:ext cx="1489075" cy="285750"/>
          </a:xfrm>
          <a:custGeom>
            <a:avLst/>
            <a:gdLst>
              <a:gd name="connsiteX0" fmla="*/ 0 w 1489075"/>
              <a:gd name="connsiteY0" fmla="*/ 285750 h 285750"/>
              <a:gd name="connsiteX1" fmla="*/ 1489075 w 1489075"/>
              <a:gd name="connsiteY1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9075" h="285750">
                <a:moveTo>
                  <a:pt x="0" y="285750"/>
                </a:moveTo>
                <a:lnTo>
                  <a:pt x="1489075" y="0"/>
                </a:ln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CC8023F-30A3-2E61-2148-DCF2ADF4EB67}"/>
              </a:ext>
            </a:extLst>
          </p:cNvPr>
          <p:cNvSpPr/>
          <p:nvPr/>
        </p:nvSpPr>
        <p:spPr>
          <a:xfrm>
            <a:off x="2790825" y="2313972"/>
            <a:ext cx="841428" cy="530828"/>
          </a:xfrm>
          <a:custGeom>
            <a:avLst/>
            <a:gdLst>
              <a:gd name="connsiteX0" fmla="*/ 0 w 841428"/>
              <a:gd name="connsiteY0" fmla="*/ 86328 h 530828"/>
              <a:gd name="connsiteX1" fmla="*/ 727075 w 841428"/>
              <a:gd name="connsiteY1" fmla="*/ 603 h 530828"/>
              <a:gd name="connsiteX2" fmla="*/ 511175 w 841428"/>
              <a:gd name="connsiteY2" fmla="*/ 57753 h 530828"/>
              <a:gd name="connsiteX3" fmla="*/ 841375 w 841428"/>
              <a:gd name="connsiteY3" fmla="*/ 229203 h 530828"/>
              <a:gd name="connsiteX4" fmla="*/ 482600 w 841428"/>
              <a:gd name="connsiteY4" fmla="*/ 251428 h 530828"/>
              <a:gd name="connsiteX5" fmla="*/ 60325 w 841428"/>
              <a:gd name="connsiteY5" fmla="*/ 178403 h 530828"/>
              <a:gd name="connsiteX6" fmla="*/ 473075 w 841428"/>
              <a:gd name="connsiteY6" fmla="*/ 222853 h 530828"/>
              <a:gd name="connsiteX7" fmla="*/ 723900 w 841428"/>
              <a:gd name="connsiteY7" fmla="*/ 530828 h 53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428" h="530828">
                <a:moveTo>
                  <a:pt x="0" y="86328"/>
                </a:moveTo>
                <a:lnTo>
                  <a:pt x="727075" y="603"/>
                </a:lnTo>
                <a:cubicBezTo>
                  <a:pt x="812271" y="-4159"/>
                  <a:pt x="492125" y="19653"/>
                  <a:pt x="511175" y="57753"/>
                </a:cubicBezTo>
                <a:cubicBezTo>
                  <a:pt x="530225" y="95853"/>
                  <a:pt x="846138" y="196924"/>
                  <a:pt x="841375" y="229203"/>
                </a:cubicBezTo>
                <a:cubicBezTo>
                  <a:pt x="836613" y="261482"/>
                  <a:pt x="612775" y="259895"/>
                  <a:pt x="482600" y="251428"/>
                </a:cubicBezTo>
                <a:cubicBezTo>
                  <a:pt x="352425" y="242961"/>
                  <a:pt x="61912" y="183165"/>
                  <a:pt x="60325" y="178403"/>
                </a:cubicBezTo>
                <a:cubicBezTo>
                  <a:pt x="58738" y="173641"/>
                  <a:pt x="362479" y="164116"/>
                  <a:pt x="473075" y="222853"/>
                </a:cubicBezTo>
                <a:cubicBezTo>
                  <a:pt x="583671" y="281590"/>
                  <a:pt x="653785" y="406209"/>
                  <a:pt x="723900" y="53082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3C84959F-F336-433B-FF68-8EA0AF51D61B}"/>
              </a:ext>
            </a:extLst>
          </p:cNvPr>
          <p:cNvSpPr/>
          <p:nvPr/>
        </p:nvSpPr>
        <p:spPr>
          <a:xfrm>
            <a:off x="2056841" y="369948"/>
            <a:ext cx="408545" cy="672538"/>
          </a:xfrm>
          <a:custGeom>
            <a:avLst/>
            <a:gdLst>
              <a:gd name="connsiteX0" fmla="*/ 183788 w 408545"/>
              <a:gd name="connsiteY0" fmla="*/ 0 h 672538"/>
              <a:gd name="connsiteX1" fmla="*/ 225669 w 408545"/>
              <a:gd name="connsiteY1" fmla="*/ 432770 h 672538"/>
              <a:gd name="connsiteX2" fmla="*/ 400173 w 408545"/>
              <a:gd name="connsiteY2" fmla="*/ 656134 h 672538"/>
              <a:gd name="connsiteX3" fmla="*/ 344332 w 408545"/>
              <a:gd name="connsiteY3" fmla="*/ 600293 h 672538"/>
              <a:gd name="connsiteX4" fmla="*/ 30225 w 408545"/>
              <a:gd name="connsiteY4" fmla="*/ 160544 h 672538"/>
              <a:gd name="connsiteX5" fmla="*/ 30225 w 408545"/>
              <a:gd name="connsiteY5" fmla="*/ 153563 h 67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545" h="672538">
                <a:moveTo>
                  <a:pt x="183788" y="0"/>
                </a:moveTo>
                <a:cubicBezTo>
                  <a:pt x="186696" y="161707"/>
                  <a:pt x="189605" y="323414"/>
                  <a:pt x="225669" y="432770"/>
                </a:cubicBezTo>
                <a:cubicBezTo>
                  <a:pt x="261733" y="542126"/>
                  <a:pt x="400173" y="656134"/>
                  <a:pt x="400173" y="656134"/>
                </a:cubicBezTo>
                <a:cubicBezTo>
                  <a:pt x="419950" y="684055"/>
                  <a:pt x="405990" y="682891"/>
                  <a:pt x="344332" y="600293"/>
                </a:cubicBezTo>
                <a:cubicBezTo>
                  <a:pt x="282674" y="517695"/>
                  <a:pt x="30225" y="160544"/>
                  <a:pt x="30225" y="160544"/>
                </a:cubicBezTo>
                <a:cubicBezTo>
                  <a:pt x="-22126" y="86089"/>
                  <a:pt x="4049" y="119826"/>
                  <a:pt x="30225" y="153563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526BFB1-E32D-765A-7A88-8BFCA46E2BA2}"/>
              </a:ext>
            </a:extLst>
          </p:cNvPr>
          <p:cNvSpPr/>
          <p:nvPr/>
        </p:nvSpPr>
        <p:spPr>
          <a:xfrm>
            <a:off x="5400675" y="2286000"/>
            <a:ext cx="321471" cy="673100"/>
          </a:xfrm>
          <a:custGeom>
            <a:avLst/>
            <a:gdLst>
              <a:gd name="connsiteX0" fmla="*/ 0 w 321471"/>
              <a:gd name="connsiteY0" fmla="*/ 0 h 673100"/>
              <a:gd name="connsiteX1" fmla="*/ 225425 w 321471"/>
              <a:gd name="connsiteY1" fmla="*/ 479425 h 673100"/>
              <a:gd name="connsiteX2" fmla="*/ 222250 w 321471"/>
              <a:gd name="connsiteY2" fmla="*/ 441325 h 673100"/>
              <a:gd name="connsiteX3" fmla="*/ 298450 w 321471"/>
              <a:gd name="connsiteY3" fmla="*/ 673100 h 673100"/>
              <a:gd name="connsiteX4" fmla="*/ 320675 w 321471"/>
              <a:gd name="connsiteY4" fmla="*/ 441325 h 673100"/>
              <a:gd name="connsiteX5" fmla="*/ 276225 w 321471"/>
              <a:gd name="connsiteY5" fmla="*/ 146050 h 673100"/>
              <a:gd name="connsiteX6" fmla="*/ 269875 w 321471"/>
              <a:gd name="connsiteY6" fmla="*/ 142875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71" h="673100">
                <a:moveTo>
                  <a:pt x="0" y="0"/>
                </a:moveTo>
                <a:cubicBezTo>
                  <a:pt x="94191" y="202935"/>
                  <a:pt x="188383" y="405871"/>
                  <a:pt x="225425" y="479425"/>
                </a:cubicBezTo>
                <a:cubicBezTo>
                  <a:pt x="262467" y="552979"/>
                  <a:pt x="210079" y="409046"/>
                  <a:pt x="222250" y="441325"/>
                </a:cubicBezTo>
                <a:cubicBezTo>
                  <a:pt x="234421" y="473604"/>
                  <a:pt x="282046" y="673100"/>
                  <a:pt x="298450" y="673100"/>
                </a:cubicBezTo>
                <a:cubicBezTo>
                  <a:pt x="314854" y="673100"/>
                  <a:pt x="324379" y="529167"/>
                  <a:pt x="320675" y="441325"/>
                </a:cubicBezTo>
                <a:cubicBezTo>
                  <a:pt x="316971" y="353483"/>
                  <a:pt x="276225" y="146050"/>
                  <a:pt x="276225" y="146050"/>
                </a:cubicBezTo>
                <a:cubicBezTo>
                  <a:pt x="267758" y="96308"/>
                  <a:pt x="268816" y="119591"/>
                  <a:pt x="269875" y="142875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D61232F-BE6A-E5BC-1DA2-9F77E64F6BB7}"/>
              </a:ext>
            </a:extLst>
          </p:cNvPr>
          <p:cNvSpPr/>
          <p:nvPr/>
        </p:nvSpPr>
        <p:spPr>
          <a:xfrm>
            <a:off x="2231136" y="435746"/>
            <a:ext cx="1319781" cy="527422"/>
          </a:xfrm>
          <a:custGeom>
            <a:avLst/>
            <a:gdLst>
              <a:gd name="connsiteX0" fmla="*/ 0 w 1319781"/>
              <a:gd name="connsiteY0" fmla="*/ 527422 h 527422"/>
              <a:gd name="connsiteX1" fmla="*/ 1194816 w 1319781"/>
              <a:gd name="connsiteY1" fmla="*/ 3166 h 527422"/>
              <a:gd name="connsiteX2" fmla="*/ 792480 w 1319781"/>
              <a:gd name="connsiteY2" fmla="*/ 295774 h 527422"/>
              <a:gd name="connsiteX3" fmla="*/ 1316736 w 1319781"/>
              <a:gd name="connsiteY3" fmla="*/ 27550 h 527422"/>
              <a:gd name="connsiteX4" fmla="*/ 499872 w 1319781"/>
              <a:gd name="connsiteY4" fmla="*/ 295774 h 52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781" h="527422">
                <a:moveTo>
                  <a:pt x="0" y="527422"/>
                </a:moveTo>
                <a:cubicBezTo>
                  <a:pt x="531368" y="284598"/>
                  <a:pt x="1062736" y="41774"/>
                  <a:pt x="1194816" y="3166"/>
                </a:cubicBezTo>
                <a:cubicBezTo>
                  <a:pt x="1326896" y="-35442"/>
                  <a:pt x="772160" y="291710"/>
                  <a:pt x="792480" y="295774"/>
                </a:cubicBezTo>
                <a:cubicBezTo>
                  <a:pt x="812800" y="299838"/>
                  <a:pt x="1365504" y="27550"/>
                  <a:pt x="1316736" y="27550"/>
                </a:cubicBezTo>
                <a:cubicBezTo>
                  <a:pt x="1267968" y="27550"/>
                  <a:pt x="883920" y="161662"/>
                  <a:pt x="499872" y="295774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5314E645-198B-466E-EC61-09653E619A5F}"/>
              </a:ext>
            </a:extLst>
          </p:cNvPr>
          <p:cNvSpPr/>
          <p:nvPr/>
        </p:nvSpPr>
        <p:spPr>
          <a:xfrm>
            <a:off x="6669024" y="5059680"/>
            <a:ext cx="1048512" cy="792480"/>
          </a:xfrm>
          <a:custGeom>
            <a:avLst/>
            <a:gdLst>
              <a:gd name="connsiteX0" fmla="*/ 0 w 1048512"/>
              <a:gd name="connsiteY0" fmla="*/ 792480 h 792480"/>
              <a:gd name="connsiteX1" fmla="*/ 755904 w 1048512"/>
              <a:gd name="connsiteY1" fmla="*/ 268224 h 792480"/>
              <a:gd name="connsiteX2" fmla="*/ 170688 w 1048512"/>
              <a:gd name="connsiteY2" fmla="*/ 536448 h 792480"/>
              <a:gd name="connsiteX3" fmla="*/ 1048512 w 1048512"/>
              <a:gd name="connsiteY3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512" h="792480">
                <a:moveTo>
                  <a:pt x="0" y="792480"/>
                </a:moveTo>
                <a:cubicBezTo>
                  <a:pt x="363728" y="551688"/>
                  <a:pt x="727456" y="310896"/>
                  <a:pt x="755904" y="268224"/>
                </a:cubicBezTo>
                <a:cubicBezTo>
                  <a:pt x="784352" y="225552"/>
                  <a:pt x="121920" y="581152"/>
                  <a:pt x="170688" y="536448"/>
                </a:cubicBezTo>
                <a:cubicBezTo>
                  <a:pt x="219456" y="491744"/>
                  <a:pt x="633984" y="245872"/>
                  <a:pt x="1048512" y="0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6FD00BF-B267-EBA9-D280-CC3468FBD231}"/>
              </a:ext>
            </a:extLst>
          </p:cNvPr>
          <p:cNvSpPr/>
          <p:nvPr/>
        </p:nvSpPr>
        <p:spPr>
          <a:xfrm>
            <a:off x="9863328" y="4230624"/>
            <a:ext cx="1499616" cy="175749"/>
          </a:xfrm>
          <a:custGeom>
            <a:avLst/>
            <a:gdLst>
              <a:gd name="connsiteX0" fmla="*/ 0 w 1499616"/>
              <a:gd name="connsiteY0" fmla="*/ 0 h 175749"/>
              <a:gd name="connsiteX1" fmla="*/ 1011936 w 1499616"/>
              <a:gd name="connsiteY1" fmla="*/ 170688 h 175749"/>
              <a:gd name="connsiteX2" fmla="*/ 134112 w 1499616"/>
              <a:gd name="connsiteY2" fmla="*/ 134112 h 175749"/>
              <a:gd name="connsiteX3" fmla="*/ 1499616 w 1499616"/>
              <a:gd name="connsiteY3" fmla="*/ 170688 h 1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616" h="175749">
                <a:moveTo>
                  <a:pt x="0" y="0"/>
                </a:moveTo>
                <a:cubicBezTo>
                  <a:pt x="494792" y="74168"/>
                  <a:pt x="989584" y="148336"/>
                  <a:pt x="1011936" y="170688"/>
                </a:cubicBezTo>
                <a:cubicBezTo>
                  <a:pt x="1034288" y="193040"/>
                  <a:pt x="52832" y="134112"/>
                  <a:pt x="134112" y="134112"/>
                </a:cubicBezTo>
                <a:cubicBezTo>
                  <a:pt x="215392" y="134112"/>
                  <a:pt x="857504" y="152400"/>
                  <a:pt x="1499616" y="170688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7B629C74-C5F4-77C8-ED2E-AC826FB43B93}"/>
              </a:ext>
            </a:extLst>
          </p:cNvPr>
          <p:cNvSpPr/>
          <p:nvPr/>
        </p:nvSpPr>
        <p:spPr>
          <a:xfrm>
            <a:off x="1365504" y="2841496"/>
            <a:ext cx="1686723" cy="178285"/>
          </a:xfrm>
          <a:custGeom>
            <a:avLst/>
            <a:gdLst>
              <a:gd name="connsiteX0" fmla="*/ 0 w 1686723"/>
              <a:gd name="connsiteY0" fmla="*/ 145544 h 178285"/>
              <a:gd name="connsiteX1" fmla="*/ 1682496 w 1686723"/>
              <a:gd name="connsiteY1" fmla="*/ 11432 h 178285"/>
              <a:gd name="connsiteX2" fmla="*/ 499872 w 1686723"/>
              <a:gd name="connsiteY2" fmla="*/ 11432 h 178285"/>
              <a:gd name="connsiteX3" fmla="*/ 1133856 w 1686723"/>
              <a:gd name="connsiteY3" fmla="*/ 48008 h 178285"/>
              <a:gd name="connsiteX4" fmla="*/ 755904 w 1686723"/>
              <a:gd name="connsiteY4" fmla="*/ 169928 h 178285"/>
              <a:gd name="connsiteX5" fmla="*/ 1353312 w 1686723"/>
              <a:gd name="connsiteY5" fmla="*/ 157736 h 17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23" h="178285">
                <a:moveTo>
                  <a:pt x="0" y="145544"/>
                </a:moveTo>
                <a:lnTo>
                  <a:pt x="1682496" y="11432"/>
                </a:lnTo>
                <a:cubicBezTo>
                  <a:pt x="1765808" y="-10920"/>
                  <a:pt x="591312" y="5336"/>
                  <a:pt x="499872" y="11432"/>
                </a:cubicBezTo>
                <a:cubicBezTo>
                  <a:pt x="408432" y="17528"/>
                  <a:pt x="1091184" y="21592"/>
                  <a:pt x="1133856" y="48008"/>
                </a:cubicBezTo>
                <a:cubicBezTo>
                  <a:pt x="1176528" y="74424"/>
                  <a:pt x="719328" y="151640"/>
                  <a:pt x="755904" y="169928"/>
                </a:cubicBezTo>
                <a:cubicBezTo>
                  <a:pt x="792480" y="188216"/>
                  <a:pt x="1072896" y="172976"/>
                  <a:pt x="1353312" y="157736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26E925AA-CCDE-83A9-D93B-D1C3BC01F319}"/>
              </a:ext>
            </a:extLst>
          </p:cNvPr>
          <p:cNvSpPr/>
          <p:nvPr/>
        </p:nvSpPr>
        <p:spPr>
          <a:xfrm>
            <a:off x="9546336" y="6022848"/>
            <a:ext cx="2401824" cy="122468"/>
          </a:xfrm>
          <a:custGeom>
            <a:avLst/>
            <a:gdLst>
              <a:gd name="connsiteX0" fmla="*/ 0 w 2401824"/>
              <a:gd name="connsiteY0" fmla="*/ 36576 h 122468"/>
              <a:gd name="connsiteX1" fmla="*/ 2194560 w 2401824"/>
              <a:gd name="connsiteY1" fmla="*/ 0 h 122468"/>
              <a:gd name="connsiteX2" fmla="*/ 1048512 w 2401824"/>
              <a:gd name="connsiteY2" fmla="*/ 121920 h 122468"/>
              <a:gd name="connsiteX3" fmla="*/ 2401824 w 2401824"/>
              <a:gd name="connsiteY3" fmla="*/ 36576 h 12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824" h="122468">
                <a:moveTo>
                  <a:pt x="0" y="36576"/>
                </a:moveTo>
                <a:lnTo>
                  <a:pt x="2194560" y="0"/>
                </a:lnTo>
                <a:cubicBezTo>
                  <a:pt x="2369312" y="14224"/>
                  <a:pt x="1013968" y="115824"/>
                  <a:pt x="1048512" y="121920"/>
                </a:cubicBezTo>
                <a:cubicBezTo>
                  <a:pt x="1083056" y="128016"/>
                  <a:pt x="1742440" y="82296"/>
                  <a:pt x="2401824" y="36576"/>
                </a:cubicBezTo>
              </a:path>
            </a:pathLst>
          </a:cu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81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88789-03BC-8971-A4D9-2860B637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 hidden="1">
            <a:extLst>
              <a:ext uri="{FF2B5EF4-FFF2-40B4-BE49-F238E27FC236}">
                <a16:creationId xmlns:a16="http://schemas.microsoft.com/office/drawing/2014/main" id="{22BC0F70-6A47-A94F-558A-284408FD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0" name="グループ化 1089">
            <a:extLst>
              <a:ext uri="{FF2B5EF4-FFF2-40B4-BE49-F238E27FC236}">
                <a16:creationId xmlns:a16="http://schemas.microsoft.com/office/drawing/2014/main" id="{02F9CD93-E2A7-3120-1103-4E52294894C6}"/>
              </a:ext>
            </a:extLst>
          </p:cNvPr>
          <p:cNvGrpSpPr/>
          <p:nvPr/>
        </p:nvGrpSpPr>
        <p:grpSpPr>
          <a:xfrm>
            <a:off x="11623" y="353792"/>
            <a:ext cx="10385523" cy="6280992"/>
            <a:chOff x="869856" y="-25457"/>
            <a:chExt cx="11343979" cy="6860650"/>
          </a:xfrm>
          <a:noFill/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2D7E37CB-3627-3A4F-FB5A-7E2F3C1DE8E7}"/>
                </a:ext>
              </a:extLst>
            </p:cNvPr>
            <p:cNvSpPr/>
            <p:nvPr/>
          </p:nvSpPr>
          <p:spPr>
            <a:xfrm>
              <a:off x="2740188" y="809625"/>
              <a:ext cx="447565" cy="446904"/>
            </a:xfrm>
            <a:custGeom>
              <a:avLst/>
              <a:gdLst>
                <a:gd name="connsiteX0" fmla="*/ 31587 w 447565"/>
                <a:gd name="connsiteY0" fmla="*/ 0 h 446904"/>
                <a:gd name="connsiteX1" fmla="*/ 314162 w 447565"/>
                <a:gd name="connsiteY1" fmla="*/ 158750 h 446904"/>
                <a:gd name="connsiteX2" fmla="*/ 101437 w 447565"/>
                <a:gd name="connsiteY2" fmla="*/ 231775 h 446904"/>
                <a:gd name="connsiteX3" fmla="*/ 266537 w 447565"/>
                <a:gd name="connsiteY3" fmla="*/ 231775 h 446904"/>
                <a:gd name="connsiteX4" fmla="*/ 130012 w 447565"/>
                <a:gd name="connsiteY4" fmla="*/ 266700 h 446904"/>
                <a:gd name="connsiteX5" fmla="*/ 22062 w 447565"/>
                <a:gd name="connsiteY5" fmla="*/ 444500 h 446904"/>
                <a:gd name="connsiteX6" fmla="*/ 31587 w 447565"/>
                <a:gd name="connsiteY6" fmla="*/ 355600 h 446904"/>
                <a:gd name="connsiteX7" fmla="*/ 345912 w 447565"/>
                <a:gd name="connsiteY7" fmla="*/ 161925 h 446904"/>
                <a:gd name="connsiteX8" fmla="*/ 447512 w 447565"/>
                <a:gd name="connsiteY8" fmla="*/ 139700 h 446904"/>
                <a:gd name="connsiteX9" fmla="*/ 336387 w 447565"/>
                <a:gd name="connsiteY9" fmla="*/ 139700 h 446904"/>
                <a:gd name="connsiteX10" fmla="*/ 47462 w 447565"/>
                <a:gd name="connsiteY10" fmla="*/ 120650 h 446904"/>
                <a:gd name="connsiteX11" fmla="*/ 247487 w 447565"/>
                <a:gd name="connsiteY11" fmla="*/ 104775 h 4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565" h="446904">
                  <a:moveTo>
                    <a:pt x="31587" y="0"/>
                  </a:moveTo>
                  <a:cubicBezTo>
                    <a:pt x="167053" y="60060"/>
                    <a:pt x="302520" y="120121"/>
                    <a:pt x="314162" y="158750"/>
                  </a:cubicBezTo>
                  <a:cubicBezTo>
                    <a:pt x="325804" y="197379"/>
                    <a:pt x="109374" y="219604"/>
                    <a:pt x="101437" y="231775"/>
                  </a:cubicBezTo>
                  <a:cubicBezTo>
                    <a:pt x="93500" y="243946"/>
                    <a:pt x="261775" y="225954"/>
                    <a:pt x="266537" y="231775"/>
                  </a:cubicBezTo>
                  <a:cubicBezTo>
                    <a:pt x="271299" y="237596"/>
                    <a:pt x="170758" y="231246"/>
                    <a:pt x="130012" y="266700"/>
                  </a:cubicBezTo>
                  <a:cubicBezTo>
                    <a:pt x="89266" y="302154"/>
                    <a:pt x="38466" y="429683"/>
                    <a:pt x="22062" y="444500"/>
                  </a:cubicBezTo>
                  <a:cubicBezTo>
                    <a:pt x="5658" y="459317"/>
                    <a:pt x="-22388" y="402696"/>
                    <a:pt x="31587" y="355600"/>
                  </a:cubicBezTo>
                  <a:cubicBezTo>
                    <a:pt x="85562" y="308504"/>
                    <a:pt x="276591" y="197908"/>
                    <a:pt x="345912" y="161925"/>
                  </a:cubicBezTo>
                  <a:cubicBezTo>
                    <a:pt x="415233" y="125942"/>
                    <a:pt x="449099" y="143404"/>
                    <a:pt x="447512" y="139700"/>
                  </a:cubicBezTo>
                  <a:cubicBezTo>
                    <a:pt x="445925" y="135996"/>
                    <a:pt x="403062" y="142875"/>
                    <a:pt x="336387" y="139700"/>
                  </a:cubicBezTo>
                  <a:cubicBezTo>
                    <a:pt x="269712" y="136525"/>
                    <a:pt x="62279" y="126471"/>
                    <a:pt x="47462" y="120650"/>
                  </a:cubicBezTo>
                  <a:cubicBezTo>
                    <a:pt x="32645" y="114829"/>
                    <a:pt x="140066" y="109802"/>
                    <a:pt x="247487" y="1047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0506EB14-C1B0-9530-9A86-5DBBE9A94CDD}"/>
                </a:ext>
              </a:extLst>
            </p:cNvPr>
            <p:cNvSpPr/>
            <p:nvPr/>
          </p:nvSpPr>
          <p:spPr>
            <a:xfrm>
              <a:off x="2320925" y="857897"/>
              <a:ext cx="1147215" cy="780814"/>
            </a:xfrm>
            <a:custGeom>
              <a:avLst/>
              <a:gdLst>
                <a:gd name="connsiteX0" fmla="*/ 0 w 1147215"/>
                <a:gd name="connsiteY0" fmla="*/ 104128 h 780814"/>
                <a:gd name="connsiteX1" fmla="*/ 457200 w 1147215"/>
                <a:gd name="connsiteY1" fmla="*/ 2528 h 780814"/>
                <a:gd name="connsiteX2" fmla="*/ 301625 w 1147215"/>
                <a:gd name="connsiteY2" fmla="*/ 37453 h 780814"/>
                <a:gd name="connsiteX3" fmla="*/ 568325 w 1147215"/>
                <a:gd name="connsiteY3" fmla="*/ 110478 h 780814"/>
                <a:gd name="connsiteX4" fmla="*/ 361950 w 1147215"/>
                <a:gd name="connsiteY4" fmla="*/ 193028 h 780814"/>
                <a:gd name="connsiteX5" fmla="*/ 596900 w 1147215"/>
                <a:gd name="connsiteY5" fmla="*/ 304153 h 780814"/>
                <a:gd name="connsiteX6" fmla="*/ 403225 w 1147215"/>
                <a:gd name="connsiteY6" fmla="*/ 361303 h 780814"/>
                <a:gd name="connsiteX7" fmla="*/ 762000 w 1147215"/>
                <a:gd name="connsiteY7" fmla="*/ 535928 h 780814"/>
                <a:gd name="connsiteX8" fmla="*/ 549275 w 1147215"/>
                <a:gd name="connsiteY8" fmla="*/ 507353 h 780814"/>
                <a:gd name="connsiteX9" fmla="*/ 1146175 w 1147215"/>
                <a:gd name="connsiteY9" fmla="*/ 780403 h 780814"/>
                <a:gd name="connsiteX10" fmla="*/ 704850 w 1147215"/>
                <a:gd name="connsiteY10" fmla="*/ 574028 h 780814"/>
                <a:gd name="connsiteX11" fmla="*/ 60325 w 1147215"/>
                <a:gd name="connsiteY11" fmla="*/ 288278 h 780814"/>
                <a:gd name="connsiteX12" fmla="*/ 596900 w 1147215"/>
                <a:gd name="connsiteY12" fmla="*/ 415278 h 780814"/>
                <a:gd name="connsiteX13" fmla="*/ 450850 w 1147215"/>
                <a:gd name="connsiteY13" fmla="*/ 291453 h 780814"/>
                <a:gd name="connsiteX14" fmla="*/ 196850 w 1147215"/>
                <a:gd name="connsiteY14" fmla="*/ 116828 h 780814"/>
                <a:gd name="connsiteX15" fmla="*/ 438150 w 1147215"/>
                <a:gd name="connsiteY15" fmla="*/ 266053 h 780814"/>
                <a:gd name="connsiteX16" fmla="*/ 190500 w 1147215"/>
                <a:gd name="connsiteY16" fmla="*/ 113653 h 780814"/>
                <a:gd name="connsiteX17" fmla="*/ 358775 w 1147215"/>
                <a:gd name="connsiteY17" fmla="*/ 104128 h 780814"/>
                <a:gd name="connsiteX18" fmla="*/ 209550 w 1147215"/>
                <a:gd name="connsiteY18" fmla="*/ 110478 h 78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7215" h="780814">
                  <a:moveTo>
                    <a:pt x="0" y="104128"/>
                  </a:moveTo>
                  <a:lnTo>
                    <a:pt x="457200" y="2528"/>
                  </a:lnTo>
                  <a:cubicBezTo>
                    <a:pt x="507471" y="-8584"/>
                    <a:pt x="283104" y="19461"/>
                    <a:pt x="301625" y="37453"/>
                  </a:cubicBezTo>
                  <a:cubicBezTo>
                    <a:pt x="320146" y="55445"/>
                    <a:pt x="558271" y="84549"/>
                    <a:pt x="568325" y="110478"/>
                  </a:cubicBezTo>
                  <a:cubicBezTo>
                    <a:pt x="578379" y="136407"/>
                    <a:pt x="357188" y="160749"/>
                    <a:pt x="361950" y="193028"/>
                  </a:cubicBezTo>
                  <a:cubicBezTo>
                    <a:pt x="366713" y="225307"/>
                    <a:pt x="590021" y="276107"/>
                    <a:pt x="596900" y="304153"/>
                  </a:cubicBezTo>
                  <a:cubicBezTo>
                    <a:pt x="603779" y="332199"/>
                    <a:pt x="375708" y="322674"/>
                    <a:pt x="403225" y="361303"/>
                  </a:cubicBezTo>
                  <a:cubicBezTo>
                    <a:pt x="430742" y="399932"/>
                    <a:pt x="737658" y="511586"/>
                    <a:pt x="762000" y="535928"/>
                  </a:cubicBezTo>
                  <a:cubicBezTo>
                    <a:pt x="786342" y="560270"/>
                    <a:pt x="485246" y="466607"/>
                    <a:pt x="549275" y="507353"/>
                  </a:cubicBezTo>
                  <a:cubicBezTo>
                    <a:pt x="613304" y="548099"/>
                    <a:pt x="1120246" y="769291"/>
                    <a:pt x="1146175" y="780403"/>
                  </a:cubicBezTo>
                  <a:cubicBezTo>
                    <a:pt x="1172104" y="791516"/>
                    <a:pt x="704850" y="574028"/>
                    <a:pt x="704850" y="574028"/>
                  </a:cubicBezTo>
                  <a:cubicBezTo>
                    <a:pt x="523875" y="492007"/>
                    <a:pt x="78317" y="314736"/>
                    <a:pt x="60325" y="288278"/>
                  </a:cubicBezTo>
                  <a:cubicBezTo>
                    <a:pt x="42333" y="261820"/>
                    <a:pt x="531813" y="414749"/>
                    <a:pt x="596900" y="415278"/>
                  </a:cubicBezTo>
                  <a:cubicBezTo>
                    <a:pt x="661987" y="415807"/>
                    <a:pt x="517525" y="341195"/>
                    <a:pt x="450850" y="291453"/>
                  </a:cubicBezTo>
                  <a:cubicBezTo>
                    <a:pt x="384175" y="241711"/>
                    <a:pt x="198967" y="121061"/>
                    <a:pt x="196850" y="116828"/>
                  </a:cubicBezTo>
                  <a:cubicBezTo>
                    <a:pt x="194733" y="112595"/>
                    <a:pt x="439208" y="266582"/>
                    <a:pt x="438150" y="266053"/>
                  </a:cubicBezTo>
                  <a:cubicBezTo>
                    <a:pt x="437092" y="265524"/>
                    <a:pt x="203729" y="140641"/>
                    <a:pt x="190500" y="113653"/>
                  </a:cubicBezTo>
                  <a:cubicBezTo>
                    <a:pt x="177271" y="86665"/>
                    <a:pt x="355600" y="104657"/>
                    <a:pt x="358775" y="104128"/>
                  </a:cubicBezTo>
                  <a:cubicBezTo>
                    <a:pt x="361950" y="103599"/>
                    <a:pt x="285750" y="107038"/>
                    <a:pt x="209550" y="11047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1C6D2AE-4773-11F2-D586-86F022917D8B}"/>
                </a:ext>
              </a:extLst>
            </p:cNvPr>
            <p:cNvSpPr/>
            <p:nvPr/>
          </p:nvSpPr>
          <p:spPr>
            <a:xfrm>
              <a:off x="2126606" y="631825"/>
              <a:ext cx="477764" cy="617510"/>
            </a:xfrm>
            <a:custGeom>
              <a:avLst/>
              <a:gdLst>
                <a:gd name="connsiteX0" fmla="*/ 26044 w 477764"/>
                <a:gd name="connsiteY0" fmla="*/ 0 h 617510"/>
                <a:gd name="connsiteX1" fmla="*/ 137169 w 477764"/>
                <a:gd name="connsiteY1" fmla="*/ 431800 h 617510"/>
                <a:gd name="connsiteX2" fmla="*/ 10169 w 477764"/>
                <a:gd name="connsiteY2" fmla="*/ 333375 h 617510"/>
                <a:gd name="connsiteX3" fmla="*/ 461019 w 477764"/>
                <a:gd name="connsiteY3" fmla="*/ 584200 h 617510"/>
                <a:gd name="connsiteX4" fmla="*/ 318144 w 477764"/>
                <a:gd name="connsiteY4" fmla="*/ 536575 h 617510"/>
                <a:gd name="connsiteX5" fmla="*/ 184794 w 477764"/>
                <a:gd name="connsiteY5" fmla="*/ 615950 h 617510"/>
                <a:gd name="connsiteX6" fmla="*/ 476894 w 477764"/>
                <a:gd name="connsiteY6" fmla="*/ 450850 h 617510"/>
                <a:gd name="connsiteX7" fmla="*/ 270519 w 477764"/>
                <a:gd name="connsiteY7" fmla="*/ 336550 h 617510"/>
                <a:gd name="connsiteX8" fmla="*/ 146694 w 477764"/>
                <a:gd name="connsiteY8" fmla="*/ 60325 h 617510"/>
                <a:gd name="connsiteX9" fmla="*/ 121294 w 477764"/>
                <a:gd name="connsiteY9" fmla="*/ 254000 h 617510"/>
                <a:gd name="connsiteX10" fmla="*/ 57794 w 477764"/>
                <a:gd name="connsiteY10" fmla="*/ 161925 h 617510"/>
                <a:gd name="connsiteX11" fmla="*/ 105419 w 477764"/>
                <a:gd name="connsiteY11" fmla="*/ 73025 h 6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64" h="617510">
                  <a:moveTo>
                    <a:pt x="26044" y="0"/>
                  </a:moveTo>
                  <a:cubicBezTo>
                    <a:pt x="82929" y="188119"/>
                    <a:pt x="139815" y="376238"/>
                    <a:pt x="137169" y="431800"/>
                  </a:cubicBezTo>
                  <a:cubicBezTo>
                    <a:pt x="134523" y="487362"/>
                    <a:pt x="-43806" y="307975"/>
                    <a:pt x="10169" y="333375"/>
                  </a:cubicBezTo>
                  <a:cubicBezTo>
                    <a:pt x="64144" y="358775"/>
                    <a:pt x="409690" y="550333"/>
                    <a:pt x="461019" y="584200"/>
                  </a:cubicBezTo>
                  <a:cubicBezTo>
                    <a:pt x="512348" y="618067"/>
                    <a:pt x="364182" y="531283"/>
                    <a:pt x="318144" y="536575"/>
                  </a:cubicBezTo>
                  <a:cubicBezTo>
                    <a:pt x="272107" y="541867"/>
                    <a:pt x="158336" y="630237"/>
                    <a:pt x="184794" y="615950"/>
                  </a:cubicBezTo>
                  <a:cubicBezTo>
                    <a:pt x="211252" y="601663"/>
                    <a:pt x="462607" y="497417"/>
                    <a:pt x="476894" y="450850"/>
                  </a:cubicBezTo>
                  <a:cubicBezTo>
                    <a:pt x="491182" y="404283"/>
                    <a:pt x="325552" y="401638"/>
                    <a:pt x="270519" y="336550"/>
                  </a:cubicBezTo>
                  <a:cubicBezTo>
                    <a:pt x="215486" y="271463"/>
                    <a:pt x="171565" y="74083"/>
                    <a:pt x="146694" y="60325"/>
                  </a:cubicBezTo>
                  <a:cubicBezTo>
                    <a:pt x="121823" y="46567"/>
                    <a:pt x="136111" y="237067"/>
                    <a:pt x="121294" y="254000"/>
                  </a:cubicBezTo>
                  <a:cubicBezTo>
                    <a:pt x="106477" y="270933"/>
                    <a:pt x="60440" y="192087"/>
                    <a:pt x="57794" y="161925"/>
                  </a:cubicBezTo>
                  <a:cubicBezTo>
                    <a:pt x="55148" y="131763"/>
                    <a:pt x="80283" y="102394"/>
                    <a:pt x="105419" y="730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708F9E86-5EA6-88CC-D9F5-E674730F86C3}"/>
                </a:ext>
              </a:extLst>
            </p:cNvPr>
            <p:cNvSpPr/>
            <p:nvPr/>
          </p:nvSpPr>
          <p:spPr>
            <a:xfrm>
              <a:off x="945655" y="1047750"/>
              <a:ext cx="1356220" cy="1411790"/>
            </a:xfrm>
            <a:custGeom>
              <a:avLst/>
              <a:gdLst>
                <a:gd name="connsiteX0" fmla="*/ 1356220 w 1356220"/>
                <a:gd name="connsiteY0" fmla="*/ 0 h 1411790"/>
                <a:gd name="connsiteX1" fmla="*/ 787895 w 1356220"/>
                <a:gd name="connsiteY1" fmla="*/ 384175 h 1411790"/>
                <a:gd name="connsiteX2" fmla="*/ 867270 w 1356220"/>
                <a:gd name="connsiteY2" fmla="*/ 349250 h 1411790"/>
                <a:gd name="connsiteX3" fmla="*/ 635495 w 1356220"/>
                <a:gd name="connsiteY3" fmla="*/ 650875 h 1411790"/>
                <a:gd name="connsiteX4" fmla="*/ 683120 w 1356220"/>
                <a:gd name="connsiteY4" fmla="*/ 625475 h 1411790"/>
                <a:gd name="connsiteX5" fmla="*/ 257670 w 1356220"/>
                <a:gd name="connsiteY5" fmla="*/ 1143000 h 1411790"/>
                <a:gd name="connsiteX6" fmla="*/ 248145 w 1356220"/>
                <a:gd name="connsiteY6" fmla="*/ 1155700 h 1411790"/>
                <a:gd name="connsiteX7" fmla="*/ 327520 w 1356220"/>
                <a:gd name="connsiteY7" fmla="*/ 1117600 h 1411790"/>
                <a:gd name="connsiteX8" fmla="*/ 76695 w 1356220"/>
                <a:gd name="connsiteY8" fmla="*/ 1330325 h 1411790"/>
                <a:gd name="connsiteX9" fmla="*/ 3670 w 1356220"/>
                <a:gd name="connsiteY9" fmla="*/ 1409700 h 1411790"/>
                <a:gd name="connsiteX10" fmla="*/ 168770 w 1356220"/>
                <a:gd name="connsiteY10" fmla="*/ 1257300 h 1411790"/>
                <a:gd name="connsiteX11" fmla="*/ 667245 w 1356220"/>
                <a:gd name="connsiteY11" fmla="*/ 752475 h 1411790"/>
                <a:gd name="connsiteX12" fmla="*/ 584695 w 1356220"/>
                <a:gd name="connsiteY12" fmla="*/ 790575 h 1411790"/>
                <a:gd name="connsiteX13" fmla="*/ 1032370 w 1356220"/>
                <a:gd name="connsiteY13" fmla="*/ 263525 h 141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6220" h="1411790">
                  <a:moveTo>
                    <a:pt x="1356220" y="0"/>
                  </a:moveTo>
                  <a:lnTo>
                    <a:pt x="787895" y="384175"/>
                  </a:lnTo>
                  <a:cubicBezTo>
                    <a:pt x="706403" y="442383"/>
                    <a:pt x="892670" y="304800"/>
                    <a:pt x="867270" y="349250"/>
                  </a:cubicBezTo>
                  <a:cubicBezTo>
                    <a:pt x="841870" y="393700"/>
                    <a:pt x="666187" y="604838"/>
                    <a:pt x="635495" y="650875"/>
                  </a:cubicBezTo>
                  <a:cubicBezTo>
                    <a:pt x="604803" y="696912"/>
                    <a:pt x="746091" y="543454"/>
                    <a:pt x="683120" y="625475"/>
                  </a:cubicBezTo>
                  <a:cubicBezTo>
                    <a:pt x="620149" y="707496"/>
                    <a:pt x="257670" y="1143000"/>
                    <a:pt x="257670" y="1143000"/>
                  </a:cubicBezTo>
                  <a:cubicBezTo>
                    <a:pt x="185174" y="1231371"/>
                    <a:pt x="236503" y="1159933"/>
                    <a:pt x="248145" y="1155700"/>
                  </a:cubicBezTo>
                  <a:cubicBezTo>
                    <a:pt x="259787" y="1151467"/>
                    <a:pt x="356095" y="1088496"/>
                    <a:pt x="327520" y="1117600"/>
                  </a:cubicBezTo>
                  <a:cubicBezTo>
                    <a:pt x="298945" y="1146704"/>
                    <a:pt x="130670" y="1281642"/>
                    <a:pt x="76695" y="1330325"/>
                  </a:cubicBezTo>
                  <a:cubicBezTo>
                    <a:pt x="22720" y="1379008"/>
                    <a:pt x="-11676" y="1421871"/>
                    <a:pt x="3670" y="1409700"/>
                  </a:cubicBezTo>
                  <a:cubicBezTo>
                    <a:pt x="19016" y="1397529"/>
                    <a:pt x="58174" y="1366837"/>
                    <a:pt x="168770" y="1257300"/>
                  </a:cubicBezTo>
                  <a:cubicBezTo>
                    <a:pt x="279366" y="1147763"/>
                    <a:pt x="597924" y="830262"/>
                    <a:pt x="667245" y="752475"/>
                  </a:cubicBezTo>
                  <a:cubicBezTo>
                    <a:pt x="736566" y="674688"/>
                    <a:pt x="523841" y="872067"/>
                    <a:pt x="584695" y="790575"/>
                  </a:cubicBezTo>
                  <a:cubicBezTo>
                    <a:pt x="645549" y="709083"/>
                    <a:pt x="838959" y="486304"/>
                    <a:pt x="1032370" y="2635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734E0FB0-98BD-8E7B-C336-5B74AE25FC4B}"/>
                </a:ext>
              </a:extLst>
            </p:cNvPr>
            <p:cNvSpPr/>
            <p:nvPr/>
          </p:nvSpPr>
          <p:spPr>
            <a:xfrm>
              <a:off x="1302791" y="1314450"/>
              <a:ext cx="935584" cy="1016673"/>
            </a:xfrm>
            <a:custGeom>
              <a:avLst/>
              <a:gdLst>
                <a:gd name="connsiteX0" fmla="*/ 935584 w 935584"/>
                <a:gd name="connsiteY0" fmla="*/ 0 h 1016673"/>
                <a:gd name="connsiteX1" fmla="*/ 827634 w 935584"/>
                <a:gd name="connsiteY1" fmla="*/ 146050 h 1016673"/>
                <a:gd name="connsiteX2" fmla="*/ 738734 w 935584"/>
                <a:gd name="connsiteY2" fmla="*/ 184150 h 1016673"/>
                <a:gd name="connsiteX3" fmla="*/ 519659 w 935584"/>
                <a:gd name="connsiteY3" fmla="*/ 184150 h 1016673"/>
                <a:gd name="connsiteX4" fmla="*/ 551409 w 935584"/>
                <a:gd name="connsiteY4" fmla="*/ 180975 h 1016673"/>
                <a:gd name="connsiteX5" fmla="*/ 389484 w 935584"/>
                <a:gd name="connsiteY5" fmla="*/ 501650 h 1016673"/>
                <a:gd name="connsiteX6" fmla="*/ 405359 w 935584"/>
                <a:gd name="connsiteY6" fmla="*/ 527050 h 1016673"/>
                <a:gd name="connsiteX7" fmla="*/ 278359 w 935584"/>
                <a:gd name="connsiteY7" fmla="*/ 663575 h 1016673"/>
                <a:gd name="connsiteX8" fmla="*/ 151359 w 935584"/>
                <a:gd name="connsiteY8" fmla="*/ 809625 h 1016673"/>
                <a:gd name="connsiteX9" fmla="*/ 2134 w 935584"/>
                <a:gd name="connsiteY9" fmla="*/ 1016000 h 1016673"/>
                <a:gd name="connsiteX10" fmla="*/ 71984 w 935584"/>
                <a:gd name="connsiteY10" fmla="*/ 860425 h 1016673"/>
                <a:gd name="connsiteX11" fmla="*/ 192634 w 935584"/>
                <a:gd name="connsiteY11" fmla="*/ 466725 h 101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584" h="1016673">
                  <a:moveTo>
                    <a:pt x="935584" y="0"/>
                  </a:moveTo>
                  <a:cubicBezTo>
                    <a:pt x="898013" y="57679"/>
                    <a:pt x="860442" y="115358"/>
                    <a:pt x="827634" y="146050"/>
                  </a:cubicBezTo>
                  <a:cubicBezTo>
                    <a:pt x="794826" y="176742"/>
                    <a:pt x="790063" y="177800"/>
                    <a:pt x="738734" y="184150"/>
                  </a:cubicBezTo>
                  <a:cubicBezTo>
                    <a:pt x="687405" y="190500"/>
                    <a:pt x="550880" y="184679"/>
                    <a:pt x="519659" y="184150"/>
                  </a:cubicBezTo>
                  <a:cubicBezTo>
                    <a:pt x="488438" y="183621"/>
                    <a:pt x="573105" y="128058"/>
                    <a:pt x="551409" y="180975"/>
                  </a:cubicBezTo>
                  <a:cubicBezTo>
                    <a:pt x="529713" y="233892"/>
                    <a:pt x="413826" y="443971"/>
                    <a:pt x="389484" y="501650"/>
                  </a:cubicBezTo>
                  <a:cubicBezTo>
                    <a:pt x="365142" y="559329"/>
                    <a:pt x="423880" y="500063"/>
                    <a:pt x="405359" y="527050"/>
                  </a:cubicBezTo>
                  <a:cubicBezTo>
                    <a:pt x="386838" y="554037"/>
                    <a:pt x="320692" y="616479"/>
                    <a:pt x="278359" y="663575"/>
                  </a:cubicBezTo>
                  <a:cubicBezTo>
                    <a:pt x="236026" y="710671"/>
                    <a:pt x="197396" y="750888"/>
                    <a:pt x="151359" y="809625"/>
                  </a:cubicBezTo>
                  <a:cubicBezTo>
                    <a:pt x="105322" y="868362"/>
                    <a:pt x="15363" y="1007533"/>
                    <a:pt x="2134" y="1016000"/>
                  </a:cubicBezTo>
                  <a:cubicBezTo>
                    <a:pt x="-11095" y="1024467"/>
                    <a:pt x="40234" y="951971"/>
                    <a:pt x="71984" y="860425"/>
                  </a:cubicBezTo>
                  <a:cubicBezTo>
                    <a:pt x="103734" y="768879"/>
                    <a:pt x="148184" y="617802"/>
                    <a:pt x="192634" y="4667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D0DAE413-5738-0A7B-78AD-B42E04C8690C}"/>
                </a:ext>
              </a:extLst>
            </p:cNvPr>
            <p:cNvSpPr/>
            <p:nvPr/>
          </p:nvSpPr>
          <p:spPr>
            <a:xfrm>
              <a:off x="1694560" y="1409700"/>
              <a:ext cx="430829" cy="457648"/>
            </a:xfrm>
            <a:custGeom>
              <a:avLst/>
              <a:gdLst>
                <a:gd name="connsiteX0" fmla="*/ 254890 w 430829"/>
                <a:gd name="connsiteY0" fmla="*/ 0 h 457648"/>
                <a:gd name="connsiteX1" fmla="*/ 4065 w 430829"/>
                <a:gd name="connsiteY1" fmla="*/ 447675 h 457648"/>
                <a:gd name="connsiteX2" fmla="*/ 115190 w 430829"/>
                <a:gd name="connsiteY2" fmla="*/ 311150 h 457648"/>
                <a:gd name="connsiteX3" fmla="*/ 318390 w 430829"/>
                <a:gd name="connsiteY3" fmla="*/ 314325 h 457648"/>
                <a:gd name="connsiteX4" fmla="*/ 429515 w 430829"/>
                <a:gd name="connsiteY4" fmla="*/ 165100 h 457648"/>
                <a:gd name="connsiteX5" fmla="*/ 372365 w 430829"/>
                <a:gd name="connsiteY5" fmla="*/ 219075 h 457648"/>
                <a:gd name="connsiteX6" fmla="*/ 267590 w 430829"/>
                <a:gd name="connsiteY6" fmla="*/ 136525 h 457648"/>
                <a:gd name="connsiteX7" fmla="*/ 372365 w 430829"/>
                <a:gd name="connsiteY7" fmla="*/ 165100 h 4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829" h="457648">
                  <a:moveTo>
                    <a:pt x="254890" y="0"/>
                  </a:moveTo>
                  <a:cubicBezTo>
                    <a:pt x="141119" y="197908"/>
                    <a:pt x="27348" y="395817"/>
                    <a:pt x="4065" y="447675"/>
                  </a:cubicBezTo>
                  <a:cubicBezTo>
                    <a:pt x="-19218" y="499533"/>
                    <a:pt x="62803" y="333375"/>
                    <a:pt x="115190" y="311150"/>
                  </a:cubicBezTo>
                  <a:cubicBezTo>
                    <a:pt x="167577" y="288925"/>
                    <a:pt x="266003" y="338667"/>
                    <a:pt x="318390" y="314325"/>
                  </a:cubicBezTo>
                  <a:cubicBezTo>
                    <a:pt x="370777" y="289983"/>
                    <a:pt x="420519" y="180975"/>
                    <a:pt x="429515" y="165100"/>
                  </a:cubicBezTo>
                  <a:cubicBezTo>
                    <a:pt x="438511" y="149225"/>
                    <a:pt x="399352" y="223837"/>
                    <a:pt x="372365" y="219075"/>
                  </a:cubicBezTo>
                  <a:cubicBezTo>
                    <a:pt x="345378" y="214313"/>
                    <a:pt x="267590" y="145521"/>
                    <a:pt x="267590" y="136525"/>
                  </a:cubicBezTo>
                  <a:cubicBezTo>
                    <a:pt x="267590" y="127529"/>
                    <a:pt x="319977" y="146314"/>
                    <a:pt x="372365" y="1651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2C6A45A1-A147-4F38-A91D-5FEA02961CA7}"/>
                </a:ext>
              </a:extLst>
            </p:cNvPr>
            <p:cNvSpPr/>
            <p:nvPr/>
          </p:nvSpPr>
          <p:spPr>
            <a:xfrm>
              <a:off x="1831975" y="1568171"/>
              <a:ext cx="147284" cy="101879"/>
            </a:xfrm>
            <a:custGeom>
              <a:avLst/>
              <a:gdLst>
                <a:gd name="connsiteX0" fmla="*/ 0 w 147284"/>
                <a:gd name="connsiteY0" fmla="*/ 101879 h 101879"/>
                <a:gd name="connsiteX1" fmla="*/ 76200 w 147284"/>
                <a:gd name="connsiteY1" fmla="*/ 9804 h 101879"/>
                <a:gd name="connsiteX2" fmla="*/ 136525 w 147284"/>
                <a:gd name="connsiteY2" fmla="*/ 9804 h 101879"/>
                <a:gd name="connsiteX3" fmla="*/ 142875 w 147284"/>
                <a:gd name="connsiteY3" fmla="*/ 73304 h 101879"/>
                <a:gd name="connsiteX4" fmla="*/ 88900 w 147284"/>
                <a:gd name="connsiteY4" fmla="*/ 63779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4" h="101879">
                  <a:moveTo>
                    <a:pt x="0" y="101879"/>
                  </a:moveTo>
                  <a:cubicBezTo>
                    <a:pt x="26723" y="63514"/>
                    <a:pt x="53446" y="25150"/>
                    <a:pt x="76200" y="9804"/>
                  </a:cubicBezTo>
                  <a:cubicBezTo>
                    <a:pt x="98954" y="-5542"/>
                    <a:pt x="125413" y="-779"/>
                    <a:pt x="136525" y="9804"/>
                  </a:cubicBezTo>
                  <a:cubicBezTo>
                    <a:pt x="147637" y="20387"/>
                    <a:pt x="150813" y="64308"/>
                    <a:pt x="142875" y="73304"/>
                  </a:cubicBezTo>
                  <a:cubicBezTo>
                    <a:pt x="134938" y="82300"/>
                    <a:pt x="111919" y="73039"/>
                    <a:pt x="88900" y="6377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81993B1C-ABEC-42F9-DA97-B1D216655362}"/>
                </a:ext>
              </a:extLst>
            </p:cNvPr>
            <p:cNvSpPr/>
            <p:nvPr/>
          </p:nvSpPr>
          <p:spPr>
            <a:xfrm>
              <a:off x="869856" y="1898650"/>
              <a:ext cx="739869" cy="947269"/>
            </a:xfrm>
            <a:custGeom>
              <a:avLst/>
              <a:gdLst>
                <a:gd name="connsiteX0" fmla="*/ 9619 w 739869"/>
                <a:gd name="connsiteY0" fmla="*/ 590550 h 947269"/>
                <a:gd name="connsiteX1" fmla="*/ 695419 w 739869"/>
                <a:gd name="connsiteY1" fmla="*/ 358775 h 947269"/>
                <a:gd name="connsiteX2" fmla="*/ 339819 w 739869"/>
                <a:gd name="connsiteY2" fmla="*/ 485775 h 947269"/>
                <a:gd name="connsiteX3" fmla="*/ 447769 w 739869"/>
                <a:gd name="connsiteY3" fmla="*/ 565150 h 947269"/>
                <a:gd name="connsiteX4" fmla="*/ 269969 w 739869"/>
                <a:gd name="connsiteY4" fmla="*/ 711200 h 947269"/>
                <a:gd name="connsiteX5" fmla="*/ 377919 w 739869"/>
                <a:gd name="connsiteY5" fmla="*/ 793750 h 947269"/>
                <a:gd name="connsiteX6" fmla="*/ 469994 w 739869"/>
                <a:gd name="connsiteY6" fmla="*/ 809625 h 947269"/>
                <a:gd name="connsiteX7" fmla="*/ 327119 w 739869"/>
                <a:gd name="connsiteY7" fmla="*/ 917575 h 947269"/>
                <a:gd name="connsiteX8" fmla="*/ 298544 w 739869"/>
                <a:gd name="connsiteY8" fmla="*/ 942975 h 947269"/>
                <a:gd name="connsiteX9" fmla="*/ 222344 w 739869"/>
                <a:gd name="connsiteY9" fmla="*/ 844550 h 947269"/>
                <a:gd name="connsiteX10" fmla="*/ 94 w 739869"/>
                <a:gd name="connsiteY10" fmla="*/ 701675 h 947269"/>
                <a:gd name="connsiteX11" fmla="*/ 250919 w 739869"/>
                <a:gd name="connsiteY11" fmla="*/ 787400 h 947269"/>
                <a:gd name="connsiteX12" fmla="*/ 139794 w 739869"/>
                <a:gd name="connsiteY12" fmla="*/ 676275 h 947269"/>
                <a:gd name="connsiteX13" fmla="*/ 117569 w 739869"/>
                <a:gd name="connsiteY13" fmla="*/ 593725 h 947269"/>
                <a:gd name="connsiteX14" fmla="*/ 739869 w 739869"/>
                <a:gd name="connsiteY14" fmla="*/ 0 h 94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869" h="947269">
                  <a:moveTo>
                    <a:pt x="9619" y="590550"/>
                  </a:moveTo>
                  <a:lnTo>
                    <a:pt x="695419" y="358775"/>
                  </a:lnTo>
                  <a:cubicBezTo>
                    <a:pt x="750452" y="341312"/>
                    <a:pt x="381094" y="451379"/>
                    <a:pt x="339819" y="485775"/>
                  </a:cubicBezTo>
                  <a:cubicBezTo>
                    <a:pt x="298544" y="520171"/>
                    <a:pt x="459411" y="527579"/>
                    <a:pt x="447769" y="565150"/>
                  </a:cubicBezTo>
                  <a:cubicBezTo>
                    <a:pt x="436127" y="602721"/>
                    <a:pt x="281611" y="673100"/>
                    <a:pt x="269969" y="711200"/>
                  </a:cubicBezTo>
                  <a:cubicBezTo>
                    <a:pt x="258327" y="749300"/>
                    <a:pt x="344581" y="777346"/>
                    <a:pt x="377919" y="793750"/>
                  </a:cubicBezTo>
                  <a:cubicBezTo>
                    <a:pt x="411257" y="810154"/>
                    <a:pt x="478461" y="788987"/>
                    <a:pt x="469994" y="809625"/>
                  </a:cubicBezTo>
                  <a:cubicBezTo>
                    <a:pt x="461527" y="830263"/>
                    <a:pt x="355694" y="895350"/>
                    <a:pt x="327119" y="917575"/>
                  </a:cubicBezTo>
                  <a:cubicBezTo>
                    <a:pt x="298544" y="939800"/>
                    <a:pt x="316006" y="955146"/>
                    <a:pt x="298544" y="942975"/>
                  </a:cubicBezTo>
                  <a:cubicBezTo>
                    <a:pt x="281082" y="930804"/>
                    <a:pt x="272086" y="884767"/>
                    <a:pt x="222344" y="844550"/>
                  </a:cubicBezTo>
                  <a:cubicBezTo>
                    <a:pt x="172602" y="804333"/>
                    <a:pt x="-4669" y="711200"/>
                    <a:pt x="94" y="701675"/>
                  </a:cubicBezTo>
                  <a:cubicBezTo>
                    <a:pt x="4857" y="692150"/>
                    <a:pt x="227636" y="791633"/>
                    <a:pt x="250919" y="787400"/>
                  </a:cubicBezTo>
                  <a:cubicBezTo>
                    <a:pt x="274202" y="783167"/>
                    <a:pt x="162019" y="708554"/>
                    <a:pt x="139794" y="676275"/>
                  </a:cubicBezTo>
                  <a:cubicBezTo>
                    <a:pt x="117569" y="643996"/>
                    <a:pt x="17557" y="706438"/>
                    <a:pt x="117569" y="593725"/>
                  </a:cubicBezTo>
                  <a:cubicBezTo>
                    <a:pt x="217582" y="481012"/>
                    <a:pt x="478725" y="240506"/>
                    <a:pt x="739869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87599A0D-8A42-4C86-C0C3-6EA4F73998C8}"/>
                </a:ext>
              </a:extLst>
            </p:cNvPr>
            <p:cNvSpPr/>
            <p:nvPr/>
          </p:nvSpPr>
          <p:spPr>
            <a:xfrm>
              <a:off x="2870382" y="942975"/>
              <a:ext cx="1469032" cy="1099236"/>
            </a:xfrm>
            <a:custGeom>
              <a:avLst/>
              <a:gdLst>
                <a:gd name="connsiteX0" fmla="*/ 9343 w 1469032"/>
                <a:gd name="connsiteY0" fmla="*/ 304800 h 1099236"/>
                <a:gd name="connsiteX1" fmla="*/ 60143 w 1469032"/>
                <a:gd name="connsiteY1" fmla="*/ 257175 h 1099236"/>
                <a:gd name="connsiteX2" fmla="*/ 463368 w 1469032"/>
                <a:gd name="connsiteY2" fmla="*/ 22225 h 1099236"/>
                <a:gd name="connsiteX3" fmla="*/ 387168 w 1469032"/>
                <a:gd name="connsiteY3" fmla="*/ 79375 h 1099236"/>
                <a:gd name="connsiteX4" fmla="*/ 663393 w 1469032"/>
                <a:gd name="connsiteY4" fmla="*/ 260350 h 1099236"/>
                <a:gd name="connsiteX5" fmla="*/ 711018 w 1469032"/>
                <a:gd name="connsiteY5" fmla="*/ 123825 h 1099236"/>
                <a:gd name="connsiteX6" fmla="*/ 587193 w 1469032"/>
                <a:gd name="connsiteY6" fmla="*/ 333375 h 1099236"/>
                <a:gd name="connsiteX7" fmla="*/ 790393 w 1469032"/>
                <a:gd name="connsiteY7" fmla="*/ 323850 h 1099236"/>
                <a:gd name="connsiteX8" fmla="*/ 676093 w 1469032"/>
                <a:gd name="connsiteY8" fmla="*/ 396875 h 1099236"/>
                <a:gd name="connsiteX9" fmla="*/ 1053918 w 1469032"/>
                <a:gd name="connsiteY9" fmla="*/ 352425 h 1099236"/>
                <a:gd name="connsiteX10" fmla="*/ 777693 w 1469032"/>
                <a:gd name="connsiteY10" fmla="*/ 444500 h 1099236"/>
                <a:gd name="connsiteX11" fmla="*/ 860243 w 1469032"/>
                <a:gd name="connsiteY11" fmla="*/ 593725 h 1099236"/>
                <a:gd name="connsiteX12" fmla="*/ 987243 w 1469032"/>
                <a:gd name="connsiteY12" fmla="*/ 612775 h 1099236"/>
                <a:gd name="connsiteX13" fmla="*/ 1168218 w 1469032"/>
                <a:gd name="connsiteY13" fmla="*/ 914400 h 1099236"/>
                <a:gd name="connsiteX14" fmla="*/ 1466668 w 1469032"/>
                <a:gd name="connsiteY14" fmla="*/ 1092200 h 1099236"/>
                <a:gd name="connsiteX15" fmla="*/ 993593 w 1469032"/>
                <a:gd name="connsiteY15" fmla="*/ 676275 h 1099236"/>
                <a:gd name="connsiteX16" fmla="*/ 717368 w 1469032"/>
                <a:gd name="connsiteY16" fmla="*/ 612775 h 1099236"/>
                <a:gd name="connsiteX17" fmla="*/ 739593 w 1469032"/>
                <a:gd name="connsiteY17" fmla="*/ 1016000 h 1099236"/>
                <a:gd name="connsiteX18" fmla="*/ 733243 w 1469032"/>
                <a:gd name="connsiteY18" fmla="*/ 479425 h 1099236"/>
                <a:gd name="connsiteX19" fmla="*/ 491943 w 1469032"/>
                <a:gd name="connsiteY19" fmla="*/ 682625 h 1099236"/>
                <a:gd name="connsiteX20" fmla="*/ 517343 w 1469032"/>
                <a:gd name="connsiteY20" fmla="*/ 317500 h 1099236"/>
                <a:gd name="connsiteX21" fmla="*/ 564968 w 1469032"/>
                <a:gd name="connsiteY21" fmla="*/ 203200 h 1099236"/>
                <a:gd name="connsiteX22" fmla="*/ 463368 w 1469032"/>
                <a:gd name="connsiteY22" fmla="*/ 409575 h 1099236"/>
                <a:gd name="connsiteX23" fmla="*/ 288743 w 1469032"/>
                <a:gd name="connsiteY23" fmla="*/ 381000 h 1099236"/>
                <a:gd name="connsiteX24" fmla="*/ 129993 w 1469032"/>
                <a:gd name="connsiteY24" fmla="*/ 381000 h 1099236"/>
                <a:gd name="connsiteX25" fmla="*/ 136343 w 1469032"/>
                <a:gd name="connsiteY25" fmla="*/ 0 h 109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9032" h="1099236">
                  <a:moveTo>
                    <a:pt x="9343" y="304800"/>
                  </a:moveTo>
                  <a:cubicBezTo>
                    <a:pt x="-3093" y="304535"/>
                    <a:pt x="-15528" y="304271"/>
                    <a:pt x="60143" y="257175"/>
                  </a:cubicBezTo>
                  <a:cubicBezTo>
                    <a:pt x="135814" y="210079"/>
                    <a:pt x="408864" y="51858"/>
                    <a:pt x="463368" y="22225"/>
                  </a:cubicBezTo>
                  <a:cubicBezTo>
                    <a:pt x="517872" y="-7408"/>
                    <a:pt x="353831" y="39688"/>
                    <a:pt x="387168" y="79375"/>
                  </a:cubicBezTo>
                  <a:cubicBezTo>
                    <a:pt x="420505" y="119062"/>
                    <a:pt x="609418" y="252942"/>
                    <a:pt x="663393" y="260350"/>
                  </a:cubicBezTo>
                  <a:cubicBezTo>
                    <a:pt x="717368" y="267758"/>
                    <a:pt x="723718" y="111654"/>
                    <a:pt x="711018" y="123825"/>
                  </a:cubicBezTo>
                  <a:cubicBezTo>
                    <a:pt x="698318" y="135996"/>
                    <a:pt x="573964" y="300038"/>
                    <a:pt x="587193" y="333375"/>
                  </a:cubicBezTo>
                  <a:cubicBezTo>
                    <a:pt x="600422" y="366712"/>
                    <a:pt x="775576" y="313267"/>
                    <a:pt x="790393" y="323850"/>
                  </a:cubicBezTo>
                  <a:cubicBezTo>
                    <a:pt x="805210" y="334433"/>
                    <a:pt x="632172" y="392113"/>
                    <a:pt x="676093" y="396875"/>
                  </a:cubicBezTo>
                  <a:cubicBezTo>
                    <a:pt x="720014" y="401637"/>
                    <a:pt x="1036985" y="344488"/>
                    <a:pt x="1053918" y="352425"/>
                  </a:cubicBezTo>
                  <a:cubicBezTo>
                    <a:pt x="1070851" y="360362"/>
                    <a:pt x="809972" y="404283"/>
                    <a:pt x="777693" y="444500"/>
                  </a:cubicBezTo>
                  <a:cubicBezTo>
                    <a:pt x="745414" y="484717"/>
                    <a:pt x="825318" y="565679"/>
                    <a:pt x="860243" y="593725"/>
                  </a:cubicBezTo>
                  <a:cubicBezTo>
                    <a:pt x="895168" y="621771"/>
                    <a:pt x="935914" y="559329"/>
                    <a:pt x="987243" y="612775"/>
                  </a:cubicBezTo>
                  <a:cubicBezTo>
                    <a:pt x="1038572" y="666221"/>
                    <a:pt x="1088314" y="834496"/>
                    <a:pt x="1168218" y="914400"/>
                  </a:cubicBezTo>
                  <a:cubicBezTo>
                    <a:pt x="1248122" y="994304"/>
                    <a:pt x="1495772" y="1131887"/>
                    <a:pt x="1466668" y="1092200"/>
                  </a:cubicBezTo>
                  <a:cubicBezTo>
                    <a:pt x="1437564" y="1052513"/>
                    <a:pt x="1118476" y="756179"/>
                    <a:pt x="993593" y="676275"/>
                  </a:cubicBezTo>
                  <a:cubicBezTo>
                    <a:pt x="868710" y="596371"/>
                    <a:pt x="759701" y="556154"/>
                    <a:pt x="717368" y="612775"/>
                  </a:cubicBezTo>
                  <a:cubicBezTo>
                    <a:pt x="675035" y="669396"/>
                    <a:pt x="736947" y="1038225"/>
                    <a:pt x="739593" y="1016000"/>
                  </a:cubicBezTo>
                  <a:cubicBezTo>
                    <a:pt x="742239" y="993775"/>
                    <a:pt x="774518" y="534988"/>
                    <a:pt x="733243" y="479425"/>
                  </a:cubicBezTo>
                  <a:cubicBezTo>
                    <a:pt x="691968" y="423863"/>
                    <a:pt x="527926" y="709612"/>
                    <a:pt x="491943" y="682625"/>
                  </a:cubicBezTo>
                  <a:cubicBezTo>
                    <a:pt x="455960" y="655638"/>
                    <a:pt x="505172" y="397404"/>
                    <a:pt x="517343" y="317500"/>
                  </a:cubicBezTo>
                  <a:cubicBezTo>
                    <a:pt x="529514" y="237596"/>
                    <a:pt x="573964" y="187854"/>
                    <a:pt x="564968" y="203200"/>
                  </a:cubicBezTo>
                  <a:cubicBezTo>
                    <a:pt x="555972" y="218546"/>
                    <a:pt x="509405" y="379942"/>
                    <a:pt x="463368" y="409575"/>
                  </a:cubicBezTo>
                  <a:cubicBezTo>
                    <a:pt x="417331" y="439208"/>
                    <a:pt x="344306" y="385763"/>
                    <a:pt x="288743" y="381000"/>
                  </a:cubicBezTo>
                  <a:cubicBezTo>
                    <a:pt x="233181" y="376238"/>
                    <a:pt x="155393" y="444500"/>
                    <a:pt x="129993" y="381000"/>
                  </a:cubicBezTo>
                  <a:cubicBezTo>
                    <a:pt x="104593" y="317500"/>
                    <a:pt x="120468" y="158750"/>
                    <a:pt x="136343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D45B902-2922-5E46-1C68-3FD91B4FC5D0}"/>
                </a:ext>
              </a:extLst>
            </p:cNvPr>
            <p:cNvSpPr/>
            <p:nvPr/>
          </p:nvSpPr>
          <p:spPr>
            <a:xfrm>
              <a:off x="2051050" y="1066800"/>
              <a:ext cx="605648" cy="361965"/>
            </a:xfrm>
            <a:custGeom>
              <a:avLst/>
              <a:gdLst>
                <a:gd name="connsiteX0" fmla="*/ 0 w 605648"/>
                <a:gd name="connsiteY0" fmla="*/ 0 h 361965"/>
                <a:gd name="connsiteX1" fmla="*/ 384175 w 605648"/>
                <a:gd name="connsiteY1" fmla="*/ 273050 h 361965"/>
                <a:gd name="connsiteX2" fmla="*/ 425450 w 605648"/>
                <a:gd name="connsiteY2" fmla="*/ 152400 h 361965"/>
                <a:gd name="connsiteX3" fmla="*/ 596900 w 605648"/>
                <a:gd name="connsiteY3" fmla="*/ 273050 h 361965"/>
                <a:gd name="connsiteX4" fmla="*/ 549275 w 605648"/>
                <a:gd name="connsiteY4" fmla="*/ 361950 h 361965"/>
                <a:gd name="connsiteX5" fmla="*/ 282575 w 605648"/>
                <a:gd name="connsiteY5" fmla="*/ 279400 h 361965"/>
                <a:gd name="connsiteX6" fmla="*/ 142875 w 605648"/>
                <a:gd name="connsiteY6" fmla="*/ 171450 h 3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648" h="361965">
                  <a:moveTo>
                    <a:pt x="0" y="0"/>
                  </a:moveTo>
                  <a:cubicBezTo>
                    <a:pt x="156633" y="123825"/>
                    <a:pt x="313267" y="247650"/>
                    <a:pt x="384175" y="273050"/>
                  </a:cubicBezTo>
                  <a:cubicBezTo>
                    <a:pt x="455083" y="298450"/>
                    <a:pt x="389996" y="152400"/>
                    <a:pt x="425450" y="152400"/>
                  </a:cubicBezTo>
                  <a:cubicBezTo>
                    <a:pt x="460904" y="152400"/>
                    <a:pt x="576262" y="238125"/>
                    <a:pt x="596900" y="273050"/>
                  </a:cubicBezTo>
                  <a:cubicBezTo>
                    <a:pt x="617538" y="307975"/>
                    <a:pt x="601662" y="360892"/>
                    <a:pt x="549275" y="361950"/>
                  </a:cubicBezTo>
                  <a:cubicBezTo>
                    <a:pt x="496888" y="363008"/>
                    <a:pt x="350308" y="311150"/>
                    <a:pt x="282575" y="279400"/>
                  </a:cubicBezTo>
                  <a:cubicBezTo>
                    <a:pt x="214842" y="247650"/>
                    <a:pt x="178858" y="209550"/>
                    <a:pt x="142875" y="1714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AB6D43C5-A73E-0E5F-D7AD-D1E57B7A3723}"/>
                </a:ext>
              </a:extLst>
            </p:cNvPr>
            <p:cNvSpPr/>
            <p:nvPr/>
          </p:nvSpPr>
          <p:spPr>
            <a:xfrm>
              <a:off x="1492164" y="1695450"/>
              <a:ext cx="654136" cy="674372"/>
            </a:xfrm>
            <a:custGeom>
              <a:avLst/>
              <a:gdLst>
                <a:gd name="connsiteX0" fmla="*/ 654136 w 654136"/>
                <a:gd name="connsiteY0" fmla="*/ 0 h 674372"/>
                <a:gd name="connsiteX1" fmla="*/ 193761 w 654136"/>
                <a:gd name="connsiteY1" fmla="*/ 504825 h 674372"/>
                <a:gd name="connsiteX2" fmla="*/ 206461 w 654136"/>
                <a:gd name="connsiteY2" fmla="*/ 365125 h 674372"/>
                <a:gd name="connsiteX3" fmla="*/ 12786 w 654136"/>
                <a:gd name="connsiteY3" fmla="*/ 673100 h 674372"/>
                <a:gd name="connsiteX4" fmla="*/ 114386 w 654136"/>
                <a:gd name="connsiteY4" fmla="*/ 476250 h 674372"/>
                <a:gd name="connsiteX5" fmla="*/ 86 w 654136"/>
                <a:gd name="connsiteY5" fmla="*/ 517525 h 674372"/>
                <a:gd name="connsiteX6" fmla="*/ 136611 w 654136"/>
                <a:gd name="connsiteY6" fmla="*/ 355600 h 674372"/>
                <a:gd name="connsiteX7" fmla="*/ 247736 w 654136"/>
                <a:gd name="connsiteY7" fmla="*/ 168275 h 674372"/>
                <a:gd name="connsiteX8" fmla="*/ 498561 w 654136"/>
                <a:gd name="connsiteY8" fmla="*/ 60325 h 67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136" h="674372">
                  <a:moveTo>
                    <a:pt x="654136" y="0"/>
                  </a:moveTo>
                  <a:cubicBezTo>
                    <a:pt x="461254" y="221985"/>
                    <a:pt x="268373" y="443971"/>
                    <a:pt x="193761" y="504825"/>
                  </a:cubicBezTo>
                  <a:cubicBezTo>
                    <a:pt x="119149" y="565679"/>
                    <a:pt x="236623" y="337079"/>
                    <a:pt x="206461" y="365125"/>
                  </a:cubicBezTo>
                  <a:cubicBezTo>
                    <a:pt x="176299" y="393171"/>
                    <a:pt x="28132" y="654579"/>
                    <a:pt x="12786" y="673100"/>
                  </a:cubicBezTo>
                  <a:cubicBezTo>
                    <a:pt x="-2560" y="691621"/>
                    <a:pt x="116503" y="502179"/>
                    <a:pt x="114386" y="476250"/>
                  </a:cubicBezTo>
                  <a:cubicBezTo>
                    <a:pt x="112269" y="450321"/>
                    <a:pt x="-3618" y="537633"/>
                    <a:pt x="86" y="517525"/>
                  </a:cubicBezTo>
                  <a:cubicBezTo>
                    <a:pt x="3790" y="497417"/>
                    <a:pt x="95336" y="413808"/>
                    <a:pt x="136611" y="355600"/>
                  </a:cubicBezTo>
                  <a:cubicBezTo>
                    <a:pt x="177886" y="297392"/>
                    <a:pt x="187411" y="217487"/>
                    <a:pt x="247736" y="168275"/>
                  </a:cubicBezTo>
                  <a:cubicBezTo>
                    <a:pt x="308061" y="119063"/>
                    <a:pt x="403311" y="89694"/>
                    <a:pt x="498561" y="603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8E68696-7B72-4C9D-CFF5-F9BEB5184CD8}"/>
                </a:ext>
              </a:extLst>
            </p:cNvPr>
            <p:cNvSpPr/>
            <p:nvPr/>
          </p:nvSpPr>
          <p:spPr>
            <a:xfrm>
              <a:off x="990600" y="2428271"/>
              <a:ext cx="256536" cy="168879"/>
            </a:xfrm>
            <a:custGeom>
              <a:avLst/>
              <a:gdLst>
                <a:gd name="connsiteX0" fmla="*/ 0 w 256536"/>
                <a:gd name="connsiteY0" fmla="*/ 102204 h 168879"/>
                <a:gd name="connsiteX1" fmla="*/ 44450 w 256536"/>
                <a:gd name="connsiteY1" fmla="*/ 67279 h 168879"/>
                <a:gd name="connsiteX2" fmla="*/ 231775 w 256536"/>
                <a:gd name="connsiteY2" fmla="*/ 3779 h 168879"/>
                <a:gd name="connsiteX3" fmla="*/ 247650 w 256536"/>
                <a:gd name="connsiteY3" fmla="*/ 19654 h 168879"/>
                <a:gd name="connsiteX4" fmla="*/ 168275 w 256536"/>
                <a:gd name="connsiteY4" fmla="*/ 121254 h 168879"/>
                <a:gd name="connsiteX5" fmla="*/ 107950 w 256536"/>
                <a:gd name="connsiteY5" fmla="*/ 168879 h 1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36" h="168879">
                  <a:moveTo>
                    <a:pt x="0" y="102204"/>
                  </a:moveTo>
                  <a:cubicBezTo>
                    <a:pt x="2910" y="92943"/>
                    <a:pt x="5821" y="83683"/>
                    <a:pt x="44450" y="67279"/>
                  </a:cubicBezTo>
                  <a:cubicBezTo>
                    <a:pt x="83079" y="50875"/>
                    <a:pt x="197908" y="11716"/>
                    <a:pt x="231775" y="3779"/>
                  </a:cubicBezTo>
                  <a:cubicBezTo>
                    <a:pt x="265642" y="-4159"/>
                    <a:pt x="258233" y="75"/>
                    <a:pt x="247650" y="19654"/>
                  </a:cubicBezTo>
                  <a:cubicBezTo>
                    <a:pt x="237067" y="39233"/>
                    <a:pt x="191558" y="96383"/>
                    <a:pt x="168275" y="121254"/>
                  </a:cubicBezTo>
                  <a:cubicBezTo>
                    <a:pt x="144992" y="146125"/>
                    <a:pt x="126471" y="157502"/>
                    <a:pt x="107950" y="16887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05CC02F-64AF-FC8A-4DED-63932D3D73D7}"/>
                </a:ext>
              </a:extLst>
            </p:cNvPr>
            <p:cNvSpPr/>
            <p:nvPr/>
          </p:nvSpPr>
          <p:spPr>
            <a:xfrm>
              <a:off x="1225340" y="2358222"/>
              <a:ext cx="1098760" cy="631144"/>
            </a:xfrm>
            <a:custGeom>
              <a:avLst/>
              <a:gdLst>
                <a:gd name="connsiteX0" fmla="*/ 1098760 w 1098760"/>
                <a:gd name="connsiteY0" fmla="*/ 70653 h 631144"/>
                <a:gd name="connsiteX1" fmla="*/ 457410 w 1098760"/>
                <a:gd name="connsiteY1" fmla="*/ 346878 h 631144"/>
                <a:gd name="connsiteX2" fmla="*/ 682835 w 1098760"/>
                <a:gd name="connsiteY2" fmla="*/ 273853 h 631144"/>
                <a:gd name="connsiteX3" fmla="*/ 412960 w 1098760"/>
                <a:gd name="connsiteY3" fmla="*/ 461178 h 631144"/>
                <a:gd name="connsiteX4" fmla="*/ 292310 w 1098760"/>
                <a:gd name="connsiteY4" fmla="*/ 626278 h 631144"/>
                <a:gd name="connsiteX5" fmla="*/ 184360 w 1098760"/>
                <a:gd name="connsiteY5" fmla="*/ 581828 h 631144"/>
                <a:gd name="connsiteX6" fmla="*/ 12910 w 1098760"/>
                <a:gd name="connsiteY6" fmla="*/ 524678 h 631144"/>
                <a:gd name="connsiteX7" fmla="*/ 73235 w 1098760"/>
                <a:gd name="connsiteY7" fmla="*/ 483403 h 631144"/>
                <a:gd name="connsiteX8" fmla="*/ 555835 w 1098760"/>
                <a:gd name="connsiteY8" fmla="*/ 803 h 631144"/>
                <a:gd name="connsiteX9" fmla="*/ 76410 w 1098760"/>
                <a:gd name="connsiteY9" fmla="*/ 365928 h 631144"/>
                <a:gd name="connsiteX10" fmla="*/ 241510 w 1098760"/>
                <a:gd name="connsiteY10" fmla="*/ 242103 h 6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8760" h="631144">
                  <a:moveTo>
                    <a:pt x="1098760" y="70653"/>
                  </a:moveTo>
                  <a:lnTo>
                    <a:pt x="457410" y="346878"/>
                  </a:lnTo>
                  <a:cubicBezTo>
                    <a:pt x="388089" y="380745"/>
                    <a:pt x="690243" y="254803"/>
                    <a:pt x="682835" y="273853"/>
                  </a:cubicBezTo>
                  <a:cubicBezTo>
                    <a:pt x="675427" y="292903"/>
                    <a:pt x="478047" y="402441"/>
                    <a:pt x="412960" y="461178"/>
                  </a:cubicBezTo>
                  <a:cubicBezTo>
                    <a:pt x="347873" y="519915"/>
                    <a:pt x="330410" y="606170"/>
                    <a:pt x="292310" y="626278"/>
                  </a:cubicBezTo>
                  <a:cubicBezTo>
                    <a:pt x="254210" y="646386"/>
                    <a:pt x="230927" y="598761"/>
                    <a:pt x="184360" y="581828"/>
                  </a:cubicBezTo>
                  <a:cubicBezTo>
                    <a:pt x="137793" y="564895"/>
                    <a:pt x="31431" y="541082"/>
                    <a:pt x="12910" y="524678"/>
                  </a:cubicBezTo>
                  <a:cubicBezTo>
                    <a:pt x="-5611" y="508274"/>
                    <a:pt x="-17252" y="570715"/>
                    <a:pt x="73235" y="483403"/>
                  </a:cubicBezTo>
                  <a:cubicBezTo>
                    <a:pt x="163722" y="396091"/>
                    <a:pt x="555306" y="20382"/>
                    <a:pt x="555835" y="803"/>
                  </a:cubicBezTo>
                  <a:cubicBezTo>
                    <a:pt x="556364" y="-18776"/>
                    <a:pt x="128797" y="325711"/>
                    <a:pt x="76410" y="365928"/>
                  </a:cubicBezTo>
                  <a:cubicBezTo>
                    <a:pt x="24022" y="406145"/>
                    <a:pt x="132766" y="324124"/>
                    <a:pt x="241510" y="24210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15E64B00-37AC-686A-DA8E-1FD059C2B071}"/>
                </a:ext>
              </a:extLst>
            </p:cNvPr>
            <p:cNvSpPr/>
            <p:nvPr/>
          </p:nvSpPr>
          <p:spPr>
            <a:xfrm>
              <a:off x="1574800" y="1732551"/>
              <a:ext cx="514858" cy="439149"/>
            </a:xfrm>
            <a:custGeom>
              <a:avLst/>
              <a:gdLst>
                <a:gd name="connsiteX0" fmla="*/ 0 w 514858"/>
                <a:gd name="connsiteY0" fmla="*/ 439149 h 439149"/>
                <a:gd name="connsiteX1" fmla="*/ 492125 w 514858"/>
                <a:gd name="connsiteY1" fmla="*/ 13699 h 439149"/>
                <a:gd name="connsiteX2" fmla="*/ 409575 w 514858"/>
                <a:gd name="connsiteY2" fmla="*/ 127999 h 439149"/>
                <a:gd name="connsiteX3" fmla="*/ 203200 w 514858"/>
                <a:gd name="connsiteY3" fmla="*/ 362949 h 4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858" h="439149">
                  <a:moveTo>
                    <a:pt x="0" y="439149"/>
                  </a:moveTo>
                  <a:cubicBezTo>
                    <a:pt x="211931" y="252353"/>
                    <a:pt x="423863" y="65557"/>
                    <a:pt x="492125" y="13699"/>
                  </a:cubicBezTo>
                  <a:cubicBezTo>
                    <a:pt x="560387" y="-38159"/>
                    <a:pt x="457729" y="69791"/>
                    <a:pt x="409575" y="127999"/>
                  </a:cubicBezTo>
                  <a:cubicBezTo>
                    <a:pt x="361421" y="186207"/>
                    <a:pt x="282310" y="274578"/>
                    <a:pt x="203200" y="36294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0C42B4CA-E782-34D0-F98B-F11ACD30FDA9}"/>
                </a:ext>
              </a:extLst>
            </p:cNvPr>
            <p:cNvSpPr/>
            <p:nvPr/>
          </p:nvSpPr>
          <p:spPr>
            <a:xfrm>
              <a:off x="1619250" y="1289050"/>
              <a:ext cx="873125" cy="1136650"/>
            </a:xfrm>
            <a:custGeom>
              <a:avLst/>
              <a:gdLst>
                <a:gd name="connsiteX0" fmla="*/ 873125 w 873125"/>
                <a:gd name="connsiteY0" fmla="*/ 0 h 1136650"/>
                <a:gd name="connsiteX1" fmla="*/ 635000 w 873125"/>
                <a:gd name="connsiteY1" fmla="*/ 396875 h 1136650"/>
                <a:gd name="connsiteX2" fmla="*/ 679450 w 873125"/>
                <a:gd name="connsiteY2" fmla="*/ 504825 h 1136650"/>
                <a:gd name="connsiteX3" fmla="*/ 755650 w 873125"/>
                <a:gd name="connsiteY3" fmla="*/ 349250 h 1136650"/>
                <a:gd name="connsiteX4" fmla="*/ 619125 w 873125"/>
                <a:gd name="connsiteY4" fmla="*/ 422275 h 1136650"/>
                <a:gd name="connsiteX5" fmla="*/ 600075 w 873125"/>
                <a:gd name="connsiteY5" fmla="*/ 561975 h 1136650"/>
                <a:gd name="connsiteX6" fmla="*/ 358775 w 873125"/>
                <a:gd name="connsiteY6" fmla="*/ 946150 h 1136650"/>
                <a:gd name="connsiteX7" fmla="*/ 209550 w 873125"/>
                <a:gd name="connsiteY7" fmla="*/ 1079500 h 1136650"/>
                <a:gd name="connsiteX8" fmla="*/ 139700 w 873125"/>
                <a:gd name="connsiteY8" fmla="*/ 930275 h 1136650"/>
                <a:gd name="connsiteX9" fmla="*/ 393700 w 873125"/>
                <a:gd name="connsiteY9" fmla="*/ 955675 h 1136650"/>
                <a:gd name="connsiteX10" fmla="*/ 111125 w 873125"/>
                <a:gd name="connsiteY10" fmla="*/ 1098550 h 1136650"/>
                <a:gd name="connsiteX11" fmla="*/ 0 w 873125"/>
                <a:gd name="connsiteY11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125" h="1136650">
                  <a:moveTo>
                    <a:pt x="873125" y="0"/>
                  </a:moveTo>
                  <a:cubicBezTo>
                    <a:pt x="770202" y="156369"/>
                    <a:pt x="667279" y="312738"/>
                    <a:pt x="635000" y="396875"/>
                  </a:cubicBezTo>
                  <a:cubicBezTo>
                    <a:pt x="602721" y="481012"/>
                    <a:pt x="659342" y="512762"/>
                    <a:pt x="679450" y="504825"/>
                  </a:cubicBezTo>
                  <a:cubicBezTo>
                    <a:pt x="699558" y="496888"/>
                    <a:pt x="765704" y="363008"/>
                    <a:pt x="755650" y="349250"/>
                  </a:cubicBezTo>
                  <a:cubicBezTo>
                    <a:pt x="745596" y="335492"/>
                    <a:pt x="645054" y="386821"/>
                    <a:pt x="619125" y="422275"/>
                  </a:cubicBezTo>
                  <a:cubicBezTo>
                    <a:pt x="593196" y="457729"/>
                    <a:pt x="643467" y="474663"/>
                    <a:pt x="600075" y="561975"/>
                  </a:cubicBezTo>
                  <a:cubicBezTo>
                    <a:pt x="556683" y="649287"/>
                    <a:pt x="423862" y="859896"/>
                    <a:pt x="358775" y="946150"/>
                  </a:cubicBezTo>
                  <a:cubicBezTo>
                    <a:pt x="293688" y="1032404"/>
                    <a:pt x="246062" y="1082146"/>
                    <a:pt x="209550" y="1079500"/>
                  </a:cubicBezTo>
                  <a:cubicBezTo>
                    <a:pt x="173038" y="1076854"/>
                    <a:pt x="109008" y="950912"/>
                    <a:pt x="139700" y="930275"/>
                  </a:cubicBezTo>
                  <a:cubicBezTo>
                    <a:pt x="170392" y="909638"/>
                    <a:pt x="398462" y="927629"/>
                    <a:pt x="393700" y="955675"/>
                  </a:cubicBezTo>
                  <a:cubicBezTo>
                    <a:pt x="388938" y="983721"/>
                    <a:pt x="176742" y="1068388"/>
                    <a:pt x="111125" y="1098550"/>
                  </a:cubicBezTo>
                  <a:cubicBezTo>
                    <a:pt x="45508" y="1128712"/>
                    <a:pt x="22754" y="1132681"/>
                    <a:pt x="0" y="11366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11A37E1D-4C48-CE3E-7FDD-299ABA10AF8A}"/>
                </a:ext>
              </a:extLst>
            </p:cNvPr>
            <p:cNvSpPr/>
            <p:nvPr/>
          </p:nvSpPr>
          <p:spPr>
            <a:xfrm>
              <a:off x="2402874" y="1377950"/>
              <a:ext cx="252502" cy="904875"/>
            </a:xfrm>
            <a:custGeom>
              <a:avLst/>
              <a:gdLst>
                <a:gd name="connsiteX0" fmla="*/ 73626 w 252502"/>
                <a:gd name="connsiteY0" fmla="*/ 0 h 904875"/>
                <a:gd name="connsiteX1" fmla="*/ 26001 w 252502"/>
                <a:gd name="connsiteY1" fmla="*/ 200025 h 904875"/>
                <a:gd name="connsiteX2" fmla="*/ 54576 w 252502"/>
                <a:gd name="connsiteY2" fmla="*/ 434975 h 904875"/>
                <a:gd name="connsiteX3" fmla="*/ 251426 w 252502"/>
                <a:gd name="connsiteY3" fmla="*/ 514350 h 904875"/>
                <a:gd name="connsiteX4" fmla="*/ 127601 w 252502"/>
                <a:gd name="connsiteY4" fmla="*/ 298450 h 904875"/>
                <a:gd name="connsiteX5" fmla="*/ 601 w 252502"/>
                <a:gd name="connsiteY5" fmla="*/ 498475 h 904875"/>
                <a:gd name="connsiteX6" fmla="*/ 181576 w 252502"/>
                <a:gd name="connsiteY6" fmla="*/ 581025 h 904875"/>
                <a:gd name="connsiteX7" fmla="*/ 108551 w 252502"/>
                <a:gd name="connsiteY7" fmla="*/ 622300 h 904875"/>
                <a:gd name="connsiteX8" fmla="*/ 175226 w 252502"/>
                <a:gd name="connsiteY8" fmla="*/ 644525 h 904875"/>
                <a:gd name="connsiteX9" fmla="*/ 216501 w 252502"/>
                <a:gd name="connsiteY9" fmla="*/ 9048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502" h="904875">
                  <a:moveTo>
                    <a:pt x="73626" y="0"/>
                  </a:moveTo>
                  <a:cubicBezTo>
                    <a:pt x="51401" y="63764"/>
                    <a:pt x="29176" y="127529"/>
                    <a:pt x="26001" y="200025"/>
                  </a:cubicBezTo>
                  <a:cubicBezTo>
                    <a:pt x="22826" y="272521"/>
                    <a:pt x="17005" y="382588"/>
                    <a:pt x="54576" y="434975"/>
                  </a:cubicBezTo>
                  <a:cubicBezTo>
                    <a:pt x="92147" y="487363"/>
                    <a:pt x="239255" y="537104"/>
                    <a:pt x="251426" y="514350"/>
                  </a:cubicBezTo>
                  <a:cubicBezTo>
                    <a:pt x="263597" y="491596"/>
                    <a:pt x="169405" y="301096"/>
                    <a:pt x="127601" y="298450"/>
                  </a:cubicBezTo>
                  <a:cubicBezTo>
                    <a:pt x="85797" y="295804"/>
                    <a:pt x="-8395" y="451379"/>
                    <a:pt x="601" y="498475"/>
                  </a:cubicBezTo>
                  <a:cubicBezTo>
                    <a:pt x="9597" y="545571"/>
                    <a:pt x="163584" y="560388"/>
                    <a:pt x="181576" y="581025"/>
                  </a:cubicBezTo>
                  <a:cubicBezTo>
                    <a:pt x="199568" y="601663"/>
                    <a:pt x="109609" y="611717"/>
                    <a:pt x="108551" y="622300"/>
                  </a:cubicBezTo>
                  <a:cubicBezTo>
                    <a:pt x="107493" y="632883"/>
                    <a:pt x="157234" y="597429"/>
                    <a:pt x="175226" y="644525"/>
                  </a:cubicBezTo>
                  <a:cubicBezTo>
                    <a:pt x="193218" y="691621"/>
                    <a:pt x="204859" y="798248"/>
                    <a:pt x="216501" y="9048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641B1FB7-1B4D-BA6A-DAD3-EDD838C98AEB}"/>
                </a:ext>
              </a:extLst>
            </p:cNvPr>
            <p:cNvSpPr/>
            <p:nvPr/>
          </p:nvSpPr>
          <p:spPr>
            <a:xfrm>
              <a:off x="1677184" y="2124075"/>
              <a:ext cx="1545441" cy="487077"/>
            </a:xfrm>
            <a:custGeom>
              <a:avLst/>
              <a:gdLst>
                <a:gd name="connsiteX0" fmla="*/ 221466 w 1545441"/>
                <a:gd name="connsiteY0" fmla="*/ 266700 h 487077"/>
                <a:gd name="connsiteX1" fmla="*/ 265916 w 1545441"/>
                <a:gd name="connsiteY1" fmla="*/ 444500 h 487077"/>
                <a:gd name="connsiteX2" fmla="*/ 170666 w 1545441"/>
                <a:gd name="connsiteY2" fmla="*/ 482600 h 487077"/>
                <a:gd name="connsiteX3" fmla="*/ 53191 w 1545441"/>
                <a:gd name="connsiteY3" fmla="*/ 368300 h 487077"/>
                <a:gd name="connsiteX4" fmla="*/ 1116816 w 1545441"/>
                <a:gd name="connsiteY4" fmla="*/ 136525 h 487077"/>
                <a:gd name="connsiteX5" fmla="*/ 1545441 w 1545441"/>
                <a:gd name="connsiteY5" fmla="*/ 0 h 48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441" h="487077">
                  <a:moveTo>
                    <a:pt x="221466" y="266700"/>
                  </a:moveTo>
                  <a:cubicBezTo>
                    <a:pt x="247924" y="337608"/>
                    <a:pt x="274383" y="408517"/>
                    <a:pt x="265916" y="444500"/>
                  </a:cubicBezTo>
                  <a:cubicBezTo>
                    <a:pt x="257449" y="480483"/>
                    <a:pt x="206120" y="495300"/>
                    <a:pt x="170666" y="482600"/>
                  </a:cubicBezTo>
                  <a:cubicBezTo>
                    <a:pt x="135212" y="469900"/>
                    <a:pt x="-104501" y="425979"/>
                    <a:pt x="53191" y="368300"/>
                  </a:cubicBezTo>
                  <a:cubicBezTo>
                    <a:pt x="210883" y="310621"/>
                    <a:pt x="868108" y="197908"/>
                    <a:pt x="1116816" y="136525"/>
                  </a:cubicBezTo>
                  <a:cubicBezTo>
                    <a:pt x="1365524" y="75142"/>
                    <a:pt x="1455482" y="37571"/>
                    <a:pt x="1545441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DCEBB19D-336A-78DA-A5A8-62EF63117396}"/>
                </a:ext>
              </a:extLst>
            </p:cNvPr>
            <p:cNvSpPr/>
            <p:nvPr/>
          </p:nvSpPr>
          <p:spPr>
            <a:xfrm>
              <a:off x="2171583" y="1988595"/>
              <a:ext cx="2237911" cy="564105"/>
            </a:xfrm>
            <a:custGeom>
              <a:avLst/>
              <a:gdLst>
                <a:gd name="connsiteX0" fmla="*/ 454142 w 2237911"/>
                <a:gd name="connsiteY0" fmla="*/ 246605 h 564105"/>
                <a:gd name="connsiteX1" fmla="*/ 2181342 w 2237911"/>
                <a:gd name="connsiteY1" fmla="*/ 5305 h 564105"/>
                <a:gd name="connsiteX2" fmla="*/ 1832092 w 2237911"/>
                <a:gd name="connsiteY2" fmla="*/ 84680 h 564105"/>
                <a:gd name="connsiteX3" fmla="*/ 1955917 w 2237911"/>
                <a:gd name="connsiteY3" fmla="*/ 141830 h 564105"/>
                <a:gd name="connsiteX4" fmla="*/ 95367 w 2237911"/>
                <a:gd name="connsiteY4" fmla="*/ 411705 h 564105"/>
                <a:gd name="connsiteX5" fmla="*/ 257292 w 2237911"/>
                <a:gd name="connsiteY5" fmla="*/ 218030 h 564105"/>
                <a:gd name="connsiteX6" fmla="*/ 146167 w 2237911"/>
                <a:gd name="connsiteY6" fmla="*/ 443455 h 564105"/>
                <a:gd name="connsiteX7" fmla="*/ 149342 w 2237911"/>
                <a:gd name="connsiteY7" fmla="*/ 564105 h 5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911" h="564105">
                  <a:moveTo>
                    <a:pt x="454142" y="246605"/>
                  </a:moveTo>
                  <a:lnTo>
                    <a:pt x="2181342" y="5305"/>
                  </a:lnTo>
                  <a:cubicBezTo>
                    <a:pt x="2411000" y="-21683"/>
                    <a:pt x="1869663" y="61926"/>
                    <a:pt x="1832092" y="84680"/>
                  </a:cubicBezTo>
                  <a:cubicBezTo>
                    <a:pt x="1794521" y="107434"/>
                    <a:pt x="2245371" y="87326"/>
                    <a:pt x="1955917" y="141830"/>
                  </a:cubicBezTo>
                  <a:cubicBezTo>
                    <a:pt x="1666463" y="196334"/>
                    <a:pt x="378471" y="399005"/>
                    <a:pt x="95367" y="411705"/>
                  </a:cubicBezTo>
                  <a:cubicBezTo>
                    <a:pt x="-187737" y="424405"/>
                    <a:pt x="248825" y="212738"/>
                    <a:pt x="257292" y="218030"/>
                  </a:cubicBezTo>
                  <a:cubicBezTo>
                    <a:pt x="265759" y="223322"/>
                    <a:pt x="164159" y="385776"/>
                    <a:pt x="146167" y="443455"/>
                  </a:cubicBezTo>
                  <a:cubicBezTo>
                    <a:pt x="128175" y="501134"/>
                    <a:pt x="138758" y="532619"/>
                    <a:pt x="149342" y="56410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8C51D6ED-51C5-1728-FF51-E7EA3581BD20}"/>
                </a:ext>
              </a:extLst>
            </p:cNvPr>
            <p:cNvSpPr/>
            <p:nvPr/>
          </p:nvSpPr>
          <p:spPr>
            <a:xfrm>
              <a:off x="2463800" y="2308225"/>
              <a:ext cx="1187941" cy="1088700"/>
            </a:xfrm>
            <a:custGeom>
              <a:avLst/>
              <a:gdLst>
                <a:gd name="connsiteX0" fmla="*/ 0 w 1187941"/>
                <a:gd name="connsiteY0" fmla="*/ 0 h 1088700"/>
                <a:gd name="connsiteX1" fmla="*/ 831850 w 1187941"/>
                <a:gd name="connsiteY1" fmla="*/ 549275 h 1088700"/>
                <a:gd name="connsiteX2" fmla="*/ 698500 w 1187941"/>
                <a:gd name="connsiteY2" fmla="*/ 492125 h 1088700"/>
                <a:gd name="connsiteX3" fmla="*/ 1165225 w 1187941"/>
                <a:gd name="connsiteY3" fmla="*/ 1076325 h 1088700"/>
                <a:gd name="connsiteX4" fmla="*/ 1158875 w 1187941"/>
                <a:gd name="connsiteY4" fmla="*/ 936625 h 108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941" h="1088700">
                  <a:moveTo>
                    <a:pt x="0" y="0"/>
                  </a:moveTo>
                  <a:lnTo>
                    <a:pt x="831850" y="549275"/>
                  </a:lnTo>
                  <a:cubicBezTo>
                    <a:pt x="948267" y="631296"/>
                    <a:pt x="642938" y="404283"/>
                    <a:pt x="698500" y="492125"/>
                  </a:cubicBezTo>
                  <a:cubicBezTo>
                    <a:pt x="754062" y="579967"/>
                    <a:pt x="1088496" y="1002242"/>
                    <a:pt x="1165225" y="1076325"/>
                  </a:cubicBezTo>
                  <a:cubicBezTo>
                    <a:pt x="1241954" y="1150408"/>
                    <a:pt x="1094317" y="864658"/>
                    <a:pt x="1158875" y="9366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B7C63B86-D4A1-80F5-7473-A3B54D5FAF94}"/>
                </a:ext>
              </a:extLst>
            </p:cNvPr>
            <p:cNvSpPr/>
            <p:nvPr/>
          </p:nvSpPr>
          <p:spPr>
            <a:xfrm>
              <a:off x="2695575" y="2349500"/>
              <a:ext cx="1337738" cy="1429522"/>
            </a:xfrm>
            <a:custGeom>
              <a:avLst/>
              <a:gdLst>
                <a:gd name="connsiteX0" fmla="*/ 0 w 1337738"/>
                <a:gd name="connsiteY0" fmla="*/ 0 h 1429522"/>
                <a:gd name="connsiteX1" fmla="*/ 695325 w 1337738"/>
                <a:gd name="connsiteY1" fmla="*/ 742950 h 1429522"/>
                <a:gd name="connsiteX2" fmla="*/ 622300 w 1337738"/>
                <a:gd name="connsiteY2" fmla="*/ 704850 h 1429522"/>
                <a:gd name="connsiteX3" fmla="*/ 1289050 w 1337738"/>
                <a:gd name="connsiteY3" fmla="*/ 1377950 h 1429522"/>
                <a:gd name="connsiteX4" fmla="*/ 1285875 w 1337738"/>
                <a:gd name="connsiteY4" fmla="*/ 1365250 h 1429522"/>
                <a:gd name="connsiteX5" fmla="*/ 1279525 w 1337738"/>
                <a:gd name="connsiteY5" fmla="*/ 1219200 h 14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38" h="1429522">
                  <a:moveTo>
                    <a:pt x="0" y="0"/>
                  </a:moveTo>
                  <a:cubicBezTo>
                    <a:pt x="295804" y="312737"/>
                    <a:pt x="591608" y="625475"/>
                    <a:pt x="695325" y="742950"/>
                  </a:cubicBezTo>
                  <a:cubicBezTo>
                    <a:pt x="799042" y="860425"/>
                    <a:pt x="523346" y="599017"/>
                    <a:pt x="622300" y="704850"/>
                  </a:cubicBezTo>
                  <a:cubicBezTo>
                    <a:pt x="721254" y="810683"/>
                    <a:pt x="1289050" y="1377950"/>
                    <a:pt x="1289050" y="1377950"/>
                  </a:cubicBezTo>
                  <a:cubicBezTo>
                    <a:pt x="1399646" y="1488017"/>
                    <a:pt x="1287463" y="1391708"/>
                    <a:pt x="1285875" y="1365250"/>
                  </a:cubicBezTo>
                  <a:cubicBezTo>
                    <a:pt x="1284288" y="1338792"/>
                    <a:pt x="1281906" y="1278996"/>
                    <a:pt x="1279525" y="12192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BE268444-74C8-14C7-41B9-8DCBE90CFD8F}"/>
                </a:ext>
              </a:extLst>
            </p:cNvPr>
            <p:cNvSpPr/>
            <p:nvPr/>
          </p:nvSpPr>
          <p:spPr>
            <a:xfrm>
              <a:off x="4032136" y="2092325"/>
              <a:ext cx="504939" cy="1415034"/>
            </a:xfrm>
            <a:custGeom>
              <a:avLst/>
              <a:gdLst>
                <a:gd name="connsiteX0" fmla="*/ 419214 w 504939"/>
                <a:gd name="connsiteY0" fmla="*/ 0 h 1415034"/>
                <a:gd name="connsiteX1" fmla="*/ 22339 w 504939"/>
                <a:gd name="connsiteY1" fmla="*/ 1333500 h 1415034"/>
                <a:gd name="connsiteX2" fmla="*/ 98539 w 504939"/>
                <a:gd name="connsiteY2" fmla="*/ 1136650 h 1415034"/>
                <a:gd name="connsiteX3" fmla="*/ 504939 w 504939"/>
                <a:gd name="connsiteY3" fmla="*/ 47625 h 14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9" h="1415034">
                  <a:moveTo>
                    <a:pt x="419214" y="0"/>
                  </a:moveTo>
                  <a:cubicBezTo>
                    <a:pt x="247499" y="572029"/>
                    <a:pt x="75785" y="1144058"/>
                    <a:pt x="22339" y="1333500"/>
                  </a:cubicBezTo>
                  <a:cubicBezTo>
                    <a:pt x="-31107" y="1522942"/>
                    <a:pt x="18106" y="1350962"/>
                    <a:pt x="98539" y="1136650"/>
                  </a:cubicBezTo>
                  <a:cubicBezTo>
                    <a:pt x="178972" y="922338"/>
                    <a:pt x="341955" y="484981"/>
                    <a:pt x="504939" y="476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1AD3CDC8-B8EF-9A8F-CAF8-96D04DB8406B}"/>
                </a:ext>
              </a:extLst>
            </p:cNvPr>
            <p:cNvSpPr/>
            <p:nvPr/>
          </p:nvSpPr>
          <p:spPr>
            <a:xfrm>
              <a:off x="3991708" y="1658815"/>
              <a:ext cx="905209" cy="516271"/>
            </a:xfrm>
            <a:custGeom>
              <a:avLst/>
              <a:gdLst>
                <a:gd name="connsiteX0" fmla="*/ 0 w 905209"/>
                <a:gd name="connsiteY0" fmla="*/ 439616 h 516271"/>
                <a:gd name="connsiteX1" fmla="*/ 674077 w 905209"/>
                <a:gd name="connsiteY1" fmla="*/ 11723 h 516271"/>
                <a:gd name="connsiteX2" fmla="*/ 445477 w 905209"/>
                <a:gd name="connsiteY2" fmla="*/ 175847 h 516271"/>
                <a:gd name="connsiteX3" fmla="*/ 685800 w 905209"/>
                <a:gd name="connsiteY3" fmla="*/ 128954 h 516271"/>
                <a:gd name="connsiteX4" fmla="*/ 779584 w 905209"/>
                <a:gd name="connsiteY4" fmla="*/ 181708 h 516271"/>
                <a:gd name="connsiteX5" fmla="*/ 879230 w 905209"/>
                <a:gd name="connsiteY5" fmla="*/ 433754 h 516271"/>
                <a:gd name="connsiteX6" fmla="*/ 838200 w 905209"/>
                <a:gd name="connsiteY6" fmla="*/ 386862 h 516271"/>
                <a:gd name="connsiteX7" fmla="*/ 199292 w 905209"/>
                <a:gd name="connsiteY7" fmla="*/ 515816 h 516271"/>
                <a:gd name="connsiteX8" fmla="*/ 656492 w 905209"/>
                <a:gd name="connsiteY8" fmla="*/ 422031 h 516271"/>
                <a:gd name="connsiteX9" fmla="*/ 638907 w 905209"/>
                <a:gd name="connsiteY9" fmla="*/ 228600 h 516271"/>
                <a:gd name="connsiteX10" fmla="*/ 767861 w 905209"/>
                <a:gd name="connsiteY10" fmla="*/ 134816 h 516271"/>
                <a:gd name="connsiteX11" fmla="*/ 808892 w 905209"/>
                <a:gd name="connsiteY11" fmla="*/ 310662 h 516271"/>
                <a:gd name="connsiteX12" fmla="*/ 527538 w 905209"/>
                <a:gd name="connsiteY12" fmla="*/ 328247 h 516271"/>
                <a:gd name="connsiteX13" fmla="*/ 650630 w 905209"/>
                <a:gd name="connsiteY13" fmla="*/ 275493 h 516271"/>
                <a:gd name="connsiteX14" fmla="*/ 398584 w 905209"/>
                <a:gd name="connsiteY14" fmla="*/ 310662 h 516271"/>
                <a:gd name="connsiteX15" fmla="*/ 656492 w 905209"/>
                <a:gd name="connsiteY15" fmla="*/ 0 h 51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209" h="516271">
                  <a:moveTo>
                    <a:pt x="0" y="439616"/>
                  </a:moveTo>
                  <a:lnTo>
                    <a:pt x="674077" y="11723"/>
                  </a:lnTo>
                  <a:cubicBezTo>
                    <a:pt x="748323" y="-32238"/>
                    <a:pt x="443523" y="156309"/>
                    <a:pt x="445477" y="175847"/>
                  </a:cubicBezTo>
                  <a:cubicBezTo>
                    <a:pt x="447431" y="195385"/>
                    <a:pt x="630116" y="127977"/>
                    <a:pt x="685800" y="128954"/>
                  </a:cubicBezTo>
                  <a:cubicBezTo>
                    <a:pt x="741484" y="129931"/>
                    <a:pt x="747346" y="130908"/>
                    <a:pt x="779584" y="181708"/>
                  </a:cubicBezTo>
                  <a:cubicBezTo>
                    <a:pt x="811822" y="232508"/>
                    <a:pt x="869461" y="399562"/>
                    <a:pt x="879230" y="433754"/>
                  </a:cubicBezTo>
                  <a:cubicBezTo>
                    <a:pt x="888999" y="467946"/>
                    <a:pt x="951523" y="373185"/>
                    <a:pt x="838200" y="386862"/>
                  </a:cubicBezTo>
                  <a:cubicBezTo>
                    <a:pt x="724877" y="400539"/>
                    <a:pt x="229577" y="509954"/>
                    <a:pt x="199292" y="515816"/>
                  </a:cubicBezTo>
                  <a:cubicBezTo>
                    <a:pt x="169007" y="521678"/>
                    <a:pt x="583223" y="469900"/>
                    <a:pt x="656492" y="422031"/>
                  </a:cubicBezTo>
                  <a:cubicBezTo>
                    <a:pt x="729761" y="374162"/>
                    <a:pt x="620345" y="276469"/>
                    <a:pt x="638907" y="228600"/>
                  </a:cubicBezTo>
                  <a:cubicBezTo>
                    <a:pt x="657469" y="180731"/>
                    <a:pt x="739530" y="121139"/>
                    <a:pt x="767861" y="134816"/>
                  </a:cubicBezTo>
                  <a:cubicBezTo>
                    <a:pt x="796192" y="148493"/>
                    <a:pt x="848946" y="278423"/>
                    <a:pt x="808892" y="310662"/>
                  </a:cubicBezTo>
                  <a:cubicBezTo>
                    <a:pt x="768838" y="342900"/>
                    <a:pt x="553915" y="334108"/>
                    <a:pt x="527538" y="328247"/>
                  </a:cubicBezTo>
                  <a:cubicBezTo>
                    <a:pt x="501161" y="322386"/>
                    <a:pt x="672122" y="278424"/>
                    <a:pt x="650630" y="275493"/>
                  </a:cubicBezTo>
                  <a:cubicBezTo>
                    <a:pt x="629138" y="272562"/>
                    <a:pt x="397607" y="356577"/>
                    <a:pt x="398584" y="310662"/>
                  </a:cubicBezTo>
                  <a:cubicBezTo>
                    <a:pt x="399561" y="264747"/>
                    <a:pt x="528026" y="132373"/>
                    <a:pt x="656492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61A7A45D-E03E-31BF-A6FC-CDD8BA3237A1}"/>
                </a:ext>
              </a:extLst>
            </p:cNvPr>
            <p:cNvSpPr/>
            <p:nvPr/>
          </p:nvSpPr>
          <p:spPr>
            <a:xfrm>
              <a:off x="3786554" y="3335215"/>
              <a:ext cx="955431" cy="1600200"/>
            </a:xfrm>
            <a:custGeom>
              <a:avLst/>
              <a:gdLst>
                <a:gd name="connsiteX0" fmla="*/ 0 w 955431"/>
                <a:gd name="connsiteY0" fmla="*/ 0 h 1600200"/>
                <a:gd name="connsiteX1" fmla="*/ 392723 w 955431"/>
                <a:gd name="connsiteY1" fmla="*/ 1125416 h 1600200"/>
                <a:gd name="connsiteX2" fmla="*/ 345831 w 955431"/>
                <a:gd name="connsiteY2" fmla="*/ 967154 h 1600200"/>
                <a:gd name="connsiteX3" fmla="*/ 955431 w 955431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431" h="1600200">
                  <a:moveTo>
                    <a:pt x="0" y="0"/>
                  </a:moveTo>
                  <a:cubicBezTo>
                    <a:pt x="167542" y="482112"/>
                    <a:pt x="335085" y="964224"/>
                    <a:pt x="392723" y="1125416"/>
                  </a:cubicBezTo>
                  <a:cubicBezTo>
                    <a:pt x="450361" y="1286608"/>
                    <a:pt x="252046" y="888023"/>
                    <a:pt x="345831" y="967154"/>
                  </a:cubicBezTo>
                  <a:cubicBezTo>
                    <a:pt x="439616" y="1046285"/>
                    <a:pt x="697523" y="1323242"/>
                    <a:pt x="955431" y="16002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4BC153EE-2288-1D20-2FB2-903658F1A8A5}"/>
                </a:ext>
              </a:extLst>
            </p:cNvPr>
            <p:cNvSpPr/>
            <p:nvPr/>
          </p:nvSpPr>
          <p:spPr>
            <a:xfrm>
              <a:off x="3911644" y="2502877"/>
              <a:ext cx="959294" cy="2455985"/>
            </a:xfrm>
            <a:custGeom>
              <a:avLst/>
              <a:gdLst>
                <a:gd name="connsiteX0" fmla="*/ 818618 w 959294"/>
                <a:gd name="connsiteY0" fmla="*/ 0 h 2455985"/>
                <a:gd name="connsiteX1" fmla="*/ 191433 w 959294"/>
                <a:gd name="connsiteY1" fmla="*/ 1090246 h 2455985"/>
                <a:gd name="connsiteX2" fmla="*/ 349694 w 959294"/>
                <a:gd name="connsiteY2" fmla="*/ 961292 h 2455985"/>
                <a:gd name="connsiteX3" fmla="*/ 203156 w 959294"/>
                <a:gd name="connsiteY3" fmla="*/ 1336431 h 2455985"/>
                <a:gd name="connsiteX4" fmla="*/ 384864 w 959294"/>
                <a:gd name="connsiteY4" fmla="*/ 1893277 h 2455985"/>
                <a:gd name="connsiteX5" fmla="*/ 3864 w 959294"/>
                <a:gd name="connsiteY5" fmla="*/ 1113692 h 2455985"/>
                <a:gd name="connsiteX6" fmla="*/ 666218 w 959294"/>
                <a:gd name="connsiteY6" fmla="*/ 2274277 h 2455985"/>
                <a:gd name="connsiteX7" fmla="*/ 648633 w 959294"/>
                <a:gd name="connsiteY7" fmla="*/ 1957754 h 2455985"/>
                <a:gd name="connsiteX8" fmla="*/ 959294 w 959294"/>
                <a:gd name="connsiteY8" fmla="*/ 2455985 h 245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294" h="2455985">
                  <a:moveTo>
                    <a:pt x="818618" y="0"/>
                  </a:moveTo>
                  <a:cubicBezTo>
                    <a:pt x="544102" y="465015"/>
                    <a:pt x="269587" y="930031"/>
                    <a:pt x="191433" y="1090246"/>
                  </a:cubicBezTo>
                  <a:cubicBezTo>
                    <a:pt x="113279" y="1250461"/>
                    <a:pt x="347740" y="920261"/>
                    <a:pt x="349694" y="961292"/>
                  </a:cubicBezTo>
                  <a:cubicBezTo>
                    <a:pt x="351648" y="1002323"/>
                    <a:pt x="197294" y="1181100"/>
                    <a:pt x="203156" y="1336431"/>
                  </a:cubicBezTo>
                  <a:cubicBezTo>
                    <a:pt x="209018" y="1491762"/>
                    <a:pt x="418079" y="1930400"/>
                    <a:pt x="384864" y="1893277"/>
                  </a:cubicBezTo>
                  <a:cubicBezTo>
                    <a:pt x="351649" y="1856154"/>
                    <a:pt x="-43028" y="1050192"/>
                    <a:pt x="3864" y="1113692"/>
                  </a:cubicBezTo>
                  <a:cubicBezTo>
                    <a:pt x="50756" y="1177192"/>
                    <a:pt x="558757" y="2133600"/>
                    <a:pt x="666218" y="2274277"/>
                  </a:cubicBezTo>
                  <a:cubicBezTo>
                    <a:pt x="773679" y="2414954"/>
                    <a:pt x="599787" y="1927469"/>
                    <a:pt x="648633" y="1957754"/>
                  </a:cubicBezTo>
                  <a:cubicBezTo>
                    <a:pt x="697479" y="1988039"/>
                    <a:pt x="828386" y="2222012"/>
                    <a:pt x="959294" y="245598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DF3DFE27-B7FB-DD06-C9BA-985135D32620}"/>
                </a:ext>
              </a:extLst>
            </p:cNvPr>
            <p:cNvSpPr/>
            <p:nvPr/>
          </p:nvSpPr>
          <p:spPr>
            <a:xfrm>
              <a:off x="3985681" y="2261820"/>
              <a:ext cx="1268019" cy="2638876"/>
            </a:xfrm>
            <a:custGeom>
              <a:avLst/>
              <a:gdLst>
                <a:gd name="connsiteX0" fmla="*/ 773888 w 1268019"/>
                <a:gd name="connsiteY0" fmla="*/ 235195 h 2638876"/>
                <a:gd name="connsiteX1" fmla="*/ 375304 w 1268019"/>
                <a:gd name="connsiteY1" fmla="*/ 1249242 h 2638876"/>
                <a:gd name="connsiteX2" fmla="*/ 404611 w 1268019"/>
                <a:gd name="connsiteY2" fmla="*/ 1196488 h 2638876"/>
                <a:gd name="connsiteX3" fmla="*/ 662519 w 1268019"/>
                <a:gd name="connsiteY3" fmla="*/ 1788503 h 2638876"/>
                <a:gd name="connsiteX4" fmla="*/ 545288 w 1268019"/>
                <a:gd name="connsiteY4" fmla="*/ 1724026 h 2638876"/>
                <a:gd name="connsiteX5" fmla="*/ 943873 w 1268019"/>
                <a:gd name="connsiteY5" fmla="*/ 2222257 h 2638876"/>
                <a:gd name="connsiteX6" fmla="*/ 873534 w 1268019"/>
                <a:gd name="connsiteY6" fmla="*/ 2280872 h 2638876"/>
                <a:gd name="connsiteX7" fmla="*/ 1266257 w 1268019"/>
                <a:gd name="connsiteY7" fmla="*/ 2638426 h 2638876"/>
                <a:gd name="connsiteX8" fmla="*/ 691827 w 1268019"/>
                <a:gd name="connsiteY8" fmla="*/ 2198811 h 2638876"/>
                <a:gd name="connsiteX9" fmla="*/ 6027 w 1268019"/>
                <a:gd name="connsiteY9" fmla="*/ 879965 h 2638876"/>
                <a:gd name="connsiteX10" fmla="*/ 375304 w 1268019"/>
                <a:gd name="connsiteY10" fmla="*/ 1659549 h 2638876"/>
                <a:gd name="connsiteX11" fmla="*/ 691827 w 1268019"/>
                <a:gd name="connsiteY11" fmla="*/ 1237518 h 2638876"/>
                <a:gd name="connsiteX12" fmla="*/ 703550 w 1268019"/>
                <a:gd name="connsiteY12" fmla="*/ 1425088 h 2638876"/>
                <a:gd name="connsiteX13" fmla="*/ 580457 w 1268019"/>
                <a:gd name="connsiteY13" fmla="*/ 734 h 2638876"/>
                <a:gd name="connsiteX14" fmla="*/ 697688 w 1268019"/>
                <a:gd name="connsiteY14" fmla="*/ 1225795 h 2638876"/>
                <a:gd name="connsiteX15" fmla="*/ 768027 w 1268019"/>
                <a:gd name="connsiteY15" fmla="*/ 926857 h 2638876"/>
                <a:gd name="connsiteX16" fmla="*/ 809057 w 1268019"/>
                <a:gd name="connsiteY16" fmla="*/ 1507149 h 2638876"/>
                <a:gd name="connsiteX17" fmla="*/ 908704 w 1268019"/>
                <a:gd name="connsiteY17" fmla="*/ 727565 h 263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8019" h="2638876">
                  <a:moveTo>
                    <a:pt x="773888" y="235195"/>
                  </a:moveTo>
                  <a:cubicBezTo>
                    <a:pt x="605369" y="662111"/>
                    <a:pt x="436850" y="1089027"/>
                    <a:pt x="375304" y="1249242"/>
                  </a:cubicBezTo>
                  <a:cubicBezTo>
                    <a:pt x="313758" y="1409458"/>
                    <a:pt x="356742" y="1106611"/>
                    <a:pt x="404611" y="1196488"/>
                  </a:cubicBezTo>
                  <a:cubicBezTo>
                    <a:pt x="452480" y="1286365"/>
                    <a:pt x="639073" y="1700580"/>
                    <a:pt x="662519" y="1788503"/>
                  </a:cubicBezTo>
                  <a:cubicBezTo>
                    <a:pt x="685965" y="1876426"/>
                    <a:pt x="498396" y="1651734"/>
                    <a:pt x="545288" y="1724026"/>
                  </a:cubicBezTo>
                  <a:cubicBezTo>
                    <a:pt x="592180" y="1796318"/>
                    <a:pt x="889165" y="2129449"/>
                    <a:pt x="943873" y="2222257"/>
                  </a:cubicBezTo>
                  <a:cubicBezTo>
                    <a:pt x="998581" y="2315065"/>
                    <a:pt x="819803" y="2211511"/>
                    <a:pt x="873534" y="2280872"/>
                  </a:cubicBezTo>
                  <a:cubicBezTo>
                    <a:pt x="927265" y="2350233"/>
                    <a:pt x="1296542" y="2652103"/>
                    <a:pt x="1266257" y="2638426"/>
                  </a:cubicBezTo>
                  <a:cubicBezTo>
                    <a:pt x="1235973" y="2624749"/>
                    <a:pt x="901865" y="2491888"/>
                    <a:pt x="691827" y="2198811"/>
                  </a:cubicBezTo>
                  <a:cubicBezTo>
                    <a:pt x="481789" y="1905734"/>
                    <a:pt x="58781" y="969842"/>
                    <a:pt x="6027" y="879965"/>
                  </a:cubicBezTo>
                  <a:cubicBezTo>
                    <a:pt x="-46727" y="790088"/>
                    <a:pt x="261004" y="1599957"/>
                    <a:pt x="375304" y="1659549"/>
                  </a:cubicBezTo>
                  <a:cubicBezTo>
                    <a:pt x="489604" y="1719141"/>
                    <a:pt x="637119" y="1276595"/>
                    <a:pt x="691827" y="1237518"/>
                  </a:cubicBezTo>
                  <a:cubicBezTo>
                    <a:pt x="746535" y="1198441"/>
                    <a:pt x="722112" y="1631219"/>
                    <a:pt x="703550" y="1425088"/>
                  </a:cubicBezTo>
                  <a:cubicBezTo>
                    <a:pt x="684988" y="1218957"/>
                    <a:pt x="581434" y="33949"/>
                    <a:pt x="580457" y="734"/>
                  </a:cubicBezTo>
                  <a:cubicBezTo>
                    <a:pt x="579480" y="-32481"/>
                    <a:pt x="666426" y="1071441"/>
                    <a:pt x="697688" y="1225795"/>
                  </a:cubicBezTo>
                  <a:cubicBezTo>
                    <a:pt x="728950" y="1380149"/>
                    <a:pt x="749466" y="879965"/>
                    <a:pt x="768027" y="926857"/>
                  </a:cubicBezTo>
                  <a:cubicBezTo>
                    <a:pt x="786588" y="973749"/>
                    <a:pt x="785611" y="1540364"/>
                    <a:pt x="809057" y="1507149"/>
                  </a:cubicBezTo>
                  <a:cubicBezTo>
                    <a:pt x="832503" y="1473934"/>
                    <a:pt x="870603" y="1100749"/>
                    <a:pt x="908704" y="72756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5CA8A1F4-A00D-40AF-F0E9-819FFA6B9F2E}"/>
                </a:ext>
              </a:extLst>
            </p:cNvPr>
            <p:cNvSpPr/>
            <p:nvPr/>
          </p:nvSpPr>
          <p:spPr>
            <a:xfrm>
              <a:off x="6805246" y="1799492"/>
              <a:ext cx="2579077" cy="457200"/>
            </a:xfrm>
            <a:custGeom>
              <a:avLst/>
              <a:gdLst>
                <a:gd name="connsiteX0" fmla="*/ 0 w 2579077"/>
                <a:gd name="connsiteY0" fmla="*/ 0 h 457200"/>
                <a:gd name="connsiteX1" fmla="*/ 674077 w 2579077"/>
                <a:gd name="connsiteY1" fmla="*/ 187570 h 457200"/>
                <a:gd name="connsiteX2" fmla="*/ 111369 w 2579077"/>
                <a:gd name="connsiteY2" fmla="*/ 228600 h 457200"/>
                <a:gd name="connsiteX3" fmla="*/ 1582616 w 2579077"/>
                <a:gd name="connsiteY3" fmla="*/ 158262 h 457200"/>
                <a:gd name="connsiteX4" fmla="*/ 2579077 w 2579077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077" h="457200">
                  <a:moveTo>
                    <a:pt x="0" y="0"/>
                  </a:moveTo>
                  <a:cubicBezTo>
                    <a:pt x="327758" y="74735"/>
                    <a:pt x="655516" y="149470"/>
                    <a:pt x="674077" y="187570"/>
                  </a:cubicBezTo>
                  <a:cubicBezTo>
                    <a:pt x="692638" y="225670"/>
                    <a:pt x="-40054" y="233485"/>
                    <a:pt x="111369" y="228600"/>
                  </a:cubicBezTo>
                  <a:cubicBezTo>
                    <a:pt x="262792" y="223715"/>
                    <a:pt x="1171331" y="120162"/>
                    <a:pt x="1582616" y="158262"/>
                  </a:cubicBezTo>
                  <a:cubicBezTo>
                    <a:pt x="1993901" y="196362"/>
                    <a:pt x="2286489" y="326781"/>
                    <a:pt x="2579077" y="4572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E0F22BC-E257-5335-9303-01D40CB2D140}"/>
                </a:ext>
              </a:extLst>
            </p:cNvPr>
            <p:cNvSpPr/>
            <p:nvPr/>
          </p:nvSpPr>
          <p:spPr>
            <a:xfrm>
              <a:off x="8891954" y="1917938"/>
              <a:ext cx="860598" cy="2818185"/>
            </a:xfrm>
            <a:custGeom>
              <a:avLst/>
              <a:gdLst>
                <a:gd name="connsiteX0" fmla="*/ 281354 w 860598"/>
                <a:gd name="connsiteY0" fmla="*/ 74985 h 2818185"/>
                <a:gd name="connsiteX1" fmla="*/ 339969 w 860598"/>
                <a:gd name="connsiteY1" fmla="*/ 104293 h 2818185"/>
                <a:gd name="connsiteX2" fmla="*/ 855784 w 860598"/>
                <a:gd name="connsiteY2" fmla="*/ 1083170 h 2818185"/>
                <a:gd name="connsiteX3" fmla="*/ 609600 w 860598"/>
                <a:gd name="connsiteY3" fmla="*/ 1645877 h 2818185"/>
                <a:gd name="connsiteX4" fmla="*/ 814754 w 860598"/>
                <a:gd name="connsiteY4" fmla="*/ 1604847 h 2818185"/>
                <a:gd name="connsiteX5" fmla="*/ 498231 w 860598"/>
                <a:gd name="connsiteY5" fmla="*/ 2149970 h 2818185"/>
                <a:gd name="connsiteX6" fmla="*/ 597877 w 860598"/>
                <a:gd name="connsiteY6" fmla="*/ 1815862 h 2818185"/>
                <a:gd name="connsiteX7" fmla="*/ 0 w 860598"/>
                <a:gd name="connsiteY7" fmla="*/ 2818185 h 28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598" h="2818185">
                  <a:moveTo>
                    <a:pt x="281354" y="74985"/>
                  </a:moveTo>
                  <a:cubicBezTo>
                    <a:pt x="262792" y="5623"/>
                    <a:pt x="244231" y="-63738"/>
                    <a:pt x="339969" y="104293"/>
                  </a:cubicBezTo>
                  <a:cubicBezTo>
                    <a:pt x="435707" y="272324"/>
                    <a:pt x="810846" y="826239"/>
                    <a:pt x="855784" y="1083170"/>
                  </a:cubicBezTo>
                  <a:cubicBezTo>
                    <a:pt x="900722" y="1340101"/>
                    <a:pt x="616438" y="1558931"/>
                    <a:pt x="609600" y="1645877"/>
                  </a:cubicBezTo>
                  <a:cubicBezTo>
                    <a:pt x="602762" y="1732823"/>
                    <a:pt x="833315" y="1520832"/>
                    <a:pt x="814754" y="1604847"/>
                  </a:cubicBezTo>
                  <a:cubicBezTo>
                    <a:pt x="796193" y="1688862"/>
                    <a:pt x="534377" y="2114801"/>
                    <a:pt x="498231" y="2149970"/>
                  </a:cubicBezTo>
                  <a:cubicBezTo>
                    <a:pt x="462085" y="2185139"/>
                    <a:pt x="680915" y="1704493"/>
                    <a:pt x="597877" y="1815862"/>
                  </a:cubicBezTo>
                  <a:cubicBezTo>
                    <a:pt x="514839" y="1927231"/>
                    <a:pt x="257419" y="2372708"/>
                    <a:pt x="0" y="281818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96F8D865-7F8F-B38F-6E27-5F9C71EE1925}"/>
                </a:ext>
              </a:extLst>
            </p:cNvPr>
            <p:cNvSpPr/>
            <p:nvPr/>
          </p:nvSpPr>
          <p:spPr>
            <a:xfrm>
              <a:off x="9124575" y="2006055"/>
              <a:ext cx="2872884" cy="1843098"/>
            </a:xfrm>
            <a:custGeom>
              <a:avLst/>
              <a:gdLst>
                <a:gd name="connsiteX0" fmla="*/ 37010 w 2872884"/>
                <a:gd name="connsiteY0" fmla="*/ 16176 h 1843098"/>
                <a:gd name="connsiteX1" fmla="*/ 95625 w 2872884"/>
                <a:gd name="connsiteY1" fmla="*/ 63068 h 1843098"/>
                <a:gd name="connsiteX2" fmla="*/ 1701687 w 2872884"/>
                <a:gd name="connsiteY2" fmla="*/ 954022 h 1843098"/>
                <a:gd name="connsiteX3" fmla="*/ 1115533 w 2872884"/>
                <a:gd name="connsiteY3" fmla="*/ 825068 h 1843098"/>
                <a:gd name="connsiteX4" fmla="*/ 1531702 w 2872884"/>
                <a:gd name="connsiteY4" fmla="*/ 1206068 h 1843098"/>
                <a:gd name="connsiteX5" fmla="*/ 1725133 w 2872884"/>
                <a:gd name="connsiteY5" fmla="*/ 1335022 h 1843098"/>
                <a:gd name="connsiteX6" fmla="*/ 2182333 w 2872884"/>
                <a:gd name="connsiteY6" fmla="*/ 848514 h 1843098"/>
                <a:gd name="connsiteX7" fmla="*/ 2856410 w 2872884"/>
                <a:gd name="connsiteY7" fmla="*/ 426483 h 1843098"/>
                <a:gd name="connsiteX8" fmla="*/ 2668840 w 2872884"/>
                <a:gd name="connsiteY8" fmla="*/ 596468 h 1843098"/>
                <a:gd name="connsiteX9" fmla="*/ 2704010 w 2872884"/>
                <a:gd name="connsiteY9" fmla="*/ 696114 h 1843098"/>
                <a:gd name="connsiteX10" fmla="*/ 1953733 w 2872884"/>
                <a:gd name="connsiteY10" fmla="*/ 1803945 h 1843098"/>
                <a:gd name="connsiteX11" fmla="*/ 2199917 w 2872884"/>
                <a:gd name="connsiteY11" fmla="*/ 1551899 h 1843098"/>
                <a:gd name="connsiteX12" fmla="*/ 587994 w 2872884"/>
                <a:gd name="connsiteY12" fmla="*/ 1833253 h 1843098"/>
                <a:gd name="connsiteX13" fmla="*/ 886933 w 2872884"/>
                <a:gd name="connsiteY13" fmla="*/ 1698437 h 1843098"/>
                <a:gd name="connsiteX14" fmla="*/ 869348 w 2872884"/>
                <a:gd name="connsiteY14" fmla="*/ 954022 h 1843098"/>
                <a:gd name="connsiteX15" fmla="*/ 1385163 w 2872884"/>
                <a:gd name="connsiteY15" fmla="*/ 1399499 h 1843098"/>
                <a:gd name="connsiteX16" fmla="*/ 2035794 w 2872884"/>
                <a:gd name="connsiteY16" fmla="*/ 918853 h 1843098"/>
                <a:gd name="connsiteX17" fmla="*/ 2604363 w 2872884"/>
                <a:gd name="connsiteY17" fmla="*/ 403037 h 18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72884" h="1843098">
                  <a:moveTo>
                    <a:pt x="37010" y="16176"/>
                  </a:moveTo>
                  <a:cubicBezTo>
                    <a:pt x="-72406" y="-38532"/>
                    <a:pt x="95625" y="63068"/>
                    <a:pt x="95625" y="63068"/>
                  </a:cubicBezTo>
                  <a:cubicBezTo>
                    <a:pt x="373071" y="219376"/>
                    <a:pt x="1531702" y="827022"/>
                    <a:pt x="1701687" y="954022"/>
                  </a:cubicBezTo>
                  <a:cubicBezTo>
                    <a:pt x="1871672" y="1081022"/>
                    <a:pt x="1143864" y="783060"/>
                    <a:pt x="1115533" y="825068"/>
                  </a:cubicBezTo>
                  <a:cubicBezTo>
                    <a:pt x="1087202" y="867076"/>
                    <a:pt x="1430102" y="1121076"/>
                    <a:pt x="1531702" y="1206068"/>
                  </a:cubicBezTo>
                  <a:cubicBezTo>
                    <a:pt x="1633302" y="1291060"/>
                    <a:pt x="1616695" y="1394614"/>
                    <a:pt x="1725133" y="1335022"/>
                  </a:cubicBezTo>
                  <a:cubicBezTo>
                    <a:pt x="1833571" y="1275430"/>
                    <a:pt x="1993787" y="999937"/>
                    <a:pt x="2182333" y="848514"/>
                  </a:cubicBezTo>
                  <a:cubicBezTo>
                    <a:pt x="2370879" y="697091"/>
                    <a:pt x="2775326" y="468491"/>
                    <a:pt x="2856410" y="426483"/>
                  </a:cubicBezTo>
                  <a:cubicBezTo>
                    <a:pt x="2937494" y="384475"/>
                    <a:pt x="2694240" y="551530"/>
                    <a:pt x="2668840" y="596468"/>
                  </a:cubicBezTo>
                  <a:cubicBezTo>
                    <a:pt x="2643440" y="641406"/>
                    <a:pt x="2823194" y="494868"/>
                    <a:pt x="2704010" y="696114"/>
                  </a:cubicBezTo>
                  <a:cubicBezTo>
                    <a:pt x="2584826" y="897360"/>
                    <a:pt x="2037748" y="1661314"/>
                    <a:pt x="1953733" y="1803945"/>
                  </a:cubicBezTo>
                  <a:cubicBezTo>
                    <a:pt x="1869718" y="1946576"/>
                    <a:pt x="2427540" y="1547014"/>
                    <a:pt x="2199917" y="1551899"/>
                  </a:cubicBezTo>
                  <a:cubicBezTo>
                    <a:pt x="1972294" y="1556784"/>
                    <a:pt x="806825" y="1808830"/>
                    <a:pt x="587994" y="1833253"/>
                  </a:cubicBezTo>
                  <a:cubicBezTo>
                    <a:pt x="369163" y="1857676"/>
                    <a:pt x="840041" y="1844976"/>
                    <a:pt x="886933" y="1698437"/>
                  </a:cubicBezTo>
                  <a:cubicBezTo>
                    <a:pt x="933825" y="1551899"/>
                    <a:pt x="786310" y="1003845"/>
                    <a:pt x="869348" y="954022"/>
                  </a:cubicBezTo>
                  <a:cubicBezTo>
                    <a:pt x="952386" y="904199"/>
                    <a:pt x="1190755" y="1405361"/>
                    <a:pt x="1385163" y="1399499"/>
                  </a:cubicBezTo>
                  <a:cubicBezTo>
                    <a:pt x="1579571" y="1393638"/>
                    <a:pt x="1832594" y="1084930"/>
                    <a:pt x="2035794" y="918853"/>
                  </a:cubicBezTo>
                  <a:cubicBezTo>
                    <a:pt x="2238994" y="752776"/>
                    <a:pt x="2421678" y="577906"/>
                    <a:pt x="2604363" y="40303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D8FFEDB1-5019-3600-F510-EA77C5E255BD}"/>
                </a:ext>
              </a:extLst>
            </p:cNvPr>
            <p:cNvSpPr/>
            <p:nvPr/>
          </p:nvSpPr>
          <p:spPr>
            <a:xfrm>
              <a:off x="8955059" y="1901340"/>
              <a:ext cx="3047198" cy="1987018"/>
            </a:xfrm>
            <a:custGeom>
              <a:avLst/>
              <a:gdLst>
                <a:gd name="connsiteX0" fmla="*/ 3047198 w 3047198"/>
                <a:gd name="connsiteY0" fmla="*/ 654135 h 1987018"/>
                <a:gd name="connsiteX1" fmla="*/ 1975352 w 3047198"/>
                <a:gd name="connsiteY1" fmla="*/ 1423200 h 1987018"/>
                <a:gd name="connsiteX2" fmla="*/ 2229688 w 3047198"/>
                <a:gd name="connsiteY2" fmla="*/ 1289977 h 1987018"/>
                <a:gd name="connsiteX3" fmla="*/ 1551458 w 3047198"/>
                <a:gd name="connsiteY3" fmla="*/ 1344477 h 1987018"/>
                <a:gd name="connsiteX4" fmla="*/ 1327399 w 3047198"/>
                <a:gd name="connsiteY4" fmla="*/ 969028 h 1987018"/>
                <a:gd name="connsiteX5" fmla="*/ 1216 w 3047198"/>
                <a:gd name="connsiteY5" fmla="*/ 128 h 1987018"/>
                <a:gd name="connsiteX6" fmla="*/ 1085174 w 3047198"/>
                <a:gd name="connsiteY6" fmla="*/ 902416 h 1987018"/>
                <a:gd name="connsiteX7" fmla="*/ 885338 w 3047198"/>
                <a:gd name="connsiteY7" fmla="*/ 1217309 h 1987018"/>
                <a:gd name="connsiteX8" fmla="*/ 1163897 w 3047198"/>
                <a:gd name="connsiteY8" fmla="*/ 1168864 h 1987018"/>
                <a:gd name="connsiteX9" fmla="*/ 1430345 w 3047198"/>
                <a:gd name="connsiteY9" fmla="*/ 1562480 h 1987018"/>
                <a:gd name="connsiteX10" fmla="*/ 2138854 w 3047198"/>
                <a:gd name="connsiteY10" fmla="*/ 1520090 h 1987018"/>
                <a:gd name="connsiteX11" fmla="*/ 1345566 w 3047198"/>
                <a:gd name="connsiteY11" fmla="*/ 1986374 h 1987018"/>
                <a:gd name="connsiteX12" fmla="*/ 2695971 w 3047198"/>
                <a:gd name="connsiteY12" fmla="*/ 1405034 h 198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7198" h="1987018">
                  <a:moveTo>
                    <a:pt x="3047198" y="654135"/>
                  </a:moveTo>
                  <a:lnTo>
                    <a:pt x="1975352" y="1423200"/>
                  </a:lnTo>
                  <a:cubicBezTo>
                    <a:pt x="1839100" y="1529174"/>
                    <a:pt x="2300337" y="1303098"/>
                    <a:pt x="2229688" y="1289977"/>
                  </a:cubicBezTo>
                  <a:cubicBezTo>
                    <a:pt x="2159039" y="1276857"/>
                    <a:pt x="1701839" y="1397968"/>
                    <a:pt x="1551458" y="1344477"/>
                  </a:cubicBezTo>
                  <a:cubicBezTo>
                    <a:pt x="1401077" y="1290986"/>
                    <a:pt x="1585773" y="1193086"/>
                    <a:pt x="1327399" y="969028"/>
                  </a:cubicBezTo>
                  <a:cubicBezTo>
                    <a:pt x="1069025" y="744970"/>
                    <a:pt x="41587" y="11230"/>
                    <a:pt x="1216" y="128"/>
                  </a:cubicBezTo>
                  <a:cubicBezTo>
                    <a:pt x="-39155" y="-10974"/>
                    <a:pt x="937820" y="699553"/>
                    <a:pt x="1085174" y="902416"/>
                  </a:cubicBezTo>
                  <a:cubicBezTo>
                    <a:pt x="1232528" y="1105279"/>
                    <a:pt x="872218" y="1172901"/>
                    <a:pt x="885338" y="1217309"/>
                  </a:cubicBezTo>
                  <a:cubicBezTo>
                    <a:pt x="898458" y="1261717"/>
                    <a:pt x="1073062" y="1111336"/>
                    <a:pt x="1163897" y="1168864"/>
                  </a:cubicBezTo>
                  <a:cubicBezTo>
                    <a:pt x="1254731" y="1226393"/>
                    <a:pt x="1267852" y="1503942"/>
                    <a:pt x="1430345" y="1562480"/>
                  </a:cubicBezTo>
                  <a:cubicBezTo>
                    <a:pt x="1592838" y="1621018"/>
                    <a:pt x="2152984" y="1449441"/>
                    <a:pt x="2138854" y="1520090"/>
                  </a:cubicBezTo>
                  <a:cubicBezTo>
                    <a:pt x="2124724" y="1590739"/>
                    <a:pt x="1252713" y="2005550"/>
                    <a:pt x="1345566" y="1986374"/>
                  </a:cubicBezTo>
                  <a:cubicBezTo>
                    <a:pt x="1438419" y="1967198"/>
                    <a:pt x="2067195" y="1686116"/>
                    <a:pt x="2695971" y="140503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F0880591-9B12-1A50-5BEF-F1442398CF3A}"/>
                </a:ext>
              </a:extLst>
            </p:cNvPr>
            <p:cNvSpPr/>
            <p:nvPr/>
          </p:nvSpPr>
          <p:spPr>
            <a:xfrm>
              <a:off x="7680306" y="1711080"/>
              <a:ext cx="1984689" cy="2535096"/>
            </a:xfrm>
            <a:custGeom>
              <a:avLst/>
              <a:gdLst>
                <a:gd name="connsiteX0" fmla="*/ 1070078 w 1984689"/>
                <a:gd name="connsiteY0" fmla="*/ 45052 h 2535096"/>
                <a:gd name="connsiteX1" fmla="*/ 1136690 w 1984689"/>
                <a:gd name="connsiteY1" fmla="*/ 123776 h 2535096"/>
                <a:gd name="connsiteX2" fmla="*/ 1790698 w 1984689"/>
                <a:gd name="connsiteY2" fmla="*/ 1098732 h 2535096"/>
                <a:gd name="connsiteX3" fmla="*/ 1451583 w 1984689"/>
                <a:gd name="connsiteY3" fmla="*/ 1764851 h 2535096"/>
                <a:gd name="connsiteX4" fmla="*/ 1960256 w 1984689"/>
                <a:gd name="connsiteY4" fmla="*/ 1686128 h 2535096"/>
                <a:gd name="connsiteX5" fmla="*/ 519016 w 1984689"/>
                <a:gd name="connsiteY5" fmla="*/ 2533916 h 2535096"/>
                <a:gd name="connsiteX6" fmla="*/ 1572695 w 1984689"/>
                <a:gd name="connsiteY6" fmla="*/ 1849630 h 2535096"/>
                <a:gd name="connsiteX7" fmla="*/ 1687752 w 1984689"/>
                <a:gd name="connsiteY7" fmla="*/ 971564 h 2535096"/>
                <a:gd name="connsiteX8" fmla="*/ 827853 w 1984689"/>
                <a:gd name="connsiteY8" fmla="*/ 2037354 h 2535096"/>
                <a:gd name="connsiteX9" fmla="*/ 1633252 w 1984689"/>
                <a:gd name="connsiteY9" fmla="*/ 789895 h 2535096"/>
                <a:gd name="connsiteX10" fmla="*/ 1021633 w 1984689"/>
                <a:gd name="connsiteY10" fmla="*/ 408390 h 2535096"/>
                <a:gd name="connsiteX11" fmla="*/ 52732 w 1984689"/>
                <a:gd name="connsiteY11" fmla="*/ 341778 h 2535096"/>
                <a:gd name="connsiteX12" fmla="*/ 143567 w 1984689"/>
                <a:gd name="connsiteY12" fmla="*/ 456835 h 2535096"/>
                <a:gd name="connsiteX13" fmla="*/ 270735 w 1984689"/>
                <a:gd name="connsiteY13" fmla="*/ 753561 h 2535096"/>
                <a:gd name="connsiteX14" fmla="*/ 410015 w 1984689"/>
                <a:gd name="connsiteY14" fmla="*/ 838340 h 2535096"/>
                <a:gd name="connsiteX15" fmla="*/ 294958 w 1984689"/>
                <a:gd name="connsiteY15" fmla="*/ 1189566 h 2535096"/>
                <a:gd name="connsiteX16" fmla="*/ 410015 w 1984689"/>
                <a:gd name="connsiteY16" fmla="*/ 1250123 h 2535096"/>
                <a:gd name="connsiteX17" fmla="*/ 676462 w 1984689"/>
                <a:gd name="connsiteY17" fmla="*/ 1540793 h 2535096"/>
                <a:gd name="connsiteX18" fmla="*/ 228346 w 1984689"/>
                <a:gd name="connsiteY18" fmla="*/ 2503638 h 25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4689" h="2535096">
                  <a:moveTo>
                    <a:pt x="1070078" y="45052"/>
                  </a:moveTo>
                  <a:cubicBezTo>
                    <a:pt x="1043332" y="-3393"/>
                    <a:pt x="1016587" y="-51837"/>
                    <a:pt x="1136690" y="123776"/>
                  </a:cubicBezTo>
                  <a:cubicBezTo>
                    <a:pt x="1256793" y="299389"/>
                    <a:pt x="1738216" y="825220"/>
                    <a:pt x="1790698" y="1098732"/>
                  </a:cubicBezTo>
                  <a:cubicBezTo>
                    <a:pt x="1843180" y="1372244"/>
                    <a:pt x="1423323" y="1666952"/>
                    <a:pt x="1451583" y="1764851"/>
                  </a:cubicBezTo>
                  <a:cubicBezTo>
                    <a:pt x="1479843" y="1862750"/>
                    <a:pt x="2115684" y="1557951"/>
                    <a:pt x="1960256" y="1686128"/>
                  </a:cubicBezTo>
                  <a:cubicBezTo>
                    <a:pt x="1804828" y="1814306"/>
                    <a:pt x="583609" y="2506666"/>
                    <a:pt x="519016" y="2533916"/>
                  </a:cubicBezTo>
                  <a:cubicBezTo>
                    <a:pt x="454422" y="2561166"/>
                    <a:pt x="1377906" y="2110022"/>
                    <a:pt x="1572695" y="1849630"/>
                  </a:cubicBezTo>
                  <a:cubicBezTo>
                    <a:pt x="1767484" y="1589238"/>
                    <a:pt x="1811892" y="940277"/>
                    <a:pt x="1687752" y="971564"/>
                  </a:cubicBezTo>
                  <a:cubicBezTo>
                    <a:pt x="1563612" y="1002851"/>
                    <a:pt x="836936" y="2067632"/>
                    <a:pt x="827853" y="2037354"/>
                  </a:cubicBezTo>
                  <a:cubicBezTo>
                    <a:pt x="818770" y="2007076"/>
                    <a:pt x="1600955" y="1061389"/>
                    <a:pt x="1633252" y="789895"/>
                  </a:cubicBezTo>
                  <a:cubicBezTo>
                    <a:pt x="1665549" y="518401"/>
                    <a:pt x="1285053" y="483076"/>
                    <a:pt x="1021633" y="408390"/>
                  </a:cubicBezTo>
                  <a:cubicBezTo>
                    <a:pt x="758213" y="333704"/>
                    <a:pt x="199076" y="333704"/>
                    <a:pt x="52732" y="341778"/>
                  </a:cubicBezTo>
                  <a:cubicBezTo>
                    <a:pt x="-93612" y="349852"/>
                    <a:pt x="107233" y="388204"/>
                    <a:pt x="143567" y="456835"/>
                  </a:cubicBezTo>
                  <a:cubicBezTo>
                    <a:pt x="179901" y="525466"/>
                    <a:pt x="226327" y="689977"/>
                    <a:pt x="270735" y="753561"/>
                  </a:cubicBezTo>
                  <a:cubicBezTo>
                    <a:pt x="315143" y="817145"/>
                    <a:pt x="405978" y="765673"/>
                    <a:pt x="410015" y="838340"/>
                  </a:cubicBezTo>
                  <a:cubicBezTo>
                    <a:pt x="414052" y="911008"/>
                    <a:pt x="294958" y="1120936"/>
                    <a:pt x="294958" y="1189566"/>
                  </a:cubicBezTo>
                  <a:cubicBezTo>
                    <a:pt x="294958" y="1258196"/>
                    <a:pt x="346431" y="1191585"/>
                    <a:pt x="410015" y="1250123"/>
                  </a:cubicBezTo>
                  <a:cubicBezTo>
                    <a:pt x="473599" y="1308661"/>
                    <a:pt x="706740" y="1331874"/>
                    <a:pt x="676462" y="1540793"/>
                  </a:cubicBezTo>
                  <a:cubicBezTo>
                    <a:pt x="646184" y="1749712"/>
                    <a:pt x="437265" y="2126675"/>
                    <a:pt x="228346" y="250363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71CDBE0-6745-6798-0C61-FC2EBBF72D57}"/>
                </a:ext>
              </a:extLst>
            </p:cNvPr>
            <p:cNvSpPr/>
            <p:nvPr/>
          </p:nvSpPr>
          <p:spPr>
            <a:xfrm>
              <a:off x="8252458" y="3590988"/>
              <a:ext cx="1400707" cy="1974135"/>
            </a:xfrm>
            <a:custGeom>
              <a:avLst/>
              <a:gdLst>
                <a:gd name="connsiteX0" fmla="*/ 1200379 w 1400707"/>
                <a:gd name="connsiteY0" fmla="*/ 0 h 1974135"/>
                <a:gd name="connsiteX1" fmla="*/ 49810 w 1400707"/>
                <a:gd name="connsiteY1" fmla="*/ 1041568 h 1974135"/>
                <a:gd name="connsiteX2" fmla="*/ 322313 w 1400707"/>
                <a:gd name="connsiteY2" fmla="*/ 1029457 h 1974135"/>
                <a:gd name="connsiteX3" fmla="*/ 1351770 w 1400707"/>
                <a:gd name="connsiteY3" fmla="*/ 1205070 h 1974135"/>
                <a:gd name="connsiteX4" fmla="*/ 1206435 w 1400707"/>
                <a:gd name="connsiteY4" fmla="*/ 1592631 h 1974135"/>
                <a:gd name="connsiteX5" fmla="*/ 952098 w 1400707"/>
                <a:gd name="connsiteY5" fmla="*/ 1974135 h 19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707" h="1974135">
                  <a:moveTo>
                    <a:pt x="1200379" y="0"/>
                  </a:moveTo>
                  <a:cubicBezTo>
                    <a:pt x="698266" y="434996"/>
                    <a:pt x="196154" y="869992"/>
                    <a:pt x="49810" y="1041568"/>
                  </a:cubicBezTo>
                  <a:cubicBezTo>
                    <a:pt x="-96534" y="1213144"/>
                    <a:pt x="105320" y="1002207"/>
                    <a:pt x="322313" y="1029457"/>
                  </a:cubicBezTo>
                  <a:cubicBezTo>
                    <a:pt x="539306" y="1056707"/>
                    <a:pt x="1204416" y="1111208"/>
                    <a:pt x="1351770" y="1205070"/>
                  </a:cubicBezTo>
                  <a:cubicBezTo>
                    <a:pt x="1499124" y="1298932"/>
                    <a:pt x="1273047" y="1464454"/>
                    <a:pt x="1206435" y="1592631"/>
                  </a:cubicBezTo>
                  <a:cubicBezTo>
                    <a:pt x="1139823" y="1720808"/>
                    <a:pt x="1045960" y="1847471"/>
                    <a:pt x="952098" y="197413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38F13BC-CC16-893E-3107-421578ECA54E}"/>
                </a:ext>
              </a:extLst>
            </p:cNvPr>
            <p:cNvSpPr/>
            <p:nvPr/>
          </p:nvSpPr>
          <p:spPr>
            <a:xfrm>
              <a:off x="9112843" y="4099661"/>
              <a:ext cx="1198074" cy="1857310"/>
            </a:xfrm>
            <a:custGeom>
              <a:avLst/>
              <a:gdLst>
                <a:gd name="connsiteX0" fmla="*/ 176492 w 1198074"/>
                <a:gd name="connsiteY0" fmla="*/ 0 h 1857310"/>
                <a:gd name="connsiteX1" fmla="*/ 1133282 w 1198074"/>
                <a:gd name="connsiteY1" fmla="*/ 327004 h 1857310"/>
                <a:gd name="connsiteX2" fmla="*/ 1084836 w 1198074"/>
                <a:gd name="connsiteY2" fmla="*/ 484450 h 1857310"/>
                <a:gd name="connsiteX3" fmla="*/ 866834 w 1198074"/>
                <a:gd name="connsiteY3" fmla="*/ 1005234 h 1857310"/>
                <a:gd name="connsiteX4" fmla="*/ 327883 w 1198074"/>
                <a:gd name="connsiteY4" fmla="*/ 1846967 h 1857310"/>
                <a:gd name="connsiteX5" fmla="*/ 515607 w 1198074"/>
                <a:gd name="connsiteY5" fmla="*/ 1410962 h 1857310"/>
                <a:gd name="connsiteX6" fmla="*/ 1024280 w 1198074"/>
                <a:gd name="connsiteY6" fmla="*/ 490506 h 1857310"/>
                <a:gd name="connsiteX7" fmla="*/ 757832 w 1198074"/>
                <a:gd name="connsiteY7" fmla="*/ 327004 h 1857310"/>
                <a:gd name="connsiteX8" fmla="*/ 879 w 1198074"/>
                <a:gd name="connsiteY8" fmla="*/ 211947 h 1857310"/>
                <a:gd name="connsiteX9" fmla="*/ 921334 w 1198074"/>
                <a:gd name="connsiteY9" fmla="*/ 502617 h 1857310"/>
                <a:gd name="connsiteX10" fmla="*/ 400550 w 1198074"/>
                <a:gd name="connsiteY10" fmla="*/ 611618 h 1857310"/>
                <a:gd name="connsiteX11" fmla="*/ 697276 w 1198074"/>
                <a:gd name="connsiteY11" fmla="*/ 805399 h 1857310"/>
                <a:gd name="connsiteX12" fmla="*/ 346050 w 1198074"/>
                <a:gd name="connsiteY12" fmla="*/ 1441240 h 1857310"/>
                <a:gd name="connsiteX13" fmla="*/ 212826 w 1198074"/>
                <a:gd name="connsiteY13" fmla="*/ 1774299 h 185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074" h="1857310">
                  <a:moveTo>
                    <a:pt x="176492" y="0"/>
                  </a:moveTo>
                  <a:cubicBezTo>
                    <a:pt x="579191" y="123131"/>
                    <a:pt x="981891" y="246262"/>
                    <a:pt x="1133282" y="327004"/>
                  </a:cubicBezTo>
                  <a:cubicBezTo>
                    <a:pt x="1284673" y="407746"/>
                    <a:pt x="1129244" y="371412"/>
                    <a:pt x="1084836" y="484450"/>
                  </a:cubicBezTo>
                  <a:cubicBezTo>
                    <a:pt x="1040428" y="597488"/>
                    <a:pt x="992993" y="778148"/>
                    <a:pt x="866834" y="1005234"/>
                  </a:cubicBezTo>
                  <a:cubicBezTo>
                    <a:pt x="740675" y="1232320"/>
                    <a:pt x="386421" y="1779346"/>
                    <a:pt x="327883" y="1846967"/>
                  </a:cubicBezTo>
                  <a:cubicBezTo>
                    <a:pt x="269345" y="1914588"/>
                    <a:pt x="399541" y="1637039"/>
                    <a:pt x="515607" y="1410962"/>
                  </a:cubicBezTo>
                  <a:cubicBezTo>
                    <a:pt x="631673" y="1184885"/>
                    <a:pt x="983909" y="671166"/>
                    <a:pt x="1024280" y="490506"/>
                  </a:cubicBezTo>
                  <a:cubicBezTo>
                    <a:pt x="1064651" y="309846"/>
                    <a:pt x="928399" y="373431"/>
                    <a:pt x="757832" y="327004"/>
                  </a:cubicBezTo>
                  <a:cubicBezTo>
                    <a:pt x="587265" y="280577"/>
                    <a:pt x="-26371" y="182678"/>
                    <a:pt x="879" y="211947"/>
                  </a:cubicBezTo>
                  <a:cubicBezTo>
                    <a:pt x="28129" y="241216"/>
                    <a:pt x="854722" y="436005"/>
                    <a:pt x="921334" y="502617"/>
                  </a:cubicBezTo>
                  <a:cubicBezTo>
                    <a:pt x="987946" y="569229"/>
                    <a:pt x="437893" y="561154"/>
                    <a:pt x="400550" y="611618"/>
                  </a:cubicBezTo>
                  <a:cubicBezTo>
                    <a:pt x="363207" y="662082"/>
                    <a:pt x="706359" y="667129"/>
                    <a:pt x="697276" y="805399"/>
                  </a:cubicBezTo>
                  <a:cubicBezTo>
                    <a:pt x="688193" y="943669"/>
                    <a:pt x="426792" y="1279757"/>
                    <a:pt x="346050" y="1441240"/>
                  </a:cubicBezTo>
                  <a:cubicBezTo>
                    <a:pt x="265308" y="1602723"/>
                    <a:pt x="239067" y="1688511"/>
                    <a:pt x="212826" y="177429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2A7A0649-47F3-176F-9705-F46DE6BE9181}"/>
                </a:ext>
              </a:extLst>
            </p:cNvPr>
            <p:cNvSpPr/>
            <p:nvPr/>
          </p:nvSpPr>
          <p:spPr>
            <a:xfrm>
              <a:off x="8932392" y="4947449"/>
              <a:ext cx="811840" cy="1707843"/>
            </a:xfrm>
            <a:custGeom>
              <a:avLst/>
              <a:gdLst>
                <a:gd name="connsiteX0" fmla="*/ 411444 w 811840"/>
                <a:gd name="connsiteY0" fmla="*/ 448117 h 1707843"/>
                <a:gd name="connsiteX1" fmla="*/ 132885 w 811840"/>
                <a:gd name="connsiteY1" fmla="*/ 896233 h 1707843"/>
                <a:gd name="connsiteX2" fmla="*/ 296387 w 811840"/>
                <a:gd name="connsiteY2" fmla="*/ 981012 h 1707843"/>
                <a:gd name="connsiteX3" fmla="*/ 217664 w 811840"/>
                <a:gd name="connsiteY3" fmla="*/ 1192959 h 1707843"/>
                <a:gd name="connsiteX4" fmla="*/ 296387 w 811840"/>
                <a:gd name="connsiteY4" fmla="*/ 1447295 h 1707843"/>
                <a:gd name="connsiteX5" fmla="*/ 320609 w 811840"/>
                <a:gd name="connsiteY5" fmla="*/ 1477574 h 1707843"/>
                <a:gd name="connsiteX6" fmla="*/ 11772 w 811840"/>
                <a:gd name="connsiteY6" fmla="*/ 1289849 h 1707843"/>
                <a:gd name="connsiteX7" fmla="*/ 792948 w 811840"/>
                <a:gd name="connsiteY7" fmla="*/ 1707687 h 1707843"/>
                <a:gd name="connsiteX8" fmla="*/ 544668 w 811840"/>
                <a:gd name="connsiteY8" fmla="*/ 1235348 h 1707843"/>
                <a:gd name="connsiteX9" fmla="*/ 260053 w 811840"/>
                <a:gd name="connsiteY9" fmla="*/ 1083958 h 1707843"/>
                <a:gd name="connsiteX10" fmla="*/ 756615 w 811840"/>
                <a:gd name="connsiteY10" fmla="*/ 0 h 17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1840" h="1707843">
                  <a:moveTo>
                    <a:pt x="411444" y="448117"/>
                  </a:moveTo>
                  <a:cubicBezTo>
                    <a:pt x="281752" y="627767"/>
                    <a:pt x="152061" y="807417"/>
                    <a:pt x="132885" y="896233"/>
                  </a:cubicBezTo>
                  <a:cubicBezTo>
                    <a:pt x="113709" y="985049"/>
                    <a:pt x="282257" y="931558"/>
                    <a:pt x="296387" y="981012"/>
                  </a:cubicBezTo>
                  <a:cubicBezTo>
                    <a:pt x="310517" y="1030466"/>
                    <a:pt x="217664" y="1115245"/>
                    <a:pt x="217664" y="1192959"/>
                  </a:cubicBezTo>
                  <a:cubicBezTo>
                    <a:pt x="217664" y="1270673"/>
                    <a:pt x="279230" y="1399859"/>
                    <a:pt x="296387" y="1447295"/>
                  </a:cubicBezTo>
                  <a:cubicBezTo>
                    <a:pt x="313544" y="1494731"/>
                    <a:pt x="368045" y="1503815"/>
                    <a:pt x="320609" y="1477574"/>
                  </a:cubicBezTo>
                  <a:cubicBezTo>
                    <a:pt x="273173" y="1451333"/>
                    <a:pt x="-66951" y="1251497"/>
                    <a:pt x="11772" y="1289849"/>
                  </a:cubicBezTo>
                  <a:cubicBezTo>
                    <a:pt x="90495" y="1328201"/>
                    <a:pt x="704132" y="1716770"/>
                    <a:pt x="792948" y="1707687"/>
                  </a:cubicBezTo>
                  <a:cubicBezTo>
                    <a:pt x="881764" y="1698604"/>
                    <a:pt x="633484" y="1339303"/>
                    <a:pt x="544668" y="1235348"/>
                  </a:cubicBezTo>
                  <a:cubicBezTo>
                    <a:pt x="455852" y="1131393"/>
                    <a:pt x="224729" y="1289849"/>
                    <a:pt x="260053" y="1083958"/>
                  </a:cubicBezTo>
                  <a:cubicBezTo>
                    <a:pt x="295377" y="878067"/>
                    <a:pt x="525996" y="439033"/>
                    <a:pt x="75661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2D3EBA4C-D03B-0100-2F7F-265496D08D30}"/>
                </a:ext>
              </a:extLst>
            </p:cNvPr>
            <p:cNvSpPr/>
            <p:nvPr/>
          </p:nvSpPr>
          <p:spPr>
            <a:xfrm>
              <a:off x="8012820" y="4550332"/>
              <a:ext cx="1226316" cy="1464135"/>
            </a:xfrm>
            <a:custGeom>
              <a:avLst/>
              <a:gdLst>
                <a:gd name="connsiteX0" fmla="*/ 567806 w 1226316"/>
                <a:gd name="connsiteY0" fmla="*/ 0 h 1464135"/>
                <a:gd name="connsiteX1" fmla="*/ 1222187 w 1226316"/>
                <a:gd name="connsiteY1" fmla="*/ 394362 h 1464135"/>
                <a:gd name="connsiteX2" fmla="*/ 862494 w 1226316"/>
                <a:gd name="connsiteY2" fmla="*/ 91006 h 1464135"/>
                <a:gd name="connsiteX3" fmla="*/ 1200518 w 1226316"/>
                <a:gd name="connsiteY3" fmla="*/ 403029 h 1464135"/>
                <a:gd name="connsiteX4" fmla="*/ 749819 w 1226316"/>
                <a:gd name="connsiteY4" fmla="*/ 767056 h 1464135"/>
                <a:gd name="connsiteX5" fmla="*/ 4431 w 1226316"/>
                <a:gd name="connsiteY5" fmla="*/ 1460440 h 1464135"/>
                <a:gd name="connsiteX6" fmla="*/ 1122513 w 1226316"/>
                <a:gd name="connsiteY6" fmla="*/ 437698 h 14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316" h="1464135">
                  <a:moveTo>
                    <a:pt x="567806" y="0"/>
                  </a:moveTo>
                  <a:cubicBezTo>
                    <a:pt x="870439" y="189597"/>
                    <a:pt x="1173072" y="379194"/>
                    <a:pt x="1222187" y="394362"/>
                  </a:cubicBezTo>
                  <a:cubicBezTo>
                    <a:pt x="1271302" y="409530"/>
                    <a:pt x="866105" y="89562"/>
                    <a:pt x="862494" y="91006"/>
                  </a:cubicBezTo>
                  <a:cubicBezTo>
                    <a:pt x="858883" y="92450"/>
                    <a:pt x="1219297" y="290354"/>
                    <a:pt x="1200518" y="403029"/>
                  </a:cubicBezTo>
                  <a:cubicBezTo>
                    <a:pt x="1181739" y="515704"/>
                    <a:pt x="949167" y="590821"/>
                    <a:pt x="749819" y="767056"/>
                  </a:cubicBezTo>
                  <a:cubicBezTo>
                    <a:pt x="550471" y="943291"/>
                    <a:pt x="-57685" y="1515333"/>
                    <a:pt x="4431" y="1460440"/>
                  </a:cubicBezTo>
                  <a:cubicBezTo>
                    <a:pt x="66547" y="1405547"/>
                    <a:pt x="594530" y="921622"/>
                    <a:pt x="1122513" y="43769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6B50677-C54F-0509-69DD-7E2771F55FEF}"/>
                </a:ext>
              </a:extLst>
            </p:cNvPr>
            <p:cNvSpPr/>
            <p:nvPr/>
          </p:nvSpPr>
          <p:spPr>
            <a:xfrm>
              <a:off x="7483987" y="3752940"/>
              <a:ext cx="1309971" cy="2110487"/>
            </a:xfrm>
            <a:custGeom>
              <a:avLst/>
              <a:gdLst>
                <a:gd name="connsiteX0" fmla="*/ 212574 w 1309971"/>
                <a:gd name="connsiteY0" fmla="*/ 0 h 2110487"/>
                <a:gd name="connsiteX1" fmla="*/ 225 w 1309971"/>
                <a:gd name="connsiteY1" fmla="*/ 351026 h 2110487"/>
                <a:gd name="connsiteX2" fmla="*/ 169238 w 1309971"/>
                <a:gd name="connsiteY2" fmla="*/ 524372 h 2110487"/>
                <a:gd name="connsiteX3" fmla="*/ 47895 w 1309971"/>
                <a:gd name="connsiteY3" fmla="*/ 476702 h 2110487"/>
                <a:gd name="connsiteX4" fmla="*/ 1096639 w 1309971"/>
                <a:gd name="connsiteY4" fmla="*/ 1222089 h 2110487"/>
                <a:gd name="connsiteX5" fmla="*/ 1005632 w 1309971"/>
                <a:gd name="connsiteY5" fmla="*/ 1269760 h 2110487"/>
                <a:gd name="connsiteX6" fmla="*/ 1282986 w 1309971"/>
                <a:gd name="connsiteY6" fmla="*/ 1209088 h 2110487"/>
                <a:gd name="connsiteX7" fmla="*/ 229909 w 1309971"/>
                <a:gd name="connsiteY7" fmla="*/ 2110487 h 21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971" h="2110487">
                  <a:moveTo>
                    <a:pt x="212574" y="0"/>
                  </a:moveTo>
                  <a:cubicBezTo>
                    <a:pt x="110011" y="131815"/>
                    <a:pt x="7448" y="263631"/>
                    <a:pt x="225" y="351026"/>
                  </a:cubicBezTo>
                  <a:cubicBezTo>
                    <a:pt x="-6998" y="438421"/>
                    <a:pt x="161293" y="503426"/>
                    <a:pt x="169238" y="524372"/>
                  </a:cubicBezTo>
                  <a:cubicBezTo>
                    <a:pt x="177183" y="545318"/>
                    <a:pt x="-106672" y="360416"/>
                    <a:pt x="47895" y="476702"/>
                  </a:cubicBezTo>
                  <a:cubicBezTo>
                    <a:pt x="202462" y="592988"/>
                    <a:pt x="937016" y="1089913"/>
                    <a:pt x="1096639" y="1222089"/>
                  </a:cubicBezTo>
                  <a:cubicBezTo>
                    <a:pt x="1256262" y="1354265"/>
                    <a:pt x="974574" y="1271927"/>
                    <a:pt x="1005632" y="1269760"/>
                  </a:cubicBezTo>
                  <a:cubicBezTo>
                    <a:pt x="1036690" y="1267593"/>
                    <a:pt x="1412273" y="1068967"/>
                    <a:pt x="1282986" y="1209088"/>
                  </a:cubicBezTo>
                  <a:cubicBezTo>
                    <a:pt x="1153699" y="1349209"/>
                    <a:pt x="691804" y="1729848"/>
                    <a:pt x="229909" y="211048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A1D2BAE9-9306-9357-B040-9D59006CE41E}"/>
                </a:ext>
              </a:extLst>
            </p:cNvPr>
            <p:cNvSpPr/>
            <p:nvPr/>
          </p:nvSpPr>
          <p:spPr>
            <a:xfrm>
              <a:off x="7560412" y="5022700"/>
              <a:ext cx="1258564" cy="1587099"/>
            </a:xfrm>
            <a:custGeom>
              <a:avLst/>
              <a:gdLst>
                <a:gd name="connsiteX0" fmla="*/ 1033215 w 1258564"/>
                <a:gd name="connsiteY0" fmla="*/ 385694 h 1587099"/>
                <a:gd name="connsiteX1" fmla="*/ 335497 w 1258564"/>
                <a:gd name="connsiteY1" fmla="*/ 905732 h 1587099"/>
                <a:gd name="connsiteX2" fmla="*/ 634519 w 1258564"/>
                <a:gd name="connsiteY2" fmla="*/ 1031408 h 1587099"/>
                <a:gd name="connsiteX3" fmla="*/ 331163 w 1258564"/>
                <a:gd name="connsiteY3" fmla="*/ 1031408 h 1587099"/>
                <a:gd name="connsiteX4" fmla="*/ 235823 w 1258564"/>
                <a:gd name="connsiteY4" fmla="*/ 1152750 h 1587099"/>
                <a:gd name="connsiteX5" fmla="*/ 422170 w 1258564"/>
                <a:gd name="connsiteY5" fmla="*/ 1256758 h 1587099"/>
                <a:gd name="connsiteX6" fmla="*/ 27808 w 1258564"/>
                <a:gd name="connsiteY6" fmla="*/ 1521110 h 1587099"/>
                <a:gd name="connsiteX7" fmla="*/ 32142 w 1258564"/>
                <a:gd name="connsiteY7" fmla="*/ 1516777 h 1587099"/>
                <a:gd name="connsiteX8" fmla="*/ 413503 w 1258564"/>
                <a:gd name="connsiteY8" fmla="*/ 1356432 h 1587099"/>
                <a:gd name="connsiteX9" fmla="*/ 348498 w 1258564"/>
                <a:gd name="connsiteY9" fmla="*/ 1586115 h 1587099"/>
                <a:gd name="connsiteX10" fmla="*/ 309495 w 1258564"/>
                <a:gd name="connsiteY10" fmla="*/ 1248091 h 1587099"/>
                <a:gd name="connsiteX11" fmla="*/ 92813 w 1258564"/>
                <a:gd name="connsiteY11" fmla="*/ 1070411 h 1587099"/>
                <a:gd name="connsiteX12" fmla="*/ 1258564 w 1258564"/>
                <a:gd name="connsiteY12" fmla="*/ 0 h 158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564" h="1587099">
                  <a:moveTo>
                    <a:pt x="1033215" y="385694"/>
                  </a:moveTo>
                  <a:cubicBezTo>
                    <a:pt x="717580" y="591903"/>
                    <a:pt x="401946" y="798113"/>
                    <a:pt x="335497" y="905732"/>
                  </a:cubicBezTo>
                  <a:cubicBezTo>
                    <a:pt x="269048" y="1013351"/>
                    <a:pt x="635241" y="1010462"/>
                    <a:pt x="634519" y="1031408"/>
                  </a:cubicBezTo>
                  <a:cubicBezTo>
                    <a:pt x="633797" y="1052354"/>
                    <a:pt x="397612" y="1011184"/>
                    <a:pt x="331163" y="1031408"/>
                  </a:cubicBezTo>
                  <a:cubicBezTo>
                    <a:pt x="264714" y="1051632"/>
                    <a:pt x="220655" y="1115192"/>
                    <a:pt x="235823" y="1152750"/>
                  </a:cubicBezTo>
                  <a:cubicBezTo>
                    <a:pt x="250991" y="1190308"/>
                    <a:pt x="456839" y="1195365"/>
                    <a:pt x="422170" y="1256758"/>
                  </a:cubicBezTo>
                  <a:cubicBezTo>
                    <a:pt x="387501" y="1318151"/>
                    <a:pt x="92813" y="1477774"/>
                    <a:pt x="27808" y="1521110"/>
                  </a:cubicBezTo>
                  <a:cubicBezTo>
                    <a:pt x="-37197" y="1564447"/>
                    <a:pt x="32142" y="1516777"/>
                    <a:pt x="32142" y="1516777"/>
                  </a:cubicBezTo>
                  <a:cubicBezTo>
                    <a:pt x="96424" y="1489331"/>
                    <a:pt x="360777" y="1344876"/>
                    <a:pt x="413503" y="1356432"/>
                  </a:cubicBezTo>
                  <a:cubicBezTo>
                    <a:pt x="466229" y="1367988"/>
                    <a:pt x="365833" y="1604172"/>
                    <a:pt x="348498" y="1586115"/>
                  </a:cubicBezTo>
                  <a:cubicBezTo>
                    <a:pt x="331163" y="1568058"/>
                    <a:pt x="352109" y="1334042"/>
                    <a:pt x="309495" y="1248091"/>
                  </a:cubicBezTo>
                  <a:cubicBezTo>
                    <a:pt x="266881" y="1162140"/>
                    <a:pt x="-65365" y="1278426"/>
                    <a:pt x="92813" y="1070411"/>
                  </a:cubicBezTo>
                  <a:cubicBezTo>
                    <a:pt x="250991" y="862396"/>
                    <a:pt x="754777" y="431198"/>
                    <a:pt x="1258564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EA6BB87B-FEC3-91E0-D502-39D49D214285}"/>
                </a:ext>
              </a:extLst>
            </p:cNvPr>
            <p:cNvSpPr/>
            <p:nvPr/>
          </p:nvSpPr>
          <p:spPr>
            <a:xfrm>
              <a:off x="4796337" y="4023360"/>
              <a:ext cx="2926826" cy="710083"/>
            </a:xfrm>
            <a:custGeom>
              <a:avLst/>
              <a:gdLst>
                <a:gd name="connsiteX0" fmla="*/ 2926826 w 2926826"/>
                <a:gd name="connsiteY0" fmla="*/ 0 h 710083"/>
                <a:gd name="connsiteX1" fmla="*/ 1182432 w 2926826"/>
                <a:gd name="connsiteY1" fmla="*/ 562708 h 710083"/>
                <a:gd name="connsiteX2" fmla="*/ 1421583 w 2926826"/>
                <a:gd name="connsiteY2" fmla="*/ 562708 h 710083"/>
                <a:gd name="connsiteX3" fmla="*/ 971417 w 2926826"/>
                <a:gd name="connsiteY3" fmla="*/ 675249 h 710083"/>
                <a:gd name="connsiteX4" fmla="*/ 28881 w 2926826"/>
                <a:gd name="connsiteY4" fmla="*/ 675249 h 710083"/>
                <a:gd name="connsiteX5" fmla="*/ 2181238 w 2926826"/>
                <a:gd name="connsiteY5" fmla="*/ 267286 h 710083"/>
                <a:gd name="connsiteX6" fmla="*/ 1632598 w 2926826"/>
                <a:gd name="connsiteY6" fmla="*/ 267286 h 710083"/>
                <a:gd name="connsiteX7" fmla="*/ 2378186 w 2926826"/>
                <a:gd name="connsiteY7" fmla="*/ 211015 h 71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826" h="710083">
                  <a:moveTo>
                    <a:pt x="2926826" y="0"/>
                  </a:moveTo>
                  <a:lnTo>
                    <a:pt x="1182432" y="562708"/>
                  </a:lnTo>
                  <a:cubicBezTo>
                    <a:pt x="931558" y="656493"/>
                    <a:pt x="1456752" y="543951"/>
                    <a:pt x="1421583" y="562708"/>
                  </a:cubicBezTo>
                  <a:cubicBezTo>
                    <a:pt x="1386414" y="581465"/>
                    <a:pt x="1203534" y="656492"/>
                    <a:pt x="971417" y="675249"/>
                  </a:cubicBezTo>
                  <a:cubicBezTo>
                    <a:pt x="739300" y="694006"/>
                    <a:pt x="-172756" y="743243"/>
                    <a:pt x="28881" y="675249"/>
                  </a:cubicBezTo>
                  <a:cubicBezTo>
                    <a:pt x="230518" y="607255"/>
                    <a:pt x="1913952" y="335280"/>
                    <a:pt x="2181238" y="267286"/>
                  </a:cubicBezTo>
                  <a:cubicBezTo>
                    <a:pt x="2448524" y="199292"/>
                    <a:pt x="1599773" y="276664"/>
                    <a:pt x="1632598" y="267286"/>
                  </a:cubicBezTo>
                  <a:cubicBezTo>
                    <a:pt x="1665423" y="257908"/>
                    <a:pt x="2021804" y="234461"/>
                    <a:pt x="2378186" y="21101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5C171C3-1BF5-C5AE-EF35-78DF357FEACD}"/>
                </a:ext>
              </a:extLst>
            </p:cNvPr>
            <p:cNvSpPr/>
            <p:nvPr/>
          </p:nvSpPr>
          <p:spPr>
            <a:xfrm>
              <a:off x="5542671" y="4543865"/>
              <a:ext cx="2616600" cy="2200947"/>
            </a:xfrm>
            <a:custGeom>
              <a:avLst/>
              <a:gdLst>
                <a:gd name="connsiteX0" fmla="*/ 0 w 2616600"/>
                <a:gd name="connsiteY0" fmla="*/ 0 h 2200947"/>
                <a:gd name="connsiteX1" fmla="*/ 1195754 w 2616600"/>
                <a:gd name="connsiteY1" fmla="*/ 1336430 h 2200947"/>
                <a:gd name="connsiteX2" fmla="*/ 844061 w 2616600"/>
                <a:gd name="connsiteY2" fmla="*/ 1237957 h 2200947"/>
                <a:gd name="connsiteX3" fmla="*/ 1378634 w 2616600"/>
                <a:gd name="connsiteY3" fmla="*/ 1730326 h 2200947"/>
                <a:gd name="connsiteX4" fmla="*/ 1983544 w 2616600"/>
                <a:gd name="connsiteY4" fmla="*/ 2180492 h 2200947"/>
                <a:gd name="connsiteX5" fmla="*/ 2616591 w 2616600"/>
                <a:gd name="connsiteY5" fmla="*/ 2124221 h 2200947"/>
                <a:gd name="connsiteX6" fmla="*/ 1969477 w 2616600"/>
                <a:gd name="connsiteY6" fmla="*/ 2124221 h 2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6600" h="2200947">
                  <a:moveTo>
                    <a:pt x="0" y="0"/>
                  </a:moveTo>
                  <a:cubicBezTo>
                    <a:pt x="527538" y="565052"/>
                    <a:pt x="1055077" y="1130104"/>
                    <a:pt x="1195754" y="1336430"/>
                  </a:cubicBezTo>
                  <a:cubicBezTo>
                    <a:pt x="1336431" y="1542756"/>
                    <a:pt x="813581" y="1172308"/>
                    <a:pt x="844061" y="1237957"/>
                  </a:cubicBezTo>
                  <a:cubicBezTo>
                    <a:pt x="874541" y="1303606"/>
                    <a:pt x="1188720" y="1573237"/>
                    <a:pt x="1378634" y="1730326"/>
                  </a:cubicBezTo>
                  <a:cubicBezTo>
                    <a:pt x="1568548" y="1887415"/>
                    <a:pt x="1777218" y="2114843"/>
                    <a:pt x="1983544" y="2180492"/>
                  </a:cubicBezTo>
                  <a:cubicBezTo>
                    <a:pt x="2189870" y="2246141"/>
                    <a:pt x="2618935" y="2133599"/>
                    <a:pt x="2616591" y="2124221"/>
                  </a:cubicBezTo>
                  <a:cubicBezTo>
                    <a:pt x="2614247" y="2114843"/>
                    <a:pt x="2291862" y="2119532"/>
                    <a:pt x="1969477" y="212422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26F4F08F-7F15-A85E-6C27-B56B39887CB7}"/>
                </a:ext>
              </a:extLst>
            </p:cNvPr>
            <p:cNvSpPr/>
            <p:nvPr/>
          </p:nvSpPr>
          <p:spPr>
            <a:xfrm>
              <a:off x="5321552" y="4288055"/>
              <a:ext cx="1517197" cy="2252311"/>
            </a:xfrm>
            <a:custGeom>
              <a:avLst/>
              <a:gdLst>
                <a:gd name="connsiteX0" fmla="*/ 169661 w 1517197"/>
                <a:gd name="connsiteY0" fmla="*/ 0 h 2252311"/>
                <a:gd name="connsiteX1" fmla="*/ 1219 w 1517197"/>
                <a:gd name="connsiteY1" fmla="*/ 606391 h 2252311"/>
                <a:gd name="connsiteX2" fmla="*/ 246663 w 1517197"/>
                <a:gd name="connsiteY2" fmla="*/ 948088 h 2252311"/>
                <a:gd name="connsiteX3" fmla="*/ 25282 w 1517197"/>
                <a:gd name="connsiteY3" fmla="*/ 452387 h 2252311"/>
                <a:gd name="connsiteX4" fmla="*/ 549859 w 1517197"/>
                <a:gd name="connsiteY4" fmla="*/ 1294598 h 2252311"/>
                <a:gd name="connsiteX5" fmla="*/ 862680 w 1517197"/>
                <a:gd name="connsiteY5" fmla="*/ 1804737 h 2252311"/>
                <a:gd name="connsiteX6" fmla="*/ 790490 w 1517197"/>
                <a:gd name="connsiteY6" fmla="*/ 1746985 h 2252311"/>
                <a:gd name="connsiteX7" fmla="*/ 1112936 w 1517197"/>
                <a:gd name="connsiteY7" fmla="*/ 2016492 h 2252311"/>
                <a:gd name="connsiteX8" fmla="*/ 1517197 w 1517197"/>
                <a:gd name="connsiteY8" fmla="*/ 2252311 h 22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197" h="2252311">
                  <a:moveTo>
                    <a:pt x="169661" y="0"/>
                  </a:moveTo>
                  <a:cubicBezTo>
                    <a:pt x="79023" y="224188"/>
                    <a:pt x="-11615" y="448377"/>
                    <a:pt x="1219" y="606391"/>
                  </a:cubicBezTo>
                  <a:cubicBezTo>
                    <a:pt x="14053" y="764405"/>
                    <a:pt x="242653" y="973755"/>
                    <a:pt x="246663" y="948088"/>
                  </a:cubicBezTo>
                  <a:cubicBezTo>
                    <a:pt x="250674" y="922421"/>
                    <a:pt x="-25251" y="394635"/>
                    <a:pt x="25282" y="452387"/>
                  </a:cubicBezTo>
                  <a:cubicBezTo>
                    <a:pt x="75815" y="510139"/>
                    <a:pt x="410293" y="1069206"/>
                    <a:pt x="549859" y="1294598"/>
                  </a:cubicBezTo>
                  <a:cubicBezTo>
                    <a:pt x="689425" y="1519990"/>
                    <a:pt x="822575" y="1729339"/>
                    <a:pt x="862680" y="1804737"/>
                  </a:cubicBezTo>
                  <a:cubicBezTo>
                    <a:pt x="902785" y="1880135"/>
                    <a:pt x="748781" y="1711693"/>
                    <a:pt x="790490" y="1746985"/>
                  </a:cubicBezTo>
                  <a:cubicBezTo>
                    <a:pt x="832199" y="1782277"/>
                    <a:pt x="991818" y="1932271"/>
                    <a:pt x="1112936" y="2016492"/>
                  </a:cubicBezTo>
                  <a:cubicBezTo>
                    <a:pt x="1234054" y="2100713"/>
                    <a:pt x="1375625" y="2176512"/>
                    <a:pt x="1517197" y="225231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DC19C7D-EF69-09C4-5D8C-E56FC817A37F}"/>
                </a:ext>
              </a:extLst>
            </p:cNvPr>
            <p:cNvSpPr/>
            <p:nvPr/>
          </p:nvSpPr>
          <p:spPr>
            <a:xfrm>
              <a:off x="6290109" y="6107229"/>
              <a:ext cx="1766029" cy="727964"/>
            </a:xfrm>
            <a:custGeom>
              <a:avLst/>
              <a:gdLst>
                <a:gd name="connsiteX0" fmla="*/ 0 w 1766029"/>
                <a:gd name="connsiteY0" fmla="*/ 0 h 727964"/>
                <a:gd name="connsiteX1" fmla="*/ 774834 w 1766029"/>
                <a:gd name="connsiteY1" fmla="*/ 519765 h 727964"/>
                <a:gd name="connsiteX2" fmla="*/ 745958 w 1766029"/>
                <a:gd name="connsiteY2" fmla="*/ 606392 h 727964"/>
                <a:gd name="connsiteX3" fmla="*/ 875899 w 1766029"/>
                <a:gd name="connsiteY3" fmla="*/ 693019 h 727964"/>
                <a:gd name="connsiteX4" fmla="*/ 668956 w 1766029"/>
                <a:gd name="connsiteY4" fmla="*/ 673769 h 727964"/>
                <a:gd name="connsiteX5" fmla="*/ 1708485 w 1766029"/>
                <a:gd name="connsiteY5" fmla="*/ 726708 h 727964"/>
                <a:gd name="connsiteX6" fmla="*/ 1592982 w 1766029"/>
                <a:gd name="connsiteY6" fmla="*/ 611205 h 727964"/>
                <a:gd name="connsiteX7" fmla="*/ 1265723 w 1766029"/>
                <a:gd name="connsiteY7" fmla="*/ 717083 h 727964"/>
                <a:gd name="connsiteX8" fmla="*/ 452388 w 1766029"/>
                <a:gd name="connsiteY8" fmla="*/ 688207 h 7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029" h="727964">
                  <a:moveTo>
                    <a:pt x="0" y="0"/>
                  </a:moveTo>
                  <a:cubicBezTo>
                    <a:pt x="325254" y="209350"/>
                    <a:pt x="650508" y="418700"/>
                    <a:pt x="774834" y="519765"/>
                  </a:cubicBezTo>
                  <a:cubicBezTo>
                    <a:pt x="899160" y="620830"/>
                    <a:pt x="729114" y="577516"/>
                    <a:pt x="745958" y="606392"/>
                  </a:cubicBezTo>
                  <a:cubicBezTo>
                    <a:pt x="762802" y="635268"/>
                    <a:pt x="888733" y="681790"/>
                    <a:pt x="875899" y="693019"/>
                  </a:cubicBezTo>
                  <a:cubicBezTo>
                    <a:pt x="863065" y="704248"/>
                    <a:pt x="530192" y="668154"/>
                    <a:pt x="668956" y="673769"/>
                  </a:cubicBezTo>
                  <a:cubicBezTo>
                    <a:pt x="807720" y="679384"/>
                    <a:pt x="1554481" y="737135"/>
                    <a:pt x="1708485" y="726708"/>
                  </a:cubicBezTo>
                  <a:cubicBezTo>
                    <a:pt x="1862489" y="716281"/>
                    <a:pt x="1666776" y="612809"/>
                    <a:pt x="1592982" y="611205"/>
                  </a:cubicBezTo>
                  <a:cubicBezTo>
                    <a:pt x="1519188" y="609601"/>
                    <a:pt x="1455822" y="704249"/>
                    <a:pt x="1265723" y="717083"/>
                  </a:cubicBezTo>
                  <a:cubicBezTo>
                    <a:pt x="1075624" y="729917"/>
                    <a:pt x="764006" y="709062"/>
                    <a:pt x="452388" y="68820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1ED4AFD6-096B-1E75-2EC7-68005661BD60}"/>
                </a:ext>
              </a:extLst>
            </p:cNvPr>
            <p:cNvSpPr/>
            <p:nvPr/>
          </p:nvSpPr>
          <p:spPr>
            <a:xfrm>
              <a:off x="5600574" y="4104167"/>
              <a:ext cx="1636654" cy="2558903"/>
            </a:xfrm>
            <a:custGeom>
              <a:avLst/>
              <a:gdLst>
                <a:gd name="connsiteX0" fmla="*/ 247333 w 1636654"/>
                <a:gd name="connsiteY0" fmla="*/ 0 h 2558903"/>
                <a:gd name="connsiteX1" fmla="*/ 77212 w 1636654"/>
                <a:gd name="connsiteY1" fmla="*/ 800986 h 2558903"/>
                <a:gd name="connsiteX2" fmla="*/ 318217 w 1636654"/>
                <a:gd name="connsiteY2" fmla="*/ 1339703 h 2558903"/>
                <a:gd name="connsiteX3" fmla="*/ 6328 w 1636654"/>
                <a:gd name="connsiteY3" fmla="*/ 744280 h 2558903"/>
                <a:gd name="connsiteX4" fmla="*/ 665547 w 1636654"/>
                <a:gd name="connsiteY4" fmla="*/ 1779182 h 2558903"/>
                <a:gd name="connsiteX5" fmla="*/ 615928 w 1636654"/>
                <a:gd name="connsiteY5" fmla="*/ 1743740 h 2558903"/>
                <a:gd name="connsiteX6" fmla="*/ 679724 w 1636654"/>
                <a:gd name="connsiteY6" fmla="*/ 2140689 h 2558903"/>
                <a:gd name="connsiteX7" fmla="*/ 1140468 w 1636654"/>
                <a:gd name="connsiteY7" fmla="*/ 1701210 h 2558903"/>
                <a:gd name="connsiteX8" fmla="*/ 934905 w 1636654"/>
                <a:gd name="connsiteY8" fmla="*/ 1977656 h 2558903"/>
                <a:gd name="connsiteX9" fmla="*/ 1551593 w 1636654"/>
                <a:gd name="connsiteY9" fmla="*/ 2346252 h 2558903"/>
                <a:gd name="connsiteX10" fmla="*/ 1331854 w 1636654"/>
                <a:gd name="connsiteY10" fmla="*/ 2268280 h 2558903"/>
                <a:gd name="connsiteX11" fmla="*/ 1636654 w 1636654"/>
                <a:gd name="connsiteY11" fmla="*/ 2558903 h 25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6654" h="2558903">
                  <a:moveTo>
                    <a:pt x="247333" y="0"/>
                  </a:moveTo>
                  <a:cubicBezTo>
                    <a:pt x="156365" y="288851"/>
                    <a:pt x="65398" y="577702"/>
                    <a:pt x="77212" y="800986"/>
                  </a:cubicBezTo>
                  <a:cubicBezTo>
                    <a:pt x="89026" y="1024270"/>
                    <a:pt x="330031" y="1349154"/>
                    <a:pt x="318217" y="1339703"/>
                  </a:cubicBezTo>
                  <a:cubicBezTo>
                    <a:pt x="306403" y="1330252"/>
                    <a:pt x="-51560" y="671034"/>
                    <a:pt x="6328" y="744280"/>
                  </a:cubicBezTo>
                  <a:cubicBezTo>
                    <a:pt x="64216" y="817526"/>
                    <a:pt x="563947" y="1612605"/>
                    <a:pt x="665547" y="1779182"/>
                  </a:cubicBezTo>
                  <a:cubicBezTo>
                    <a:pt x="767147" y="1945759"/>
                    <a:pt x="613565" y="1683489"/>
                    <a:pt x="615928" y="1743740"/>
                  </a:cubicBezTo>
                  <a:cubicBezTo>
                    <a:pt x="618291" y="1803991"/>
                    <a:pt x="592301" y="2147777"/>
                    <a:pt x="679724" y="2140689"/>
                  </a:cubicBezTo>
                  <a:cubicBezTo>
                    <a:pt x="767147" y="2133601"/>
                    <a:pt x="1097938" y="1728382"/>
                    <a:pt x="1140468" y="1701210"/>
                  </a:cubicBezTo>
                  <a:cubicBezTo>
                    <a:pt x="1182998" y="1674038"/>
                    <a:pt x="866384" y="1870149"/>
                    <a:pt x="934905" y="1977656"/>
                  </a:cubicBezTo>
                  <a:cubicBezTo>
                    <a:pt x="1003426" y="2085163"/>
                    <a:pt x="1485435" y="2297815"/>
                    <a:pt x="1551593" y="2346252"/>
                  </a:cubicBezTo>
                  <a:cubicBezTo>
                    <a:pt x="1617751" y="2394689"/>
                    <a:pt x="1317677" y="2232838"/>
                    <a:pt x="1331854" y="2268280"/>
                  </a:cubicBezTo>
                  <a:cubicBezTo>
                    <a:pt x="1346031" y="2303722"/>
                    <a:pt x="1491342" y="2431312"/>
                    <a:pt x="1636654" y="255890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21AD9AB3-81F2-6155-71B7-7798D8C8A3F3}"/>
                </a:ext>
              </a:extLst>
            </p:cNvPr>
            <p:cNvSpPr/>
            <p:nvPr/>
          </p:nvSpPr>
          <p:spPr>
            <a:xfrm>
              <a:off x="4600353" y="2091070"/>
              <a:ext cx="952454" cy="1725451"/>
            </a:xfrm>
            <a:custGeom>
              <a:avLst/>
              <a:gdLst>
                <a:gd name="connsiteX0" fmla="*/ 0 w 952454"/>
                <a:gd name="connsiteY0" fmla="*/ 0 h 1725451"/>
                <a:gd name="connsiteX1" fmla="*/ 907312 w 952454"/>
                <a:gd name="connsiteY1" fmla="*/ 1651590 h 1725451"/>
                <a:gd name="connsiteX2" fmla="*/ 815163 w 952454"/>
                <a:gd name="connsiteY2" fmla="*/ 1453116 h 1725451"/>
                <a:gd name="connsiteX3" fmla="*/ 815163 w 952454"/>
                <a:gd name="connsiteY3" fmla="*/ 1587795 h 1725451"/>
                <a:gd name="connsiteX4" fmla="*/ 361507 w 952454"/>
                <a:gd name="connsiteY4" fmla="*/ 985283 h 1725451"/>
                <a:gd name="connsiteX5" fmla="*/ 595424 w 952454"/>
                <a:gd name="connsiteY5" fmla="*/ 1049079 h 1725451"/>
                <a:gd name="connsiteX6" fmla="*/ 680484 w 952454"/>
                <a:gd name="connsiteY6" fmla="*/ 1332614 h 1725451"/>
                <a:gd name="connsiteX7" fmla="*/ 63796 w 952454"/>
                <a:gd name="connsiteY7" fmla="*/ 283535 h 1725451"/>
                <a:gd name="connsiteX8" fmla="*/ 226828 w 952454"/>
                <a:gd name="connsiteY8" fmla="*/ 588335 h 1725451"/>
                <a:gd name="connsiteX9" fmla="*/ 226828 w 952454"/>
                <a:gd name="connsiteY9" fmla="*/ 340242 h 17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454" h="1725451">
                  <a:moveTo>
                    <a:pt x="0" y="0"/>
                  </a:moveTo>
                  <a:lnTo>
                    <a:pt x="907312" y="1651590"/>
                  </a:lnTo>
                  <a:cubicBezTo>
                    <a:pt x="1043173" y="1893776"/>
                    <a:pt x="830521" y="1463749"/>
                    <a:pt x="815163" y="1453116"/>
                  </a:cubicBezTo>
                  <a:cubicBezTo>
                    <a:pt x="799805" y="1442483"/>
                    <a:pt x="890772" y="1665767"/>
                    <a:pt x="815163" y="1587795"/>
                  </a:cubicBezTo>
                  <a:cubicBezTo>
                    <a:pt x="739554" y="1509823"/>
                    <a:pt x="398130" y="1075069"/>
                    <a:pt x="361507" y="985283"/>
                  </a:cubicBezTo>
                  <a:cubicBezTo>
                    <a:pt x="324884" y="895497"/>
                    <a:pt x="542261" y="991191"/>
                    <a:pt x="595424" y="1049079"/>
                  </a:cubicBezTo>
                  <a:cubicBezTo>
                    <a:pt x="648587" y="1106968"/>
                    <a:pt x="769089" y="1460205"/>
                    <a:pt x="680484" y="1332614"/>
                  </a:cubicBezTo>
                  <a:cubicBezTo>
                    <a:pt x="591879" y="1205023"/>
                    <a:pt x="139405" y="407581"/>
                    <a:pt x="63796" y="283535"/>
                  </a:cubicBezTo>
                  <a:cubicBezTo>
                    <a:pt x="-11813" y="159489"/>
                    <a:pt x="199656" y="578884"/>
                    <a:pt x="226828" y="588335"/>
                  </a:cubicBezTo>
                  <a:cubicBezTo>
                    <a:pt x="254000" y="597786"/>
                    <a:pt x="240414" y="469014"/>
                    <a:pt x="226828" y="340242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B09C5D2D-97FC-05D4-949A-8BD0E55BBAF6}"/>
                </a:ext>
              </a:extLst>
            </p:cNvPr>
            <p:cNvSpPr/>
            <p:nvPr/>
          </p:nvSpPr>
          <p:spPr>
            <a:xfrm>
              <a:off x="4489178" y="4813005"/>
              <a:ext cx="1514673" cy="1134139"/>
            </a:xfrm>
            <a:custGeom>
              <a:avLst/>
              <a:gdLst>
                <a:gd name="connsiteX0" fmla="*/ 784571 w 1514673"/>
                <a:gd name="connsiteY0" fmla="*/ 0 h 1134139"/>
                <a:gd name="connsiteX1" fmla="*/ 75734 w 1514673"/>
                <a:gd name="connsiteY1" fmla="*/ 949842 h 1134139"/>
                <a:gd name="connsiteX2" fmla="*/ 252943 w 1514673"/>
                <a:gd name="connsiteY2" fmla="*/ 687572 h 1134139"/>
                <a:gd name="connsiteX3" fmla="*/ 4850 w 1514673"/>
                <a:gd name="connsiteY3" fmla="*/ 1027814 h 1134139"/>
                <a:gd name="connsiteX4" fmla="*/ 522301 w 1514673"/>
                <a:gd name="connsiteY4" fmla="*/ 1049079 h 1134139"/>
                <a:gd name="connsiteX5" fmla="*/ 359269 w 1514673"/>
                <a:gd name="connsiteY5" fmla="*/ 1077432 h 1134139"/>
                <a:gd name="connsiteX6" fmla="*/ 876720 w 1514673"/>
                <a:gd name="connsiteY6" fmla="*/ 1077432 h 1134139"/>
                <a:gd name="connsiteX7" fmla="*/ 855455 w 1514673"/>
                <a:gd name="connsiteY7" fmla="*/ 1134139 h 1134139"/>
                <a:gd name="connsiteX8" fmla="*/ 1075194 w 1514673"/>
                <a:gd name="connsiteY8" fmla="*/ 1077432 h 1134139"/>
                <a:gd name="connsiteX9" fmla="*/ 1188608 w 1514673"/>
                <a:gd name="connsiteY9" fmla="*/ 1013637 h 1134139"/>
                <a:gd name="connsiteX10" fmla="*/ 1053929 w 1514673"/>
                <a:gd name="connsiteY10" fmla="*/ 793897 h 1134139"/>
                <a:gd name="connsiteX11" fmla="*/ 1266580 w 1514673"/>
                <a:gd name="connsiteY11" fmla="*/ 864781 h 1134139"/>
                <a:gd name="connsiteX12" fmla="*/ 1195696 w 1514673"/>
                <a:gd name="connsiteY12" fmla="*/ 985283 h 1134139"/>
                <a:gd name="connsiteX13" fmla="*/ 997222 w 1514673"/>
                <a:gd name="connsiteY13" fmla="*/ 914400 h 1134139"/>
                <a:gd name="connsiteX14" fmla="*/ 1514673 w 1514673"/>
                <a:gd name="connsiteY14" fmla="*/ 765544 h 11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4673" h="1134139">
                  <a:moveTo>
                    <a:pt x="784571" y="0"/>
                  </a:moveTo>
                  <a:lnTo>
                    <a:pt x="75734" y="949842"/>
                  </a:lnTo>
                  <a:cubicBezTo>
                    <a:pt x="-12871" y="1064437"/>
                    <a:pt x="264757" y="674577"/>
                    <a:pt x="252943" y="687572"/>
                  </a:cubicBezTo>
                  <a:cubicBezTo>
                    <a:pt x="241129" y="700567"/>
                    <a:pt x="-40043" y="967563"/>
                    <a:pt x="4850" y="1027814"/>
                  </a:cubicBezTo>
                  <a:cubicBezTo>
                    <a:pt x="49743" y="1088065"/>
                    <a:pt x="463231" y="1040809"/>
                    <a:pt x="522301" y="1049079"/>
                  </a:cubicBezTo>
                  <a:cubicBezTo>
                    <a:pt x="581371" y="1057349"/>
                    <a:pt x="300199" y="1072707"/>
                    <a:pt x="359269" y="1077432"/>
                  </a:cubicBezTo>
                  <a:cubicBezTo>
                    <a:pt x="418339" y="1082158"/>
                    <a:pt x="794022" y="1067981"/>
                    <a:pt x="876720" y="1077432"/>
                  </a:cubicBezTo>
                  <a:cubicBezTo>
                    <a:pt x="959418" y="1086883"/>
                    <a:pt x="822376" y="1134139"/>
                    <a:pt x="855455" y="1134139"/>
                  </a:cubicBezTo>
                  <a:cubicBezTo>
                    <a:pt x="888534" y="1134139"/>
                    <a:pt x="1019669" y="1097516"/>
                    <a:pt x="1075194" y="1077432"/>
                  </a:cubicBezTo>
                  <a:cubicBezTo>
                    <a:pt x="1130719" y="1057348"/>
                    <a:pt x="1192152" y="1060893"/>
                    <a:pt x="1188608" y="1013637"/>
                  </a:cubicBezTo>
                  <a:cubicBezTo>
                    <a:pt x="1185064" y="966381"/>
                    <a:pt x="1040934" y="818706"/>
                    <a:pt x="1053929" y="793897"/>
                  </a:cubicBezTo>
                  <a:cubicBezTo>
                    <a:pt x="1066924" y="769088"/>
                    <a:pt x="1242952" y="832883"/>
                    <a:pt x="1266580" y="864781"/>
                  </a:cubicBezTo>
                  <a:cubicBezTo>
                    <a:pt x="1290208" y="896679"/>
                    <a:pt x="1240589" y="977013"/>
                    <a:pt x="1195696" y="985283"/>
                  </a:cubicBezTo>
                  <a:cubicBezTo>
                    <a:pt x="1150803" y="993553"/>
                    <a:pt x="944059" y="951023"/>
                    <a:pt x="997222" y="914400"/>
                  </a:cubicBezTo>
                  <a:cubicBezTo>
                    <a:pt x="1050385" y="877777"/>
                    <a:pt x="1282529" y="821660"/>
                    <a:pt x="1514673" y="76554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6797B1A6-A7C0-2043-5B18-156713050559}"/>
                </a:ext>
              </a:extLst>
            </p:cNvPr>
            <p:cNvSpPr/>
            <p:nvPr/>
          </p:nvSpPr>
          <p:spPr>
            <a:xfrm>
              <a:off x="4295875" y="4657060"/>
              <a:ext cx="1920627" cy="1574266"/>
            </a:xfrm>
            <a:custGeom>
              <a:avLst/>
              <a:gdLst>
                <a:gd name="connsiteX0" fmla="*/ 396627 w 1920627"/>
                <a:gd name="connsiteY0" fmla="*/ 0 h 1574266"/>
                <a:gd name="connsiteX1" fmla="*/ 13855 w 1920627"/>
                <a:gd name="connsiteY1" fmla="*/ 1027814 h 1574266"/>
                <a:gd name="connsiteX2" fmla="*/ 77651 w 1920627"/>
                <a:gd name="connsiteY2" fmla="*/ 1197935 h 1574266"/>
                <a:gd name="connsiteX3" fmla="*/ 77651 w 1920627"/>
                <a:gd name="connsiteY3" fmla="*/ 1254642 h 1574266"/>
                <a:gd name="connsiteX4" fmla="*/ 389539 w 1920627"/>
                <a:gd name="connsiteY4" fmla="*/ 1509824 h 1574266"/>
                <a:gd name="connsiteX5" fmla="*/ 120181 w 1920627"/>
                <a:gd name="connsiteY5" fmla="*/ 1353880 h 1574266"/>
                <a:gd name="connsiteX6" fmla="*/ 1126730 w 1920627"/>
                <a:gd name="connsiteY6" fmla="*/ 1573619 h 1574266"/>
                <a:gd name="connsiteX7" fmla="*/ 1034581 w 1920627"/>
                <a:gd name="connsiteY7" fmla="*/ 1268819 h 1574266"/>
                <a:gd name="connsiteX8" fmla="*/ 1289762 w 1920627"/>
                <a:gd name="connsiteY8" fmla="*/ 1403498 h 1574266"/>
                <a:gd name="connsiteX9" fmla="*/ 1162172 w 1920627"/>
                <a:gd name="connsiteY9" fmla="*/ 1552354 h 1574266"/>
                <a:gd name="connsiteX10" fmla="*/ 1920627 w 1920627"/>
                <a:gd name="connsiteY10" fmla="*/ 1119963 h 15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0627" h="1574266">
                  <a:moveTo>
                    <a:pt x="396627" y="0"/>
                  </a:moveTo>
                  <a:cubicBezTo>
                    <a:pt x="231822" y="414079"/>
                    <a:pt x="67018" y="828158"/>
                    <a:pt x="13855" y="1027814"/>
                  </a:cubicBezTo>
                  <a:cubicBezTo>
                    <a:pt x="-39308" y="1227470"/>
                    <a:pt x="77651" y="1197935"/>
                    <a:pt x="77651" y="1197935"/>
                  </a:cubicBezTo>
                  <a:cubicBezTo>
                    <a:pt x="88284" y="1235740"/>
                    <a:pt x="25670" y="1202661"/>
                    <a:pt x="77651" y="1254642"/>
                  </a:cubicBezTo>
                  <a:cubicBezTo>
                    <a:pt x="129632" y="1306623"/>
                    <a:pt x="382451" y="1493284"/>
                    <a:pt x="389539" y="1509824"/>
                  </a:cubicBezTo>
                  <a:cubicBezTo>
                    <a:pt x="396627" y="1526364"/>
                    <a:pt x="-2684" y="1343248"/>
                    <a:pt x="120181" y="1353880"/>
                  </a:cubicBezTo>
                  <a:cubicBezTo>
                    <a:pt x="243046" y="1364513"/>
                    <a:pt x="974330" y="1587796"/>
                    <a:pt x="1126730" y="1573619"/>
                  </a:cubicBezTo>
                  <a:cubicBezTo>
                    <a:pt x="1279130" y="1559442"/>
                    <a:pt x="1007409" y="1297173"/>
                    <a:pt x="1034581" y="1268819"/>
                  </a:cubicBezTo>
                  <a:cubicBezTo>
                    <a:pt x="1061753" y="1240466"/>
                    <a:pt x="1268497" y="1356242"/>
                    <a:pt x="1289762" y="1403498"/>
                  </a:cubicBezTo>
                  <a:cubicBezTo>
                    <a:pt x="1311027" y="1450754"/>
                    <a:pt x="1057028" y="1599610"/>
                    <a:pt x="1162172" y="1552354"/>
                  </a:cubicBezTo>
                  <a:cubicBezTo>
                    <a:pt x="1267316" y="1505098"/>
                    <a:pt x="1593971" y="1312530"/>
                    <a:pt x="1920627" y="111996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E92254C9-4AB9-5FAC-06B5-1625E6EB5C7A}"/>
                </a:ext>
              </a:extLst>
            </p:cNvPr>
            <p:cNvSpPr/>
            <p:nvPr/>
          </p:nvSpPr>
          <p:spPr>
            <a:xfrm>
              <a:off x="4137547" y="4536558"/>
              <a:ext cx="1455179" cy="1687103"/>
            </a:xfrm>
            <a:custGeom>
              <a:avLst/>
              <a:gdLst>
                <a:gd name="connsiteX0" fmla="*/ 512425 w 1455179"/>
                <a:gd name="connsiteY0" fmla="*/ 0 h 1687103"/>
                <a:gd name="connsiteX1" fmla="*/ 23327 w 1455179"/>
                <a:gd name="connsiteY1" fmla="*/ 1389321 h 1687103"/>
                <a:gd name="connsiteX2" fmla="*/ 87123 w 1455179"/>
                <a:gd name="connsiteY2" fmla="*/ 1034902 h 1687103"/>
                <a:gd name="connsiteX3" fmla="*/ 165095 w 1455179"/>
                <a:gd name="connsiteY3" fmla="*/ 1403498 h 1687103"/>
                <a:gd name="connsiteX4" fmla="*/ 377746 w 1455179"/>
                <a:gd name="connsiteY4" fmla="*/ 1687033 h 1687103"/>
                <a:gd name="connsiteX5" fmla="*/ 370658 w 1455179"/>
                <a:gd name="connsiteY5" fmla="*/ 1431851 h 1687103"/>
                <a:gd name="connsiteX6" fmla="*/ 1455179 w 1455179"/>
                <a:gd name="connsiteY6" fmla="*/ 1531089 h 16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179" h="1687103">
                  <a:moveTo>
                    <a:pt x="512425" y="0"/>
                  </a:moveTo>
                  <a:cubicBezTo>
                    <a:pt x="303318" y="608418"/>
                    <a:pt x="94211" y="1216837"/>
                    <a:pt x="23327" y="1389321"/>
                  </a:cubicBezTo>
                  <a:cubicBezTo>
                    <a:pt x="-47557" y="1561805"/>
                    <a:pt x="63495" y="1032539"/>
                    <a:pt x="87123" y="1034902"/>
                  </a:cubicBezTo>
                  <a:cubicBezTo>
                    <a:pt x="110751" y="1037265"/>
                    <a:pt x="116658" y="1294810"/>
                    <a:pt x="165095" y="1403498"/>
                  </a:cubicBezTo>
                  <a:cubicBezTo>
                    <a:pt x="213532" y="1512187"/>
                    <a:pt x="343486" y="1682308"/>
                    <a:pt x="377746" y="1687033"/>
                  </a:cubicBezTo>
                  <a:cubicBezTo>
                    <a:pt x="412006" y="1691758"/>
                    <a:pt x="191086" y="1457842"/>
                    <a:pt x="370658" y="1431851"/>
                  </a:cubicBezTo>
                  <a:cubicBezTo>
                    <a:pt x="550230" y="1405860"/>
                    <a:pt x="1002704" y="1468474"/>
                    <a:pt x="1455179" y="153108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19AFD64D-F150-D6E8-ED8C-74C2D56E6DF9}"/>
                </a:ext>
              </a:extLst>
            </p:cNvPr>
            <p:cNvSpPr/>
            <p:nvPr/>
          </p:nvSpPr>
          <p:spPr>
            <a:xfrm>
              <a:off x="8928100" y="5537200"/>
              <a:ext cx="449988" cy="1214943"/>
            </a:xfrm>
            <a:custGeom>
              <a:avLst/>
              <a:gdLst>
                <a:gd name="connsiteX0" fmla="*/ 0 w 449988"/>
                <a:gd name="connsiteY0" fmla="*/ 165100 h 1214943"/>
                <a:gd name="connsiteX1" fmla="*/ 444500 w 449988"/>
                <a:gd name="connsiteY1" fmla="*/ 1206500 h 1214943"/>
                <a:gd name="connsiteX2" fmla="*/ 254000 w 449988"/>
                <a:gd name="connsiteY2" fmla="*/ 622300 h 1214943"/>
                <a:gd name="connsiteX3" fmla="*/ 342900 w 449988"/>
                <a:gd name="connsiteY3" fmla="*/ 0 h 121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88" h="1214943">
                  <a:moveTo>
                    <a:pt x="0" y="165100"/>
                  </a:moveTo>
                  <a:cubicBezTo>
                    <a:pt x="201083" y="647700"/>
                    <a:pt x="402167" y="1130300"/>
                    <a:pt x="444500" y="1206500"/>
                  </a:cubicBezTo>
                  <a:cubicBezTo>
                    <a:pt x="486833" y="1282700"/>
                    <a:pt x="270933" y="823383"/>
                    <a:pt x="254000" y="622300"/>
                  </a:cubicBezTo>
                  <a:cubicBezTo>
                    <a:pt x="237067" y="421217"/>
                    <a:pt x="289983" y="210608"/>
                    <a:pt x="342900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8B6BA75-BF9A-C71C-7767-404277420EEC}"/>
                </a:ext>
              </a:extLst>
            </p:cNvPr>
            <p:cNvSpPr/>
            <p:nvPr/>
          </p:nvSpPr>
          <p:spPr>
            <a:xfrm>
              <a:off x="2743200" y="1486486"/>
              <a:ext cx="1613095" cy="1818100"/>
            </a:xfrm>
            <a:custGeom>
              <a:avLst/>
              <a:gdLst>
                <a:gd name="connsiteX0" fmla="*/ 0 w 1613095"/>
                <a:gd name="connsiteY0" fmla="*/ 0 h 1818100"/>
                <a:gd name="connsiteX1" fmla="*/ 1256714 w 1613095"/>
                <a:gd name="connsiteY1" fmla="*/ 712763 h 1818100"/>
                <a:gd name="connsiteX2" fmla="*/ 1181686 w 1613095"/>
                <a:gd name="connsiteY2" fmla="*/ 815926 h 1818100"/>
                <a:gd name="connsiteX3" fmla="*/ 825305 w 1613095"/>
                <a:gd name="connsiteY3" fmla="*/ 829994 h 1818100"/>
                <a:gd name="connsiteX4" fmla="*/ 1392702 w 1613095"/>
                <a:gd name="connsiteY4" fmla="*/ 642425 h 1818100"/>
                <a:gd name="connsiteX5" fmla="*/ 1416148 w 1613095"/>
                <a:gd name="connsiteY5" fmla="*/ 942536 h 1818100"/>
                <a:gd name="connsiteX6" fmla="*/ 947225 w 1613095"/>
                <a:gd name="connsiteY6" fmla="*/ 1242646 h 1818100"/>
                <a:gd name="connsiteX7" fmla="*/ 656492 w 1613095"/>
                <a:gd name="connsiteY7" fmla="*/ 1402080 h 1818100"/>
                <a:gd name="connsiteX8" fmla="*/ 1237957 w 1613095"/>
                <a:gd name="connsiteY8" fmla="*/ 1223889 h 1818100"/>
                <a:gd name="connsiteX9" fmla="*/ 1434905 w 1613095"/>
                <a:gd name="connsiteY9" fmla="*/ 1336431 h 1818100"/>
                <a:gd name="connsiteX10" fmla="*/ 1388012 w 1613095"/>
                <a:gd name="connsiteY10" fmla="*/ 1087902 h 1818100"/>
                <a:gd name="connsiteX11" fmla="*/ 1022252 w 1613095"/>
                <a:gd name="connsiteY11" fmla="*/ 1814732 h 1818100"/>
                <a:gd name="connsiteX12" fmla="*/ 1613095 w 1613095"/>
                <a:gd name="connsiteY12" fmla="*/ 740899 h 181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095" h="1818100">
                  <a:moveTo>
                    <a:pt x="0" y="0"/>
                  </a:moveTo>
                  <a:cubicBezTo>
                    <a:pt x="529883" y="288387"/>
                    <a:pt x="1059766" y="576775"/>
                    <a:pt x="1256714" y="712763"/>
                  </a:cubicBezTo>
                  <a:cubicBezTo>
                    <a:pt x="1453662" y="848751"/>
                    <a:pt x="1253587" y="796388"/>
                    <a:pt x="1181686" y="815926"/>
                  </a:cubicBezTo>
                  <a:cubicBezTo>
                    <a:pt x="1109785" y="835464"/>
                    <a:pt x="790136" y="858911"/>
                    <a:pt x="825305" y="829994"/>
                  </a:cubicBezTo>
                  <a:cubicBezTo>
                    <a:pt x="860474" y="801077"/>
                    <a:pt x="1294228" y="623668"/>
                    <a:pt x="1392702" y="642425"/>
                  </a:cubicBezTo>
                  <a:cubicBezTo>
                    <a:pt x="1491176" y="661182"/>
                    <a:pt x="1490394" y="842499"/>
                    <a:pt x="1416148" y="942536"/>
                  </a:cubicBezTo>
                  <a:cubicBezTo>
                    <a:pt x="1341902" y="1042573"/>
                    <a:pt x="1073834" y="1166055"/>
                    <a:pt x="947225" y="1242646"/>
                  </a:cubicBezTo>
                  <a:cubicBezTo>
                    <a:pt x="820616" y="1319237"/>
                    <a:pt x="608037" y="1405206"/>
                    <a:pt x="656492" y="1402080"/>
                  </a:cubicBezTo>
                  <a:cubicBezTo>
                    <a:pt x="704947" y="1398954"/>
                    <a:pt x="1108222" y="1234830"/>
                    <a:pt x="1237957" y="1223889"/>
                  </a:cubicBezTo>
                  <a:cubicBezTo>
                    <a:pt x="1367692" y="1212948"/>
                    <a:pt x="1409896" y="1359095"/>
                    <a:pt x="1434905" y="1336431"/>
                  </a:cubicBezTo>
                  <a:cubicBezTo>
                    <a:pt x="1459914" y="1313767"/>
                    <a:pt x="1456788" y="1008185"/>
                    <a:pt x="1388012" y="1087902"/>
                  </a:cubicBezTo>
                  <a:cubicBezTo>
                    <a:pt x="1319237" y="1167619"/>
                    <a:pt x="984738" y="1872566"/>
                    <a:pt x="1022252" y="1814732"/>
                  </a:cubicBezTo>
                  <a:cubicBezTo>
                    <a:pt x="1059766" y="1756898"/>
                    <a:pt x="1336430" y="1248898"/>
                    <a:pt x="1613095" y="74089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6045F9B8-8046-2C5F-7991-B42F7E7D6104}"/>
                </a:ext>
              </a:extLst>
            </p:cNvPr>
            <p:cNvSpPr/>
            <p:nvPr/>
          </p:nvSpPr>
          <p:spPr>
            <a:xfrm>
              <a:off x="4783015" y="2255520"/>
              <a:ext cx="618530" cy="1397391"/>
            </a:xfrm>
            <a:custGeom>
              <a:avLst/>
              <a:gdLst>
                <a:gd name="connsiteX0" fmla="*/ 0 w 618530"/>
                <a:gd name="connsiteY0" fmla="*/ 0 h 1397391"/>
                <a:gd name="connsiteX1" fmla="*/ 422031 w 618530"/>
                <a:gd name="connsiteY1" fmla="*/ 60960 h 1397391"/>
                <a:gd name="connsiteX2" fmla="*/ 422031 w 618530"/>
                <a:gd name="connsiteY2" fmla="*/ 239151 h 1397391"/>
                <a:gd name="connsiteX3" fmla="*/ 590843 w 618530"/>
                <a:gd name="connsiteY3" fmla="*/ 393895 h 1397391"/>
                <a:gd name="connsiteX4" fmla="*/ 604911 w 618530"/>
                <a:gd name="connsiteY4" fmla="*/ 609600 h 1397391"/>
                <a:gd name="connsiteX5" fmla="*/ 454856 w 618530"/>
                <a:gd name="connsiteY5" fmla="*/ 426720 h 1397391"/>
                <a:gd name="connsiteX6" fmla="*/ 609600 w 618530"/>
                <a:gd name="connsiteY6" fmla="*/ 844062 h 1397391"/>
                <a:gd name="connsiteX7" fmla="*/ 375139 w 618530"/>
                <a:gd name="connsiteY7" fmla="*/ 1298917 h 1397391"/>
                <a:gd name="connsiteX8" fmla="*/ 347003 w 618530"/>
                <a:gd name="connsiteY8" fmla="*/ 1397391 h 13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530" h="1397391">
                  <a:moveTo>
                    <a:pt x="0" y="0"/>
                  </a:moveTo>
                  <a:cubicBezTo>
                    <a:pt x="175846" y="10551"/>
                    <a:pt x="351693" y="21102"/>
                    <a:pt x="422031" y="60960"/>
                  </a:cubicBezTo>
                  <a:cubicBezTo>
                    <a:pt x="492369" y="100818"/>
                    <a:pt x="393896" y="183662"/>
                    <a:pt x="422031" y="239151"/>
                  </a:cubicBezTo>
                  <a:cubicBezTo>
                    <a:pt x="450166" y="294640"/>
                    <a:pt x="560363" y="332154"/>
                    <a:pt x="590843" y="393895"/>
                  </a:cubicBezTo>
                  <a:cubicBezTo>
                    <a:pt x="621323" y="455636"/>
                    <a:pt x="627575" y="604129"/>
                    <a:pt x="604911" y="609600"/>
                  </a:cubicBezTo>
                  <a:cubicBezTo>
                    <a:pt x="582247" y="615071"/>
                    <a:pt x="454075" y="387643"/>
                    <a:pt x="454856" y="426720"/>
                  </a:cubicBezTo>
                  <a:cubicBezTo>
                    <a:pt x="455637" y="465797"/>
                    <a:pt x="622886" y="698696"/>
                    <a:pt x="609600" y="844062"/>
                  </a:cubicBezTo>
                  <a:cubicBezTo>
                    <a:pt x="596314" y="989428"/>
                    <a:pt x="418905" y="1206696"/>
                    <a:pt x="375139" y="1298917"/>
                  </a:cubicBezTo>
                  <a:cubicBezTo>
                    <a:pt x="331373" y="1391138"/>
                    <a:pt x="339188" y="1394264"/>
                    <a:pt x="347003" y="139739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6E23EB8C-F275-B03C-C281-3E4D3476CABA}"/>
                </a:ext>
              </a:extLst>
            </p:cNvPr>
            <p:cNvSpPr/>
            <p:nvPr/>
          </p:nvSpPr>
          <p:spPr>
            <a:xfrm>
              <a:off x="5067300" y="2212975"/>
              <a:ext cx="298662" cy="1501775"/>
            </a:xfrm>
            <a:custGeom>
              <a:avLst/>
              <a:gdLst>
                <a:gd name="connsiteX0" fmla="*/ 73025 w 298662"/>
                <a:gd name="connsiteY0" fmla="*/ 0 h 1501775"/>
                <a:gd name="connsiteX1" fmla="*/ 269875 w 298662"/>
                <a:gd name="connsiteY1" fmla="*/ 441325 h 1501775"/>
                <a:gd name="connsiteX2" fmla="*/ 285750 w 298662"/>
                <a:gd name="connsiteY2" fmla="*/ 403225 h 1501775"/>
                <a:gd name="connsiteX3" fmla="*/ 155575 w 298662"/>
                <a:gd name="connsiteY3" fmla="*/ 628650 h 1501775"/>
                <a:gd name="connsiteX4" fmla="*/ 273050 w 298662"/>
                <a:gd name="connsiteY4" fmla="*/ 733425 h 1501775"/>
                <a:gd name="connsiteX5" fmla="*/ 158750 w 298662"/>
                <a:gd name="connsiteY5" fmla="*/ 955675 h 1501775"/>
                <a:gd name="connsiteX6" fmla="*/ 247650 w 298662"/>
                <a:gd name="connsiteY6" fmla="*/ 850900 h 1501775"/>
                <a:gd name="connsiteX7" fmla="*/ 0 w 298662"/>
                <a:gd name="connsiteY7" fmla="*/ 1501775 h 15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2" h="1501775">
                  <a:moveTo>
                    <a:pt x="73025" y="0"/>
                  </a:moveTo>
                  <a:cubicBezTo>
                    <a:pt x="153723" y="187060"/>
                    <a:pt x="234421" y="374121"/>
                    <a:pt x="269875" y="441325"/>
                  </a:cubicBezTo>
                  <a:cubicBezTo>
                    <a:pt x="305329" y="508529"/>
                    <a:pt x="304800" y="372004"/>
                    <a:pt x="285750" y="403225"/>
                  </a:cubicBezTo>
                  <a:cubicBezTo>
                    <a:pt x="266700" y="434446"/>
                    <a:pt x="157692" y="573617"/>
                    <a:pt x="155575" y="628650"/>
                  </a:cubicBezTo>
                  <a:cubicBezTo>
                    <a:pt x="153458" y="683683"/>
                    <a:pt x="272521" y="678921"/>
                    <a:pt x="273050" y="733425"/>
                  </a:cubicBezTo>
                  <a:cubicBezTo>
                    <a:pt x="273579" y="787929"/>
                    <a:pt x="162983" y="936096"/>
                    <a:pt x="158750" y="955675"/>
                  </a:cubicBezTo>
                  <a:cubicBezTo>
                    <a:pt x="154517" y="975254"/>
                    <a:pt x="274108" y="759883"/>
                    <a:pt x="247650" y="850900"/>
                  </a:cubicBezTo>
                  <a:cubicBezTo>
                    <a:pt x="221192" y="941917"/>
                    <a:pt x="110596" y="1221846"/>
                    <a:pt x="0" y="15017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B2810C2D-11F3-035C-F3CD-A1BC017479A0}"/>
                </a:ext>
              </a:extLst>
            </p:cNvPr>
            <p:cNvSpPr/>
            <p:nvPr/>
          </p:nvSpPr>
          <p:spPr>
            <a:xfrm>
              <a:off x="4622800" y="2241550"/>
              <a:ext cx="461252" cy="1343025"/>
            </a:xfrm>
            <a:custGeom>
              <a:avLst/>
              <a:gdLst>
                <a:gd name="connsiteX0" fmla="*/ 314325 w 461252"/>
                <a:gd name="connsiteY0" fmla="*/ 0 h 1343025"/>
                <a:gd name="connsiteX1" fmla="*/ 460375 w 461252"/>
                <a:gd name="connsiteY1" fmla="*/ 692150 h 1343025"/>
                <a:gd name="connsiteX2" fmla="*/ 254000 w 461252"/>
                <a:gd name="connsiteY2" fmla="*/ 390525 h 1343025"/>
                <a:gd name="connsiteX3" fmla="*/ 130175 w 461252"/>
                <a:gd name="connsiteY3" fmla="*/ 812800 h 1343025"/>
                <a:gd name="connsiteX4" fmla="*/ 0 w 461252"/>
                <a:gd name="connsiteY4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252" h="1343025">
                  <a:moveTo>
                    <a:pt x="314325" y="0"/>
                  </a:moveTo>
                  <a:cubicBezTo>
                    <a:pt x="392377" y="313531"/>
                    <a:pt x="470429" y="627063"/>
                    <a:pt x="460375" y="692150"/>
                  </a:cubicBezTo>
                  <a:cubicBezTo>
                    <a:pt x="450321" y="757237"/>
                    <a:pt x="309033" y="370417"/>
                    <a:pt x="254000" y="390525"/>
                  </a:cubicBezTo>
                  <a:cubicBezTo>
                    <a:pt x="198967" y="410633"/>
                    <a:pt x="172508" y="654050"/>
                    <a:pt x="130175" y="812800"/>
                  </a:cubicBezTo>
                  <a:cubicBezTo>
                    <a:pt x="87842" y="971550"/>
                    <a:pt x="43921" y="1157287"/>
                    <a:pt x="0" y="13430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01702FB-151D-7E0E-CEE2-7DACF8AAD14F}"/>
                </a:ext>
              </a:extLst>
            </p:cNvPr>
            <p:cNvSpPr/>
            <p:nvPr/>
          </p:nvSpPr>
          <p:spPr>
            <a:xfrm>
              <a:off x="4410337" y="3470275"/>
              <a:ext cx="975714" cy="1014193"/>
            </a:xfrm>
            <a:custGeom>
              <a:avLst/>
              <a:gdLst>
                <a:gd name="connsiteX0" fmla="*/ 622038 w 975714"/>
                <a:gd name="connsiteY0" fmla="*/ 0 h 1014193"/>
                <a:gd name="connsiteX1" fmla="*/ 923663 w 975714"/>
                <a:gd name="connsiteY1" fmla="*/ 984250 h 1014193"/>
                <a:gd name="connsiteX2" fmla="*/ 745863 w 975714"/>
                <a:gd name="connsiteY2" fmla="*/ 711200 h 1014193"/>
                <a:gd name="connsiteX3" fmla="*/ 374388 w 975714"/>
                <a:gd name="connsiteY3" fmla="*/ 212725 h 1014193"/>
                <a:gd name="connsiteX4" fmla="*/ 526788 w 975714"/>
                <a:gd name="connsiteY4" fmla="*/ 419100 h 1014193"/>
                <a:gd name="connsiteX5" fmla="*/ 520438 w 975714"/>
                <a:gd name="connsiteY5" fmla="*/ 469900 h 1014193"/>
                <a:gd name="connsiteX6" fmla="*/ 148963 w 975714"/>
                <a:gd name="connsiteY6" fmla="*/ 873125 h 1014193"/>
                <a:gd name="connsiteX7" fmla="*/ 6088 w 975714"/>
                <a:gd name="connsiteY7" fmla="*/ 993775 h 1014193"/>
                <a:gd name="connsiteX8" fmla="*/ 329938 w 975714"/>
                <a:gd name="connsiteY8" fmla="*/ 695325 h 1014193"/>
                <a:gd name="connsiteX9" fmla="*/ 901438 w 975714"/>
                <a:gd name="connsiteY9" fmla="*/ 409575 h 1014193"/>
                <a:gd name="connsiteX10" fmla="*/ 964938 w 975714"/>
                <a:gd name="connsiteY10" fmla="*/ 666750 h 1014193"/>
                <a:gd name="connsiteX11" fmla="*/ 866513 w 975714"/>
                <a:gd name="connsiteY11" fmla="*/ 889000 h 10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714" h="1014193">
                  <a:moveTo>
                    <a:pt x="622038" y="0"/>
                  </a:moveTo>
                  <a:cubicBezTo>
                    <a:pt x="762532" y="432858"/>
                    <a:pt x="903026" y="865717"/>
                    <a:pt x="923663" y="984250"/>
                  </a:cubicBezTo>
                  <a:cubicBezTo>
                    <a:pt x="944300" y="1102783"/>
                    <a:pt x="837409" y="839788"/>
                    <a:pt x="745863" y="711200"/>
                  </a:cubicBezTo>
                  <a:cubicBezTo>
                    <a:pt x="654317" y="582612"/>
                    <a:pt x="410900" y="261408"/>
                    <a:pt x="374388" y="212725"/>
                  </a:cubicBezTo>
                  <a:cubicBezTo>
                    <a:pt x="337876" y="164042"/>
                    <a:pt x="502446" y="376238"/>
                    <a:pt x="526788" y="419100"/>
                  </a:cubicBezTo>
                  <a:cubicBezTo>
                    <a:pt x="551130" y="461962"/>
                    <a:pt x="583409" y="394229"/>
                    <a:pt x="520438" y="469900"/>
                  </a:cubicBezTo>
                  <a:cubicBezTo>
                    <a:pt x="457467" y="545571"/>
                    <a:pt x="234688" y="785813"/>
                    <a:pt x="148963" y="873125"/>
                  </a:cubicBezTo>
                  <a:cubicBezTo>
                    <a:pt x="63238" y="960437"/>
                    <a:pt x="-24075" y="1023408"/>
                    <a:pt x="6088" y="993775"/>
                  </a:cubicBezTo>
                  <a:cubicBezTo>
                    <a:pt x="36250" y="964142"/>
                    <a:pt x="180713" y="792692"/>
                    <a:pt x="329938" y="695325"/>
                  </a:cubicBezTo>
                  <a:cubicBezTo>
                    <a:pt x="479163" y="597958"/>
                    <a:pt x="795605" y="414338"/>
                    <a:pt x="901438" y="409575"/>
                  </a:cubicBezTo>
                  <a:cubicBezTo>
                    <a:pt x="1007271" y="404813"/>
                    <a:pt x="970759" y="586846"/>
                    <a:pt x="964938" y="666750"/>
                  </a:cubicBezTo>
                  <a:cubicBezTo>
                    <a:pt x="959117" y="746654"/>
                    <a:pt x="912815" y="817827"/>
                    <a:pt x="866513" y="8890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4BA42AF9-F434-F63C-B55D-2987EFA9C5D3}"/>
                </a:ext>
              </a:extLst>
            </p:cNvPr>
            <p:cNvSpPr/>
            <p:nvPr/>
          </p:nvSpPr>
          <p:spPr>
            <a:xfrm>
              <a:off x="7324725" y="1983557"/>
              <a:ext cx="1001227" cy="1454968"/>
            </a:xfrm>
            <a:custGeom>
              <a:avLst/>
              <a:gdLst>
                <a:gd name="connsiteX0" fmla="*/ 0 w 1001227"/>
                <a:gd name="connsiteY0" fmla="*/ 38918 h 1454968"/>
                <a:gd name="connsiteX1" fmla="*/ 981075 w 1001227"/>
                <a:gd name="connsiteY1" fmla="*/ 7168 h 1454968"/>
                <a:gd name="connsiteX2" fmla="*/ 393700 w 1001227"/>
                <a:gd name="connsiteY2" fmla="*/ 159568 h 1454968"/>
                <a:gd name="connsiteX3" fmla="*/ 473075 w 1001227"/>
                <a:gd name="connsiteY3" fmla="*/ 445318 h 1454968"/>
                <a:gd name="connsiteX4" fmla="*/ 742950 w 1001227"/>
                <a:gd name="connsiteY4" fmla="*/ 556443 h 1454968"/>
                <a:gd name="connsiteX5" fmla="*/ 723900 w 1001227"/>
                <a:gd name="connsiteY5" fmla="*/ 858068 h 1454968"/>
                <a:gd name="connsiteX6" fmla="*/ 930275 w 1001227"/>
                <a:gd name="connsiteY6" fmla="*/ 864418 h 1454968"/>
                <a:gd name="connsiteX7" fmla="*/ 854075 w 1001227"/>
                <a:gd name="connsiteY7" fmla="*/ 1197793 h 1454968"/>
                <a:gd name="connsiteX8" fmla="*/ 1000125 w 1001227"/>
                <a:gd name="connsiteY8" fmla="*/ 1273993 h 1454968"/>
                <a:gd name="connsiteX9" fmla="*/ 762000 w 1001227"/>
                <a:gd name="connsiteY9" fmla="*/ 1454968 h 145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227" h="1454968">
                  <a:moveTo>
                    <a:pt x="0" y="38918"/>
                  </a:moveTo>
                  <a:cubicBezTo>
                    <a:pt x="457729" y="12989"/>
                    <a:pt x="915458" y="-12940"/>
                    <a:pt x="981075" y="7168"/>
                  </a:cubicBezTo>
                  <a:cubicBezTo>
                    <a:pt x="1046692" y="27276"/>
                    <a:pt x="478367" y="86543"/>
                    <a:pt x="393700" y="159568"/>
                  </a:cubicBezTo>
                  <a:cubicBezTo>
                    <a:pt x="309033" y="232593"/>
                    <a:pt x="414867" y="379172"/>
                    <a:pt x="473075" y="445318"/>
                  </a:cubicBezTo>
                  <a:cubicBezTo>
                    <a:pt x="531283" y="511464"/>
                    <a:pt x="701146" y="487651"/>
                    <a:pt x="742950" y="556443"/>
                  </a:cubicBezTo>
                  <a:cubicBezTo>
                    <a:pt x="784754" y="625235"/>
                    <a:pt x="692679" y="806739"/>
                    <a:pt x="723900" y="858068"/>
                  </a:cubicBezTo>
                  <a:cubicBezTo>
                    <a:pt x="755121" y="909397"/>
                    <a:pt x="908579" y="807797"/>
                    <a:pt x="930275" y="864418"/>
                  </a:cubicBezTo>
                  <a:cubicBezTo>
                    <a:pt x="951971" y="921039"/>
                    <a:pt x="842433" y="1129531"/>
                    <a:pt x="854075" y="1197793"/>
                  </a:cubicBezTo>
                  <a:cubicBezTo>
                    <a:pt x="865717" y="1266056"/>
                    <a:pt x="1015471" y="1231130"/>
                    <a:pt x="1000125" y="1273993"/>
                  </a:cubicBezTo>
                  <a:cubicBezTo>
                    <a:pt x="984779" y="1316856"/>
                    <a:pt x="873389" y="1385912"/>
                    <a:pt x="762000" y="145496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89576E98-5082-E230-FA63-5EE4D8DFFE60}"/>
                </a:ext>
              </a:extLst>
            </p:cNvPr>
            <p:cNvSpPr/>
            <p:nvPr/>
          </p:nvSpPr>
          <p:spPr>
            <a:xfrm>
              <a:off x="7674917" y="3121025"/>
              <a:ext cx="1020231" cy="1107626"/>
            </a:xfrm>
            <a:custGeom>
              <a:avLst/>
              <a:gdLst>
                <a:gd name="connsiteX0" fmla="*/ 827733 w 1020231"/>
                <a:gd name="connsiteY0" fmla="*/ 0 h 1107626"/>
                <a:gd name="connsiteX1" fmla="*/ 21283 w 1020231"/>
                <a:gd name="connsiteY1" fmla="*/ 720725 h 1107626"/>
                <a:gd name="connsiteX2" fmla="*/ 234008 w 1020231"/>
                <a:gd name="connsiteY2" fmla="*/ 508000 h 1107626"/>
                <a:gd name="connsiteX3" fmla="*/ 234008 w 1020231"/>
                <a:gd name="connsiteY3" fmla="*/ 752475 h 1107626"/>
                <a:gd name="connsiteX4" fmla="*/ 319733 w 1020231"/>
                <a:gd name="connsiteY4" fmla="*/ 1101725 h 1107626"/>
                <a:gd name="connsiteX5" fmla="*/ 541983 w 1020231"/>
                <a:gd name="connsiteY5" fmla="*/ 901700 h 1107626"/>
                <a:gd name="connsiteX6" fmla="*/ 1018233 w 1020231"/>
                <a:gd name="connsiteY6" fmla="*/ 60325 h 1107626"/>
                <a:gd name="connsiteX7" fmla="*/ 341958 w 1020231"/>
                <a:gd name="connsiteY7" fmla="*/ 968375 h 1107626"/>
                <a:gd name="connsiteX8" fmla="*/ 446733 w 1020231"/>
                <a:gd name="connsiteY8" fmla="*/ 590550 h 1107626"/>
                <a:gd name="connsiteX9" fmla="*/ 310208 w 1020231"/>
                <a:gd name="connsiteY9" fmla="*/ 25400 h 1107626"/>
                <a:gd name="connsiteX10" fmla="*/ 383233 w 1020231"/>
                <a:gd name="connsiteY10" fmla="*/ 339725 h 1107626"/>
                <a:gd name="connsiteX11" fmla="*/ 538808 w 1020231"/>
                <a:gd name="connsiteY11" fmla="*/ 152400 h 110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231" h="1107626">
                  <a:moveTo>
                    <a:pt x="827733" y="0"/>
                  </a:moveTo>
                  <a:lnTo>
                    <a:pt x="21283" y="720725"/>
                  </a:lnTo>
                  <a:cubicBezTo>
                    <a:pt x="-77671" y="805392"/>
                    <a:pt x="198554" y="502708"/>
                    <a:pt x="234008" y="508000"/>
                  </a:cubicBezTo>
                  <a:cubicBezTo>
                    <a:pt x="269462" y="513292"/>
                    <a:pt x="219720" y="653521"/>
                    <a:pt x="234008" y="752475"/>
                  </a:cubicBezTo>
                  <a:cubicBezTo>
                    <a:pt x="248296" y="851429"/>
                    <a:pt x="268404" y="1076854"/>
                    <a:pt x="319733" y="1101725"/>
                  </a:cubicBezTo>
                  <a:cubicBezTo>
                    <a:pt x="371062" y="1126596"/>
                    <a:pt x="425566" y="1075267"/>
                    <a:pt x="541983" y="901700"/>
                  </a:cubicBezTo>
                  <a:cubicBezTo>
                    <a:pt x="658400" y="728133"/>
                    <a:pt x="1051570" y="49213"/>
                    <a:pt x="1018233" y="60325"/>
                  </a:cubicBezTo>
                  <a:cubicBezTo>
                    <a:pt x="984896" y="71437"/>
                    <a:pt x="437208" y="880004"/>
                    <a:pt x="341958" y="968375"/>
                  </a:cubicBezTo>
                  <a:cubicBezTo>
                    <a:pt x="246708" y="1056746"/>
                    <a:pt x="452025" y="747712"/>
                    <a:pt x="446733" y="590550"/>
                  </a:cubicBezTo>
                  <a:cubicBezTo>
                    <a:pt x="441441" y="433388"/>
                    <a:pt x="320791" y="67204"/>
                    <a:pt x="310208" y="25400"/>
                  </a:cubicBezTo>
                  <a:cubicBezTo>
                    <a:pt x="299625" y="-16404"/>
                    <a:pt x="345133" y="318558"/>
                    <a:pt x="383233" y="339725"/>
                  </a:cubicBezTo>
                  <a:cubicBezTo>
                    <a:pt x="421333" y="360892"/>
                    <a:pt x="480070" y="256646"/>
                    <a:pt x="538808" y="1524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0C7D10E-01B7-4B5D-7944-63CB4AA3BE7B}"/>
                </a:ext>
              </a:extLst>
            </p:cNvPr>
            <p:cNvSpPr/>
            <p:nvPr/>
          </p:nvSpPr>
          <p:spPr>
            <a:xfrm>
              <a:off x="1225922" y="2570598"/>
              <a:ext cx="469562" cy="364609"/>
            </a:xfrm>
            <a:custGeom>
              <a:avLst/>
              <a:gdLst>
                <a:gd name="connsiteX0" fmla="*/ 231403 w 469562"/>
                <a:gd name="connsiteY0" fmla="*/ 1152 h 364609"/>
                <a:gd name="connsiteX1" fmla="*/ 282203 w 469562"/>
                <a:gd name="connsiteY1" fmla="*/ 23377 h 364609"/>
                <a:gd name="connsiteX2" fmla="*/ 469528 w 469562"/>
                <a:gd name="connsiteY2" fmla="*/ 159902 h 364609"/>
                <a:gd name="connsiteX3" fmla="*/ 266328 w 469562"/>
                <a:gd name="connsiteY3" fmla="*/ 232927 h 364609"/>
                <a:gd name="connsiteX4" fmla="*/ 415553 w 469562"/>
                <a:gd name="connsiteY4" fmla="*/ 128152 h 364609"/>
                <a:gd name="connsiteX5" fmla="*/ 21853 w 469562"/>
                <a:gd name="connsiteY5" fmla="*/ 353577 h 364609"/>
                <a:gd name="connsiteX6" fmla="*/ 85353 w 469562"/>
                <a:gd name="connsiteY6" fmla="*/ 309127 h 36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562" h="364609">
                  <a:moveTo>
                    <a:pt x="231403" y="1152"/>
                  </a:moveTo>
                  <a:cubicBezTo>
                    <a:pt x="236959" y="-965"/>
                    <a:pt x="242516" y="-3081"/>
                    <a:pt x="282203" y="23377"/>
                  </a:cubicBezTo>
                  <a:cubicBezTo>
                    <a:pt x="321890" y="49835"/>
                    <a:pt x="472174" y="124977"/>
                    <a:pt x="469528" y="159902"/>
                  </a:cubicBezTo>
                  <a:cubicBezTo>
                    <a:pt x="466882" y="194827"/>
                    <a:pt x="275324" y="238219"/>
                    <a:pt x="266328" y="232927"/>
                  </a:cubicBezTo>
                  <a:cubicBezTo>
                    <a:pt x="257332" y="227635"/>
                    <a:pt x="456299" y="108044"/>
                    <a:pt x="415553" y="128152"/>
                  </a:cubicBezTo>
                  <a:cubicBezTo>
                    <a:pt x="374807" y="148260"/>
                    <a:pt x="76886" y="323415"/>
                    <a:pt x="21853" y="353577"/>
                  </a:cubicBezTo>
                  <a:cubicBezTo>
                    <a:pt x="-33180" y="383740"/>
                    <a:pt x="26086" y="346433"/>
                    <a:pt x="85353" y="30912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4FAD157-23AF-CD9C-24F1-30E228A426E2}"/>
                </a:ext>
              </a:extLst>
            </p:cNvPr>
            <p:cNvSpPr/>
            <p:nvPr/>
          </p:nvSpPr>
          <p:spPr>
            <a:xfrm>
              <a:off x="1552575" y="2378075"/>
              <a:ext cx="447483" cy="553988"/>
            </a:xfrm>
            <a:custGeom>
              <a:avLst/>
              <a:gdLst>
                <a:gd name="connsiteX0" fmla="*/ 0 w 447483"/>
                <a:gd name="connsiteY0" fmla="*/ 0 h 553988"/>
                <a:gd name="connsiteX1" fmla="*/ 352425 w 447483"/>
                <a:gd name="connsiteY1" fmla="*/ 358775 h 553988"/>
                <a:gd name="connsiteX2" fmla="*/ 441325 w 447483"/>
                <a:gd name="connsiteY2" fmla="*/ 428625 h 553988"/>
                <a:gd name="connsiteX3" fmla="*/ 222250 w 447483"/>
                <a:gd name="connsiteY3" fmla="*/ 298450 h 553988"/>
                <a:gd name="connsiteX4" fmla="*/ 212725 w 447483"/>
                <a:gd name="connsiteY4" fmla="*/ 552450 h 553988"/>
                <a:gd name="connsiteX5" fmla="*/ 44450 w 447483"/>
                <a:gd name="connsiteY5" fmla="*/ 400050 h 553988"/>
                <a:gd name="connsiteX6" fmla="*/ 301625 w 447483"/>
                <a:gd name="connsiteY6" fmla="*/ 301625 h 553988"/>
                <a:gd name="connsiteX7" fmla="*/ 171450 w 447483"/>
                <a:gd name="connsiteY7" fmla="*/ 238125 h 553988"/>
                <a:gd name="connsiteX8" fmla="*/ 22225 w 447483"/>
                <a:gd name="connsiteY8" fmla="*/ 222250 h 55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483" h="553988">
                  <a:moveTo>
                    <a:pt x="0" y="0"/>
                  </a:moveTo>
                  <a:cubicBezTo>
                    <a:pt x="139435" y="143669"/>
                    <a:pt x="278871" y="287338"/>
                    <a:pt x="352425" y="358775"/>
                  </a:cubicBezTo>
                  <a:cubicBezTo>
                    <a:pt x="425979" y="430212"/>
                    <a:pt x="463021" y="438679"/>
                    <a:pt x="441325" y="428625"/>
                  </a:cubicBezTo>
                  <a:cubicBezTo>
                    <a:pt x="419629" y="418571"/>
                    <a:pt x="260350" y="277813"/>
                    <a:pt x="222250" y="298450"/>
                  </a:cubicBezTo>
                  <a:cubicBezTo>
                    <a:pt x="184150" y="319087"/>
                    <a:pt x="242358" y="535517"/>
                    <a:pt x="212725" y="552450"/>
                  </a:cubicBezTo>
                  <a:cubicBezTo>
                    <a:pt x="183092" y="569383"/>
                    <a:pt x="29633" y="441854"/>
                    <a:pt x="44450" y="400050"/>
                  </a:cubicBezTo>
                  <a:cubicBezTo>
                    <a:pt x="59267" y="358246"/>
                    <a:pt x="280458" y="328613"/>
                    <a:pt x="301625" y="301625"/>
                  </a:cubicBezTo>
                  <a:cubicBezTo>
                    <a:pt x="322792" y="274638"/>
                    <a:pt x="218017" y="251354"/>
                    <a:pt x="171450" y="238125"/>
                  </a:cubicBezTo>
                  <a:cubicBezTo>
                    <a:pt x="124883" y="224896"/>
                    <a:pt x="73554" y="223573"/>
                    <a:pt x="22225" y="2222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CB8BD7F1-909D-482F-E122-88D98045640B}"/>
                </a:ext>
              </a:extLst>
            </p:cNvPr>
            <p:cNvSpPr/>
            <p:nvPr/>
          </p:nvSpPr>
          <p:spPr>
            <a:xfrm>
              <a:off x="10929971" y="2354836"/>
              <a:ext cx="1283864" cy="543706"/>
            </a:xfrm>
            <a:custGeom>
              <a:avLst/>
              <a:gdLst>
                <a:gd name="connsiteX0" fmla="*/ 819539 w 1283864"/>
                <a:gd name="connsiteY0" fmla="*/ 148290 h 543706"/>
                <a:gd name="connsiteX1" fmla="*/ 1278505 w 1283864"/>
                <a:gd name="connsiteY1" fmla="*/ 9 h 543706"/>
                <a:gd name="connsiteX2" fmla="*/ 1077266 w 1283864"/>
                <a:gd name="connsiteY2" fmla="*/ 141229 h 543706"/>
                <a:gd name="connsiteX3" fmla="*/ 1186712 w 1283864"/>
                <a:gd name="connsiteY3" fmla="*/ 183595 h 543706"/>
                <a:gd name="connsiteX4" fmla="*/ 925454 w 1283864"/>
                <a:gd name="connsiteY4" fmla="*/ 395425 h 543706"/>
                <a:gd name="connsiteX5" fmla="*/ 685380 w 1283864"/>
                <a:gd name="connsiteY5" fmla="*/ 540176 h 543706"/>
                <a:gd name="connsiteX6" fmla="*/ 844253 w 1283864"/>
                <a:gd name="connsiteY6" fmla="*/ 420139 h 543706"/>
                <a:gd name="connsiteX7" fmla="*/ 463 w 1283864"/>
                <a:gd name="connsiteY7" fmla="*/ 236552 h 543706"/>
                <a:gd name="connsiteX8" fmla="*/ 974882 w 1283864"/>
                <a:gd name="connsiteY8" fmla="*/ 543706 h 5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864" h="543706">
                  <a:moveTo>
                    <a:pt x="819539" y="148290"/>
                  </a:moveTo>
                  <a:cubicBezTo>
                    <a:pt x="1027545" y="74738"/>
                    <a:pt x="1235551" y="1186"/>
                    <a:pt x="1278505" y="9"/>
                  </a:cubicBezTo>
                  <a:cubicBezTo>
                    <a:pt x="1321459" y="-1168"/>
                    <a:pt x="1092565" y="110631"/>
                    <a:pt x="1077266" y="141229"/>
                  </a:cubicBezTo>
                  <a:cubicBezTo>
                    <a:pt x="1061967" y="171827"/>
                    <a:pt x="1212014" y="141229"/>
                    <a:pt x="1186712" y="183595"/>
                  </a:cubicBezTo>
                  <a:cubicBezTo>
                    <a:pt x="1161410" y="225961"/>
                    <a:pt x="1009009" y="335995"/>
                    <a:pt x="925454" y="395425"/>
                  </a:cubicBezTo>
                  <a:cubicBezTo>
                    <a:pt x="841899" y="454855"/>
                    <a:pt x="698913" y="536057"/>
                    <a:pt x="685380" y="540176"/>
                  </a:cubicBezTo>
                  <a:cubicBezTo>
                    <a:pt x="671847" y="544295"/>
                    <a:pt x="958406" y="470743"/>
                    <a:pt x="844253" y="420139"/>
                  </a:cubicBezTo>
                  <a:cubicBezTo>
                    <a:pt x="730100" y="369535"/>
                    <a:pt x="-21308" y="215958"/>
                    <a:pt x="463" y="236552"/>
                  </a:cubicBezTo>
                  <a:cubicBezTo>
                    <a:pt x="22234" y="257146"/>
                    <a:pt x="498558" y="400426"/>
                    <a:pt x="974882" y="543706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89B96ABF-E75E-B7E3-D75B-EBE1D02332BB}"/>
                </a:ext>
              </a:extLst>
            </p:cNvPr>
            <p:cNvSpPr/>
            <p:nvPr/>
          </p:nvSpPr>
          <p:spPr>
            <a:xfrm>
              <a:off x="4219618" y="4241260"/>
              <a:ext cx="843702" cy="1653702"/>
            </a:xfrm>
            <a:custGeom>
              <a:avLst/>
              <a:gdLst>
                <a:gd name="connsiteX0" fmla="*/ 673395 w 843702"/>
                <a:gd name="connsiteY0" fmla="*/ 0 h 1653702"/>
                <a:gd name="connsiteX1" fmla="*/ 833901 w 843702"/>
                <a:gd name="connsiteY1" fmla="*/ 306421 h 1653702"/>
                <a:gd name="connsiteX2" fmla="*/ 420476 w 843702"/>
                <a:gd name="connsiteY2" fmla="*/ 875489 h 1653702"/>
                <a:gd name="connsiteX3" fmla="*/ 624756 w 843702"/>
                <a:gd name="connsiteY3" fmla="*/ 787940 h 1653702"/>
                <a:gd name="connsiteX4" fmla="*/ 196739 w 843702"/>
                <a:gd name="connsiteY4" fmla="*/ 1444557 h 1653702"/>
                <a:gd name="connsiteX5" fmla="*/ 201603 w 843702"/>
                <a:gd name="connsiteY5" fmla="*/ 1653702 h 1653702"/>
                <a:gd name="connsiteX6" fmla="*/ 50825 w 843702"/>
                <a:gd name="connsiteY6" fmla="*/ 1444557 h 1653702"/>
                <a:gd name="connsiteX7" fmla="*/ 221059 w 843702"/>
                <a:gd name="connsiteY7" fmla="*/ 1376463 h 1653702"/>
                <a:gd name="connsiteX8" fmla="*/ 21642 w 843702"/>
                <a:gd name="connsiteY8" fmla="*/ 1434829 h 1653702"/>
                <a:gd name="connsiteX9" fmla="*/ 838765 w 843702"/>
                <a:gd name="connsiteY9" fmla="*/ 510702 h 16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702" h="1653702">
                  <a:moveTo>
                    <a:pt x="673395" y="0"/>
                  </a:moveTo>
                  <a:cubicBezTo>
                    <a:pt x="774724" y="80253"/>
                    <a:pt x="876054" y="160506"/>
                    <a:pt x="833901" y="306421"/>
                  </a:cubicBezTo>
                  <a:cubicBezTo>
                    <a:pt x="791748" y="452336"/>
                    <a:pt x="455333" y="795236"/>
                    <a:pt x="420476" y="875489"/>
                  </a:cubicBezTo>
                  <a:cubicBezTo>
                    <a:pt x="385618" y="955742"/>
                    <a:pt x="662045" y="693095"/>
                    <a:pt x="624756" y="787940"/>
                  </a:cubicBezTo>
                  <a:cubicBezTo>
                    <a:pt x="587467" y="882785"/>
                    <a:pt x="267264" y="1300263"/>
                    <a:pt x="196739" y="1444557"/>
                  </a:cubicBezTo>
                  <a:cubicBezTo>
                    <a:pt x="126214" y="1588851"/>
                    <a:pt x="225922" y="1653702"/>
                    <a:pt x="201603" y="1653702"/>
                  </a:cubicBezTo>
                  <a:cubicBezTo>
                    <a:pt x="177284" y="1653702"/>
                    <a:pt x="47582" y="1490763"/>
                    <a:pt x="50825" y="1444557"/>
                  </a:cubicBezTo>
                  <a:cubicBezTo>
                    <a:pt x="54068" y="1398351"/>
                    <a:pt x="225923" y="1378084"/>
                    <a:pt x="221059" y="1376463"/>
                  </a:cubicBezTo>
                  <a:cubicBezTo>
                    <a:pt x="216195" y="1374842"/>
                    <a:pt x="-81309" y="1579122"/>
                    <a:pt x="21642" y="1434829"/>
                  </a:cubicBezTo>
                  <a:cubicBezTo>
                    <a:pt x="124593" y="1290536"/>
                    <a:pt x="481679" y="900619"/>
                    <a:pt x="838765" y="510702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5531E0D-9A85-A9EA-80D3-9AEB43AD62CB}"/>
                </a:ext>
              </a:extLst>
            </p:cNvPr>
            <p:cNvSpPr/>
            <p:nvPr/>
          </p:nvSpPr>
          <p:spPr>
            <a:xfrm>
              <a:off x="7712765" y="1311965"/>
              <a:ext cx="1395202" cy="1687194"/>
            </a:xfrm>
            <a:custGeom>
              <a:avLst/>
              <a:gdLst>
                <a:gd name="connsiteX0" fmla="*/ 0 w 1395202"/>
                <a:gd name="connsiteY0" fmla="*/ 821635 h 1687194"/>
                <a:gd name="connsiteX1" fmla="*/ 1192696 w 1395202"/>
                <a:gd name="connsiteY1" fmla="*/ 1033670 h 1687194"/>
                <a:gd name="connsiteX2" fmla="*/ 1378226 w 1395202"/>
                <a:gd name="connsiteY2" fmla="*/ 1298713 h 1687194"/>
                <a:gd name="connsiteX3" fmla="*/ 1007165 w 1395202"/>
                <a:gd name="connsiteY3" fmla="*/ 1643270 h 1687194"/>
                <a:gd name="connsiteX4" fmla="*/ 1205948 w 1395202"/>
                <a:gd name="connsiteY4" fmla="*/ 1616765 h 1687194"/>
                <a:gd name="connsiteX5" fmla="*/ 1007165 w 1395202"/>
                <a:gd name="connsiteY5" fmla="*/ 1046922 h 1687194"/>
                <a:gd name="connsiteX6" fmla="*/ 1378226 w 1395202"/>
                <a:gd name="connsiteY6" fmla="*/ 940905 h 1687194"/>
                <a:gd name="connsiteX7" fmla="*/ 702365 w 1395202"/>
                <a:gd name="connsiteY7" fmla="*/ 0 h 168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202" h="1687194">
                  <a:moveTo>
                    <a:pt x="0" y="821635"/>
                  </a:moveTo>
                  <a:cubicBezTo>
                    <a:pt x="481496" y="887896"/>
                    <a:pt x="962992" y="954157"/>
                    <a:pt x="1192696" y="1033670"/>
                  </a:cubicBezTo>
                  <a:cubicBezTo>
                    <a:pt x="1422400" y="1113183"/>
                    <a:pt x="1409148" y="1197113"/>
                    <a:pt x="1378226" y="1298713"/>
                  </a:cubicBezTo>
                  <a:cubicBezTo>
                    <a:pt x="1347304" y="1400313"/>
                    <a:pt x="1035878" y="1590261"/>
                    <a:pt x="1007165" y="1643270"/>
                  </a:cubicBezTo>
                  <a:cubicBezTo>
                    <a:pt x="978452" y="1696279"/>
                    <a:pt x="1205948" y="1716156"/>
                    <a:pt x="1205948" y="1616765"/>
                  </a:cubicBezTo>
                  <a:cubicBezTo>
                    <a:pt x="1205948" y="1517374"/>
                    <a:pt x="978452" y="1159565"/>
                    <a:pt x="1007165" y="1046922"/>
                  </a:cubicBezTo>
                  <a:cubicBezTo>
                    <a:pt x="1035878" y="934279"/>
                    <a:pt x="1429026" y="1115392"/>
                    <a:pt x="1378226" y="940905"/>
                  </a:cubicBezTo>
                  <a:cubicBezTo>
                    <a:pt x="1327426" y="766418"/>
                    <a:pt x="1014895" y="383209"/>
                    <a:pt x="70236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88BF4B2F-6671-75FE-5880-C2914DE90B02}"/>
                </a:ext>
              </a:extLst>
            </p:cNvPr>
            <p:cNvSpPr/>
            <p:nvPr/>
          </p:nvSpPr>
          <p:spPr>
            <a:xfrm>
              <a:off x="5035550" y="1894663"/>
              <a:ext cx="724029" cy="461187"/>
            </a:xfrm>
            <a:custGeom>
              <a:avLst/>
              <a:gdLst>
                <a:gd name="connsiteX0" fmla="*/ 0 w 724029"/>
                <a:gd name="connsiteY0" fmla="*/ 181787 h 461187"/>
                <a:gd name="connsiteX1" fmla="*/ 676275 w 724029"/>
                <a:gd name="connsiteY1" fmla="*/ 812 h 461187"/>
                <a:gd name="connsiteX2" fmla="*/ 638175 w 724029"/>
                <a:gd name="connsiteY2" fmla="*/ 121462 h 461187"/>
                <a:gd name="connsiteX3" fmla="*/ 396875 w 724029"/>
                <a:gd name="connsiteY3" fmla="*/ 270687 h 461187"/>
                <a:gd name="connsiteX4" fmla="*/ 571500 w 724029"/>
                <a:gd name="connsiteY4" fmla="*/ 461187 h 4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29" h="461187">
                  <a:moveTo>
                    <a:pt x="0" y="181787"/>
                  </a:moveTo>
                  <a:cubicBezTo>
                    <a:pt x="284956" y="96326"/>
                    <a:pt x="569913" y="10866"/>
                    <a:pt x="676275" y="812"/>
                  </a:cubicBezTo>
                  <a:cubicBezTo>
                    <a:pt x="782637" y="-9242"/>
                    <a:pt x="684742" y="76483"/>
                    <a:pt x="638175" y="121462"/>
                  </a:cubicBezTo>
                  <a:cubicBezTo>
                    <a:pt x="591608" y="166441"/>
                    <a:pt x="407987" y="214066"/>
                    <a:pt x="396875" y="270687"/>
                  </a:cubicBezTo>
                  <a:cubicBezTo>
                    <a:pt x="385763" y="327308"/>
                    <a:pt x="478631" y="394247"/>
                    <a:pt x="571500" y="46118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093B73D6-B72D-E908-0A47-CA77F2A57219}"/>
                </a:ext>
              </a:extLst>
            </p:cNvPr>
            <p:cNvSpPr/>
            <p:nvPr/>
          </p:nvSpPr>
          <p:spPr>
            <a:xfrm>
              <a:off x="5232015" y="1981408"/>
              <a:ext cx="943360" cy="1332367"/>
            </a:xfrm>
            <a:custGeom>
              <a:avLst/>
              <a:gdLst>
                <a:gd name="connsiteX0" fmla="*/ 6735 w 943360"/>
                <a:gd name="connsiteY0" fmla="*/ 31542 h 1332367"/>
                <a:gd name="connsiteX1" fmla="*/ 54360 w 943360"/>
                <a:gd name="connsiteY1" fmla="*/ 110917 h 1332367"/>
                <a:gd name="connsiteX2" fmla="*/ 406785 w 943360"/>
                <a:gd name="connsiteY2" fmla="*/ 939592 h 1332367"/>
                <a:gd name="connsiteX3" fmla="*/ 403610 w 943360"/>
                <a:gd name="connsiteY3" fmla="*/ 923717 h 1332367"/>
                <a:gd name="connsiteX4" fmla="*/ 790960 w 943360"/>
                <a:gd name="connsiteY4" fmla="*/ 1317417 h 1332367"/>
                <a:gd name="connsiteX5" fmla="*/ 778260 w 943360"/>
                <a:gd name="connsiteY5" fmla="*/ 1228517 h 1332367"/>
                <a:gd name="connsiteX6" fmla="*/ 692535 w 943360"/>
                <a:gd name="connsiteY6" fmla="*/ 1025317 h 1332367"/>
                <a:gd name="connsiteX7" fmla="*/ 943360 w 943360"/>
                <a:gd name="connsiteY7" fmla="*/ 1130092 h 13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360" h="1332367">
                  <a:moveTo>
                    <a:pt x="6735" y="31542"/>
                  </a:moveTo>
                  <a:cubicBezTo>
                    <a:pt x="-2790" y="-4442"/>
                    <a:pt x="-12315" y="-40425"/>
                    <a:pt x="54360" y="110917"/>
                  </a:cubicBezTo>
                  <a:cubicBezTo>
                    <a:pt x="121035" y="262259"/>
                    <a:pt x="348577" y="804125"/>
                    <a:pt x="406785" y="939592"/>
                  </a:cubicBezTo>
                  <a:cubicBezTo>
                    <a:pt x="464993" y="1075059"/>
                    <a:pt x="339581" y="860746"/>
                    <a:pt x="403610" y="923717"/>
                  </a:cubicBezTo>
                  <a:cubicBezTo>
                    <a:pt x="467639" y="986688"/>
                    <a:pt x="728518" y="1266617"/>
                    <a:pt x="790960" y="1317417"/>
                  </a:cubicBezTo>
                  <a:cubicBezTo>
                    <a:pt x="853402" y="1368217"/>
                    <a:pt x="794664" y="1277200"/>
                    <a:pt x="778260" y="1228517"/>
                  </a:cubicBezTo>
                  <a:cubicBezTo>
                    <a:pt x="761856" y="1179834"/>
                    <a:pt x="665018" y="1041721"/>
                    <a:pt x="692535" y="1025317"/>
                  </a:cubicBezTo>
                  <a:cubicBezTo>
                    <a:pt x="720052" y="1008913"/>
                    <a:pt x="831706" y="1069502"/>
                    <a:pt x="943360" y="1130092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654E81C9-6659-0BB1-E7BC-C382E282C01B}"/>
                </a:ext>
              </a:extLst>
            </p:cNvPr>
            <p:cNvSpPr/>
            <p:nvPr/>
          </p:nvSpPr>
          <p:spPr>
            <a:xfrm>
              <a:off x="5721350" y="1984375"/>
              <a:ext cx="613036" cy="1088649"/>
            </a:xfrm>
            <a:custGeom>
              <a:avLst/>
              <a:gdLst>
                <a:gd name="connsiteX0" fmla="*/ 0 w 613036"/>
                <a:gd name="connsiteY0" fmla="*/ 0 h 1088649"/>
                <a:gd name="connsiteX1" fmla="*/ 209550 w 613036"/>
                <a:gd name="connsiteY1" fmla="*/ 565150 h 1088649"/>
                <a:gd name="connsiteX2" fmla="*/ 127000 w 613036"/>
                <a:gd name="connsiteY2" fmla="*/ 762000 h 1088649"/>
                <a:gd name="connsiteX3" fmla="*/ 47625 w 613036"/>
                <a:gd name="connsiteY3" fmla="*/ 911225 h 1088649"/>
                <a:gd name="connsiteX4" fmla="*/ 368300 w 613036"/>
                <a:gd name="connsiteY4" fmla="*/ 1012825 h 1088649"/>
                <a:gd name="connsiteX5" fmla="*/ 168275 w 613036"/>
                <a:gd name="connsiteY5" fmla="*/ 1038225 h 1088649"/>
                <a:gd name="connsiteX6" fmla="*/ 612775 w 613036"/>
                <a:gd name="connsiteY6" fmla="*/ 1082675 h 1088649"/>
                <a:gd name="connsiteX7" fmla="*/ 95250 w 613036"/>
                <a:gd name="connsiteY7" fmla="*/ 892175 h 1088649"/>
                <a:gd name="connsiteX8" fmla="*/ 130175 w 613036"/>
                <a:gd name="connsiteY8" fmla="*/ 742950 h 1088649"/>
                <a:gd name="connsiteX9" fmla="*/ 361950 w 613036"/>
                <a:gd name="connsiteY9" fmla="*/ 793750 h 1088649"/>
                <a:gd name="connsiteX10" fmla="*/ 180975 w 613036"/>
                <a:gd name="connsiteY10" fmla="*/ 508000 h 1088649"/>
                <a:gd name="connsiteX11" fmla="*/ 92075 w 613036"/>
                <a:gd name="connsiteY11" fmla="*/ 85725 h 10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036" h="1088649">
                  <a:moveTo>
                    <a:pt x="0" y="0"/>
                  </a:moveTo>
                  <a:cubicBezTo>
                    <a:pt x="94191" y="219075"/>
                    <a:pt x="188383" y="438150"/>
                    <a:pt x="209550" y="565150"/>
                  </a:cubicBezTo>
                  <a:cubicBezTo>
                    <a:pt x="230717" y="692150"/>
                    <a:pt x="153987" y="704321"/>
                    <a:pt x="127000" y="762000"/>
                  </a:cubicBezTo>
                  <a:cubicBezTo>
                    <a:pt x="100013" y="819679"/>
                    <a:pt x="7408" y="869421"/>
                    <a:pt x="47625" y="911225"/>
                  </a:cubicBezTo>
                  <a:cubicBezTo>
                    <a:pt x="87842" y="953029"/>
                    <a:pt x="348192" y="991658"/>
                    <a:pt x="368300" y="1012825"/>
                  </a:cubicBezTo>
                  <a:cubicBezTo>
                    <a:pt x="388408" y="1033992"/>
                    <a:pt x="127529" y="1026583"/>
                    <a:pt x="168275" y="1038225"/>
                  </a:cubicBezTo>
                  <a:cubicBezTo>
                    <a:pt x="209021" y="1049867"/>
                    <a:pt x="624946" y="1107017"/>
                    <a:pt x="612775" y="1082675"/>
                  </a:cubicBezTo>
                  <a:cubicBezTo>
                    <a:pt x="600604" y="1058333"/>
                    <a:pt x="175683" y="948796"/>
                    <a:pt x="95250" y="892175"/>
                  </a:cubicBezTo>
                  <a:cubicBezTo>
                    <a:pt x="14817" y="835554"/>
                    <a:pt x="85725" y="759354"/>
                    <a:pt x="130175" y="742950"/>
                  </a:cubicBezTo>
                  <a:cubicBezTo>
                    <a:pt x="174625" y="726546"/>
                    <a:pt x="353483" y="832908"/>
                    <a:pt x="361950" y="793750"/>
                  </a:cubicBezTo>
                  <a:cubicBezTo>
                    <a:pt x="370417" y="754592"/>
                    <a:pt x="225954" y="626004"/>
                    <a:pt x="180975" y="508000"/>
                  </a:cubicBezTo>
                  <a:cubicBezTo>
                    <a:pt x="135996" y="389996"/>
                    <a:pt x="114035" y="237860"/>
                    <a:pt x="92075" y="857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F339DD7F-5FCC-103D-EF93-AD5BFE1EF6C0}"/>
                </a:ext>
              </a:extLst>
            </p:cNvPr>
            <p:cNvSpPr/>
            <p:nvPr/>
          </p:nvSpPr>
          <p:spPr>
            <a:xfrm>
              <a:off x="5251450" y="2004900"/>
              <a:ext cx="536575" cy="684325"/>
            </a:xfrm>
            <a:custGeom>
              <a:avLst/>
              <a:gdLst>
                <a:gd name="connsiteX0" fmla="*/ 0 w 536575"/>
                <a:gd name="connsiteY0" fmla="*/ 1700 h 684325"/>
                <a:gd name="connsiteX1" fmla="*/ 454025 w 536575"/>
                <a:gd name="connsiteY1" fmla="*/ 27100 h 684325"/>
                <a:gd name="connsiteX2" fmla="*/ 120650 w 536575"/>
                <a:gd name="connsiteY2" fmla="*/ 189025 h 684325"/>
                <a:gd name="connsiteX3" fmla="*/ 304800 w 536575"/>
                <a:gd name="connsiteY3" fmla="*/ 325550 h 684325"/>
                <a:gd name="connsiteX4" fmla="*/ 377825 w 536575"/>
                <a:gd name="connsiteY4" fmla="*/ 357300 h 684325"/>
                <a:gd name="connsiteX5" fmla="*/ 536575 w 536575"/>
                <a:gd name="connsiteY5" fmla="*/ 684325 h 68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575" h="684325">
                  <a:moveTo>
                    <a:pt x="0" y="1700"/>
                  </a:moveTo>
                  <a:cubicBezTo>
                    <a:pt x="216958" y="-1211"/>
                    <a:pt x="433917" y="-4121"/>
                    <a:pt x="454025" y="27100"/>
                  </a:cubicBezTo>
                  <a:cubicBezTo>
                    <a:pt x="474133" y="58321"/>
                    <a:pt x="145521" y="139283"/>
                    <a:pt x="120650" y="189025"/>
                  </a:cubicBezTo>
                  <a:cubicBezTo>
                    <a:pt x="95779" y="238767"/>
                    <a:pt x="261938" y="297504"/>
                    <a:pt x="304800" y="325550"/>
                  </a:cubicBezTo>
                  <a:cubicBezTo>
                    <a:pt x="347663" y="353596"/>
                    <a:pt x="339196" y="297504"/>
                    <a:pt x="377825" y="357300"/>
                  </a:cubicBezTo>
                  <a:cubicBezTo>
                    <a:pt x="416454" y="417096"/>
                    <a:pt x="476514" y="550710"/>
                    <a:pt x="536575" y="6843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0691E090-FF31-6CC9-5894-AD885A7CAF4D}"/>
                </a:ext>
              </a:extLst>
            </p:cNvPr>
            <p:cNvSpPr/>
            <p:nvPr/>
          </p:nvSpPr>
          <p:spPr>
            <a:xfrm>
              <a:off x="6203950" y="1851025"/>
              <a:ext cx="844804" cy="343758"/>
            </a:xfrm>
            <a:custGeom>
              <a:avLst/>
              <a:gdLst>
                <a:gd name="connsiteX0" fmla="*/ 152400 w 844804"/>
                <a:gd name="connsiteY0" fmla="*/ 307975 h 343758"/>
                <a:gd name="connsiteX1" fmla="*/ 838200 w 844804"/>
                <a:gd name="connsiteY1" fmla="*/ 342900 h 343758"/>
                <a:gd name="connsiteX2" fmla="*/ 492125 w 844804"/>
                <a:gd name="connsiteY2" fmla="*/ 276225 h 343758"/>
                <a:gd name="connsiteX3" fmla="*/ 365125 w 844804"/>
                <a:gd name="connsiteY3" fmla="*/ 241300 h 343758"/>
                <a:gd name="connsiteX4" fmla="*/ 774700 w 844804"/>
                <a:gd name="connsiteY4" fmla="*/ 82550 h 343758"/>
                <a:gd name="connsiteX5" fmla="*/ 492125 w 844804"/>
                <a:gd name="connsiteY5" fmla="*/ 107950 h 343758"/>
                <a:gd name="connsiteX6" fmla="*/ 180975 w 844804"/>
                <a:gd name="connsiteY6" fmla="*/ 171450 h 343758"/>
                <a:gd name="connsiteX7" fmla="*/ 31750 w 844804"/>
                <a:gd name="connsiteY7" fmla="*/ 66675 h 343758"/>
                <a:gd name="connsiteX8" fmla="*/ 0 w 844804"/>
                <a:gd name="connsiteY8" fmla="*/ 0 h 34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804" h="343758">
                  <a:moveTo>
                    <a:pt x="152400" y="307975"/>
                  </a:moveTo>
                  <a:cubicBezTo>
                    <a:pt x="466989" y="328083"/>
                    <a:pt x="781579" y="348192"/>
                    <a:pt x="838200" y="342900"/>
                  </a:cubicBezTo>
                  <a:cubicBezTo>
                    <a:pt x="894821" y="337608"/>
                    <a:pt x="570971" y="293158"/>
                    <a:pt x="492125" y="276225"/>
                  </a:cubicBezTo>
                  <a:cubicBezTo>
                    <a:pt x="413279" y="259292"/>
                    <a:pt x="318029" y="273579"/>
                    <a:pt x="365125" y="241300"/>
                  </a:cubicBezTo>
                  <a:cubicBezTo>
                    <a:pt x="412221" y="209021"/>
                    <a:pt x="753533" y="104775"/>
                    <a:pt x="774700" y="82550"/>
                  </a:cubicBezTo>
                  <a:cubicBezTo>
                    <a:pt x="795867" y="60325"/>
                    <a:pt x="591079" y="93133"/>
                    <a:pt x="492125" y="107950"/>
                  </a:cubicBezTo>
                  <a:cubicBezTo>
                    <a:pt x="393171" y="122767"/>
                    <a:pt x="257704" y="178329"/>
                    <a:pt x="180975" y="171450"/>
                  </a:cubicBezTo>
                  <a:cubicBezTo>
                    <a:pt x="104246" y="164571"/>
                    <a:pt x="61912" y="95250"/>
                    <a:pt x="31750" y="66675"/>
                  </a:cubicBezTo>
                  <a:cubicBezTo>
                    <a:pt x="1588" y="38100"/>
                    <a:pt x="794" y="19050"/>
                    <a:pt x="0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72DA2575-D861-CE8C-558D-37ABB6CA4E3A}"/>
                </a:ext>
              </a:extLst>
            </p:cNvPr>
            <p:cNvSpPr/>
            <p:nvPr/>
          </p:nvSpPr>
          <p:spPr>
            <a:xfrm>
              <a:off x="6111578" y="1876495"/>
              <a:ext cx="1707216" cy="1433517"/>
            </a:xfrm>
            <a:custGeom>
              <a:avLst/>
              <a:gdLst>
                <a:gd name="connsiteX0" fmla="*/ 787697 w 1707216"/>
                <a:gd name="connsiteY0" fmla="*/ 9455 h 1433517"/>
                <a:gd name="connsiteX1" fmla="*/ 854372 w 1707216"/>
                <a:gd name="connsiteY1" fmla="*/ 41205 h 1433517"/>
                <a:gd name="connsiteX2" fmla="*/ 1371897 w 1707216"/>
                <a:gd name="connsiteY2" fmla="*/ 336480 h 1433517"/>
                <a:gd name="connsiteX3" fmla="*/ 1343322 w 1707216"/>
                <a:gd name="connsiteY3" fmla="*/ 212655 h 1433517"/>
                <a:gd name="connsiteX4" fmla="*/ 1610022 w 1707216"/>
                <a:gd name="connsiteY4" fmla="*/ 742880 h 1433517"/>
                <a:gd name="connsiteX5" fmla="*/ 1692572 w 1707216"/>
                <a:gd name="connsiteY5" fmla="*/ 1130230 h 1433517"/>
                <a:gd name="connsiteX6" fmla="*/ 1336972 w 1707216"/>
                <a:gd name="connsiteY6" fmla="*/ 1171505 h 1433517"/>
                <a:gd name="connsiteX7" fmla="*/ 238422 w 1707216"/>
                <a:gd name="connsiteY7" fmla="*/ 1422330 h 1433517"/>
                <a:gd name="connsiteX8" fmla="*/ 225722 w 1707216"/>
                <a:gd name="connsiteY8" fmla="*/ 1352480 h 1433517"/>
                <a:gd name="connsiteX9" fmla="*/ 244772 w 1707216"/>
                <a:gd name="connsiteY9" fmla="*/ 1022280 h 1433517"/>
                <a:gd name="connsiteX10" fmla="*/ 25697 w 1707216"/>
                <a:gd name="connsiteY10" fmla="*/ 1098480 h 1433517"/>
                <a:gd name="connsiteX11" fmla="*/ 12997 w 1707216"/>
                <a:gd name="connsiteY11" fmla="*/ 1101655 h 143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7216" h="1433517">
                  <a:moveTo>
                    <a:pt x="787697" y="9455"/>
                  </a:moveTo>
                  <a:cubicBezTo>
                    <a:pt x="772351" y="-1922"/>
                    <a:pt x="757005" y="-13299"/>
                    <a:pt x="854372" y="41205"/>
                  </a:cubicBezTo>
                  <a:cubicBezTo>
                    <a:pt x="951739" y="95709"/>
                    <a:pt x="1290405" y="307905"/>
                    <a:pt x="1371897" y="336480"/>
                  </a:cubicBezTo>
                  <a:cubicBezTo>
                    <a:pt x="1453389" y="365055"/>
                    <a:pt x="1303635" y="144922"/>
                    <a:pt x="1343322" y="212655"/>
                  </a:cubicBezTo>
                  <a:cubicBezTo>
                    <a:pt x="1383009" y="280388"/>
                    <a:pt x="1551814" y="589951"/>
                    <a:pt x="1610022" y="742880"/>
                  </a:cubicBezTo>
                  <a:cubicBezTo>
                    <a:pt x="1668230" y="895809"/>
                    <a:pt x="1738080" y="1058793"/>
                    <a:pt x="1692572" y="1130230"/>
                  </a:cubicBezTo>
                  <a:cubicBezTo>
                    <a:pt x="1647064" y="1201667"/>
                    <a:pt x="1579330" y="1122822"/>
                    <a:pt x="1336972" y="1171505"/>
                  </a:cubicBezTo>
                  <a:cubicBezTo>
                    <a:pt x="1094614" y="1220188"/>
                    <a:pt x="423630" y="1392168"/>
                    <a:pt x="238422" y="1422330"/>
                  </a:cubicBezTo>
                  <a:cubicBezTo>
                    <a:pt x="53214" y="1452492"/>
                    <a:pt x="224664" y="1419155"/>
                    <a:pt x="225722" y="1352480"/>
                  </a:cubicBezTo>
                  <a:cubicBezTo>
                    <a:pt x="226780" y="1285805"/>
                    <a:pt x="278109" y="1064613"/>
                    <a:pt x="244772" y="1022280"/>
                  </a:cubicBezTo>
                  <a:cubicBezTo>
                    <a:pt x="211435" y="979947"/>
                    <a:pt x="25697" y="1098480"/>
                    <a:pt x="25697" y="1098480"/>
                  </a:cubicBezTo>
                  <a:cubicBezTo>
                    <a:pt x="-12932" y="1111709"/>
                    <a:pt x="32" y="1106682"/>
                    <a:pt x="12997" y="110165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54FEB9D8-5BF5-0ECF-3EFD-AD453ABE6997}"/>
                </a:ext>
              </a:extLst>
            </p:cNvPr>
            <p:cNvSpPr/>
            <p:nvPr/>
          </p:nvSpPr>
          <p:spPr>
            <a:xfrm>
              <a:off x="5737225" y="3259682"/>
              <a:ext cx="1020072" cy="1408715"/>
            </a:xfrm>
            <a:custGeom>
              <a:avLst/>
              <a:gdLst>
                <a:gd name="connsiteX0" fmla="*/ 0 w 1020072"/>
                <a:gd name="connsiteY0" fmla="*/ 70893 h 1408715"/>
                <a:gd name="connsiteX1" fmla="*/ 996950 w 1020072"/>
                <a:gd name="connsiteY1" fmla="*/ 7393 h 1408715"/>
                <a:gd name="connsiteX2" fmla="*/ 704850 w 1020072"/>
                <a:gd name="connsiteY2" fmla="*/ 58193 h 1408715"/>
                <a:gd name="connsiteX3" fmla="*/ 736600 w 1020072"/>
                <a:gd name="connsiteY3" fmla="*/ 512218 h 1408715"/>
                <a:gd name="connsiteX4" fmla="*/ 733425 w 1020072"/>
                <a:gd name="connsiteY4" fmla="*/ 1375818 h 1408715"/>
                <a:gd name="connsiteX5" fmla="*/ 685800 w 1020072"/>
                <a:gd name="connsiteY5" fmla="*/ 1131343 h 1408715"/>
                <a:gd name="connsiteX6" fmla="*/ 641350 w 1020072"/>
                <a:gd name="connsiteY6" fmla="*/ 223293 h 1408715"/>
                <a:gd name="connsiteX7" fmla="*/ 654050 w 1020072"/>
                <a:gd name="connsiteY7" fmla="*/ 582068 h 1408715"/>
                <a:gd name="connsiteX8" fmla="*/ 269875 w 1020072"/>
                <a:gd name="connsiteY8" fmla="*/ 575718 h 1408715"/>
                <a:gd name="connsiteX9" fmla="*/ 428625 w 1020072"/>
                <a:gd name="connsiteY9" fmla="*/ 563018 h 1408715"/>
                <a:gd name="connsiteX10" fmla="*/ 619125 w 1020072"/>
                <a:gd name="connsiteY10" fmla="*/ 528093 h 1408715"/>
                <a:gd name="connsiteX11" fmla="*/ 336550 w 1020072"/>
                <a:gd name="connsiteY11" fmla="*/ 556668 h 1408715"/>
                <a:gd name="connsiteX12" fmla="*/ 441325 w 1020072"/>
                <a:gd name="connsiteY12" fmla="*/ 978943 h 1408715"/>
                <a:gd name="connsiteX13" fmla="*/ 406400 w 1020072"/>
                <a:gd name="connsiteY13" fmla="*/ 1391693 h 1408715"/>
                <a:gd name="connsiteX14" fmla="*/ 295275 w 1020072"/>
                <a:gd name="connsiteY14" fmla="*/ 775743 h 1408715"/>
                <a:gd name="connsiteX15" fmla="*/ 314325 w 1020072"/>
                <a:gd name="connsiteY15" fmla="*/ 207418 h 1408715"/>
                <a:gd name="connsiteX16" fmla="*/ 365125 w 1020072"/>
                <a:gd name="connsiteY16" fmla="*/ 464593 h 1408715"/>
                <a:gd name="connsiteX17" fmla="*/ 336550 w 1020072"/>
                <a:gd name="connsiteY17" fmla="*/ 96293 h 1408715"/>
                <a:gd name="connsiteX18" fmla="*/ 88900 w 1020072"/>
                <a:gd name="connsiteY18" fmla="*/ 108993 h 140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0072" h="1408715">
                  <a:moveTo>
                    <a:pt x="0" y="70893"/>
                  </a:moveTo>
                  <a:lnTo>
                    <a:pt x="996950" y="7393"/>
                  </a:lnTo>
                  <a:cubicBezTo>
                    <a:pt x="1114425" y="5276"/>
                    <a:pt x="748242" y="-25945"/>
                    <a:pt x="704850" y="58193"/>
                  </a:cubicBezTo>
                  <a:cubicBezTo>
                    <a:pt x="661458" y="142331"/>
                    <a:pt x="731838" y="292614"/>
                    <a:pt x="736600" y="512218"/>
                  </a:cubicBezTo>
                  <a:cubicBezTo>
                    <a:pt x="741363" y="731822"/>
                    <a:pt x="741892" y="1272631"/>
                    <a:pt x="733425" y="1375818"/>
                  </a:cubicBezTo>
                  <a:cubicBezTo>
                    <a:pt x="724958" y="1479005"/>
                    <a:pt x="701146" y="1323431"/>
                    <a:pt x="685800" y="1131343"/>
                  </a:cubicBezTo>
                  <a:cubicBezTo>
                    <a:pt x="670454" y="939255"/>
                    <a:pt x="646642" y="314839"/>
                    <a:pt x="641350" y="223293"/>
                  </a:cubicBezTo>
                  <a:cubicBezTo>
                    <a:pt x="636058" y="131747"/>
                    <a:pt x="715962" y="523331"/>
                    <a:pt x="654050" y="582068"/>
                  </a:cubicBezTo>
                  <a:cubicBezTo>
                    <a:pt x="592138" y="640805"/>
                    <a:pt x="307446" y="578893"/>
                    <a:pt x="269875" y="575718"/>
                  </a:cubicBezTo>
                  <a:cubicBezTo>
                    <a:pt x="232304" y="572543"/>
                    <a:pt x="370417" y="570955"/>
                    <a:pt x="428625" y="563018"/>
                  </a:cubicBezTo>
                  <a:cubicBezTo>
                    <a:pt x="486833" y="555081"/>
                    <a:pt x="634471" y="529151"/>
                    <a:pt x="619125" y="528093"/>
                  </a:cubicBezTo>
                  <a:cubicBezTo>
                    <a:pt x="603779" y="527035"/>
                    <a:pt x="366183" y="481526"/>
                    <a:pt x="336550" y="556668"/>
                  </a:cubicBezTo>
                  <a:cubicBezTo>
                    <a:pt x="306917" y="631810"/>
                    <a:pt x="429683" y="839772"/>
                    <a:pt x="441325" y="978943"/>
                  </a:cubicBezTo>
                  <a:cubicBezTo>
                    <a:pt x="452967" y="1118114"/>
                    <a:pt x="430742" y="1425560"/>
                    <a:pt x="406400" y="1391693"/>
                  </a:cubicBezTo>
                  <a:cubicBezTo>
                    <a:pt x="382058" y="1357826"/>
                    <a:pt x="310621" y="973122"/>
                    <a:pt x="295275" y="775743"/>
                  </a:cubicBezTo>
                  <a:cubicBezTo>
                    <a:pt x="279929" y="578364"/>
                    <a:pt x="302683" y="259276"/>
                    <a:pt x="314325" y="207418"/>
                  </a:cubicBezTo>
                  <a:cubicBezTo>
                    <a:pt x="325967" y="155560"/>
                    <a:pt x="361421" y="483114"/>
                    <a:pt x="365125" y="464593"/>
                  </a:cubicBezTo>
                  <a:cubicBezTo>
                    <a:pt x="368829" y="446072"/>
                    <a:pt x="382588" y="155560"/>
                    <a:pt x="336550" y="96293"/>
                  </a:cubicBezTo>
                  <a:cubicBezTo>
                    <a:pt x="290513" y="37026"/>
                    <a:pt x="189706" y="73009"/>
                    <a:pt x="88900" y="10899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A6F8634E-9AF1-FEAE-4DBB-010F40355BE8}"/>
                </a:ext>
              </a:extLst>
            </p:cNvPr>
            <p:cNvSpPr/>
            <p:nvPr/>
          </p:nvSpPr>
          <p:spPr>
            <a:xfrm>
              <a:off x="6441929" y="3289492"/>
              <a:ext cx="1560806" cy="691537"/>
            </a:xfrm>
            <a:custGeom>
              <a:avLst/>
              <a:gdLst>
                <a:gd name="connsiteX0" fmla="*/ 616793 w 1560806"/>
                <a:gd name="connsiteY0" fmla="*/ 118 h 691537"/>
                <a:gd name="connsiteX1" fmla="*/ 728305 w 1560806"/>
                <a:gd name="connsiteY1" fmla="*/ 44723 h 691537"/>
                <a:gd name="connsiteX2" fmla="*/ 1308169 w 1560806"/>
                <a:gd name="connsiteY2" fmla="*/ 301201 h 691537"/>
                <a:gd name="connsiteX3" fmla="*/ 1107447 w 1560806"/>
                <a:gd name="connsiteY3" fmla="*/ 323503 h 691537"/>
                <a:gd name="connsiteX4" fmla="*/ 494130 w 1560806"/>
                <a:gd name="connsiteY4" fmla="*/ 401562 h 691537"/>
                <a:gd name="connsiteX5" fmla="*/ 25778 w 1560806"/>
                <a:gd name="connsiteY5" fmla="*/ 691493 h 691537"/>
                <a:gd name="connsiteX6" fmla="*/ 1297017 w 1560806"/>
                <a:gd name="connsiteY6" fmla="*/ 379259 h 691537"/>
                <a:gd name="connsiteX7" fmla="*/ 1542344 w 1560806"/>
                <a:gd name="connsiteY7" fmla="*/ 379259 h 691537"/>
                <a:gd name="connsiteX8" fmla="*/ 995934 w 1560806"/>
                <a:gd name="connsiteY8" fmla="*/ 290049 h 691537"/>
                <a:gd name="connsiteX9" fmla="*/ 1007086 w 1560806"/>
                <a:gd name="connsiteY9" fmla="*/ 11269 h 6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0806" h="691537">
                  <a:moveTo>
                    <a:pt x="616793" y="118"/>
                  </a:moveTo>
                  <a:cubicBezTo>
                    <a:pt x="614934" y="-2670"/>
                    <a:pt x="728305" y="44723"/>
                    <a:pt x="728305" y="44723"/>
                  </a:cubicBezTo>
                  <a:cubicBezTo>
                    <a:pt x="843534" y="94904"/>
                    <a:pt x="1244979" y="254738"/>
                    <a:pt x="1308169" y="301201"/>
                  </a:cubicBezTo>
                  <a:cubicBezTo>
                    <a:pt x="1371359" y="347664"/>
                    <a:pt x="1107447" y="323503"/>
                    <a:pt x="1107447" y="323503"/>
                  </a:cubicBezTo>
                  <a:cubicBezTo>
                    <a:pt x="971774" y="340230"/>
                    <a:pt x="674408" y="340230"/>
                    <a:pt x="494130" y="401562"/>
                  </a:cubicBezTo>
                  <a:cubicBezTo>
                    <a:pt x="313852" y="462894"/>
                    <a:pt x="-108037" y="695210"/>
                    <a:pt x="25778" y="691493"/>
                  </a:cubicBezTo>
                  <a:cubicBezTo>
                    <a:pt x="159592" y="687776"/>
                    <a:pt x="1044256" y="431298"/>
                    <a:pt x="1297017" y="379259"/>
                  </a:cubicBezTo>
                  <a:cubicBezTo>
                    <a:pt x="1549778" y="327220"/>
                    <a:pt x="1592525" y="394127"/>
                    <a:pt x="1542344" y="379259"/>
                  </a:cubicBezTo>
                  <a:cubicBezTo>
                    <a:pt x="1492164" y="364391"/>
                    <a:pt x="1085144" y="351381"/>
                    <a:pt x="995934" y="290049"/>
                  </a:cubicBezTo>
                  <a:cubicBezTo>
                    <a:pt x="906724" y="228717"/>
                    <a:pt x="956905" y="119993"/>
                    <a:pt x="1007086" y="1126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96F1337B-B589-084A-0EFE-D8AF36B370B9}"/>
                </a:ext>
              </a:extLst>
            </p:cNvPr>
            <p:cNvSpPr/>
            <p:nvPr/>
          </p:nvSpPr>
          <p:spPr>
            <a:xfrm>
              <a:off x="2688476" y="1393902"/>
              <a:ext cx="1427780" cy="702538"/>
            </a:xfrm>
            <a:custGeom>
              <a:avLst/>
              <a:gdLst>
                <a:gd name="connsiteX0" fmla="*/ 54724 w 1427780"/>
                <a:gd name="connsiteY0" fmla="*/ 0 h 702538"/>
                <a:gd name="connsiteX1" fmla="*/ 54724 w 1427780"/>
                <a:gd name="connsiteY1" fmla="*/ 301083 h 702538"/>
                <a:gd name="connsiteX2" fmla="*/ 623436 w 1427780"/>
                <a:gd name="connsiteY2" fmla="*/ 501805 h 702538"/>
                <a:gd name="connsiteX3" fmla="*/ 489622 w 1427780"/>
                <a:gd name="connsiteY3" fmla="*/ 546410 h 702538"/>
                <a:gd name="connsiteX4" fmla="*/ 723797 w 1427780"/>
                <a:gd name="connsiteY4" fmla="*/ 546410 h 702538"/>
                <a:gd name="connsiteX5" fmla="*/ 1013729 w 1427780"/>
                <a:gd name="connsiteY5" fmla="*/ 568713 h 702538"/>
                <a:gd name="connsiteX6" fmla="*/ 1069485 w 1427780"/>
                <a:gd name="connsiteY6" fmla="*/ 379142 h 702538"/>
                <a:gd name="connsiteX7" fmla="*/ 1426324 w 1427780"/>
                <a:gd name="connsiteY7" fmla="*/ 702527 h 702538"/>
                <a:gd name="connsiteX8" fmla="*/ 1180997 w 1427780"/>
                <a:gd name="connsiteY8" fmla="*/ 390293 h 702538"/>
                <a:gd name="connsiteX9" fmla="*/ 824158 w 1427780"/>
                <a:gd name="connsiteY9" fmla="*/ 189571 h 70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780" h="702538">
                  <a:moveTo>
                    <a:pt x="54724" y="0"/>
                  </a:moveTo>
                  <a:cubicBezTo>
                    <a:pt x="7331" y="108724"/>
                    <a:pt x="-40061" y="217449"/>
                    <a:pt x="54724" y="301083"/>
                  </a:cubicBezTo>
                  <a:cubicBezTo>
                    <a:pt x="149509" y="384717"/>
                    <a:pt x="550953" y="460917"/>
                    <a:pt x="623436" y="501805"/>
                  </a:cubicBezTo>
                  <a:cubicBezTo>
                    <a:pt x="695919" y="542693"/>
                    <a:pt x="472895" y="538976"/>
                    <a:pt x="489622" y="546410"/>
                  </a:cubicBezTo>
                  <a:cubicBezTo>
                    <a:pt x="506349" y="553844"/>
                    <a:pt x="636446" y="542693"/>
                    <a:pt x="723797" y="546410"/>
                  </a:cubicBezTo>
                  <a:cubicBezTo>
                    <a:pt x="811148" y="550127"/>
                    <a:pt x="956114" y="596591"/>
                    <a:pt x="1013729" y="568713"/>
                  </a:cubicBezTo>
                  <a:cubicBezTo>
                    <a:pt x="1071344" y="540835"/>
                    <a:pt x="1000719" y="356840"/>
                    <a:pt x="1069485" y="379142"/>
                  </a:cubicBezTo>
                  <a:cubicBezTo>
                    <a:pt x="1138251" y="401444"/>
                    <a:pt x="1407739" y="700668"/>
                    <a:pt x="1426324" y="702527"/>
                  </a:cubicBezTo>
                  <a:cubicBezTo>
                    <a:pt x="1444909" y="704386"/>
                    <a:pt x="1281358" y="475786"/>
                    <a:pt x="1180997" y="390293"/>
                  </a:cubicBezTo>
                  <a:cubicBezTo>
                    <a:pt x="1080636" y="304800"/>
                    <a:pt x="952397" y="247185"/>
                    <a:pt x="824158" y="18957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E92487A7-11C7-384F-73B1-DF53A5D9AEF1}"/>
                </a:ext>
              </a:extLst>
            </p:cNvPr>
            <p:cNvSpPr/>
            <p:nvPr/>
          </p:nvSpPr>
          <p:spPr>
            <a:xfrm>
              <a:off x="5113926" y="2602881"/>
              <a:ext cx="677851" cy="1489617"/>
            </a:xfrm>
            <a:custGeom>
              <a:avLst/>
              <a:gdLst>
                <a:gd name="connsiteX0" fmla="*/ 127147 w 677851"/>
                <a:gd name="connsiteY0" fmla="*/ 51109 h 1489617"/>
                <a:gd name="connsiteX1" fmla="*/ 216357 w 677851"/>
                <a:gd name="connsiteY1" fmla="*/ 129168 h 1489617"/>
                <a:gd name="connsiteX2" fmla="*/ 662406 w 677851"/>
                <a:gd name="connsiteY2" fmla="*/ 1166231 h 1489617"/>
                <a:gd name="connsiteX3" fmla="*/ 584347 w 677851"/>
                <a:gd name="connsiteY3" fmla="*/ 954358 h 1489617"/>
                <a:gd name="connsiteX4" fmla="*/ 673557 w 677851"/>
                <a:gd name="connsiteY4" fmla="*/ 1311197 h 1489617"/>
                <a:gd name="connsiteX5" fmla="*/ 450533 w 677851"/>
                <a:gd name="connsiteY5" fmla="*/ 1199685 h 1489617"/>
                <a:gd name="connsiteX6" fmla="*/ 15635 w 677851"/>
                <a:gd name="connsiteY6" fmla="*/ 1489617 h 1489617"/>
                <a:gd name="connsiteX7" fmla="*/ 138298 w 677851"/>
                <a:gd name="connsiteY7" fmla="*/ 1199685 h 1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851" h="1489617">
                  <a:moveTo>
                    <a:pt x="127147" y="51109"/>
                  </a:moveTo>
                  <a:cubicBezTo>
                    <a:pt x="127147" y="-2789"/>
                    <a:pt x="127147" y="-56686"/>
                    <a:pt x="216357" y="129168"/>
                  </a:cubicBezTo>
                  <a:cubicBezTo>
                    <a:pt x="305567" y="315022"/>
                    <a:pt x="601074" y="1028699"/>
                    <a:pt x="662406" y="1166231"/>
                  </a:cubicBezTo>
                  <a:cubicBezTo>
                    <a:pt x="723738" y="1303763"/>
                    <a:pt x="582489" y="930197"/>
                    <a:pt x="584347" y="954358"/>
                  </a:cubicBezTo>
                  <a:cubicBezTo>
                    <a:pt x="586205" y="978519"/>
                    <a:pt x="695859" y="1270309"/>
                    <a:pt x="673557" y="1311197"/>
                  </a:cubicBezTo>
                  <a:cubicBezTo>
                    <a:pt x="651255" y="1352085"/>
                    <a:pt x="560187" y="1169948"/>
                    <a:pt x="450533" y="1199685"/>
                  </a:cubicBezTo>
                  <a:cubicBezTo>
                    <a:pt x="340879" y="1229422"/>
                    <a:pt x="67674" y="1489617"/>
                    <a:pt x="15635" y="1489617"/>
                  </a:cubicBezTo>
                  <a:cubicBezTo>
                    <a:pt x="-36404" y="1489617"/>
                    <a:pt x="50947" y="1344651"/>
                    <a:pt x="138298" y="119968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C3636824-3BCE-C50A-0750-4EC4D8A35691}"/>
                </a:ext>
              </a:extLst>
            </p:cNvPr>
            <p:cNvSpPr/>
            <p:nvPr/>
          </p:nvSpPr>
          <p:spPr>
            <a:xfrm>
              <a:off x="5798634" y="4895385"/>
              <a:ext cx="657922" cy="1081669"/>
            </a:xfrm>
            <a:custGeom>
              <a:avLst/>
              <a:gdLst>
                <a:gd name="connsiteX0" fmla="*/ 0 w 657922"/>
                <a:gd name="connsiteY0" fmla="*/ 0 h 1081669"/>
                <a:gd name="connsiteX1" fmla="*/ 657922 w 657922"/>
                <a:gd name="connsiteY1" fmla="*/ 1081669 h 10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922" h="1081669">
                  <a:moveTo>
                    <a:pt x="0" y="0"/>
                  </a:moveTo>
                  <a:lnTo>
                    <a:pt x="657922" y="1081669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087E6447-4142-0376-EA49-CDEED83B8302}"/>
                </a:ext>
              </a:extLst>
            </p:cNvPr>
            <p:cNvSpPr/>
            <p:nvPr/>
          </p:nvSpPr>
          <p:spPr>
            <a:xfrm>
              <a:off x="8072966" y="2207941"/>
              <a:ext cx="714195" cy="1297919"/>
            </a:xfrm>
            <a:custGeom>
              <a:avLst/>
              <a:gdLst>
                <a:gd name="connsiteX0" fmla="*/ 390810 w 714195"/>
                <a:gd name="connsiteY0" fmla="*/ 11152 h 1297919"/>
                <a:gd name="connsiteX1" fmla="*/ 33971 w 714195"/>
                <a:gd name="connsiteY1" fmla="*/ 211874 h 1297919"/>
                <a:gd name="connsiteX2" fmla="*/ 301600 w 714195"/>
                <a:gd name="connsiteY2" fmla="*/ 334537 h 1297919"/>
                <a:gd name="connsiteX3" fmla="*/ 517 w 714195"/>
                <a:gd name="connsiteY3" fmla="*/ 535259 h 1297919"/>
                <a:gd name="connsiteX4" fmla="*/ 390810 w 714195"/>
                <a:gd name="connsiteY4" fmla="*/ 457200 h 1297919"/>
                <a:gd name="connsiteX5" fmla="*/ 569229 w 714195"/>
                <a:gd name="connsiteY5" fmla="*/ 579864 h 1297919"/>
                <a:gd name="connsiteX6" fmla="*/ 346205 w 714195"/>
                <a:gd name="connsiteY6" fmla="*/ 1293542 h 1297919"/>
                <a:gd name="connsiteX7" fmla="*/ 602683 w 714195"/>
                <a:gd name="connsiteY7" fmla="*/ 847493 h 1297919"/>
                <a:gd name="connsiteX8" fmla="*/ 647288 w 714195"/>
                <a:gd name="connsiteY8" fmla="*/ 189571 h 1297919"/>
                <a:gd name="connsiteX9" fmla="*/ 714195 w 714195"/>
                <a:gd name="connsiteY9" fmla="*/ 0 h 129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195" h="1297919">
                  <a:moveTo>
                    <a:pt x="390810" y="11152"/>
                  </a:moveTo>
                  <a:cubicBezTo>
                    <a:pt x="219824" y="84564"/>
                    <a:pt x="48839" y="157977"/>
                    <a:pt x="33971" y="211874"/>
                  </a:cubicBezTo>
                  <a:cubicBezTo>
                    <a:pt x="19103" y="265772"/>
                    <a:pt x="307176" y="280640"/>
                    <a:pt x="301600" y="334537"/>
                  </a:cubicBezTo>
                  <a:cubicBezTo>
                    <a:pt x="296024" y="388435"/>
                    <a:pt x="-14351" y="514815"/>
                    <a:pt x="517" y="535259"/>
                  </a:cubicBezTo>
                  <a:cubicBezTo>
                    <a:pt x="15385" y="555703"/>
                    <a:pt x="296025" y="449766"/>
                    <a:pt x="390810" y="457200"/>
                  </a:cubicBezTo>
                  <a:cubicBezTo>
                    <a:pt x="485595" y="464634"/>
                    <a:pt x="576663" y="440474"/>
                    <a:pt x="569229" y="579864"/>
                  </a:cubicBezTo>
                  <a:cubicBezTo>
                    <a:pt x="561795" y="719254"/>
                    <a:pt x="340629" y="1248937"/>
                    <a:pt x="346205" y="1293542"/>
                  </a:cubicBezTo>
                  <a:cubicBezTo>
                    <a:pt x="351781" y="1338147"/>
                    <a:pt x="552503" y="1031488"/>
                    <a:pt x="602683" y="847493"/>
                  </a:cubicBezTo>
                  <a:cubicBezTo>
                    <a:pt x="652863" y="663498"/>
                    <a:pt x="628703" y="330820"/>
                    <a:pt x="647288" y="189571"/>
                  </a:cubicBezTo>
                  <a:cubicBezTo>
                    <a:pt x="665873" y="48322"/>
                    <a:pt x="690034" y="24161"/>
                    <a:pt x="71419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93813953-0B27-9D4C-CA41-7DA497020DDD}"/>
                </a:ext>
              </a:extLst>
            </p:cNvPr>
            <p:cNvSpPr/>
            <p:nvPr/>
          </p:nvSpPr>
          <p:spPr>
            <a:xfrm>
              <a:off x="2542478" y="1960044"/>
              <a:ext cx="2131651" cy="1675254"/>
            </a:xfrm>
            <a:custGeom>
              <a:avLst/>
              <a:gdLst>
                <a:gd name="connsiteX0" fmla="*/ 0 w 2131651"/>
                <a:gd name="connsiteY0" fmla="*/ 91780 h 1675254"/>
                <a:gd name="connsiteX1" fmla="*/ 713678 w 2131651"/>
                <a:gd name="connsiteY1" fmla="*/ 47176 h 1675254"/>
                <a:gd name="connsiteX2" fmla="*/ 1025912 w 2131651"/>
                <a:gd name="connsiteY2" fmla="*/ 671644 h 1675254"/>
                <a:gd name="connsiteX3" fmla="*/ 981307 w 2131651"/>
                <a:gd name="connsiteY3" fmla="*/ 504376 h 1675254"/>
                <a:gd name="connsiteX4" fmla="*/ 1248937 w 2131651"/>
                <a:gd name="connsiteY4" fmla="*/ 928122 h 1675254"/>
                <a:gd name="connsiteX5" fmla="*/ 1170878 w 2131651"/>
                <a:gd name="connsiteY5" fmla="*/ 1151146 h 1675254"/>
                <a:gd name="connsiteX6" fmla="*/ 1393902 w 2131651"/>
                <a:gd name="connsiteY6" fmla="*/ 448619 h 1675254"/>
                <a:gd name="connsiteX7" fmla="*/ 1628078 w 2131651"/>
                <a:gd name="connsiteY7" fmla="*/ 415166 h 1675254"/>
                <a:gd name="connsiteX8" fmla="*/ 2062976 w 2131651"/>
                <a:gd name="connsiteY8" fmla="*/ 727400 h 1675254"/>
                <a:gd name="connsiteX9" fmla="*/ 2118732 w 2131651"/>
                <a:gd name="connsiteY9" fmla="*/ 627039 h 1675254"/>
                <a:gd name="connsiteX10" fmla="*/ 1940312 w 2131651"/>
                <a:gd name="connsiteY10" fmla="*/ 1675254 h 16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1651" h="1675254">
                  <a:moveTo>
                    <a:pt x="0" y="91780"/>
                  </a:moveTo>
                  <a:cubicBezTo>
                    <a:pt x="271346" y="21156"/>
                    <a:pt x="542693" y="-49468"/>
                    <a:pt x="713678" y="47176"/>
                  </a:cubicBezTo>
                  <a:cubicBezTo>
                    <a:pt x="884663" y="143820"/>
                    <a:pt x="981307" y="595444"/>
                    <a:pt x="1025912" y="671644"/>
                  </a:cubicBezTo>
                  <a:cubicBezTo>
                    <a:pt x="1070517" y="747844"/>
                    <a:pt x="944136" y="461630"/>
                    <a:pt x="981307" y="504376"/>
                  </a:cubicBezTo>
                  <a:cubicBezTo>
                    <a:pt x="1018478" y="547122"/>
                    <a:pt x="1217342" y="820327"/>
                    <a:pt x="1248937" y="928122"/>
                  </a:cubicBezTo>
                  <a:cubicBezTo>
                    <a:pt x="1280532" y="1035917"/>
                    <a:pt x="1146717" y="1231063"/>
                    <a:pt x="1170878" y="1151146"/>
                  </a:cubicBezTo>
                  <a:cubicBezTo>
                    <a:pt x="1195039" y="1071229"/>
                    <a:pt x="1317702" y="571282"/>
                    <a:pt x="1393902" y="448619"/>
                  </a:cubicBezTo>
                  <a:cubicBezTo>
                    <a:pt x="1470102" y="325956"/>
                    <a:pt x="1516566" y="368703"/>
                    <a:pt x="1628078" y="415166"/>
                  </a:cubicBezTo>
                  <a:cubicBezTo>
                    <a:pt x="1739590" y="461629"/>
                    <a:pt x="1981200" y="692088"/>
                    <a:pt x="2062976" y="727400"/>
                  </a:cubicBezTo>
                  <a:cubicBezTo>
                    <a:pt x="2144752" y="762712"/>
                    <a:pt x="2139176" y="469063"/>
                    <a:pt x="2118732" y="627039"/>
                  </a:cubicBezTo>
                  <a:cubicBezTo>
                    <a:pt x="2098288" y="785015"/>
                    <a:pt x="2019300" y="1230134"/>
                    <a:pt x="1940312" y="167525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F65DFE08-8A85-A1EE-CD1E-C454D8A3634A}"/>
                </a:ext>
              </a:extLst>
            </p:cNvPr>
            <p:cNvSpPr/>
            <p:nvPr/>
          </p:nvSpPr>
          <p:spPr>
            <a:xfrm>
              <a:off x="2732049" y="2297151"/>
              <a:ext cx="1546869" cy="1371600"/>
            </a:xfrm>
            <a:custGeom>
              <a:avLst/>
              <a:gdLst>
                <a:gd name="connsiteX0" fmla="*/ 0 w 1546869"/>
                <a:gd name="connsiteY0" fmla="*/ 0 h 1371600"/>
                <a:gd name="connsiteX1" fmla="*/ 111512 w 1546869"/>
                <a:gd name="connsiteY1" fmla="*/ 55756 h 1371600"/>
                <a:gd name="connsiteX2" fmla="*/ 1527717 w 1546869"/>
                <a:gd name="connsiteY2" fmla="*/ 713678 h 1371600"/>
                <a:gd name="connsiteX3" fmla="*/ 947853 w 1546869"/>
                <a:gd name="connsiteY3" fmla="*/ 535259 h 1371600"/>
                <a:gd name="connsiteX4" fmla="*/ 1204331 w 1546869"/>
                <a:gd name="connsiteY4" fmla="*/ 1070517 h 1371600"/>
                <a:gd name="connsiteX5" fmla="*/ 1326995 w 1546869"/>
                <a:gd name="connsiteY5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69" h="1371600">
                  <a:moveTo>
                    <a:pt x="0" y="0"/>
                  </a:moveTo>
                  <a:lnTo>
                    <a:pt x="111512" y="55756"/>
                  </a:lnTo>
                  <a:cubicBezTo>
                    <a:pt x="366132" y="174702"/>
                    <a:pt x="1388327" y="633761"/>
                    <a:pt x="1527717" y="713678"/>
                  </a:cubicBezTo>
                  <a:cubicBezTo>
                    <a:pt x="1667107" y="793595"/>
                    <a:pt x="1001751" y="475786"/>
                    <a:pt x="947853" y="535259"/>
                  </a:cubicBezTo>
                  <a:cubicBezTo>
                    <a:pt x="893955" y="594732"/>
                    <a:pt x="1141141" y="931127"/>
                    <a:pt x="1204331" y="1070517"/>
                  </a:cubicBezTo>
                  <a:cubicBezTo>
                    <a:pt x="1267521" y="1209907"/>
                    <a:pt x="1297258" y="1290753"/>
                    <a:pt x="1326995" y="13716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190418D4-A479-0C05-FC71-E8AD5F99F327}"/>
                </a:ext>
              </a:extLst>
            </p:cNvPr>
            <p:cNvSpPr/>
            <p:nvPr/>
          </p:nvSpPr>
          <p:spPr>
            <a:xfrm>
              <a:off x="4181475" y="-25457"/>
              <a:ext cx="1147614" cy="1117657"/>
            </a:xfrm>
            <a:custGeom>
              <a:avLst/>
              <a:gdLst>
                <a:gd name="connsiteX0" fmla="*/ 1101725 w 1147614"/>
                <a:gd name="connsiteY0" fmla="*/ 381057 h 1117657"/>
                <a:gd name="connsiteX1" fmla="*/ 755650 w 1147614"/>
                <a:gd name="connsiteY1" fmla="*/ 127057 h 1117657"/>
                <a:gd name="connsiteX2" fmla="*/ 879475 w 1147614"/>
                <a:gd name="connsiteY2" fmla="*/ 136582 h 1117657"/>
                <a:gd name="connsiteX3" fmla="*/ 676275 w 1147614"/>
                <a:gd name="connsiteY3" fmla="*/ 95307 h 1117657"/>
                <a:gd name="connsiteX4" fmla="*/ 358775 w 1147614"/>
                <a:gd name="connsiteY4" fmla="*/ 88957 h 1117657"/>
                <a:gd name="connsiteX5" fmla="*/ 476250 w 1147614"/>
                <a:gd name="connsiteY5" fmla="*/ 57 h 1117657"/>
                <a:gd name="connsiteX6" fmla="*/ 454025 w 1147614"/>
                <a:gd name="connsiteY6" fmla="*/ 79432 h 1117657"/>
                <a:gd name="connsiteX7" fmla="*/ 146050 w 1147614"/>
                <a:gd name="connsiteY7" fmla="*/ 298507 h 1117657"/>
                <a:gd name="connsiteX8" fmla="*/ 212725 w 1147614"/>
                <a:gd name="connsiteY8" fmla="*/ 247707 h 1117657"/>
                <a:gd name="connsiteX9" fmla="*/ 107950 w 1147614"/>
                <a:gd name="connsiteY9" fmla="*/ 612832 h 1117657"/>
                <a:gd name="connsiteX10" fmla="*/ 222250 w 1147614"/>
                <a:gd name="connsiteY10" fmla="*/ 590607 h 1117657"/>
                <a:gd name="connsiteX11" fmla="*/ 187325 w 1147614"/>
                <a:gd name="connsiteY11" fmla="*/ 625532 h 1117657"/>
                <a:gd name="connsiteX12" fmla="*/ 1123950 w 1147614"/>
                <a:gd name="connsiteY12" fmla="*/ 263582 h 1117657"/>
                <a:gd name="connsiteX13" fmla="*/ 793750 w 1147614"/>
                <a:gd name="connsiteY13" fmla="*/ 460432 h 1117657"/>
                <a:gd name="connsiteX14" fmla="*/ 0 w 1147614"/>
                <a:gd name="connsiteY14" fmla="*/ 774757 h 1117657"/>
                <a:gd name="connsiteX15" fmla="*/ 1114425 w 1147614"/>
                <a:gd name="connsiteY15" fmla="*/ 330257 h 1117657"/>
                <a:gd name="connsiteX16" fmla="*/ 771525 w 1147614"/>
                <a:gd name="connsiteY16" fmla="*/ 454082 h 1117657"/>
                <a:gd name="connsiteX17" fmla="*/ 873125 w 1147614"/>
                <a:gd name="connsiteY17" fmla="*/ 266757 h 1117657"/>
                <a:gd name="connsiteX18" fmla="*/ 796925 w 1147614"/>
                <a:gd name="connsiteY18" fmla="*/ 79432 h 1117657"/>
                <a:gd name="connsiteX19" fmla="*/ 746125 w 1147614"/>
                <a:gd name="connsiteY19" fmla="*/ 393757 h 1117657"/>
                <a:gd name="connsiteX20" fmla="*/ 644525 w 1147614"/>
                <a:gd name="connsiteY20" fmla="*/ 552507 h 1117657"/>
                <a:gd name="connsiteX21" fmla="*/ 873125 w 1147614"/>
                <a:gd name="connsiteY21" fmla="*/ 349307 h 1117657"/>
                <a:gd name="connsiteX22" fmla="*/ 1000125 w 1147614"/>
                <a:gd name="connsiteY22" fmla="*/ 425507 h 1117657"/>
                <a:gd name="connsiteX23" fmla="*/ 987425 w 1147614"/>
                <a:gd name="connsiteY23" fmla="*/ 698557 h 1117657"/>
                <a:gd name="connsiteX24" fmla="*/ 996950 w 1147614"/>
                <a:gd name="connsiteY24" fmla="*/ 711257 h 1117657"/>
                <a:gd name="connsiteX25" fmla="*/ 1082675 w 1147614"/>
                <a:gd name="connsiteY25" fmla="*/ 441382 h 1117657"/>
                <a:gd name="connsiteX26" fmla="*/ 866775 w 1147614"/>
                <a:gd name="connsiteY26" fmla="*/ 1117657 h 1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7614" h="1117657">
                  <a:moveTo>
                    <a:pt x="1101725" y="381057"/>
                  </a:moveTo>
                  <a:cubicBezTo>
                    <a:pt x="947208" y="274430"/>
                    <a:pt x="792692" y="167803"/>
                    <a:pt x="755650" y="127057"/>
                  </a:cubicBezTo>
                  <a:cubicBezTo>
                    <a:pt x="718608" y="86311"/>
                    <a:pt x="892704" y="141874"/>
                    <a:pt x="879475" y="136582"/>
                  </a:cubicBezTo>
                  <a:cubicBezTo>
                    <a:pt x="866246" y="131290"/>
                    <a:pt x="763058" y="103244"/>
                    <a:pt x="676275" y="95307"/>
                  </a:cubicBezTo>
                  <a:cubicBezTo>
                    <a:pt x="589492" y="87370"/>
                    <a:pt x="392112" y="104832"/>
                    <a:pt x="358775" y="88957"/>
                  </a:cubicBezTo>
                  <a:cubicBezTo>
                    <a:pt x="325438" y="73082"/>
                    <a:pt x="460375" y="1644"/>
                    <a:pt x="476250" y="57"/>
                  </a:cubicBezTo>
                  <a:cubicBezTo>
                    <a:pt x="492125" y="-1531"/>
                    <a:pt x="509058" y="29690"/>
                    <a:pt x="454025" y="79432"/>
                  </a:cubicBezTo>
                  <a:cubicBezTo>
                    <a:pt x="398992" y="129174"/>
                    <a:pt x="186267" y="270461"/>
                    <a:pt x="146050" y="298507"/>
                  </a:cubicBezTo>
                  <a:cubicBezTo>
                    <a:pt x="105833" y="326553"/>
                    <a:pt x="219075" y="195320"/>
                    <a:pt x="212725" y="247707"/>
                  </a:cubicBezTo>
                  <a:cubicBezTo>
                    <a:pt x="206375" y="300094"/>
                    <a:pt x="106362" y="555682"/>
                    <a:pt x="107950" y="612832"/>
                  </a:cubicBezTo>
                  <a:cubicBezTo>
                    <a:pt x="109537" y="669982"/>
                    <a:pt x="209021" y="588490"/>
                    <a:pt x="222250" y="590607"/>
                  </a:cubicBezTo>
                  <a:cubicBezTo>
                    <a:pt x="235479" y="592724"/>
                    <a:pt x="37042" y="680036"/>
                    <a:pt x="187325" y="625532"/>
                  </a:cubicBezTo>
                  <a:cubicBezTo>
                    <a:pt x="337608" y="571028"/>
                    <a:pt x="1022879" y="291099"/>
                    <a:pt x="1123950" y="263582"/>
                  </a:cubicBezTo>
                  <a:cubicBezTo>
                    <a:pt x="1225021" y="236065"/>
                    <a:pt x="981075" y="375236"/>
                    <a:pt x="793750" y="460432"/>
                  </a:cubicBezTo>
                  <a:cubicBezTo>
                    <a:pt x="606425" y="545628"/>
                    <a:pt x="0" y="774757"/>
                    <a:pt x="0" y="774757"/>
                  </a:cubicBezTo>
                  <a:lnTo>
                    <a:pt x="1114425" y="330257"/>
                  </a:lnTo>
                  <a:cubicBezTo>
                    <a:pt x="1243012" y="276811"/>
                    <a:pt x="811742" y="464665"/>
                    <a:pt x="771525" y="454082"/>
                  </a:cubicBezTo>
                  <a:cubicBezTo>
                    <a:pt x="731308" y="443499"/>
                    <a:pt x="868892" y="329199"/>
                    <a:pt x="873125" y="266757"/>
                  </a:cubicBezTo>
                  <a:cubicBezTo>
                    <a:pt x="877358" y="204315"/>
                    <a:pt x="818092" y="58265"/>
                    <a:pt x="796925" y="79432"/>
                  </a:cubicBezTo>
                  <a:cubicBezTo>
                    <a:pt x="775758" y="100599"/>
                    <a:pt x="771525" y="314911"/>
                    <a:pt x="746125" y="393757"/>
                  </a:cubicBezTo>
                  <a:cubicBezTo>
                    <a:pt x="720725" y="472603"/>
                    <a:pt x="623358" y="559915"/>
                    <a:pt x="644525" y="552507"/>
                  </a:cubicBezTo>
                  <a:cubicBezTo>
                    <a:pt x="665692" y="545099"/>
                    <a:pt x="813858" y="370474"/>
                    <a:pt x="873125" y="349307"/>
                  </a:cubicBezTo>
                  <a:cubicBezTo>
                    <a:pt x="932392" y="328140"/>
                    <a:pt x="981075" y="367299"/>
                    <a:pt x="1000125" y="425507"/>
                  </a:cubicBezTo>
                  <a:cubicBezTo>
                    <a:pt x="1019175" y="483715"/>
                    <a:pt x="987954" y="650932"/>
                    <a:pt x="987425" y="698557"/>
                  </a:cubicBezTo>
                  <a:cubicBezTo>
                    <a:pt x="986896" y="746182"/>
                    <a:pt x="981075" y="754119"/>
                    <a:pt x="996950" y="711257"/>
                  </a:cubicBezTo>
                  <a:cubicBezTo>
                    <a:pt x="1012825" y="668395"/>
                    <a:pt x="1104371" y="373649"/>
                    <a:pt x="1082675" y="441382"/>
                  </a:cubicBezTo>
                  <a:cubicBezTo>
                    <a:pt x="1060979" y="509115"/>
                    <a:pt x="963877" y="813386"/>
                    <a:pt x="866775" y="111765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9846F4A4-1328-5B45-5F2D-8381DA20FDCE}"/>
                </a:ext>
              </a:extLst>
            </p:cNvPr>
            <p:cNvSpPr/>
            <p:nvPr/>
          </p:nvSpPr>
          <p:spPr>
            <a:xfrm>
              <a:off x="4089400" y="-3334"/>
              <a:ext cx="873125" cy="736759"/>
            </a:xfrm>
            <a:custGeom>
              <a:avLst/>
              <a:gdLst>
                <a:gd name="connsiteX0" fmla="*/ 873125 w 873125"/>
                <a:gd name="connsiteY0" fmla="*/ 200184 h 736759"/>
                <a:gd name="connsiteX1" fmla="*/ 660400 w 873125"/>
                <a:gd name="connsiteY1" fmla="*/ 159 h 736759"/>
                <a:gd name="connsiteX2" fmla="*/ 504825 w 873125"/>
                <a:gd name="connsiteY2" fmla="*/ 228759 h 736759"/>
                <a:gd name="connsiteX3" fmla="*/ 752475 w 873125"/>
                <a:gd name="connsiteY3" fmla="*/ 174784 h 736759"/>
                <a:gd name="connsiteX4" fmla="*/ 387350 w 873125"/>
                <a:gd name="connsiteY4" fmla="*/ 301784 h 736759"/>
                <a:gd name="connsiteX5" fmla="*/ 606425 w 873125"/>
                <a:gd name="connsiteY5" fmla="*/ 352584 h 736759"/>
                <a:gd name="connsiteX6" fmla="*/ 527050 w 873125"/>
                <a:gd name="connsiteY6" fmla="*/ 492284 h 736759"/>
                <a:gd name="connsiteX7" fmla="*/ 352425 w 873125"/>
                <a:gd name="connsiteY7" fmla="*/ 473234 h 736759"/>
                <a:gd name="connsiteX8" fmla="*/ 635000 w 873125"/>
                <a:gd name="connsiteY8" fmla="*/ 495459 h 736759"/>
                <a:gd name="connsiteX9" fmla="*/ 0 w 873125"/>
                <a:gd name="connsiteY9" fmla="*/ 736759 h 73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125" h="736759">
                  <a:moveTo>
                    <a:pt x="873125" y="200184"/>
                  </a:moveTo>
                  <a:cubicBezTo>
                    <a:pt x="797454" y="97790"/>
                    <a:pt x="721783" y="-4603"/>
                    <a:pt x="660400" y="159"/>
                  </a:cubicBezTo>
                  <a:cubicBezTo>
                    <a:pt x="599017" y="4921"/>
                    <a:pt x="489479" y="199655"/>
                    <a:pt x="504825" y="228759"/>
                  </a:cubicBezTo>
                  <a:cubicBezTo>
                    <a:pt x="520171" y="257863"/>
                    <a:pt x="772054" y="162613"/>
                    <a:pt x="752475" y="174784"/>
                  </a:cubicBezTo>
                  <a:cubicBezTo>
                    <a:pt x="732896" y="186955"/>
                    <a:pt x="411692" y="272151"/>
                    <a:pt x="387350" y="301784"/>
                  </a:cubicBezTo>
                  <a:cubicBezTo>
                    <a:pt x="363008" y="331417"/>
                    <a:pt x="583142" y="320834"/>
                    <a:pt x="606425" y="352584"/>
                  </a:cubicBezTo>
                  <a:cubicBezTo>
                    <a:pt x="629708" y="384334"/>
                    <a:pt x="569383" y="472176"/>
                    <a:pt x="527050" y="492284"/>
                  </a:cubicBezTo>
                  <a:cubicBezTo>
                    <a:pt x="484717" y="512392"/>
                    <a:pt x="334433" y="472705"/>
                    <a:pt x="352425" y="473234"/>
                  </a:cubicBezTo>
                  <a:cubicBezTo>
                    <a:pt x="370417" y="473763"/>
                    <a:pt x="693737" y="451538"/>
                    <a:pt x="635000" y="495459"/>
                  </a:cubicBezTo>
                  <a:cubicBezTo>
                    <a:pt x="576263" y="539380"/>
                    <a:pt x="288131" y="638069"/>
                    <a:pt x="0" y="73675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6BB4CC87-EEA5-B320-F6CB-67A61A4FCD77}"/>
                </a:ext>
              </a:extLst>
            </p:cNvPr>
            <p:cNvSpPr/>
            <p:nvPr/>
          </p:nvSpPr>
          <p:spPr>
            <a:xfrm>
              <a:off x="4507316" y="456515"/>
              <a:ext cx="598101" cy="682317"/>
            </a:xfrm>
            <a:custGeom>
              <a:avLst/>
              <a:gdLst>
                <a:gd name="connsiteX0" fmla="*/ 366309 w 598101"/>
                <a:gd name="connsiteY0" fmla="*/ 140385 h 682317"/>
                <a:gd name="connsiteX1" fmla="*/ 512359 w 598101"/>
                <a:gd name="connsiteY1" fmla="*/ 685 h 682317"/>
                <a:gd name="connsiteX2" fmla="*/ 598084 w 598101"/>
                <a:gd name="connsiteY2" fmla="*/ 188010 h 682317"/>
                <a:gd name="connsiteX3" fmla="*/ 506009 w 598101"/>
                <a:gd name="connsiteY3" fmla="*/ 261035 h 682317"/>
                <a:gd name="connsiteX4" fmla="*/ 369484 w 598101"/>
                <a:gd name="connsiteY4" fmla="*/ 235635 h 682317"/>
                <a:gd name="connsiteX5" fmla="*/ 547284 w 598101"/>
                <a:gd name="connsiteY5" fmla="*/ 394385 h 682317"/>
                <a:gd name="connsiteX6" fmla="*/ 423459 w 598101"/>
                <a:gd name="connsiteY6" fmla="*/ 588060 h 682317"/>
                <a:gd name="connsiteX7" fmla="*/ 280584 w 598101"/>
                <a:gd name="connsiteY7" fmla="*/ 680135 h 682317"/>
                <a:gd name="connsiteX8" fmla="*/ 325034 w 598101"/>
                <a:gd name="connsiteY8" fmla="*/ 502335 h 682317"/>
                <a:gd name="connsiteX9" fmla="*/ 217084 w 598101"/>
                <a:gd name="connsiteY9" fmla="*/ 578535 h 682317"/>
                <a:gd name="connsiteX10" fmla="*/ 264709 w 598101"/>
                <a:gd name="connsiteY10" fmla="*/ 480110 h 682317"/>
                <a:gd name="connsiteX11" fmla="*/ 175809 w 598101"/>
                <a:gd name="connsiteY11" fmla="*/ 518210 h 682317"/>
                <a:gd name="connsiteX12" fmla="*/ 185334 w 598101"/>
                <a:gd name="connsiteY12" fmla="*/ 499160 h 682317"/>
                <a:gd name="connsiteX13" fmla="*/ 1184 w 598101"/>
                <a:gd name="connsiteY13" fmla="*/ 343585 h 682317"/>
                <a:gd name="connsiteX14" fmla="*/ 105959 w 598101"/>
                <a:gd name="connsiteY14" fmla="*/ 495985 h 682317"/>
                <a:gd name="connsiteX15" fmla="*/ 99609 w 598101"/>
                <a:gd name="connsiteY15" fmla="*/ 515035 h 682317"/>
                <a:gd name="connsiteX16" fmla="*/ 366309 w 598101"/>
                <a:gd name="connsiteY16" fmla="*/ 140385 h 68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101" h="682317">
                  <a:moveTo>
                    <a:pt x="366309" y="140385"/>
                  </a:moveTo>
                  <a:cubicBezTo>
                    <a:pt x="435101" y="54660"/>
                    <a:pt x="473730" y="-7253"/>
                    <a:pt x="512359" y="685"/>
                  </a:cubicBezTo>
                  <a:cubicBezTo>
                    <a:pt x="550988" y="8622"/>
                    <a:pt x="599142" y="144618"/>
                    <a:pt x="598084" y="188010"/>
                  </a:cubicBezTo>
                  <a:cubicBezTo>
                    <a:pt x="597026" y="231402"/>
                    <a:pt x="544109" y="253098"/>
                    <a:pt x="506009" y="261035"/>
                  </a:cubicBezTo>
                  <a:cubicBezTo>
                    <a:pt x="467909" y="268972"/>
                    <a:pt x="362605" y="213410"/>
                    <a:pt x="369484" y="235635"/>
                  </a:cubicBezTo>
                  <a:cubicBezTo>
                    <a:pt x="376363" y="257860"/>
                    <a:pt x="538288" y="335648"/>
                    <a:pt x="547284" y="394385"/>
                  </a:cubicBezTo>
                  <a:cubicBezTo>
                    <a:pt x="556280" y="453122"/>
                    <a:pt x="467909" y="540435"/>
                    <a:pt x="423459" y="588060"/>
                  </a:cubicBezTo>
                  <a:cubicBezTo>
                    <a:pt x="379009" y="635685"/>
                    <a:pt x="296988" y="694423"/>
                    <a:pt x="280584" y="680135"/>
                  </a:cubicBezTo>
                  <a:cubicBezTo>
                    <a:pt x="264180" y="665847"/>
                    <a:pt x="335617" y="519268"/>
                    <a:pt x="325034" y="502335"/>
                  </a:cubicBezTo>
                  <a:cubicBezTo>
                    <a:pt x="314451" y="485402"/>
                    <a:pt x="227138" y="582239"/>
                    <a:pt x="217084" y="578535"/>
                  </a:cubicBezTo>
                  <a:cubicBezTo>
                    <a:pt x="207030" y="574831"/>
                    <a:pt x="271588" y="490164"/>
                    <a:pt x="264709" y="480110"/>
                  </a:cubicBezTo>
                  <a:cubicBezTo>
                    <a:pt x="257830" y="470056"/>
                    <a:pt x="189038" y="515035"/>
                    <a:pt x="175809" y="518210"/>
                  </a:cubicBezTo>
                  <a:cubicBezTo>
                    <a:pt x="162580" y="521385"/>
                    <a:pt x="214438" y="528264"/>
                    <a:pt x="185334" y="499160"/>
                  </a:cubicBezTo>
                  <a:cubicBezTo>
                    <a:pt x="156230" y="470056"/>
                    <a:pt x="14413" y="344114"/>
                    <a:pt x="1184" y="343585"/>
                  </a:cubicBezTo>
                  <a:cubicBezTo>
                    <a:pt x="-12045" y="343056"/>
                    <a:pt x="89555" y="467410"/>
                    <a:pt x="105959" y="495985"/>
                  </a:cubicBezTo>
                  <a:cubicBezTo>
                    <a:pt x="122363" y="524560"/>
                    <a:pt x="51984" y="575360"/>
                    <a:pt x="99609" y="515035"/>
                  </a:cubicBezTo>
                  <a:cubicBezTo>
                    <a:pt x="147234" y="454710"/>
                    <a:pt x="297517" y="226110"/>
                    <a:pt x="366309" y="140385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2408BE63-2448-2A58-31B3-03B48CFEEA15}"/>
                </a:ext>
              </a:extLst>
            </p:cNvPr>
            <p:cNvSpPr/>
            <p:nvPr/>
          </p:nvSpPr>
          <p:spPr>
            <a:xfrm>
              <a:off x="4162183" y="499852"/>
              <a:ext cx="819005" cy="409621"/>
            </a:xfrm>
            <a:custGeom>
              <a:avLst/>
              <a:gdLst>
                <a:gd name="connsiteX0" fmla="*/ 63742 w 819005"/>
                <a:gd name="connsiteY0" fmla="*/ 309773 h 409621"/>
                <a:gd name="connsiteX1" fmla="*/ 800342 w 819005"/>
                <a:gd name="connsiteY1" fmla="*/ 4973 h 409621"/>
                <a:gd name="connsiteX2" fmla="*/ 597142 w 819005"/>
                <a:gd name="connsiteY2" fmla="*/ 125623 h 409621"/>
                <a:gd name="connsiteX3" fmla="*/ 581267 w 819005"/>
                <a:gd name="connsiteY3" fmla="*/ 192298 h 409621"/>
                <a:gd name="connsiteX4" fmla="*/ 489192 w 819005"/>
                <a:gd name="connsiteY4" fmla="*/ 408198 h 409621"/>
                <a:gd name="connsiteX5" fmla="*/ 387592 w 819005"/>
                <a:gd name="connsiteY5" fmla="*/ 284373 h 409621"/>
                <a:gd name="connsiteX6" fmla="*/ 285992 w 819005"/>
                <a:gd name="connsiteY6" fmla="*/ 252623 h 409621"/>
                <a:gd name="connsiteX7" fmla="*/ 143117 w 819005"/>
                <a:gd name="connsiteY7" fmla="*/ 278023 h 409621"/>
                <a:gd name="connsiteX8" fmla="*/ 3417 w 819005"/>
                <a:gd name="connsiteY8" fmla="*/ 331998 h 409621"/>
                <a:gd name="connsiteX9" fmla="*/ 292342 w 819005"/>
                <a:gd name="connsiteY9" fmla="*/ 262148 h 4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5" h="409621">
                  <a:moveTo>
                    <a:pt x="63742" y="309773"/>
                  </a:moveTo>
                  <a:lnTo>
                    <a:pt x="800342" y="4973"/>
                  </a:lnTo>
                  <a:cubicBezTo>
                    <a:pt x="889242" y="-25719"/>
                    <a:pt x="633655" y="94402"/>
                    <a:pt x="597142" y="125623"/>
                  </a:cubicBezTo>
                  <a:cubicBezTo>
                    <a:pt x="560630" y="156844"/>
                    <a:pt x="599259" y="145202"/>
                    <a:pt x="581267" y="192298"/>
                  </a:cubicBezTo>
                  <a:cubicBezTo>
                    <a:pt x="563275" y="239394"/>
                    <a:pt x="521471" y="392852"/>
                    <a:pt x="489192" y="408198"/>
                  </a:cubicBezTo>
                  <a:cubicBezTo>
                    <a:pt x="456913" y="423544"/>
                    <a:pt x="421459" y="310302"/>
                    <a:pt x="387592" y="284373"/>
                  </a:cubicBezTo>
                  <a:cubicBezTo>
                    <a:pt x="353725" y="258444"/>
                    <a:pt x="326738" y="253681"/>
                    <a:pt x="285992" y="252623"/>
                  </a:cubicBezTo>
                  <a:cubicBezTo>
                    <a:pt x="245246" y="251565"/>
                    <a:pt x="190213" y="264794"/>
                    <a:pt x="143117" y="278023"/>
                  </a:cubicBezTo>
                  <a:cubicBezTo>
                    <a:pt x="96021" y="291252"/>
                    <a:pt x="-21454" y="334644"/>
                    <a:pt x="3417" y="331998"/>
                  </a:cubicBezTo>
                  <a:cubicBezTo>
                    <a:pt x="28288" y="329352"/>
                    <a:pt x="160315" y="295750"/>
                    <a:pt x="292342" y="26214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E4A79D3F-5372-048E-C4A8-CED5040F00ED}"/>
                </a:ext>
              </a:extLst>
            </p:cNvPr>
            <p:cNvSpPr/>
            <p:nvPr/>
          </p:nvSpPr>
          <p:spPr>
            <a:xfrm>
              <a:off x="5022850" y="240601"/>
              <a:ext cx="1862393" cy="760168"/>
            </a:xfrm>
            <a:custGeom>
              <a:avLst/>
              <a:gdLst>
                <a:gd name="connsiteX0" fmla="*/ 0 w 1862393"/>
                <a:gd name="connsiteY0" fmla="*/ 162624 h 760168"/>
                <a:gd name="connsiteX1" fmla="*/ 1558925 w 1862393"/>
                <a:gd name="connsiteY1" fmla="*/ 699 h 760168"/>
                <a:gd name="connsiteX2" fmla="*/ 939800 w 1862393"/>
                <a:gd name="connsiteY2" fmla="*/ 105474 h 760168"/>
                <a:gd name="connsiteX3" fmla="*/ 1323975 w 1862393"/>
                <a:gd name="connsiteY3" fmla="*/ 143574 h 760168"/>
                <a:gd name="connsiteX4" fmla="*/ 1758950 w 1862393"/>
                <a:gd name="connsiteY4" fmla="*/ 359474 h 760168"/>
                <a:gd name="connsiteX5" fmla="*/ 1854200 w 1862393"/>
                <a:gd name="connsiteY5" fmla="*/ 492824 h 760168"/>
                <a:gd name="connsiteX6" fmla="*/ 1609725 w 1862393"/>
                <a:gd name="connsiteY6" fmla="*/ 575374 h 760168"/>
                <a:gd name="connsiteX7" fmla="*/ 1660525 w 1862393"/>
                <a:gd name="connsiteY7" fmla="*/ 575374 h 760168"/>
                <a:gd name="connsiteX8" fmla="*/ 965200 w 1862393"/>
                <a:gd name="connsiteY8" fmla="*/ 616649 h 760168"/>
                <a:gd name="connsiteX9" fmla="*/ 676275 w 1862393"/>
                <a:gd name="connsiteY9" fmla="*/ 759524 h 760168"/>
                <a:gd name="connsiteX10" fmla="*/ 1171575 w 1862393"/>
                <a:gd name="connsiteY10" fmla="*/ 553149 h 760168"/>
                <a:gd name="connsiteX11" fmla="*/ 1612900 w 1862393"/>
                <a:gd name="connsiteY11" fmla="*/ 553149 h 760168"/>
                <a:gd name="connsiteX12" fmla="*/ 1590675 w 1862393"/>
                <a:gd name="connsiteY12" fmla="*/ 346774 h 760168"/>
                <a:gd name="connsiteX13" fmla="*/ 1708150 w 1862393"/>
                <a:gd name="connsiteY13" fmla="*/ 524574 h 760168"/>
                <a:gd name="connsiteX14" fmla="*/ 1428750 w 1862393"/>
                <a:gd name="connsiteY14" fmla="*/ 581724 h 760168"/>
                <a:gd name="connsiteX15" fmla="*/ 1422400 w 1862393"/>
                <a:gd name="connsiteY15" fmla="*/ 362649 h 760168"/>
                <a:gd name="connsiteX16" fmla="*/ 1117600 w 1862393"/>
                <a:gd name="connsiteY16" fmla="*/ 429324 h 760168"/>
                <a:gd name="connsiteX17" fmla="*/ 908050 w 1862393"/>
                <a:gd name="connsiteY17" fmla="*/ 559499 h 760168"/>
                <a:gd name="connsiteX18" fmla="*/ 815975 w 1862393"/>
                <a:gd name="connsiteY18" fmla="*/ 645224 h 760168"/>
                <a:gd name="connsiteX19" fmla="*/ 812800 w 1862393"/>
                <a:gd name="connsiteY19" fmla="*/ 578549 h 760168"/>
                <a:gd name="connsiteX20" fmla="*/ 615950 w 1862393"/>
                <a:gd name="connsiteY20" fmla="*/ 283274 h 760168"/>
                <a:gd name="connsiteX21" fmla="*/ 860425 w 1862393"/>
                <a:gd name="connsiteY21" fmla="*/ 524574 h 760168"/>
                <a:gd name="connsiteX22" fmla="*/ 1708150 w 1862393"/>
                <a:gd name="connsiteY22" fmla="*/ 499174 h 760168"/>
                <a:gd name="connsiteX23" fmla="*/ 1708150 w 1862393"/>
                <a:gd name="connsiteY23" fmla="*/ 442024 h 760168"/>
                <a:gd name="connsiteX24" fmla="*/ 936625 w 1862393"/>
                <a:gd name="connsiteY24" fmla="*/ 45149 h 760168"/>
                <a:gd name="connsiteX25" fmla="*/ 990600 w 1862393"/>
                <a:gd name="connsiteY25" fmla="*/ 210249 h 760168"/>
                <a:gd name="connsiteX26" fmla="*/ 1466850 w 1862393"/>
                <a:gd name="connsiteY26" fmla="*/ 178499 h 760168"/>
                <a:gd name="connsiteX27" fmla="*/ 993775 w 1862393"/>
                <a:gd name="connsiteY27" fmla="*/ 191199 h 760168"/>
                <a:gd name="connsiteX28" fmla="*/ 650875 w 1862393"/>
                <a:gd name="connsiteY28" fmla="*/ 216599 h 760168"/>
                <a:gd name="connsiteX29" fmla="*/ 876300 w 1862393"/>
                <a:gd name="connsiteY29" fmla="*/ 41974 h 760168"/>
                <a:gd name="connsiteX30" fmla="*/ 1143000 w 1862393"/>
                <a:gd name="connsiteY30" fmla="*/ 238824 h 760168"/>
                <a:gd name="connsiteX31" fmla="*/ 473075 w 1862393"/>
                <a:gd name="connsiteY31" fmla="*/ 305499 h 760168"/>
                <a:gd name="connsiteX32" fmla="*/ 295275 w 1862393"/>
                <a:gd name="connsiteY32" fmla="*/ 159449 h 760168"/>
                <a:gd name="connsiteX33" fmla="*/ 606425 w 1862393"/>
                <a:gd name="connsiteY33" fmla="*/ 159449 h 760168"/>
                <a:gd name="connsiteX34" fmla="*/ 336550 w 1862393"/>
                <a:gd name="connsiteY34" fmla="*/ 264224 h 760168"/>
                <a:gd name="connsiteX35" fmla="*/ 206375 w 1862393"/>
                <a:gd name="connsiteY35" fmla="*/ 222949 h 76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62393" h="760168">
                  <a:moveTo>
                    <a:pt x="0" y="162624"/>
                  </a:moveTo>
                  <a:lnTo>
                    <a:pt x="1558925" y="699"/>
                  </a:lnTo>
                  <a:cubicBezTo>
                    <a:pt x="1715558" y="-8826"/>
                    <a:pt x="978958" y="81661"/>
                    <a:pt x="939800" y="105474"/>
                  </a:cubicBezTo>
                  <a:cubicBezTo>
                    <a:pt x="900642" y="129286"/>
                    <a:pt x="1187450" y="101241"/>
                    <a:pt x="1323975" y="143574"/>
                  </a:cubicBezTo>
                  <a:cubicBezTo>
                    <a:pt x="1460500" y="185907"/>
                    <a:pt x="1670579" y="301266"/>
                    <a:pt x="1758950" y="359474"/>
                  </a:cubicBezTo>
                  <a:cubicBezTo>
                    <a:pt x="1847321" y="417682"/>
                    <a:pt x="1879071" y="456841"/>
                    <a:pt x="1854200" y="492824"/>
                  </a:cubicBezTo>
                  <a:cubicBezTo>
                    <a:pt x="1829329" y="528807"/>
                    <a:pt x="1642004" y="561616"/>
                    <a:pt x="1609725" y="575374"/>
                  </a:cubicBezTo>
                  <a:cubicBezTo>
                    <a:pt x="1577446" y="589132"/>
                    <a:pt x="1660525" y="575374"/>
                    <a:pt x="1660525" y="575374"/>
                  </a:cubicBezTo>
                  <a:cubicBezTo>
                    <a:pt x="1553104" y="582253"/>
                    <a:pt x="1129241" y="585957"/>
                    <a:pt x="965200" y="616649"/>
                  </a:cubicBezTo>
                  <a:cubicBezTo>
                    <a:pt x="801159" y="647341"/>
                    <a:pt x="641879" y="770107"/>
                    <a:pt x="676275" y="759524"/>
                  </a:cubicBezTo>
                  <a:cubicBezTo>
                    <a:pt x="710671" y="748941"/>
                    <a:pt x="1015471" y="587545"/>
                    <a:pt x="1171575" y="553149"/>
                  </a:cubicBezTo>
                  <a:cubicBezTo>
                    <a:pt x="1327679" y="518753"/>
                    <a:pt x="1543050" y="587545"/>
                    <a:pt x="1612900" y="553149"/>
                  </a:cubicBezTo>
                  <a:cubicBezTo>
                    <a:pt x="1682750" y="518753"/>
                    <a:pt x="1574800" y="351536"/>
                    <a:pt x="1590675" y="346774"/>
                  </a:cubicBezTo>
                  <a:cubicBezTo>
                    <a:pt x="1606550" y="342012"/>
                    <a:pt x="1735138" y="485416"/>
                    <a:pt x="1708150" y="524574"/>
                  </a:cubicBezTo>
                  <a:cubicBezTo>
                    <a:pt x="1681163" y="563732"/>
                    <a:pt x="1476375" y="608711"/>
                    <a:pt x="1428750" y="581724"/>
                  </a:cubicBezTo>
                  <a:cubicBezTo>
                    <a:pt x="1381125" y="554737"/>
                    <a:pt x="1474258" y="388049"/>
                    <a:pt x="1422400" y="362649"/>
                  </a:cubicBezTo>
                  <a:cubicBezTo>
                    <a:pt x="1370542" y="337249"/>
                    <a:pt x="1203325" y="396516"/>
                    <a:pt x="1117600" y="429324"/>
                  </a:cubicBezTo>
                  <a:cubicBezTo>
                    <a:pt x="1031875" y="462132"/>
                    <a:pt x="958321" y="523516"/>
                    <a:pt x="908050" y="559499"/>
                  </a:cubicBezTo>
                  <a:cubicBezTo>
                    <a:pt x="857779" y="595482"/>
                    <a:pt x="831850" y="642049"/>
                    <a:pt x="815975" y="645224"/>
                  </a:cubicBezTo>
                  <a:cubicBezTo>
                    <a:pt x="800100" y="648399"/>
                    <a:pt x="846138" y="638874"/>
                    <a:pt x="812800" y="578549"/>
                  </a:cubicBezTo>
                  <a:cubicBezTo>
                    <a:pt x="779462" y="518224"/>
                    <a:pt x="608013" y="292270"/>
                    <a:pt x="615950" y="283274"/>
                  </a:cubicBezTo>
                  <a:cubicBezTo>
                    <a:pt x="623888" y="274278"/>
                    <a:pt x="678392" y="488591"/>
                    <a:pt x="860425" y="524574"/>
                  </a:cubicBezTo>
                  <a:cubicBezTo>
                    <a:pt x="1042458" y="560557"/>
                    <a:pt x="1566863" y="512932"/>
                    <a:pt x="1708150" y="499174"/>
                  </a:cubicBezTo>
                  <a:cubicBezTo>
                    <a:pt x="1849437" y="485416"/>
                    <a:pt x="1836737" y="517695"/>
                    <a:pt x="1708150" y="442024"/>
                  </a:cubicBezTo>
                  <a:cubicBezTo>
                    <a:pt x="1579563" y="366353"/>
                    <a:pt x="1056217" y="83778"/>
                    <a:pt x="936625" y="45149"/>
                  </a:cubicBezTo>
                  <a:cubicBezTo>
                    <a:pt x="817033" y="6520"/>
                    <a:pt x="902229" y="188024"/>
                    <a:pt x="990600" y="210249"/>
                  </a:cubicBezTo>
                  <a:cubicBezTo>
                    <a:pt x="1078971" y="232474"/>
                    <a:pt x="1466321" y="181674"/>
                    <a:pt x="1466850" y="178499"/>
                  </a:cubicBezTo>
                  <a:cubicBezTo>
                    <a:pt x="1467379" y="175324"/>
                    <a:pt x="1129771" y="184849"/>
                    <a:pt x="993775" y="191199"/>
                  </a:cubicBezTo>
                  <a:cubicBezTo>
                    <a:pt x="857779" y="197549"/>
                    <a:pt x="670454" y="241470"/>
                    <a:pt x="650875" y="216599"/>
                  </a:cubicBezTo>
                  <a:cubicBezTo>
                    <a:pt x="631296" y="191728"/>
                    <a:pt x="794279" y="38270"/>
                    <a:pt x="876300" y="41974"/>
                  </a:cubicBezTo>
                  <a:cubicBezTo>
                    <a:pt x="958321" y="45678"/>
                    <a:pt x="1210204" y="194903"/>
                    <a:pt x="1143000" y="238824"/>
                  </a:cubicBezTo>
                  <a:cubicBezTo>
                    <a:pt x="1075796" y="282745"/>
                    <a:pt x="614363" y="318728"/>
                    <a:pt x="473075" y="305499"/>
                  </a:cubicBezTo>
                  <a:cubicBezTo>
                    <a:pt x="331787" y="292270"/>
                    <a:pt x="273050" y="183791"/>
                    <a:pt x="295275" y="159449"/>
                  </a:cubicBezTo>
                  <a:cubicBezTo>
                    <a:pt x="317500" y="135107"/>
                    <a:pt x="599546" y="141987"/>
                    <a:pt x="606425" y="159449"/>
                  </a:cubicBezTo>
                  <a:cubicBezTo>
                    <a:pt x="613304" y="176911"/>
                    <a:pt x="403225" y="253641"/>
                    <a:pt x="336550" y="264224"/>
                  </a:cubicBezTo>
                  <a:cubicBezTo>
                    <a:pt x="269875" y="274807"/>
                    <a:pt x="238125" y="248878"/>
                    <a:pt x="206375" y="22294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A6860788-61FC-E401-4E41-22AA34A8CE77}"/>
                </a:ext>
              </a:extLst>
            </p:cNvPr>
            <p:cNvSpPr/>
            <p:nvPr/>
          </p:nvSpPr>
          <p:spPr>
            <a:xfrm>
              <a:off x="5746676" y="381000"/>
              <a:ext cx="1556731" cy="1412924"/>
            </a:xfrm>
            <a:custGeom>
              <a:avLst/>
              <a:gdLst>
                <a:gd name="connsiteX0" fmla="*/ 730324 w 1556731"/>
                <a:gd name="connsiteY0" fmla="*/ 0 h 1412924"/>
                <a:gd name="connsiteX1" fmla="*/ 1384374 w 1556731"/>
                <a:gd name="connsiteY1" fmla="*/ 485775 h 1412924"/>
                <a:gd name="connsiteX2" fmla="*/ 1177999 w 1556731"/>
                <a:gd name="connsiteY2" fmla="*/ 419100 h 1412924"/>
                <a:gd name="connsiteX3" fmla="*/ 1517724 w 1556731"/>
                <a:gd name="connsiteY3" fmla="*/ 723900 h 1412924"/>
                <a:gd name="connsiteX4" fmla="*/ 1511374 w 1556731"/>
                <a:gd name="connsiteY4" fmla="*/ 990600 h 1412924"/>
                <a:gd name="connsiteX5" fmla="*/ 1177999 w 1556731"/>
                <a:gd name="connsiteY5" fmla="*/ 1196975 h 1412924"/>
                <a:gd name="connsiteX6" fmla="*/ 1289124 w 1556731"/>
                <a:gd name="connsiteY6" fmla="*/ 1228725 h 1412924"/>
                <a:gd name="connsiteX7" fmla="*/ 342974 w 1556731"/>
                <a:gd name="connsiteY7" fmla="*/ 1412875 h 1412924"/>
                <a:gd name="connsiteX8" fmla="*/ 1203399 w 1556731"/>
                <a:gd name="connsiteY8" fmla="*/ 1209675 h 1412924"/>
                <a:gd name="connsiteX9" fmla="*/ 473149 w 1556731"/>
                <a:gd name="connsiteY9" fmla="*/ 1282700 h 1412924"/>
                <a:gd name="connsiteX10" fmla="*/ 1257374 w 1556731"/>
                <a:gd name="connsiteY10" fmla="*/ 1174750 h 1412924"/>
                <a:gd name="connsiteX11" fmla="*/ 1089099 w 1556731"/>
                <a:gd name="connsiteY11" fmla="*/ 581025 h 1412924"/>
                <a:gd name="connsiteX12" fmla="*/ 1358974 w 1556731"/>
                <a:gd name="connsiteY12" fmla="*/ 1006475 h 1412924"/>
                <a:gd name="connsiteX13" fmla="*/ 1403424 w 1556731"/>
                <a:gd name="connsiteY13" fmla="*/ 771525 h 1412924"/>
                <a:gd name="connsiteX14" fmla="*/ 1181174 w 1556731"/>
                <a:gd name="connsiteY14" fmla="*/ 571500 h 1412924"/>
                <a:gd name="connsiteX15" fmla="*/ 1098624 w 1556731"/>
                <a:gd name="connsiteY15" fmla="*/ 482600 h 1412924"/>
                <a:gd name="connsiteX16" fmla="*/ 1025599 w 1556731"/>
                <a:gd name="connsiteY16" fmla="*/ 561975 h 1412924"/>
                <a:gd name="connsiteX17" fmla="*/ 431874 w 1556731"/>
                <a:gd name="connsiteY17" fmla="*/ 850900 h 1412924"/>
                <a:gd name="connsiteX18" fmla="*/ 1009724 w 1556731"/>
                <a:gd name="connsiteY18" fmla="*/ 482600 h 1412924"/>
                <a:gd name="connsiteX19" fmla="*/ 660474 w 1556731"/>
                <a:gd name="connsiteY19" fmla="*/ 752475 h 1412924"/>
                <a:gd name="connsiteX20" fmla="*/ 330274 w 1556731"/>
                <a:gd name="connsiteY20" fmla="*/ 831850 h 1412924"/>
                <a:gd name="connsiteX21" fmla="*/ 74 w 1556731"/>
                <a:gd name="connsiteY21" fmla="*/ 1031875 h 1412924"/>
                <a:gd name="connsiteX22" fmla="*/ 358849 w 1556731"/>
                <a:gd name="connsiteY22" fmla="*/ 892175 h 1412924"/>
                <a:gd name="connsiteX23" fmla="*/ 469974 w 1556731"/>
                <a:gd name="connsiteY23" fmla="*/ 1069975 h 1412924"/>
                <a:gd name="connsiteX24" fmla="*/ 889074 w 1556731"/>
                <a:gd name="connsiteY24" fmla="*/ 1212850 h 1412924"/>
                <a:gd name="connsiteX25" fmla="*/ 69924 w 1556731"/>
                <a:gd name="connsiteY25" fmla="*/ 1063625 h 1412924"/>
                <a:gd name="connsiteX26" fmla="*/ 447749 w 1556731"/>
                <a:gd name="connsiteY26" fmla="*/ 1358900 h 14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6731" h="1412924">
                  <a:moveTo>
                    <a:pt x="730324" y="0"/>
                  </a:moveTo>
                  <a:cubicBezTo>
                    <a:pt x="1020043" y="207962"/>
                    <a:pt x="1309762" y="415925"/>
                    <a:pt x="1384374" y="485775"/>
                  </a:cubicBezTo>
                  <a:cubicBezTo>
                    <a:pt x="1458987" y="555625"/>
                    <a:pt x="1155774" y="379413"/>
                    <a:pt x="1177999" y="419100"/>
                  </a:cubicBezTo>
                  <a:cubicBezTo>
                    <a:pt x="1200224" y="458787"/>
                    <a:pt x="1462162" y="628650"/>
                    <a:pt x="1517724" y="723900"/>
                  </a:cubicBezTo>
                  <a:cubicBezTo>
                    <a:pt x="1573287" y="819150"/>
                    <a:pt x="1567995" y="911754"/>
                    <a:pt x="1511374" y="990600"/>
                  </a:cubicBezTo>
                  <a:cubicBezTo>
                    <a:pt x="1454753" y="1069446"/>
                    <a:pt x="1215041" y="1157288"/>
                    <a:pt x="1177999" y="1196975"/>
                  </a:cubicBezTo>
                  <a:cubicBezTo>
                    <a:pt x="1140957" y="1236663"/>
                    <a:pt x="1428295" y="1192742"/>
                    <a:pt x="1289124" y="1228725"/>
                  </a:cubicBezTo>
                  <a:cubicBezTo>
                    <a:pt x="1149953" y="1264708"/>
                    <a:pt x="357261" y="1416050"/>
                    <a:pt x="342974" y="1412875"/>
                  </a:cubicBezTo>
                  <a:cubicBezTo>
                    <a:pt x="328687" y="1409700"/>
                    <a:pt x="1181703" y="1231371"/>
                    <a:pt x="1203399" y="1209675"/>
                  </a:cubicBezTo>
                  <a:cubicBezTo>
                    <a:pt x="1225095" y="1187979"/>
                    <a:pt x="464153" y="1288521"/>
                    <a:pt x="473149" y="1282700"/>
                  </a:cubicBezTo>
                  <a:cubicBezTo>
                    <a:pt x="482145" y="1276879"/>
                    <a:pt x="1154716" y="1291696"/>
                    <a:pt x="1257374" y="1174750"/>
                  </a:cubicBezTo>
                  <a:cubicBezTo>
                    <a:pt x="1360032" y="1057804"/>
                    <a:pt x="1072166" y="609071"/>
                    <a:pt x="1089099" y="581025"/>
                  </a:cubicBezTo>
                  <a:cubicBezTo>
                    <a:pt x="1106032" y="552979"/>
                    <a:pt x="1306587" y="974725"/>
                    <a:pt x="1358974" y="1006475"/>
                  </a:cubicBezTo>
                  <a:cubicBezTo>
                    <a:pt x="1411361" y="1038225"/>
                    <a:pt x="1433057" y="844021"/>
                    <a:pt x="1403424" y="771525"/>
                  </a:cubicBezTo>
                  <a:cubicBezTo>
                    <a:pt x="1373791" y="699029"/>
                    <a:pt x="1231974" y="619654"/>
                    <a:pt x="1181174" y="571500"/>
                  </a:cubicBezTo>
                  <a:cubicBezTo>
                    <a:pt x="1130374" y="523346"/>
                    <a:pt x="1124553" y="484188"/>
                    <a:pt x="1098624" y="482600"/>
                  </a:cubicBezTo>
                  <a:cubicBezTo>
                    <a:pt x="1072695" y="481013"/>
                    <a:pt x="1136724" y="500592"/>
                    <a:pt x="1025599" y="561975"/>
                  </a:cubicBezTo>
                  <a:cubicBezTo>
                    <a:pt x="914474" y="623358"/>
                    <a:pt x="434520" y="864129"/>
                    <a:pt x="431874" y="850900"/>
                  </a:cubicBezTo>
                  <a:cubicBezTo>
                    <a:pt x="429228" y="837671"/>
                    <a:pt x="971624" y="499004"/>
                    <a:pt x="1009724" y="482600"/>
                  </a:cubicBezTo>
                  <a:cubicBezTo>
                    <a:pt x="1047824" y="466196"/>
                    <a:pt x="773716" y="694267"/>
                    <a:pt x="660474" y="752475"/>
                  </a:cubicBezTo>
                  <a:cubicBezTo>
                    <a:pt x="547232" y="810683"/>
                    <a:pt x="440341" y="785283"/>
                    <a:pt x="330274" y="831850"/>
                  </a:cubicBezTo>
                  <a:cubicBezTo>
                    <a:pt x="220207" y="878417"/>
                    <a:pt x="-4689" y="1021821"/>
                    <a:pt x="74" y="1031875"/>
                  </a:cubicBezTo>
                  <a:cubicBezTo>
                    <a:pt x="4836" y="1041929"/>
                    <a:pt x="280532" y="885825"/>
                    <a:pt x="358849" y="892175"/>
                  </a:cubicBezTo>
                  <a:cubicBezTo>
                    <a:pt x="437166" y="898525"/>
                    <a:pt x="381603" y="1016529"/>
                    <a:pt x="469974" y="1069975"/>
                  </a:cubicBezTo>
                  <a:cubicBezTo>
                    <a:pt x="558345" y="1123421"/>
                    <a:pt x="955749" y="1213908"/>
                    <a:pt x="889074" y="1212850"/>
                  </a:cubicBezTo>
                  <a:cubicBezTo>
                    <a:pt x="822399" y="1211792"/>
                    <a:pt x="143478" y="1039283"/>
                    <a:pt x="69924" y="1063625"/>
                  </a:cubicBezTo>
                  <a:cubicBezTo>
                    <a:pt x="-3630" y="1087967"/>
                    <a:pt x="222059" y="1223433"/>
                    <a:pt x="447749" y="13589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B9BC442F-40C9-B452-3097-F96BDB082991}"/>
                </a:ext>
              </a:extLst>
            </p:cNvPr>
            <p:cNvSpPr/>
            <p:nvPr/>
          </p:nvSpPr>
          <p:spPr>
            <a:xfrm>
              <a:off x="5323796" y="489468"/>
              <a:ext cx="1362754" cy="1349106"/>
            </a:xfrm>
            <a:custGeom>
              <a:avLst/>
              <a:gdLst>
                <a:gd name="connsiteX0" fmla="*/ 156254 w 1362754"/>
                <a:gd name="connsiteY0" fmla="*/ 37582 h 1349106"/>
                <a:gd name="connsiteX1" fmla="*/ 197529 w 1362754"/>
                <a:gd name="connsiteY1" fmla="*/ 69332 h 1349106"/>
                <a:gd name="connsiteX2" fmla="*/ 451529 w 1362754"/>
                <a:gd name="connsiteY2" fmla="*/ 231257 h 1349106"/>
                <a:gd name="connsiteX3" fmla="*/ 407079 w 1362754"/>
                <a:gd name="connsiteY3" fmla="*/ 402707 h 1349106"/>
                <a:gd name="connsiteX4" fmla="*/ 505504 w 1362754"/>
                <a:gd name="connsiteY4" fmla="*/ 517007 h 1349106"/>
                <a:gd name="connsiteX5" fmla="*/ 461054 w 1362754"/>
                <a:gd name="connsiteY5" fmla="*/ 707507 h 1349106"/>
                <a:gd name="connsiteX6" fmla="*/ 413429 w 1362754"/>
                <a:gd name="connsiteY6" fmla="*/ 1215507 h 1349106"/>
                <a:gd name="connsiteX7" fmla="*/ 403904 w 1362754"/>
                <a:gd name="connsiteY7" fmla="*/ 1320282 h 1349106"/>
                <a:gd name="connsiteX8" fmla="*/ 432479 w 1362754"/>
                <a:gd name="connsiteY8" fmla="*/ 780532 h 1349106"/>
                <a:gd name="connsiteX9" fmla="*/ 403904 w 1362754"/>
                <a:gd name="connsiteY9" fmla="*/ 466207 h 1349106"/>
                <a:gd name="connsiteX10" fmla="*/ 679 w 1362754"/>
                <a:gd name="connsiteY10" fmla="*/ 644007 h 1349106"/>
                <a:gd name="connsiteX11" fmla="*/ 305479 w 1362754"/>
                <a:gd name="connsiteY11" fmla="*/ 497957 h 1349106"/>
                <a:gd name="connsiteX12" fmla="*/ 213404 w 1362754"/>
                <a:gd name="connsiteY12" fmla="*/ 355082 h 1349106"/>
                <a:gd name="connsiteX13" fmla="*/ 489629 w 1362754"/>
                <a:gd name="connsiteY13" fmla="*/ 5832 h 1349106"/>
                <a:gd name="connsiteX14" fmla="*/ 413429 w 1362754"/>
                <a:gd name="connsiteY14" fmla="*/ 136007 h 1349106"/>
                <a:gd name="connsiteX15" fmla="*/ 1013504 w 1362754"/>
                <a:gd name="connsiteY15" fmla="*/ 129657 h 1349106"/>
                <a:gd name="connsiteX16" fmla="*/ 1362754 w 1362754"/>
                <a:gd name="connsiteY16" fmla="*/ 132832 h 134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2754" h="1349106">
                  <a:moveTo>
                    <a:pt x="156254" y="37582"/>
                  </a:moveTo>
                  <a:cubicBezTo>
                    <a:pt x="152285" y="37317"/>
                    <a:pt x="148317" y="37053"/>
                    <a:pt x="197529" y="69332"/>
                  </a:cubicBezTo>
                  <a:cubicBezTo>
                    <a:pt x="246741" y="101611"/>
                    <a:pt x="416604" y="175695"/>
                    <a:pt x="451529" y="231257"/>
                  </a:cubicBezTo>
                  <a:cubicBezTo>
                    <a:pt x="486454" y="286820"/>
                    <a:pt x="398083" y="355082"/>
                    <a:pt x="407079" y="402707"/>
                  </a:cubicBezTo>
                  <a:cubicBezTo>
                    <a:pt x="416075" y="450332"/>
                    <a:pt x="496508" y="466207"/>
                    <a:pt x="505504" y="517007"/>
                  </a:cubicBezTo>
                  <a:cubicBezTo>
                    <a:pt x="514500" y="567807"/>
                    <a:pt x="476400" y="591090"/>
                    <a:pt x="461054" y="707507"/>
                  </a:cubicBezTo>
                  <a:cubicBezTo>
                    <a:pt x="445708" y="823924"/>
                    <a:pt x="422954" y="1113378"/>
                    <a:pt x="413429" y="1215507"/>
                  </a:cubicBezTo>
                  <a:cubicBezTo>
                    <a:pt x="403904" y="1317636"/>
                    <a:pt x="400729" y="1392778"/>
                    <a:pt x="403904" y="1320282"/>
                  </a:cubicBezTo>
                  <a:cubicBezTo>
                    <a:pt x="407079" y="1247786"/>
                    <a:pt x="432479" y="922878"/>
                    <a:pt x="432479" y="780532"/>
                  </a:cubicBezTo>
                  <a:cubicBezTo>
                    <a:pt x="432479" y="638186"/>
                    <a:pt x="475871" y="488961"/>
                    <a:pt x="403904" y="466207"/>
                  </a:cubicBezTo>
                  <a:cubicBezTo>
                    <a:pt x="331937" y="443453"/>
                    <a:pt x="17083" y="638715"/>
                    <a:pt x="679" y="644007"/>
                  </a:cubicBezTo>
                  <a:cubicBezTo>
                    <a:pt x="-15725" y="649299"/>
                    <a:pt x="270025" y="546111"/>
                    <a:pt x="305479" y="497957"/>
                  </a:cubicBezTo>
                  <a:cubicBezTo>
                    <a:pt x="340933" y="449803"/>
                    <a:pt x="182712" y="437103"/>
                    <a:pt x="213404" y="355082"/>
                  </a:cubicBezTo>
                  <a:cubicBezTo>
                    <a:pt x="244096" y="273061"/>
                    <a:pt x="456292" y="42345"/>
                    <a:pt x="489629" y="5832"/>
                  </a:cubicBezTo>
                  <a:cubicBezTo>
                    <a:pt x="522967" y="-30681"/>
                    <a:pt x="326116" y="115369"/>
                    <a:pt x="413429" y="136007"/>
                  </a:cubicBezTo>
                  <a:cubicBezTo>
                    <a:pt x="500742" y="156645"/>
                    <a:pt x="1013504" y="129657"/>
                    <a:pt x="1013504" y="129657"/>
                  </a:cubicBezTo>
                  <a:lnTo>
                    <a:pt x="1362754" y="132832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EAB9E461-6442-DF10-0E2C-BB6C458B74DA}"/>
                </a:ext>
              </a:extLst>
            </p:cNvPr>
            <p:cNvSpPr/>
            <p:nvPr/>
          </p:nvSpPr>
          <p:spPr>
            <a:xfrm>
              <a:off x="5242774" y="368300"/>
              <a:ext cx="708580" cy="1267212"/>
            </a:xfrm>
            <a:custGeom>
              <a:avLst/>
              <a:gdLst>
                <a:gd name="connsiteX0" fmla="*/ 113451 w 708580"/>
                <a:gd name="connsiteY0" fmla="*/ 0 h 1267212"/>
                <a:gd name="connsiteX1" fmla="*/ 2326 w 708580"/>
                <a:gd name="connsiteY1" fmla="*/ 327025 h 1267212"/>
                <a:gd name="connsiteX2" fmla="*/ 205526 w 708580"/>
                <a:gd name="connsiteY2" fmla="*/ 835025 h 1267212"/>
                <a:gd name="connsiteX3" fmla="*/ 91226 w 708580"/>
                <a:gd name="connsiteY3" fmla="*/ 708025 h 1267212"/>
                <a:gd name="connsiteX4" fmla="*/ 186476 w 708580"/>
                <a:gd name="connsiteY4" fmla="*/ 914400 h 1267212"/>
                <a:gd name="connsiteX5" fmla="*/ 262676 w 708580"/>
                <a:gd name="connsiteY5" fmla="*/ 984250 h 1267212"/>
                <a:gd name="connsiteX6" fmla="*/ 707176 w 708580"/>
                <a:gd name="connsiteY6" fmla="*/ 1006475 h 1267212"/>
                <a:gd name="connsiteX7" fmla="*/ 405551 w 708580"/>
                <a:gd name="connsiteY7" fmla="*/ 949325 h 1267212"/>
                <a:gd name="connsiteX8" fmla="*/ 472226 w 708580"/>
                <a:gd name="connsiteY8" fmla="*/ 1120775 h 1267212"/>
                <a:gd name="connsiteX9" fmla="*/ 396026 w 708580"/>
                <a:gd name="connsiteY9" fmla="*/ 1266825 h 1267212"/>
                <a:gd name="connsiteX10" fmla="*/ 78526 w 708580"/>
                <a:gd name="connsiteY10" fmla="*/ 1076325 h 126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580" h="1267212">
                  <a:moveTo>
                    <a:pt x="113451" y="0"/>
                  </a:moveTo>
                  <a:cubicBezTo>
                    <a:pt x="50215" y="93927"/>
                    <a:pt x="-13020" y="187854"/>
                    <a:pt x="2326" y="327025"/>
                  </a:cubicBezTo>
                  <a:cubicBezTo>
                    <a:pt x="17672" y="466196"/>
                    <a:pt x="190709" y="771525"/>
                    <a:pt x="205526" y="835025"/>
                  </a:cubicBezTo>
                  <a:cubicBezTo>
                    <a:pt x="220343" y="898525"/>
                    <a:pt x="94401" y="694796"/>
                    <a:pt x="91226" y="708025"/>
                  </a:cubicBezTo>
                  <a:cubicBezTo>
                    <a:pt x="88051" y="721254"/>
                    <a:pt x="157901" y="868362"/>
                    <a:pt x="186476" y="914400"/>
                  </a:cubicBezTo>
                  <a:cubicBezTo>
                    <a:pt x="215051" y="960438"/>
                    <a:pt x="175893" y="968904"/>
                    <a:pt x="262676" y="984250"/>
                  </a:cubicBezTo>
                  <a:cubicBezTo>
                    <a:pt x="349459" y="999596"/>
                    <a:pt x="683363" y="1012296"/>
                    <a:pt x="707176" y="1006475"/>
                  </a:cubicBezTo>
                  <a:cubicBezTo>
                    <a:pt x="730989" y="1000654"/>
                    <a:pt x="444709" y="930275"/>
                    <a:pt x="405551" y="949325"/>
                  </a:cubicBezTo>
                  <a:cubicBezTo>
                    <a:pt x="366393" y="968375"/>
                    <a:pt x="473813" y="1067858"/>
                    <a:pt x="472226" y="1120775"/>
                  </a:cubicBezTo>
                  <a:cubicBezTo>
                    <a:pt x="470639" y="1173692"/>
                    <a:pt x="461642" y="1274233"/>
                    <a:pt x="396026" y="1266825"/>
                  </a:cubicBezTo>
                  <a:cubicBezTo>
                    <a:pt x="330410" y="1259417"/>
                    <a:pt x="204468" y="1167871"/>
                    <a:pt x="78526" y="10763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FD60AE46-6B35-A00C-3A2D-BB866783C39B}"/>
                </a:ext>
              </a:extLst>
            </p:cNvPr>
            <p:cNvSpPr/>
            <p:nvPr/>
          </p:nvSpPr>
          <p:spPr>
            <a:xfrm>
              <a:off x="5245100" y="530225"/>
              <a:ext cx="555625" cy="484174"/>
            </a:xfrm>
            <a:custGeom>
              <a:avLst/>
              <a:gdLst>
                <a:gd name="connsiteX0" fmla="*/ 0 w 555625"/>
                <a:gd name="connsiteY0" fmla="*/ 0 h 484174"/>
                <a:gd name="connsiteX1" fmla="*/ 133350 w 555625"/>
                <a:gd name="connsiteY1" fmla="*/ 225425 h 484174"/>
                <a:gd name="connsiteX2" fmla="*/ 66675 w 555625"/>
                <a:gd name="connsiteY2" fmla="*/ 352425 h 484174"/>
                <a:gd name="connsiteX3" fmla="*/ 307975 w 555625"/>
                <a:gd name="connsiteY3" fmla="*/ 146050 h 484174"/>
                <a:gd name="connsiteX4" fmla="*/ 146050 w 555625"/>
                <a:gd name="connsiteY4" fmla="*/ 346075 h 484174"/>
                <a:gd name="connsiteX5" fmla="*/ 238125 w 555625"/>
                <a:gd name="connsiteY5" fmla="*/ 469900 h 484174"/>
                <a:gd name="connsiteX6" fmla="*/ 327025 w 555625"/>
                <a:gd name="connsiteY6" fmla="*/ 6350 h 484174"/>
                <a:gd name="connsiteX7" fmla="*/ 209550 w 555625"/>
                <a:gd name="connsiteY7" fmla="*/ 415925 h 484174"/>
                <a:gd name="connsiteX8" fmla="*/ 301625 w 555625"/>
                <a:gd name="connsiteY8" fmla="*/ 101600 h 484174"/>
                <a:gd name="connsiteX9" fmla="*/ 555625 w 555625"/>
                <a:gd name="connsiteY9" fmla="*/ 273050 h 4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625" h="484174">
                  <a:moveTo>
                    <a:pt x="0" y="0"/>
                  </a:moveTo>
                  <a:cubicBezTo>
                    <a:pt x="61119" y="83344"/>
                    <a:pt x="122238" y="166688"/>
                    <a:pt x="133350" y="225425"/>
                  </a:cubicBezTo>
                  <a:cubicBezTo>
                    <a:pt x="144462" y="284162"/>
                    <a:pt x="37571" y="365654"/>
                    <a:pt x="66675" y="352425"/>
                  </a:cubicBezTo>
                  <a:cubicBezTo>
                    <a:pt x="95779" y="339196"/>
                    <a:pt x="294746" y="147108"/>
                    <a:pt x="307975" y="146050"/>
                  </a:cubicBezTo>
                  <a:cubicBezTo>
                    <a:pt x="321204" y="144992"/>
                    <a:pt x="157692" y="292100"/>
                    <a:pt x="146050" y="346075"/>
                  </a:cubicBezTo>
                  <a:cubicBezTo>
                    <a:pt x="134408" y="400050"/>
                    <a:pt x="207963" y="526521"/>
                    <a:pt x="238125" y="469900"/>
                  </a:cubicBezTo>
                  <a:cubicBezTo>
                    <a:pt x="268287" y="413279"/>
                    <a:pt x="331787" y="15346"/>
                    <a:pt x="327025" y="6350"/>
                  </a:cubicBezTo>
                  <a:cubicBezTo>
                    <a:pt x="322263" y="-2646"/>
                    <a:pt x="213783" y="400050"/>
                    <a:pt x="209550" y="415925"/>
                  </a:cubicBezTo>
                  <a:cubicBezTo>
                    <a:pt x="205317" y="431800"/>
                    <a:pt x="243946" y="125413"/>
                    <a:pt x="301625" y="101600"/>
                  </a:cubicBezTo>
                  <a:cubicBezTo>
                    <a:pt x="359304" y="77788"/>
                    <a:pt x="457464" y="175419"/>
                    <a:pt x="555625" y="2730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14107988-2D4E-45FB-78E1-A29A1155BA9E}"/>
                </a:ext>
              </a:extLst>
            </p:cNvPr>
            <p:cNvSpPr/>
            <p:nvPr/>
          </p:nvSpPr>
          <p:spPr>
            <a:xfrm>
              <a:off x="4549566" y="1047750"/>
              <a:ext cx="875452" cy="800200"/>
            </a:xfrm>
            <a:custGeom>
              <a:avLst/>
              <a:gdLst>
                <a:gd name="connsiteX0" fmla="*/ 358984 w 875452"/>
                <a:gd name="connsiteY0" fmla="*/ 0 h 800200"/>
                <a:gd name="connsiteX1" fmla="*/ 409784 w 875452"/>
                <a:gd name="connsiteY1" fmla="*/ 25400 h 800200"/>
                <a:gd name="connsiteX2" fmla="*/ 520909 w 875452"/>
                <a:gd name="connsiteY2" fmla="*/ 123825 h 800200"/>
                <a:gd name="connsiteX3" fmla="*/ 425659 w 875452"/>
                <a:gd name="connsiteY3" fmla="*/ 180975 h 800200"/>
                <a:gd name="connsiteX4" fmla="*/ 476459 w 875452"/>
                <a:gd name="connsiteY4" fmla="*/ 219075 h 800200"/>
                <a:gd name="connsiteX5" fmla="*/ 403434 w 875452"/>
                <a:gd name="connsiteY5" fmla="*/ 396875 h 800200"/>
                <a:gd name="connsiteX6" fmla="*/ 470109 w 875452"/>
                <a:gd name="connsiteY6" fmla="*/ 434975 h 800200"/>
                <a:gd name="connsiteX7" fmla="*/ 346284 w 875452"/>
                <a:gd name="connsiteY7" fmla="*/ 590550 h 800200"/>
                <a:gd name="connsiteX8" fmla="*/ 438359 w 875452"/>
                <a:gd name="connsiteY8" fmla="*/ 587375 h 800200"/>
                <a:gd name="connsiteX9" fmla="*/ 41484 w 875452"/>
                <a:gd name="connsiteY9" fmla="*/ 692150 h 800200"/>
                <a:gd name="connsiteX10" fmla="*/ 219284 w 875452"/>
                <a:gd name="connsiteY10" fmla="*/ 673100 h 800200"/>
                <a:gd name="connsiteX11" fmla="*/ 209 w 875452"/>
                <a:gd name="connsiteY11" fmla="*/ 800100 h 800200"/>
                <a:gd name="connsiteX12" fmla="*/ 266909 w 875452"/>
                <a:gd name="connsiteY12" fmla="*/ 692150 h 800200"/>
                <a:gd name="connsiteX13" fmla="*/ 485984 w 875452"/>
                <a:gd name="connsiteY13" fmla="*/ 571500 h 800200"/>
                <a:gd name="connsiteX14" fmla="*/ 568534 w 875452"/>
                <a:gd name="connsiteY14" fmla="*/ 523875 h 800200"/>
                <a:gd name="connsiteX15" fmla="*/ 873334 w 875452"/>
                <a:gd name="connsiteY15" fmla="*/ 654050 h 800200"/>
                <a:gd name="connsiteX16" fmla="*/ 397084 w 875452"/>
                <a:gd name="connsiteY16" fmla="*/ 476250 h 800200"/>
                <a:gd name="connsiteX17" fmla="*/ 397084 w 875452"/>
                <a:gd name="connsiteY17" fmla="*/ 476250 h 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452" h="800200">
                  <a:moveTo>
                    <a:pt x="358984" y="0"/>
                  </a:moveTo>
                  <a:cubicBezTo>
                    <a:pt x="370890" y="2381"/>
                    <a:pt x="382796" y="4762"/>
                    <a:pt x="409784" y="25400"/>
                  </a:cubicBezTo>
                  <a:cubicBezTo>
                    <a:pt x="436772" y="46038"/>
                    <a:pt x="518263" y="97896"/>
                    <a:pt x="520909" y="123825"/>
                  </a:cubicBezTo>
                  <a:cubicBezTo>
                    <a:pt x="523555" y="149754"/>
                    <a:pt x="433067" y="165100"/>
                    <a:pt x="425659" y="180975"/>
                  </a:cubicBezTo>
                  <a:cubicBezTo>
                    <a:pt x="418251" y="196850"/>
                    <a:pt x="480163" y="183092"/>
                    <a:pt x="476459" y="219075"/>
                  </a:cubicBezTo>
                  <a:cubicBezTo>
                    <a:pt x="472755" y="255058"/>
                    <a:pt x="404492" y="360892"/>
                    <a:pt x="403434" y="396875"/>
                  </a:cubicBezTo>
                  <a:cubicBezTo>
                    <a:pt x="402376" y="432858"/>
                    <a:pt x="479634" y="402696"/>
                    <a:pt x="470109" y="434975"/>
                  </a:cubicBezTo>
                  <a:cubicBezTo>
                    <a:pt x="460584" y="467254"/>
                    <a:pt x="351576" y="565150"/>
                    <a:pt x="346284" y="590550"/>
                  </a:cubicBezTo>
                  <a:cubicBezTo>
                    <a:pt x="340992" y="615950"/>
                    <a:pt x="489159" y="570442"/>
                    <a:pt x="438359" y="587375"/>
                  </a:cubicBezTo>
                  <a:cubicBezTo>
                    <a:pt x="387559" y="604308"/>
                    <a:pt x="77996" y="677863"/>
                    <a:pt x="41484" y="692150"/>
                  </a:cubicBezTo>
                  <a:cubicBezTo>
                    <a:pt x="4972" y="706437"/>
                    <a:pt x="226163" y="655108"/>
                    <a:pt x="219284" y="673100"/>
                  </a:cubicBezTo>
                  <a:cubicBezTo>
                    <a:pt x="212405" y="691092"/>
                    <a:pt x="-7729" y="796925"/>
                    <a:pt x="209" y="800100"/>
                  </a:cubicBezTo>
                  <a:cubicBezTo>
                    <a:pt x="8147" y="803275"/>
                    <a:pt x="185946" y="730250"/>
                    <a:pt x="266909" y="692150"/>
                  </a:cubicBezTo>
                  <a:cubicBezTo>
                    <a:pt x="347871" y="654050"/>
                    <a:pt x="435713" y="599546"/>
                    <a:pt x="485984" y="571500"/>
                  </a:cubicBezTo>
                  <a:cubicBezTo>
                    <a:pt x="536255" y="543454"/>
                    <a:pt x="503976" y="510117"/>
                    <a:pt x="568534" y="523875"/>
                  </a:cubicBezTo>
                  <a:cubicBezTo>
                    <a:pt x="633092" y="537633"/>
                    <a:pt x="901909" y="661988"/>
                    <a:pt x="873334" y="654050"/>
                  </a:cubicBezTo>
                  <a:cubicBezTo>
                    <a:pt x="844759" y="646112"/>
                    <a:pt x="397084" y="476250"/>
                    <a:pt x="397084" y="476250"/>
                  </a:cubicBezTo>
                  <a:lnTo>
                    <a:pt x="397084" y="476250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80AB7A8C-8447-1D47-2CA2-59686C471F4A}"/>
                </a:ext>
              </a:extLst>
            </p:cNvPr>
            <p:cNvSpPr/>
            <p:nvPr/>
          </p:nvSpPr>
          <p:spPr>
            <a:xfrm>
              <a:off x="4552215" y="1028700"/>
              <a:ext cx="842516" cy="806450"/>
            </a:xfrm>
            <a:custGeom>
              <a:avLst/>
              <a:gdLst>
                <a:gd name="connsiteX0" fmla="*/ 562710 w 842516"/>
                <a:gd name="connsiteY0" fmla="*/ 0 h 806450"/>
                <a:gd name="connsiteX1" fmla="*/ 629385 w 842516"/>
                <a:gd name="connsiteY1" fmla="*/ 60325 h 806450"/>
                <a:gd name="connsiteX2" fmla="*/ 807185 w 842516"/>
                <a:gd name="connsiteY2" fmla="*/ 238125 h 806450"/>
                <a:gd name="connsiteX3" fmla="*/ 765910 w 842516"/>
                <a:gd name="connsiteY3" fmla="*/ 549275 h 806450"/>
                <a:gd name="connsiteX4" fmla="*/ 835760 w 842516"/>
                <a:gd name="connsiteY4" fmla="*/ 393700 h 806450"/>
                <a:gd name="connsiteX5" fmla="*/ 794485 w 842516"/>
                <a:gd name="connsiteY5" fmla="*/ 628650 h 806450"/>
                <a:gd name="connsiteX6" fmla="*/ 435710 w 842516"/>
                <a:gd name="connsiteY6" fmla="*/ 635000 h 806450"/>
                <a:gd name="connsiteX7" fmla="*/ 642085 w 842516"/>
                <a:gd name="connsiteY7" fmla="*/ 685800 h 806450"/>
                <a:gd name="connsiteX8" fmla="*/ 735 w 842516"/>
                <a:gd name="connsiteY8" fmla="*/ 806450 h 806450"/>
                <a:gd name="connsiteX9" fmla="*/ 540485 w 842516"/>
                <a:gd name="connsiteY9" fmla="*/ 68580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516" h="806450">
                  <a:moveTo>
                    <a:pt x="562710" y="0"/>
                  </a:moveTo>
                  <a:cubicBezTo>
                    <a:pt x="575674" y="10318"/>
                    <a:pt x="588639" y="20637"/>
                    <a:pt x="629385" y="60325"/>
                  </a:cubicBezTo>
                  <a:cubicBezTo>
                    <a:pt x="670131" y="100013"/>
                    <a:pt x="784431" y="156633"/>
                    <a:pt x="807185" y="238125"/>
                  </a:cubicBezTo>
                  <a:cubicBezTo>
                    <a:pt x="829939" y="319617"/>
                    <a:pt x="761148" y="523346"/>
                    <a:pt x="765910" y="549275"/>
                  </a:cubicBezTo>
                  <a:cubicBezTo>
                    <a:pt x="770672" y="575204"/>
                    <a:pt x="830998" y="380471"/>
                    <a:pt x="835760" y="393700"/>
                  </a:cubicBezTo>
                  <a:cubicBezTo>
                    <a:pt x="840522" y="406929"/>
                    <a:pt x="861160" y="588433"/>
                    <a:pt x="794485" y="628650"/>
                  </a:cubicBezTo>
                  <a:cubicBezTo>
                    <a:pt x="727810" y="668867"/>
                    <a:pt x="461110" y="625475"/>
                    <a:pt x="435710" y="635000"/>
                  </a:cubicBezTo>
                  <a:cubicBezTo>
                    <a:pt x="410310" y="644525"/>
                    <a:pt x="714581" y="657225"/>
                    <a:pt x="642085" y="685800"/>
                  </a:cubicBezTo>
                  <a:cubicBezTo>
                    <a:pt x="569589" y="714375"/>
                    <a:pt x="17668" y="806450"/>
                    <a:pt x="735" y="806450"/>
                  </a:cubicBezTo>
                  <a:cubicBezTo>
                    <a:pt x="-16198" y="806450"/>
                    <a:pt x="262143" y="746125"/>
                    <a:pt x="540485" y="6858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ABBFF31C-4635-E087-973F-3C7733CBE8E5}"/>
                </a:ext>
              </a:extLst>
            </p:cNvPr>
            <p:cNvSpPr/>
            <p:nvPr/>
          </p:nvSpPr>
          <p:spPr>
            <a:xfrm>
              <a:off x="4868473" y="1206911"/>
              <a:ext cx="541727" cy="209139"/>
            </a:xfrm>
            <a:custGeom>
              <a:avLst/>
              <a:gdLst>
                <a:gd name="connsiteX0" fmla="*/ 513152 w 541727"/>
                <a:gd name="connsiteY0" fmla="*/ 5939 h 209139"/>
                <a:gd name="connsiteX1" fmla="*/ 11502 w 541727"/>
                <a:gd name="connsiteY1" fmla="*/ 2764 h 209139"/>
                <a:gd name="connsiteX2" fmla="*/ 160727 w 541727"/>
                <a:gd name="connsiteY2" fmla="*/ 40864 h 209139"/>
                <a:gd name="connsiteX3" fmla="*/ 154377 w 541727"/>
                <a:gd name="connsiteY3" fmla="*/ 120239 h 209139"/>
                <a:gd name="connsiteX4" fmla="*/ 97227 w 541727"/>
                <a:gd name="connsiteY4" fmla="*/ 174214 h 209139"/>
                <a:gd name="connsiteX5" fmla="*/ 303602 w 541727"/>
                <a:gd name="connsiteY5" fmla="*/ 199614 h 209139"/>
                <a:gd name="connsiteX6" fmla="*/ 122627 w 541727"/>
                <a:gd name="connsiteY6" fmla="*/ 209139 h 209139"/>
                <a:gd name="connsiteX7" fmla="*/ 541727 w 541727"/>
                <a:gd name="connsiteY7" fmla="*/ 199614 h 2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727" h="209139">
                  <a:moveTo>
                    <a:pt x="513152" y="5939"/>
                  </a:moveTo>
                  <a:cubicBezTo>
                    <a:pt x="291695" y="1441"/>
                    <a:pt x="70239" y="-3057"/>
                    <a:pt x="11502" y="2764"/>
                  </a:cubicBezTo>
                  <a:cubicBezTo>
                    <a:pt x="-47236" y="8585"/>
                    <a:pt x="136915" y="21285"/>
                    <a:pt x="160727" y="40864"/>
                  </a:cubicBezTo>
                  <a:cubicBezTo>
                    <a:pt x="184539" y="60443"/>
                    <a:pt x="164960" y="98014"/>
                    <a:pt x="154377" y="120239"/>
                  </a:cubicBezTo>
                  <a:cubicBezTo>
                    <a:pt x="143794" y="142464"/>
                    <a:pt x="72356" y="160985"/>
                    <a:pt x="97227" y="174214"/>
                  </a:cubicBezTo>
                  <a:cubicBezTo>
                    <a:pt x="122098" y="187443"/>
                    <a:pt x="299369" y="193793"/>
                    <a:pt x="303602" y="199614"/>
                  </a:cubicBezTo>
                  <a:cubicBezTo>
                    <a:pt x="307835" y="205435"/>
                    <a:pt x="82940" y="209139"/>
                    <a:pt x="122627" y="209139"/>
                  </a:cubicBezTo>
                  <a:cubicBezTo>
                    <a:pt x="162314" y="209139"/>
                    <a:pt x="352020" y="204376"/>
                    <a:pt x="541727" y="19961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62FE6B7D-D59B-3DFE-CFA2-16CC79C70DB1}"/>
                </a:ext>
              </a:extLst>
            </p:cNvPr>
            <p:cNvSpPr/>
            <p:nvPr/>
          </p:nvSpPr>
          <p:spPr>
            <a:xfrm>
              <a:off x="5882998" y="784225"/>
              <a:ext cx="616227" cy="451254"/>
            </a:xfrm>
            <a:custGeom>
              <a:avLst/>
              <a:gdLst>
                <a:gd name="connsiteX0" fmla="*/ 241577 w 616227"/>
                <a:gd name="connsiteY0" fmla="*/ 0 h 451254"/>
                <a:gd name="connsiteX1" fmla="*/ 3452 w 616227"/>
                <a:gd name="connsiteY1" fmla="*/ 212725 h 451254"/>
                <a:gd name="connsiteX2" fmla="*/ 136802 w 616227"/>
                <a:gd name="connsiteY2" fmla="*/ 307975 h 451254"/>
                <a:gd name="connsiteX3" fmla="*/ 277 w 616227"/>
                <a:gd name="connsiteY3" fmla="*/ 450850 h 451254"/>
                <a:gd name="connsiteX4" fmla="*/ 181252 w 616227"/>
                <a:gd name="connsiteY4" fmla="*/ 260350 h 451254"/>
                <a:gd name="connsiteX5" fmla="*/ 467002 w 616227"/>
                <a:gd name="connsiteY5" fmla="*/ 190500 h 451254"/>
                <a:gd name="connsiteX6" fmla="*/ 359052 w 616227"/>
                <a:gd name="connsiteY6" fmla="*/ 320675 h 451254"/>
                <a:gd name="connsiteX7" fmla="*/ 616227 w 616227"/>
                <a:gd name="connsiteY7" fmla="*/ 47625 h 451254"/>
                <a:gd name="connsiteX8" fmla="*/ 616227 w 616227"/>
                <a:gd name="connsiteY8" fmla="*/ 47625 h 4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227" h="451254">
                  <a:moveTo>
                    <a:pt x="241577" y="0"/>
                  </a:moveTo>
                  <a:cubicBezTo>
                    <a:pt x="131245" y="80698"/>
                    <a:pt x="20914" y="161396"/>
                    <a:pt x="3452" y="212725"/>
                  </a:cubicBezTo>
                  <a:cubicBezTo>
                    <a:pt x="-14010" y="264054"/>
                    <a:pt x="137331" y="268288"/>
                    <a:pt x="136802" y="307975"/>
                  </a:cubicBezTo>
                  <a:cubicBezTo>
                    <a:pt x="136273" y="347662"/>
                    <a:pt x="-7131" y="458788"/>
                    <a:pt x="277" y="450850"/>
                  </a:cubicBezTo>
                  <a:cubicBezTo>
                    <a:pt x="7685" y="442913"/>
                    <a:pt x="103464" y="303742"/>
                    <a:pt x="181252" y="260350"/>
                  </a:cubicBezTo>
                  <a:cubicBezTo>
                    <a:pt x="259040" y="216958"/>
                    <a:pt x="437369" y="180446"/>
                    <a:pt x="467002" y="190500"/>
                  </a:cubicBezTo>
                  <a:cubicBezTo>
                    <a:pt x="496635" y="200554"/>
                    <a:pt x="334181" y="344487"/>
                    <a:pt x="359052" y="320675"/>
                  </a:cubicBezTo>
                  <a:cubicBezTo>
                    <a:pt x="383923" y="296863"/>
                    <a:pt x="616227" y="47625"/>
                    <a:pt x="616227" y="47625"/>
                  </a:cubicBezTo>
                  <a:lnTo>
                    <a:pt x="616227" y="47625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974278E2-CB65-3257-366A-E5BF406AD91D}"/>
                </a:ext>
              </a:extLst>
            </p:cNvPr>
            <p:cNvSpPr/>
            <p:nvPr/>
          </p:nvSpPr>
          <p:spPr>
            <a:xfrm>
              <a:off x="4556125" y="659392"/>
              <a:ext cx="181463" cy="153408"/>
            </a:xfrm>
            <a:custGeom>
              <a:avLst/>
              <a:gdLst>
                <a:gd name="connsiteX0" fmla="*/ 0 w 181463"/>
                <a:gd name="connsiteY0" fmla="*/ 77208 h 153408"/>
                <a:gd name="connsiteX1" fmla="*/ 177800 w 181463"/>
                <a:gd name="connsiteY1" fmla="*/ 1008 h 153408"/>
                <a:gd name="connsiteX2" fmla="*/ 117475 w 181463"/>
                <a:gd name="connsiteY2" fmla="*/ 35933 h 153408"/>
                <a:gd name="connsiteX3" fmla="*/ 85725 w 181463"/>
                <a:gd name="connsiteY3" fmla="*/ 70858 h 153408"/>
                <a:gd name="connsiteX4" fmla="*/ 69850 w 181463"/>
                <a:gd name="connsiteY4" fmla="*/ 153408 h 15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63" h="153408">
                  <a:moveTo>
                    <a:pt x="0" y="77208"/>
                  </a:moveTo>
                  <a:lnTo>
                    <a:pt x="177800" y="1008"/>
                  </a:lnTo>
                  <a:cubicBezTo>
                    <a:pt x="197379" y="-5871"/>
                    <a:pt x="132821" y="24291"/>
                    <a:pt x="117475" y="35933"/>
                  </a:cubicBezTo>
                  <a:cubicBezTo>
                    <a:pt x="102129" y="47575"/>
                    <a:pt x="93663" y="51279"/>
                    <a:pt x="85725" y="70858"/>
                  </a:cubicBezTo>
                  <a:cubicBezTo>
                    <a:pt x="77787" y="90437"/>
                    <a:pt x="73818" y="121922"/>
                    <a:pt x="69850" y="15340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CB8F7BE7-1E0A-9265-1B23-F175D003C4DB}"/>
                </a:ext>
              </a:extLst>
            </p:cNvPr>
            <p:cNvSpPr/>
            <p:nvPr/>
          </p:nvSpPr>
          <p:spPr>
            <a:xfrm>
              <a:off x="5619750" y="1565782"/>
              <a:ext cx="1127126" cy="1432308"/>
            </a:xfrm>
            <a:custGeom>
              <a:avLst/>
              <a:gdLst>
                <a:gd name="connsiteX0" fmla="*/ 0 w 1127126"/>
                <a:gd name="connsiteY0" fmla="*/ 332868 h 1432308"/>
                <a:gd name="connsiteX1" fmla="*/ 279400 w 1127126"/>
                <a:gd name="connsiteY1" fmla="*/ 9018 h 1432308"/>
                <a:gd name="connsiteX2" fmla="*/ 257175 w 1127126"/>
                <a:gd name="connsiteY2" fmla="*/ 91568 h 1432308"/>
                <a:gd name="connsiteX3" fmla="*/ 419100 w 1127126"/>
                <a:gd name="connsiteY3" fmla="*/ 107443 h 1432308"/>
                <a:gd name="connsiteX4" fmla="*/ 619125 w 1127126"/>
                <a:gd name="connsiteY4" fmla="*/ 320168 h 1432308"/>
                <a:gd name="connsiteX5" fmla="*/ 600075 w 1127126"/>
                <a:gd name="connsiteY5" fmla="*/ 304293 h 1432308"/>
                <a:gd name="connsiteX6" fmla="*/ 587375 w 1127126"/>
                <a:gd name="connsiteY6" fmla="*/ 304293 h 1432308"/>
                <a:gd name="connsiteX7" fmla="*/ 247650 w 1127126"/>
                <a:gd name="connsiteY7" fmla="*/ 472568 h 1432308"/>
                <a:gd name="connsiteX8" fmla="*/ 317500 w 1127126"/>
                <a:gd name="connsiteY8" fmla="*/ 507493 h 1432308"/>
                <a:gd name="connsiteX9" fmla="*/ 342900 w 1127126"/>
                <a:gd name="connsiteY9" fmla="*/ 729743 h 1432308"/>
                <a:gd name="connsiteX10" fmla="*/ 447675 w 1127126"/>
                <a:gd name="connsiteY10" fmla="*/ 580518 h 1432308"/>
                <a:gd name="connsiteX11" fmla="*/ 635000 w 1127126"/>
                <a:gd name="connsiteY11" fmla="*/ 567818 h 1432308"/>
                <a:gd name="connsiteX12" fmla="*/ 736600 w 1127126"/>
                <a:gd name="connsiteY12" fmla="*/ 640843 h 1432308"/>
                <a:gd name="connsiteX13" fmla="*/ 736600 w 1127126"/>
                <a:gd name="connsiteY13" fmla="*/ 732918 h 1432308"/>
                <a:gd name="connsiteX14" fmla="*/ 530225 w 1127126"/>
                <a:gd name="connsiteY14" fmla="*/ 853568 h 1432308"/>
                <a:gd name="connsiteX15" fmla="*/ 628650 w 1127126"/>
                <a:gd name="connsiteY15" fmla="*/ 885318 h 1432308"/>
                <a:gd name="connsiteX16" fmla="*/ 546100 w 1127126"/>
                <a:gd name="connsiteY16" fmla="*/ 1021843 h 1432308"/>
                <a:gd name="connsiteX17" fmla="*/ 603250 w 1127126"/>
                <a:gd name="connsiteY17" fmla="*/ 1085343 h 1432308"/>
                <a:gd name="connsiteX18" fmla="*/ 454025 w 1127126"/>
                <a:gd name="connsiteY18" fmla="*/ 1209168 h 1432308"/>
                <a:gd name="connsiteX19" fmla="*/ 73025 w 1127126"/>
                <a:gd name="connsiteY19" fmla="*/ 1428243 h 1432308"/>
                <a:gd name="connsiteX20" fmla="*/ 292100 w 1127126"/>
                <a:gd name="connsiteY20" fmla="*/ 1342518 h 1432308"/>
                <a:gd name="connsiteX21" fmla="*/ 1127125 w 1127126"/>
                <a:gd name="connsiteY21" fmla="*/ 1228218 h 1432308"/>
                <a:gd name="connsiteX22" fmla="*/ 298450 w 1127126"/>
                <a:gd name="connsiteY22" fmla="*/ 1291718 h 1432308"/>
                <a:gd name="connsiteX23" fmla="*/ 793750 w 1127126"/>
                <a:gd name="connsiteY23" fmla="*/ 1145668 h 1432308"/>
                <a:gd name="connsiteX24" fmla="*/ 819150 w 1127126"/>
                <a:gd name="connsiteY24" fmla="*/ 1056768 h 1432308"/>
                <a:gd name="connsiteX25" fmla="*/ 952500 w 1127126"/>
                <a:gd name="connsiteY25" fmla="*/ 1040893 h 1432308"/>
                <a:gd name="connsiteX26" fmla="*/ 749300 w 1127126"/>
                <a:gd name="connsiteY26" fmla="*/ 742443 h 1432308"/>
                <a:gd name="connsiteX27" fmla="*/ 908050 w 1127126"/>
                <a:gd name="connsiteY27" fmla="*/ 958343 h 1432308"/>
                <a:gd name="connsiteX28" fmla="*/ 625475 w 1127126"/>
                <a:gd name="connsiteY28" fmla="*/ 926593 h 1432308"/>
                <a:gd name="connsiteX29" fmla="*/ 835025 w 1127126"/>
                <a:gd name="connsiteY29" fmla="*/ 834518 h 1432308"/>
                <a:gd name="connsiteX30" fmla="*/ 514350 w 1127126"/>
                <a:gd name="connsiteY30" fmla="*/ 732918 h 1432308"/>
                <a:gd name="connsiteX31" fmla="*/ 650875 w 1127126"/>
                <a:gd name="connsiteY31" fmla="*/ 551943 h 1432308"/>
                <a:gd name="connsiteX32" fmla="*/ 352425 w 1127126"/>
                <a:gd name="connsiteY32" fmla="*/ 580518 h 1432308"/>
                <a:gd name="connsiteX33" fmla="*/ 485775 w 1127126"/>
                <a:gd name="connsiteY33" fmla="*/ 247143 h 1432308"/>
                <a:gd name="connsiteX34" fmla="*/ 203200 w 1127126"/>
                <a:gd name="connsiteY34" fmla="*/ 329693 h 1432308"/>
                <a:gd name="connsiteX35" fmla="*/ 311150 w 1127126"/>
                <a:gd name="connsiteY35" fmla="*/ 174118 h 1432308"/>
                <a:gd name="connsiteX36" fmla="*/ 333375 w 1127126"/>
                <a:gd name="connsiteY36" fmla="*/ 126493 h 1432308"/>
                <a:gd name="connsiteX37" fmla="*/ 374650 w 1127126"/>
                <a:gd name="connsiteY37" fmla="*/ 94743 h 1432308"/>
                <a:gd name="connsiteX38" fmla="*/ 95250 w 1127126"/>
                <a:gd name="connsiteY38" fmla="*/ 294768 h 14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27126" h="1432308">
                  <a:moveTo>
                    <a:pt x="0" y="332868"/>
                  </a:moveTo>
                  <a:cubicBezTo>
                    <a:pt x="118269" y="191051"/>
                    <a:pt x="236538" y="49235"/>
                    <a:pt x="279400" y="9018"/>
                  </a:cubicBezTo>
                  <a:cubicBezTo>
                    <a:pt x="322262" y="-31199"/>
                    <a:pt x="233892" y="75164"/>
                    <a:pt x="257175" y="91568"/>
                  </a:cubicBezTo>
                  <a:cubicBezTo>
                    <a:pt x="280458" y="107972"/>
                    <a:pt x="358775" y="69343"/>
                    <a:pt x="419100" y="107443"/>
                  </a:cubicBezTo>
                  <a:cubicBezTo>
                    <a:pt x="479425" y="145543"/>
                    <a:pt x="619125" y="320168"/>
                    <a:pt x="619125" y="320168"/>
                  </a:cubicBezTo>
                  <a:cubicBezTo>
                    <a:pt x="649287" y="352976"/>
                    <a:pt x="600075" y="304293"/>
                    <a:pt x="600075" y="304293"/>
                  </a:cubicBezTo>
                  <a:cubicBezTo>
                    <a:pt x="594783" y="301647"/>
                    <a:pt x="646113" y="276247"/>
                    <a:pt x="587375" y="304293"/>
                  </a:cubicBezTo>
                  <a:cubicBezTo>
                    <a:pt x="528638" y="332339"/>
                    <a:pt x="292629" y="438701"/>
                    <a:pt x="247650" y="472568"/>
                  </a:cubicBezTo>
                  <a:cubicBezTo>
                    <a:pt x="202671" y="506435"/>
                    <a:pt x="301625" y="464631"/>
                    <a:pt x="317500" y="507493"/>
                  </a:cubicBezTo>
                  <a:cubicBezTo>
                    <a:pt x="333375" y="550355"/>
                    <a:pt x="321204" y="717572"/>
                    <a:pt x="342900" y="729743"/>
                  </a:cubicBezTo>
                  <a:cubicBezTo>
                    <a:pt x="364596" y="741914"/>
                    <a:pt x="398992" y="607506"/>
                    <a:pt x="447675" y="580518"/>
                  </a:cubicBezTo>
                  <a:cubicBezTo>
                    <a:pt x="496358" y="553531"/>
                    <a:pt x="586846" y="557764"/>
                    <a:pt x="635000" y="567818"/>
                  </a:cubicBezTo>
                  <a:cubicBezTo>
                    <a:pt x="683154" y="577872"/>
                    <a:pt x="719667" y="613326"/>
                    <a:pt x="736600" y="640843"/>
                  </a:cubicBezTo>
                  <a:cubicBezTo>
                    <a:pt x="753533" y="668360"/>
                    <a:pt x="770996" y="697464"/>
                    <a:pt x="736600" y="732918"/>
                  </a:cubicBezTo>
                  <a:cubicBezTo>
                    <a:pt x="702204" y="768372"/>
                    <a:pt x="548217" y="828168"/>
                    <a:pt x="530225" y="853568"/>
                  </a:cubicBezTo>
                  <a:cubicBezTo>
                    <a:pt x="512233" y="878968"/>
                    <a:pt x="626004" y="857272"/>
                    <a:pt x="628650" y="885318"/>
                  </a:cubicBezTo>
                  <a:cubicBezTo>
                    <a:pt x="631296" y="913364"/>
                    <a:pt x="550333" y="988505"/>
                    <a:pt x="546100" y="1021843"/>
                  </a:cubicBezTo>
                  <a:cubicBezTo>
                    <a:pt x="541867" y="1055181"/>
                    <a:pt x="618596" y="1054122"/>
                    <a:pt x="603250" y="1085343"/>
                  </a:cubicBezTo>
                  <a:cubicBezTo>
                    <a:pt x="587904" y="1116564"/>
                    <a:pt x="542396" y="1152018"/>
                    <a:pt x="454025" y="1209168"/>
                  </a:cubicBezTo>
                  <a:cubicBezTo>
                    <a:pt x="365654" y="1266318"/>
                    <a:pt x="100012" y="1406018"/>
                    <a:pt x="73025" y="1428243"/>
                  </a:cubicBezTo>
                  <a:cubicBezTo>
                    <a:pt x="46038" y="1450468"/>
                    <a:pt x="116417" y="1375856"/>
                    <a:pt x="292100" y="1342518"/>
                  </a:cubicBezTo>
                  <a:cubicBezTo>
                    <a:pt x="467783" y="1309181"/>
                    <a:pt x="1126067" y="1236685"/>
                    <a:pt x="1127125" y="1228218"/>
                  </a:cubicBezTo>
                  <a:cubicBezTo>
                    <a:pt x="1128183" y="1219751"/>
                    <a:pt x="354013" y="1305476"/>
                    <a:pt x="298450" y="1291718"/>
                  </a:cubicBezTo>
                  <a:cubicBezTo>
                    <a:pt x="242888" y="1277960"/>
                    <a:pt x="706967" y="1184826"/>
                    <a:pt x="793750" y="1145668"/>
                  </a:cubicBezTo>
                  <a:cubicBezTo>
                    <a:pt x="880533" y="1106510"/>
                    <a:pt x="792692" y="1074231"/>
                    <a:pt x="819150" y="1056768"/>
                  </a:cubicBezTo>
                  <a:cubicBezTo>
                    <a:pt x="845608" y="1039305"/>
                    <a:pt x="964142" y="1093280"/>
                    <a:pt x="952500" y="1040893"/>
                  </a:cubicBezTo>
                  <a:cubicBezTo>
                    <a:pt x="940858" y="988506"/>
                    <a:pt x="756708" y="756201"/>
                    <a:pt x="749300" y="742443"/>
                  </a:cubicBezTo>
                  <a:cubicBezTo>
                    <a:pt x="741892" y="728685"/>
                    <a:pt x="928687" y="927651"/>
                    <a:pt x="908050" y="958343"/>
                  </a:cubicBezTo>
                  <a:cubicBezTo>
                    <a:pt x="887413" y="989035"/>
                    <a:pt x="637646" y="947230"/>
                    <a:pt x="625475" y="926593"/>
                  </a:cubicBezTo>
                  <a:cubicBezTo>
                    <a:pt x="613304" y="905956"/>
                    <a:pt x="853546" y="866797"/>
                    <a:pt x="835025" y="834518"/>
                  </a:cubicBezTo>
                  <a:cubicBezTo>
                    <a:pt x="816504" y="802239"/>
                    <a:pt x="545042" y="780014"/>
                    <a:pt x="514350" y="732918"/>
                  </a:cubicBezTo>
                  <a:cubicBezTo>
                    <a:pt x="483658" y="685822"/>
                    <a:pt x="677863" y="577343"/>
                    <a:pt x="650875" y="551943"/>
                  </a:cubicBezTo>
                  <a:cubicBezTo>
                    <a:pt x="623888" y="526543"/>
                    <a:pt x="379942" y="631318"/>
                    <a:pt x="352425" y="580518"/>
                  </a:cubicBezTo>
                  <a:cubicBezTo>
                    <a:pt x="324908" y="529718"/>
                    <a:pt x="510646" y="288947"/>
                    <a:pt x="485775" y="247143"/>
                  </a:cubicBezTo>
                  <a:cubicBezTo>
                    <a:pt x="460904" y="205339"/>
                    <a:pt x="232304" y="341864"/>
                    <a:pt x="203200" y="329693"/>
                  </a:cubicBezTo>
                  <a:cubicBezTo>
                    <a:pt x="174096" y="317522"/>
                    <a:pt x="289454" y="207985"/>
                    <a:pt x="311150" y="174118"/>
                  </a:cubicBezTo>
                  <a:cubicBezTo>
                    <a:pt x="332846" y="140251"/>
                    <a:pt x="322792" y="139722"/>
                    <a:pt x="333375" y="126493"/>
                  </a:cubicBezTo>
                  <a:cubicBezTo>
                    <a:pt x="343958" y="113264"/>
                    <a:pt x="374650" y="94743"/>
                    <a:pt x="374650" y="94743"/>
                  </a:cubicBezTo>
                  <a:lnTo>
                    <a:pt x="95250" y="294768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657E9967-69A2-F3AC-0CFB-0225FB973923}"/>
                </a:ext>
              </a:extLst>
            </p:cNvPr>
            <p:cNvSpPr/>
            <p:nvPr/>
          </p:nvSpPr>
          <p:spPr>
            <a:xfrm>
              <a:off x="5813425" y="1774825"/>
              <a:ext cx="987425" cy="1133475"/>
            </a:xfrm>
            <a:custGeom>
              <a:avLst/>
              <a:gdLst>
                <a:gd name="connsiteX0" fmla="*/ 0 w 987425"/>
                <a:gd name="connsiteY0" fmla="*/ 0 h 1133475"/>
                <a:gd name="connsiteX1" fmla="*/ 104775 w 987425"/>
                <a:gd name="connsiteY1" fmla="*/ 279400 h 1133475"/>
                <a:gd name="connsiteX2" fmla="*/ 333375 w 987425"/>
                <a:gd name="connsiteY2" fmla="*/ 492125 h 1133475"/>
                <a:gd name="connsiteX3" fmla="*/ 139700 w 987425"/>
                <a:gd name="connsiteY3" fmla="*/ 390525 h 1133475"/>
                <a:gd name="connsiteX4" fmla="*/ 333375 w 987425"/>
                <a:gd name="connsiteY4" fmla="*/ 733425 h 1133475"/>
                <a:gd name="connsiteX5" fmla="*/ 219075 w 987425"/>
                <a:gd name="connsiteY5" fmla="*/ 549275 h 1133475"/>
                <a:gd name="connsiteX6" fmla="*/ 438150 w 987425"/>
                <a:gd name="connsiteY6" fmla="*/ 955675 h 1133475"/>
                <a:gd name="connsiteX7" fmla="*/ 361950 w 987425"/>
                <a:gd name="connsiteY7" fmla="*/ 882650 h 1133475"/>
                <a:gd name="connsiteX8" fmla="*/ 828675 w 987425"/>
                <a:gd name="connsiteY8" fmla="*/ 901700 h 1133475"/>
                <a:gd name="connsiteX9" fmla="*/ 561975 w 987425"/>
                <a:gd name="connsiteY9" fmla="*/ 498475 h 1133475"/>
                <a:gd name="connsiteX10" fmla="*/ 838200 w 987425"/>
                <a:gd name="connsiteY10" fmla="*/ 1009650 h 1133475"/>
                <a:gd name="connsiteX11" fmla="*/ 987425 w 987425"/>
                <a:gd name="connsiteY1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7425" h="1133475">
                  <a:moveTo>
                    <a:pt x="0" y="0"/>
                  </a:moveTo>
                  <a:cubicBezTo>
                    <a:pt x="24606" y="98689"/>
                    <a:pt x="49213" y="197379"/>
                    <a:pt x="104775" y="279400"/>
                  </a:cubicBezTo>
                  <a:cubicBezTo>
                    <a:pt x="160337" y="361421"/>
                    <a:pt x="327554" y="473604"/>
                    <a:pt x="333375" y="492125"/>
                  </a:cubicBezTo>
                  <a:cubicBezTo>
                    <a:pt x="339196" y="510646"/>
                    <a:pt x="139700" y="350308"/>
                    <a:pt x="139700" y="390525"/>
                  </a:cubicBezTo>
                  <a:cubicBezTo>
                    <a:pt x="139700" y="430742"/>
                    <a:pt x="320146" y="706967"/>
                    <a:pt x="333375" y="733425"/>
                  </a:cubicBezTo>
                  <a:cubicBezTo>
                    <a:pt x="346604" y="759883"/>
                    <a:pt x="201613" y="512233"/>
                    <a:pt x="219075" y="549275"/>
                  </a:cubicBezTo>
                  <a:cubicBezTo>
                    <a:pt x="236537" y="586317"/>
                    <a:pt x="414338" y="900113"/>
                    <a:pt x="438150" y="955675"/>
                  </a:cubicBezTo>
                  <a:cubicBezTo>
                    <a:pt x="461962" y="1011237"/>
                    <a:pt x="296863" y="891646"/>
                    <a:pt x="361950" y="882650"/>
                  </a:cubicBezTo>
                  <a:cubicBezTo>
                    <a:pt x="427037" y="873654"/>
                    <a:pt x="795338" y="965729"/>
                    <a:pt x="828675" y="901700"/>
                  </a:cubicBezTo>
                  <a:cubicBezTo>
                    <a:pt x="862012" y="837671"/>
                    <a:pt x="560388" y="480483"/>
                    <a:pt x="561975" y="498475"/>
                  </a:cubicBezTo>
                  <a:cubicBezTo>
                    <a:pt x="563563" y="516467"/>
                    <a:pt x="767292" y="903817"/>
                    <a:pt x="838200" y="1009650"/>
                  </a:cubicBezTo>
                  <a:cubicBezTo>
                    <a:pt x="909108" y="1115483"/>
                    <a:pt x="948266" y="1124479"/>
                    <a:pt x="987425" y="11334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6857EB06-5372-FE33-CECF-626FC29DE211}"/>
                </a:ext>
              </a:extLst>
            </p:cNvPr>
            <p:cNvSpPr/>
            <p:nvPr/>
          </p:nvSpPr>
          <p:spPr>
            <a:xfrm>
              <a:off x="5745064" y="1101698"/>
              <a:ext cx="1296678" cy="569017"/>
            </a:xfrm>
            <a:custGeom>
              <a:avLst/>
              <a:gdLst>
                <a:gd name="connsiteX0" fmla="*/ 1983 w 1296678"/>
                <a:gd name="connsiteY0" fmla="*/ 261356 h 569017"/>
                <a:gd name="connsiteX1" fmla="*/ 172899 w 1296678"/>
                <a:gd name="connsiteY1" fmla="*/ 235719 h 569017"/>
                <a:gd name="connsiteX2" fmla="*/ 1095844 w 1296678"/>
                <a:gd name="connsiteY2" fmla="*/ 13528 h 569017"/>
                <a:gd name="connsiteX3" fmla="*/ 1070207 w 1296678"/>
                <a:gd name="connsiteY3" fmla="*/ 56257 h 569017"/>
                <a:gd name="connsiteX4" fmla="*/ 1296671 w 1296678"/>
                <a:gd name="connsiteY4" fmla="*/ 316904 h 569017"/>
                <a:gd name="connsiteX5" fmla="*/ 1061661 w 1296678"/>
                <a:gd name="connsiteY5" fmla="*/ 248538 h 569017"/>
                <a:gd name="connsiteX6" fmla="*/ 1194121 w 1296678"/>
                <a:gd name="connsiteY6" fmla="*/ 398089 h 569017"/>
                <a:gd name="connsiteX7" fmla="*/ 715557 w 1296678"/>
                <a:gd name="connsiteY7" fmla="*/ 180171 h 569017"/>
                <a:gd name="connsiteX8" fmla="*/ 1125755 w 1296678"/>
                <a:gd name="connsiteY8" fmla="*/ 436545 h 569017"/>
                <a:gd name="connsiteX9" fmla="*/ 933474 w 1296678"/>
                <a:gd name="connsiteY9" fmla="*/ 248538 h 569017"/>
                <a:gd name="connsiteX10" fmla="*/ 343815 w 1296678"/>
                <a:gd name="connsiteY10" fmla="*/ 393816 h 569017"/>
                <a:gd name="connsiteX11" fmla="*/ 668555 w 1296678"/>
                <a:gd name="connsiteY11" fmla="*/ 569005 h 569017"/>
                <a:gd name="connsiteX12" fmla="*/ 288267 w 1296678"/>
                <a:gd name="connsiteY12" fmla="*/ 385270 h 569017"/>
                <a:gd name="connsiteX13" fmla="*/ 275448 w 1296678"/>
                <a:gd name="connsiteY13" fmla="*/ 402362 h 56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6678" h="569017">
                  <a:moveTo>
                    <a:pt x="1983" y="261356"/>
                  </a:moveTo>
                  <a:cubicBezTo>
                    <a:pt x="-3714" y="269190"/>
                    <a:pt x="-9411" y="277024"/>
                    <a:pt x="172899" y="235719"/>
                  </a:cubicBezTo>
                  <a:cubicBezTo>
                    <a:pt x="355209" y="194414"/>
                    <a:pt x="946293" y="43438"/>
                    <a:pt x="1095844" y="13528"/>
                  </a:cubicBezTo>
                  <a:cubicBezTo>
                    <a:pt x="1245395" y="-16382"/>
                    <a:pt x="1036736" y="5694"/>
                    <a:pt x="1070207" y="56257"/>
                  </a:cubicBezTo>
                  <a:cubicBezTo>
                    <a:pt x="1103678" y="106820"/>
                    <a:pt x="1298095" y="284857"/>
                    <a:pt x="1296671" y="316904"/>
                  </a:cubicBezTo>
                  <a:cubicBezTo>
                    <a:pt x="1295247" y="348951"/>
                    <a:pt x="1078753" y="235007"/>
                    <a:pt x="1061661" y="248538"/>
                  </a:cubicBezTo>
                  <a:cubicBezTo>
                    <a:pt x="1044569" y="262069"/>
                    <a:pt x="1251805" y="409483"/>
                    <a:pt x="1194121" y="398089"/>
                  </a:cubicBezTo>
                  <a:cubicBezTo>
                    <a:pt x="1136437" y="386695"/>
                    <a:pt x="726951" y="173762"/>
                    <a:pt x="715557" y="180171"/>
                  </a:cubicBezTo>
                  <a:cubicBezTo>
                    <a:pt x="704163" y="186580"/>
                    <a:pt x="1089436" y="425151"/>
                    <a:pt x="1125755" y="436545"/>
                  </a:cubicBezTo>
                  <a:cubicBezTo>
                    <a:pt x="1162074" y="447939"/>
                    <a:pt x="1063797" y="255659"/>
                    <a:pt x="933474" y="248538"/>
                  </a:cubicBezTo>
                  <a:cubicBezTo>
                    <a:pt x="803151" y="241417"/>
                    <a:pt x="387968" y="340405"/>
                    <a:pt x="343815" y="393816"/>
                  </a:cubicBezTo>
                  <a:cubicBezTo>
                    <a:pt x="299662" y="447227"/>
                    <a:pt x="677813" y="570429"/>
                    <a:pt x="668555" y="569005"/>
                  </a:cubicBezTo>
                  <a:cubicBezTo>
                    <a:pt x="659297" y="567581"/>
                    <a:pt x="353785" y="413044"/>
                    <a:pt x="288267" y="385270"/>
                  </a:cubicBezTo>
                  <a:cubicBezTo>
                    <a:pt x="222749" y="357496"/>
                    <a:pt x="249098" y="379929"/>
                    <a:pt x="275448" y="402362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C0B662CE-8D98-D7FD-911F-0D70CC02805E}"/>
                </a:ext>
              </a:extLst>
            </p:cNvPr>
            <p:cNvSpPr/>
            <p:nvPr/>
          </p:nvSpPr>
          <p:spPr>
            <a:xfrm>
              <a:off x="4631719" y="1435693"/>
              <a:ext cx="1082852" cy="546931"/>
            </a:xfrm>
            <a:custGeom>
              <a:avLst/>
              <a:gdLst>
                <a:gd name="connsiteX0" fmla="*/ 846135 w 1082852"/>
                <a:gd name="connsiteY0" fmla="*/ 0 h 546931"/>
                <a:gd name="connsiteX1" fmla="*/ 897410 w 1082852"/>
                <a:gd name="connsiteY1" fmla="*/ 76913 h 546931"/>
                <a:gd name="connsiteX2" fmla="*/ 1051234 w 1082852"/>
                <a:gd name="connsiteY2" fmla="*/ 324741 h 546931"/>
                <a:gd name="connsiteX3" fmla="*/ 871773 w 1082852"/>
                <a:gd name="connsiteY3" fmla="*/ 329014 h 546931"/>
                <a:gd name="connsiteX4" fmla="*/ 935866 w 1082852"/>
                <a:gd name="connsiteY4" fmla="*/ 414471 h 546931"/>
                <a:gd name="connsiteX5" fmla="*/ 670946 w 1082852"/>
                <a:gd name="connsiteY5" fmla="*/ 354651 h 546931"/>
                <a:gd name="connsiteX6" fmla="*/ 722221 w 1082852"/>
                <a:gd name="connsiteY6" fmla="*/ 410199 h 546931"/>
                <a:gd name="connsiteX7" fmla="*/ 102 w 1082852"/>
                <a:gd name="connsiteY7" fmla="*/ 521294 h 546931"/>
                <a:gd name="connsiteX8" fmla="*/ 777769 w 1082852"/>
                <a:gd name="connsiteY8" fmla="*/ 444382 h 546931"/>
                <a:gd name="connsiteX9" fmla="*/ 1059780 w 1082852"/>
                <a:gd name="connsiteY9" fmla="*/ 452928 h 546931"/>
                <a:gd name="connsiteX10" fmla="*/ 230838 w 1082852"/>
                <a:gd name="connsiteY10" fmla="*/ 546931 h 54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2852" h="546931">
                  <a:moveTo>
                    <a:pt x="846135" y="0"/>
                  </a:moveTo>
                  <a:cubicBezTo>
                    <a:pt x="854681" y="11395"/>
                    <a:pt x="863227" y="22790"/>
                    <a:pt x="897410" y="76913"/>
                  </a:cubicBezTo>
                  <a:cubicBezTo>
                    <a:pt x="931593" y="131036"/>
                    <a:pt x="1055507" y="282724"/>
                    <a:pt x="1051234" y="324741"/>
                  </a:cubicBezTo>
                  <a:cubicBezTo>
                    <a:pt x="1046961" y="366758"/>
                    <a:pt x="891001" y="314059"/>
                    <a:pt x="871773" y="329014"/>
                  </a:cubicBezTo>
                  <a:cubicBezTo>
                    <a:pt x="852545" y="343969"/>
                    <a:pt x="969337" y="410198"/>
                    <a:pt x="935866" y="414471"/>
                  </a:cubicBezTo>
                  <a:cubicBezTo>
                    <a:pt x="902395" y="418744"/>
                    <a:pt x="706553" y="355363"/>
                    <a:pt x="670946" y="354651"/>
                  </a:cubicBezTo>
                  <a:cubicBezTo>
                    <a:pt x="635339" y="353939"/>
                    <a:pt x="834028" y="382425"/>
                    <a:pt x="722221" y="410199"/>
                  </a:cubicBezTo>
                  <a:cubicBezTo>
                    <a:pt x="610414" y="437973"/>
                    <a:pt x="-9156" y="515597"/>
                    <a:pt x="102" y="521294"/>
                  </a:cubicBezTo>
                  <a:cubicBezTo>
                    <a:pt x="9360" y="526991"/>
                    <a:pt x="601156" y="455776"/>
                    <a:pt x="777769" y="444382"/>
                  </a:cubicBezTo>
                  <a:cubicBezTo>
                    <a:pt x="954382" y="432988"/>
                    <a:pt x="1150935" y="435836"/>
                    <a:pt x="1059780" y="452928"/>
                  </a:cubicBezTo>
                  <a:cubicBezTo>
                    <a:pt x="968625" y="470020"/>
                    <a:pt x="599731" y="508475"/>
                    <a:pt x="230838" y="54693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2895DE01-174B-3517-0B1B-3A3D32033204}"/>
                </a:ext>
              </a:extLst>
            </p:cNvPr>
            <p:cNvSpPr/>
            <p:nvPr/>
          </p:nvSpPr>
          <p:spPr>
            <a:xfrm>
              <a:off x="6480635" y="1895475"/>
              <a:ext cx="1152856" cy="830826"/>
            </a:xfrm>
            <a:custGeom>
              <a:avLst/>
              <a:gdLst>
                <a:gd name="connsiteX0" fmla="*/ 463090 w 1152856"/>
                <a:gd name="connsiteY0" fmla="*/ 66675 h 830826"/>
                <a:gd name="connsiteX1" fmla="*/ 21765 w 1152856"/>
                <a:gd name="connsiteY1" fmla="*/ 415925 h 830826"/>
                <a:gd name="connsiteX2" fmla="*/ 69390 w 1152856"/>
                <a:gd name="connsiteY2" fmla="*/ 457200 h 830826"/>
                <a:gd name="connsiteX3" fmla="*/ 85265 w 1152856"/>
                <a:gd name="connsiteY3" fmla="*/ 565150 h 830826"/>
                <a:gd name="connsiteX4" fmla="*/ 488490 w 1152856"/>
                <a:gd name="connsiteY4" fmla="*/ 542925 h 830826"/>
                <a:gd name="connsiteX5" fmla="*/ 355140 w 1152856"/>
                <a:gd name="connsiteY5" fmla="*/ 692150 h 830826"/>
                <a:gd name="connsiteX6" fmla="*/ 348790 w 1152856"/>
                <a:gd name="connsiteY6" fmla="*/ 822325 h 830826"/>
                <a:gd name="connsiteX7" fmla="*/ 840915 w 1152856"/>
                <a:gd name="connsiteY7" fmla="*/ 809625 h 830826"/>
                <a:gd name="connsiteX8" fmla="*/ 999665 w 1152856"/>
                <a:gd name="connsiteY8" fmla="*/ 739775 h 830826"/>
                <a:gd name="connsiteX9" fmla="*/ 1152065 w 1152856"/>
                <a:gd name="connsiteY9" fmla="*/ 454025 h 830826"/>
                <a:gd name="connsiteX10" fmla="*/ 1053640 w 1152856"/>
                <a:gd name="connsiteY10" fmla="*/ 390525 h 830826"/>
                <a:gd name="connsiteX11" fmla="*/ 926640 w 1152856"/>
                <a:gd name="connsiteY11" fmla="*/ 377825 h 830826"/>
                <a:gd name="connsiteX12" fmla="*/ 964740 w 1152856"/>
                <a:gd name="connsiteY12" fmla="*/ 349250 h 830826"/>
                <a:gd name="connsiteX13" fmla="*/ 720265 w 1152856"/>
                <a:gd name="connsiteY13" fmla="*/ 0 h 83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856" h="830826">
                  <a:moveTo>
                    <a:pt x="463090" y="66675"/>
                  </a:moveTo>
                  <a:cubicBezTo>
                    <a:pt x="275236" y="208756"/>
                    <a:pt x="87382" y="350838"/>
                    <a:pt x="21765" y="415925"/>
                  </a:cubicBezTo>
                  <a:cubicBezTo>
                    <a:pt x="-43852" y="481013"/>
                    <a:pt x="58807" y="432329"/>
                    <a:pt x="69390" y="457200"/>
                  </a:cubicBezTo>
                  <a:cubicBezTo>
                    <a:pt x="79973" y="482071"/>
                    <a:pt x="15415" y="550863"/>
                    <a:pt x="85265" y="565150"/>
                  </a:cubicBezTo>
                  <a:cubicBezTo>
                    <a:pt x="155115" y="579437"/>
                    <a:pt x="443511" y="521758"/>
                    <a:pt x="488490" y="542925"/>
                  </a:cubicBezTo>
                  <a:cubicBezTo>
                    <a:pt x="533469" y="564092"/>
                    <a:pt x="378423" y="645583"/>
                    <a:pt x="355140" y="692150"/>
                  </a:cubicBezTo>
                  <a:cubicBezTo>
                    <a:pt x="331857" y="738717"/>
                    <a:pt x="267828" y="802746"/>
                    <a:pt x="348790" y="822325"/>
                  </a:cubicBezTo>
                  <a:cubicBezTo>
                    <a:pt x="429752" y="841904"/>
                    <a:pt x="732436" y="823383"/>
                    <a:pt x="840915" y="809625"/>
                  </a:cubicBezTo>
                  <a:cubicBezTo>
                    <a:pt x="949394" y="795867"/>
                    <a:pt x="947807" y="799042"/>
                    <a:pt x="999665" y="739775"/>
                  </a:cubicBezTo>
                  <a:cubicBezTo>
                    <a:pt x="1051523" y="680508"/>
                    <a:pt x="1143069" y="512233"/>
                    <a:pt x="1152065" y="454025"/>
                  </a:cubicBezTo>
                  <a:cubicBezTo>
                    <a:pt x="1161061" y="395817"/>
                    <a:pt x="1091211" y="403225"/>
                    <a:pt x="1053640" y="390525"/>
                  </a:cubicBezTo>
                  <a:cubicBezTo>
                    <a:pt x="1016069" y="377825"/>
                    <a:pt x="941457" y="384704"/>
                    <a:pt x="926640" y="377825"/>
                  </a:cubicBezTo>
                  <a:cubicBezTo>
                    <a:pt x="911823" y="370946"/>
                    <a:pt x="999136" y="412221"/>
                    <a:pt x="964740" y="349250"/>
                  </a:cubicBezTo>
                  <a:cubicBezTo>
                    <a:pt x="930344" y="286279"/>
                    <a:pt x="825304" y="143139"/>
                    <a:pt x="72026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B5C1529B-BD16-7B43-A916-2A8A57BAA5BE}"/>
                </a:ext>
              </a:extLst>
            </p:cNvPr>
            <p:cNvSpPr/>
            <p:nvPr/>
          </p:nvSpPr>
          <p:spPr>
            <a:xfrm>
              <a:off x="6731000" y="2057391"/>
              <a:ext cx="642027" cy="626895"/>
            </a:xfrm>
            <a:custGeom>
              <a:avLst/>
              <a:gdLst>
                <a:gd name="connsiteX0" fmla="*/ 0 w 642027"/>
                <a:gd name="connsiteY0" fmla="*/ 44459 h 626895"/>
                <a:gd name="connsiteX1" fmla="*/ 549275 w 642027"/>
                <a:gd name="connsiteY1" fmla="*/ 9 h 626895"/>
                <a:gd name="connsiteX2" fmla="*/ 581025 w 642027"/>
                <a:gd name="connsiteY2" fmla="*/ 47634 h 626895"/>
                <a:gd name="connsiteX3" fmla="*/ 260350 w 642027"/>
                <a:gd name="connsiteY3" fmla="*/ 120659 h 626895"/>
                <a:gd name="connsiteX4" fmla="*/ 231775 w 642027"/>
                <a:gd name="connsiteY4" fmla="*/ 171459 h 626895"/>
                <a:gd name="connsiteX5" fmla="*/ 488950 w 642027"/>
                <a:gd name="connsiteY5" fmla="*/ 174634 h 626895"/>
                <a:gd name="connsiteX6" fmla="*/ 635000 w 642027"/>
                <a:gd name="connsiteY6" fmla="*/ 301634 h 626895"/>
                <a:gd name="connsiteX7" fmla="*/ 590550 w 642027"/>
                <a:gd name="connsiteY7" fmla="*/ 561984 h 626895"/>
                <a:gd name="connsiteX8" fmla="*/ 346075 w 642027"/>
                <a:gd name="connsiteY8" fmla="*/ 625484 h 626895"/>
                <a:gd name="connsiteX9" fmla="*/ 171450 w 642027"/>
                <a:gd name="connsiteY9" fmla="*/ 596909 h 626895"/>
                <a:gd name="connsiteX10" fmla="*/ 101600 w 642027"/>
                <a:gd name="connsiteY10" fmla="*/ 495309 h 626895"/>
                <a:gd name="connsiteX11" fmla="*/ 193675 w 642027"/>
                <a:gd name="connsiteY11" fmla="*/ 441334 h 626895"/>
                <a:gd name="connsiteX12" fmla="*/ 419100 w 642027"/>
                <a:gd name="connsiteY12" fmla="*/ 460384 h 626895"/>
                <a:gd name="connsiteX13" fmla="*/ 508000 w 642027"/>
                <a:gd name="connsiteY13" fmla="*/ 406409 h 626895"/>
                <a:gd name="connsiteX14" fmla="*/ 327025 w 642027"/>
                <a:gd name="connsiteY14" fmla="*/ 301634 h 626895"/>
                <a:gd name="connsiteX15" fmla="*/ 206375 w 642027"/>
                <a:gd name="connsiteY15" fmla="*/ 339734 h 626895"/>
                <a:gd name="connsiteX16" fmla="*/ 34925 w 642027"/>
                <a:gd name="connsiteY16" fmla="*/ 323859 h 626895"/>
                <a:gd name="connsiteX17" fmla="*/ 57150 w 642027"/>
                <a:gd name="connsiteY17" fmla="*/ 250834 h 626895"/>
                <a:gd name="connsiteX18" fmla="*/ 19050 w 642027"/>
                <a:gd name="connsiteY18" fmla="*/ 165109 h 62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2027" h="626895">
                  <a:moveTo>
                    <a:pt x="0" y="44459"/>
                  </a:moveTo>
                  <a:cubicBezTo>
                    <a:pt x="226219" y="21969"/>
                    <a:pt x="452438" y="-520"/>
                    <a:pt x="549275" y="9"/>
                  </a:cubicBezTo>
                  <a:cubicBezTo>
                    <a:pt x="646112" y="538"/>
                    <a:pt x="629179" y="27526"/>
                    <a:pt x="581025" y="47634"/>
                  </a:cubicBezTo>
                  <a:cubicBezTo>
                    <a:pt x="532871" y="67742"/>
                    <a:pt x="318558" y="100022"/>
                    <a:pt x="260350" y="120659"/>
                  </a:cubicBezTo>
                  <a:cubicBezTo>
                    <a:pt x="202142" y="141296"/>
                    <a:pt x="193675" y="162463"/>
                    <a:pt x="231775" y="171459"/>
                  </a:cubicBezTo>
                  <a:cubicBezTo>
                    <a:pt x="269875" y="180455"/>
                    <a:pt x="421746" y="152938"/>
                    <a:pt x="488950" y="174634"/>
                  </a:cubicBezTo>
                  <a:cubicBezTo>
                    <a:pt x="556154" y="196330"/>
                    <a:pt x="618067" y="237076"/>
                    <a:pt x="635000" y="301634"/>
                  </a:cubicBezTo>
                  <a:cubicBezTo>
                    <a:pt x="651933" y="366192"/>
                    <a:pt x="638704" y="508009"/>
                    <a:pt x="590550" y="561984"/>
                  </a:cubicBezTo>
                  <a:cubicBezTo>
                    <a:pt x="542396" y="615959"/>
                    <a:pt x="415925" y="619663"/>
                    <a:pt x="346075" y="625484"/>
                  </a:cubicBezTo>
                  <a:cubicBezTo>
                    <a:pt x="276225" y="631305"/>
                    <a:pt x="212196" y="618605"/>
                    <a:pt x="171450" y="596909"/>
                  </a:cubicBezTo>
                  <a:cubicBezTo>
                    <a:pt x="130704" y="575213"/>
                    <a:pt x="97896" y="521238"/>
                    <a:pt x="101600" y="495309"/>
                  </a:cubicBezTo>
                  <a:cubicBezTo>
                    <a:pt x="105304" y="469380"/>
                    <a:pt x="140758" y="447155"/>
                    <a:pt x="193675" y="441334"/>
                  </a:cubicBezTo>
                  <a:cubicBezTo>
                    <a:pt x="246592" y="435513"/>
                    <a:pt x="366713" y="466205"/>
                    <a:pt x="419100" y="460384"/>
                  </a:cubicBezTo>
                  <a:cubicBezTo>
                    <a:pt x="471487" y="454563"/>
                    <a:pt x="523346" y="432867"/>
                    <a:pt x="508000" y="406409"/>
                  </a:cubicBezTo>
                  <a:cubicBezTo>
                    <a:pt x="492654" y="379951"/>
                    <a:pt x="377296" y="312746"/>
                    <a:pt x="327025" y="301634"/>
                  </a:cubicBezTo>
                  <a:cubicBezTo>
                    <a:pt x="276754" y="290522"/>
                    <a:pt x="255058" y="336030"/>
                    <a:pt x="206375" y="339734"/>
                  </a:cubicBezTo>
                  <a:cubicBezTo>
                    <a:pt x="157692" y="343438"/>
                    <a:pt x="59796" y="338676"/>
                    <a:pt x="34925" y="323859"/>
                  </a:cubicBezTo>
                  <a:cubicBezTo>
                    <a:pt x="10054" y="309042"/>
                    <a:pt x="59796" y="277292"/>
                    <a:pt x="57150" y="250834"/>
                  </a:cubicBezTo>
                  <a:cubicBezTo>
                    <a:pt x="54504" y="224376"/>
                    <a:pt x="36777" y="194742"/>
                    <a:pt x="19050" y="16510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5EB91340-182C-CC37-1DD1-1E19F6A1509E}"/>
                </a:ext>
              </a:extLst>
            </p:cNvPr>
            <p:cNvSpPr/>
            <p:nvPr/>
          </p:nvSpPr>
          <p:spPr>
            <a:xfrm>
              <a:off x="6921500" y="2019300"/>
              <a:ext cx="44450" cy="298450"/>
            </a:xfrm>
            <a:custGeom>
              <a:avLst/>
              <a:gdLst>
                <a:gd name="connsiteX0" fmla="*/ 44450 w 44450"/>
                <a:gd name="connsiteY0" fmla="*/ 0 h 298450"/>
                <a:gd name="connsiteX1" fmla="*/ 0 w 44450"/>
                <a:gd name="connsiteY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298450">
                  <a:moveTo>
                    <a:pt x="44450" y="0"/>
                  </a:moveTo>
                  <a:lnTo>
                    <a:pt x="0" y="298450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407A2116-1B98-D98E-9727-1DDA3C0827C1}"/>
                </a:ext>
              </a:extLst>
            </p:cNvPr>
            <p:cNvSpPr/>
            <p:nvPr/>
          </p:nvSpPr>
          <p:spPr>
            <a:xfrm>
              <a:off x="6558513" y="2886075"/>
              <a:ext cx="137960" cy="296028"/>
            </a:xfrm>
            <a:custGeom>
              <a:avLst/>
              <a:gdLst>
                <a:gd name="connsiteX0" fmla="*/ 77237 w 137960"/>
                <a:gd name="connsiteY0" fmla="*/ 0 h 296028"/>
                <a:gd name="connsiteX1" fmla="*/ 1037 w 137960"/>
                <a:gd name="connsiteY1" fmla="*/ 209550 h 296028"/>
                <a:gd name="connsiteX2" fmla="*/ 35962 w 137960"/>
                <a:gd name="connsiteY2" fmla="*/ 171450 h 296028"/>
                <a:gd name="connsiteX3" fmla="*/ 77237 w 137960"/>
                <a:gd name="connsiteY3" fmla="*/ 209550 h 296028"/>
                <a:gd name="connsiteX4" fmla="*/ 137562 w 137960"/>
                <a:gd name="connsiteY4" fmla="*/ 295275 h 296028"/>
                <a:gd name="connsiteX5" fmla="*/ 102637 w 137960"/>
                <a:gd name="connsiteY5" fmla="*/ 155575 h 296028"/>
                <a:gd name="connsiteX6" fmla="*/ 86762 w 137960"/>
                <a:gd name="connsiteY6" fmla="*/ 101600 h 29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60" h="296028">
                  <a:moveTo>
                    <a:pt x="77237" y="0"/>
                  </a:moveTo>
                  <a:cubicBezTo>
                    <a:pt x="42576" y="90487"/>
                    <a:pt x="7916" y="180975"/>
                    <a:pt x="1037" y="209550"/>
                  </a:cubicBezTo>
                  <a:cubicBezTo>
                    <a:pt x="-5842" y="238125"/>
                    <a:pt x="23262" y="171450"/>
                    <a:pt x="35962" y="171450"/>
                  </a:cubicBezTo>
                  <a:cubicBezTo>
                    <a:pt x="48662" y="171450"/>
                    <a:pt x="60304" y="188913"/>
                    <a:pt x="77237" y="209550"/>
                  </a:cubicBezTo>
                  <a:cubicBezTo>
                    <a:pt x="94170" y="230188"/>
                    <a:pt x="133329" y="304271"/>
                    <a:pt x="137562" y="295275"/>
                  </a:cubicBezTo>
                  <a:cubicBezTo>
                    <a:pt x="141795" y="286279"/>
                    <a:pt x="111104" y="187854"/>
                    <a:pt x="102637" y="155575"/>
                  </a:cubicBezTo>
                  <a:cubicBezTo>
                    <a:pt x="94170" y="123296"/>
                    <a:pt x="90466" y="112448"/>
                    <a:pt x="86762" y="1016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5A30C797-3ACA-267C-5BB4-A4319780B7B6}"/>
                </a:ext>
              </a:extLst>
            </p:cNvPr>
            <p:cNvSpPr/>
            <p:nvPr/>
          </p:nvSpPr>
          <p:spPr>
            <a:xfrm>
              <a:off x="6695859" y="2838450"/>
              <a:ext cx="166922" cy="288995"/>
            </a:xfrm>
            <a:custGeom>
              <a:avLst/>
              <a:gdLst>
                <a:gd name="connsiteX0" fmla="*/ 25616 w 166922"/>
                <a:gd name="connsiteY0" fmla="*/ 0 h 288995"/>
                <a:gd name="connsiteX1" fmla="*/ 216 w 166922"/>
                <a:gd name="connsiteY1" fmla="*/ 193675 h 288995"/>
                <a:gd name="connsiteX2" fmla="*/ 38316 w 166922"/>
                <a:gd name="connsiteY2" fmla="*/ 130175 h 288995"/>
                <a:gd name="connsiteX3" fmla="*/ 82766 w 166922"/>
                <a:gd name="connsiteY3" fmla="*/ 88900 h 288995"/>
                <a:gd name="connsiteX4" fmla="*/ 104991 w 166922"/>
                <a:gd name="connsiteY4" fmla="*/ 152400 h 288995"/>
                <a:gd name="connsiteX5" fmla="*/ 92291 w 166922"/>
                <a:gd name="connsiteY5" fmla="*/ 222250 h 288995"/>
                <a:gd name="connsiteX6" fmla="*/ 111341 w 166922"/>
                <a:gd name="connsiteY6" fmla="*/ 288925 h 288995"/>
                <a:gd name="connsiteX7" fmla="*/ 162141 w 166922"/>
                <a:gd name="connsiteY7" fmla="*/ 209550 h 288995"/>
                <a:gd name="connsiteX8" fmla="*/ 155791 w 166922"/>
                <a:gd name="connsiteY8" fmla="*/ 44450 h 288995"/>
                <a:gd name="connsiteX9" fmla="*/ 82766 w 166922"/>
                <a:gd name="connsiteY9" fmla="*/ 38100 h 2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22" h="288995">
                  <a:moveTo>
                    <a:pt x="25616" y="0"/>
                  </a:moveTo>
                  <a:cubicBezTo>
                    <a:pt x="11857" y="85989"/>
                    <a:pt x="-1901" y="171979"/>
                    <a:pt x="216" y="193675"/>
                  </a:cubicBezTo>
                  <a:cubicBezTo>
                    <a:pt x="2333" y="215371"/>
                    <a:pt x="24558" y="147637"/>
                    <a:pt x="38316" y="130175"/>
                  </a:cubicBezTo>
                  <a:cubicBezTo>
                    <a:pt x="52074" y="112713"/>
                    <a:pt x="71654" y="85196"/>
                    <a:pt x="82766" y="88900"/>
                  </a:cubicBezTo>
                  <a:cubicBezTo>
                    <a:pt x="93878" y="92604"/>
                    <a:pt x="103404" y="130175"/>
                    <a:pt x="104991" y="152400"/>
                  </a:cubicBezTo>
                  <a:cubicBezTo>
                    <a:pt x="106578" y="174625"/>
                    <a:pt x="91233" y="199496"/>
                    <a:pt x="92291" y="222250"/>
                  </a:cubicBezTo>
                  <a:cubicBezTo>
                    <a:pt x="93349" y="245004"/>
                    <a:pt x="99699" y="291042"/>
                    <a:pt x="111341" y="288925"/>
                  </a:cubicBezTo>
                  <a:cubicBezTo>
                    <a:pt x="122983" y="286808"/>
                    <a:pt x="154733" y="250296"/>
                    <a:pt x="162141" y="209550"/>
                  </a:cubicBezTo>
                  <a:cubicBezTo>
                    <a:pt x="169549" y="168804"/>
                    <a:pt x="169020" y="73025"/>
                    <a:pt x="155791" y="44450"/>
                  </a:cubicBezTo>
                  <a:cubicBezTo>
                    <a:pt x="142562" y="15875"/>
                    <a:pt x="112664" y="26987"/>
                    <a:pt x="82766" y="381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74139F31-9B48-05D5-771C-ACF515DBC001}"/>
                </a:ext>
              </a:extLst>
            </p:cNvPr>
            <p:cNvSpPr/>
            <p:nvPr/>
          </p:nvSpPr>
          <p:spPr>
            <a:xfrm>
              <a:off x="6871608" y="2803525"/>
              <a:ext cx="157842" cy="245127"/>
            </a:xfrm>
            <a:custGeom>
              <a:avLst/>
              <a:gdLst>
                <a:gd name="connsiteX0" fmla="*/ 100692 w 157842"/>
                <a:gd name="connsiteY0" fmla="*/ 0 h 245127"/>
                <a:gd name="connsiteX1" fmla="*/ 2267 w 157842"/>
                <a:gd name="connsiteY1" fmla="*/ 187325 h 245127"/>
                <a:gd name="connsiteX2" fmla="*/ 34017 w 157842"/>
                <a:gd name="connsiteY2" fmla="*/ 152400 h 245127"/>
                <a:gd name="connsiteX3" fmla="*/ 62592 w 157842"/>
                <a:gd name="connsiteY3" fmla="*/ 212725 h 245127"/>
                <a:gd name="connsiteX4" fmla="*/ 81642 w 157842"/>
                <a:gd name="connsiteY4" fmla="*/ 152400 h 245127"/>
                <a:gd name="connsiteX5" fmla="*/ 107042 w 157842"/>
                <a:gd name="connsiteY5" fmla="*/ 241300 h 245127"/>
                <a:gd name="connsiteX6" fmla="*/ 157842 w 157842"/>
                <a:gd name="connsiteY6" fmla="*/ 219075 h 245127"/>
                <a:gd name="connsiteX7" fmla="*/ 107042 w 157842"/>
                <a:gd name="connsiteY7" fmla="*/ 130175 h 245127"/>
                <a:gd name="connsiteX8" fmla="*/ 151492 w 157842"/>
                <a:gd name="connsiteY8" fmla="*/ 3175 h 24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42" h="245127">
                  <a:moveTo>
                    <a:pt x="100692" y="0"/>
                  </a:moveTo>
                  <a:cubicBezTo>
                    <a:pt x="57035" y="80962"/>
                    <a:pt x="13379" y="161925"/>
                    <a:pt x="2267" y="187325"/>
                  </a:cubicBezTo>
                  <a:cubicBezTo>
                    <a:pt x="-8845" y="212725"/>
                    <a:pt x="23963" y="148167"/>
                    <a:pt x="34017" y="152400"/>
                  </a:cubicBezTo>
                  <a:cubicBezTo>
                    <a:pt x="44071" y="156633"/>
                    <a:pt x="54655" y="212725"/>
                    <a:pt x="62592" y="212725"/>
                  </a:cubicBezTo>
                  <a:cubicBezTo>
                    <a:pt x="70529" y="212725"/>
                    <a:pt x="74234" y="147638"/>
                    <a:pt x="81642" y="152400"/>
                  </a:cubicBezTo>
                  <a:cubicBezTo>
                    <a:pt x="89050" y="157163"/>
                    <a:pt x="94342" y="230188"/>
                    <a:pt x="107042" y="241300"/>
                  </a:cubicBezTo>
                  <a:cubicBezTo>
                    <a:pt x="119742" y="252412"/>
                    <a:pt x="157842" y="237596"/>
                    <a:pt x="157842" y="219075"/>
                  </a:cubicBezTo>
                  <a:cubicBezTo>
                    <a:pt x="157842" y="200554"/>
                    <a:pt x="108100" y="166158"/>
                    <a:pt x="107042" y="130175"/>
                  </a:cubicBezTo>
                  <a:cubicBezTo>
                    <a:pt x="105984" y="94192"/>
                    <a:pt x="128738" y="48683"/>
                    <a:pt x="151492" y="31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8639CFE6-7BC1-1ED2-EB7B-9E53E966FE3B}"/>
                </a:ext>
              </a:extLst>
            </p:cNvPr>
            <p:cNvSpPr/>
            <p:nvPr/>
          </p:nvSpPr>
          <p:spPr>
            <a:xfrm>
              <a:off x="7067878" y="2781300"/>
              <a:ext cx="131896" cy="274243"/>
            </a:xfrm>
            <a:custGeom>
              <a:avLst/>
              <a:gdLst>
                <a:gd name="connsiteX0" fmla="*/ 28247 w 131896"/>
                <a:gd name="connsiteY0" fmla="*/ 0 h 274243"/>
                <a:gd name="connsiteX1" fmla="*/ 72697 w 131896"/>
                <a:gd name="connsiteY1" fmla="*/ 79375 h 274243"/>
                <a:gd name="connsiteX2" fmla="*/ 37772 w 131896"/>
                <a:gd name="connsiteY2" fmla="*/ 222250 h 274243"/>
                <a:gd name="connsiteX3" fmla="*/ 2847 w 131896"/>
                <a:gd name="connsiteY3" fmla="*/ 273050 h 274243"/>
                <a:gd name="connsiteX4" fmla="*/ 117147 w 131896"/>
                <a:gd name="connsiteY4" fmla="*/ 244475 h 274243"/>
                <a:gd name="connsiteX5" fmla="*/ 126672 w 131896"/>
                <a:gd name="connsiteY5" fmla="*/ 101600 h 274243"/>
                <a:gd name="connsiteX6" fmla="*/ 82222 w 131896"/>
                <a:gd name="connsiteY6" fmla="*/ 28575 h 274243"/>
                <a:gd name="connsiteX7" fmla="*/ 85397 w 131896"/>
                <a:gd name="connsiteY7" fmla="*/ 31750 h 274243"/>
                <a:gd name="connsiteX8" fmla="*/ 44122 w 131896"/>
                <a:gd name="connsiteY8" fmla="*/ 47625 h 2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96" h="274243">
                  <a:moveTo>
                    <a:pt x="28247" y="0"/>
                  </a:moveTo>
                  <a:cubicBezTo>
                    <a:pt x="49678" y="21166"/>
                    <a:pt x="71110" y="42333"/>
                    <a:pt x="72697" y="79375"/>
                  </a:cubicBezTo>
                  <a:cubicBezTo>
                    <a:pt x="74285" y="116417"/>
                    <a:pt x="49414" y="189971"/>
                    <a:pt x="37772" y="222250"/>
                  </a:cubicBezTo>
                  <a:cubicBezTo>
                    <a:pt x="26130" y="254529"/>
                    <a:pt x="-10382" y="269346"/>
                    <a:pt x="2847" y="273050"/>
                  </a:cubicBezTo>
                  <a:cubicBezTo>
                    <a:pt x="16076" y="276754"/>
                    <a:pt x="96510" y="273050"/>
                    <a:pt x="117147" y="244475"/>
                  </a:cubicBezTo>
                  <a:cubicBezTo>
                    <a:pt x="137784" y="215900"/>
                    <a:pt x="132493" y="137583"/>
                    <a:pt x="126672" y="101600"/>
                  </a:cubicBezTo>
                  <a:cubicBezTo>
                    <a:pt x="120851" y="65617"/>
                    <a:pt x="82222" y="28575"/>
                    <a:pt x="82222" y="28575"/>
                  </a:cubicBezTo>
                  <a:cubicBezTo>
                    <a:pt x="75343" y="16933"/>
                    <a:pt x="91747" y="28575"/>
                    <a:pt x="85397" y="31750"/>
                  </a:cubicBezTo>
                  <a:cubicBezTo>
                    <a:pt x="79047" y="34925"/>
                    <a:pt x="61584" y="41275"/>
                    <a:pt x="44122" y="476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58BF6E65-43A7-73E8-37A8-35E0DDA6BB98}"/>
                </a:ext>
              </a:extLst>
            </p:cNvPr>
            <p:cNvSpPr/>
            <p:nvPr/>
          </p:nvSpPr>
          <p:spPr>
            <a:xfrm>
              <a:off x="7172325" y="2819400"/>
              <a:ext cx="108813" cy="107871"/>
            </a:xfrm>
            <a:custGeom>
              <a:avLst/>
              <a:gdLst>
                <a:gd name="connsiteX0" fmla="*/ 0 w 108813"/>
                <a:gd name="connsiteY0" fmla="*/ 0 h 107871"/>
                <a:gd name="connsiteX1" fmla="*/ 98425 w 108813"/>
                <a:gd name="connsiteY1" fmla="*/ 104775 h 107871"/>
                <a:gd name="connsiteX2" fmla="*/ 101600 w 108813"/>
                <a:gd name="connsiteY2" fmla="*/ 73025 h 107871"/>
                <a:gd name="connsiteX3" fmla="*/ 60325 w 108813"/>
                <a:gd name="connsiteY3" fmla="*/ 0 h 10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13" h="107871">
                  <a:moveTo>
                    <a:pt x="0" y="0"/>
                  </a:moveTo>
                  <a:lnTo>
                    <a:pt x="98425" y="104775"/>
                  </a:lnTo>
                  <a:cubicBezTo>
                    <a:pt x="115358" y="116946"/>
                    <a:pt x="107950" y="90487"/>
                    <a:pt x="101600" y="73025"/>
                  </a:cubicBezTo>
                  <a:cubicBezTo>
                    <a:pt x="95250" y="55563"/>
                    <a:pt x="77787" y="27781"/>
                    <a:pt x="60325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B47666B8-28FE-087F-D00D-939679ED97A7}"/>
                </a:ext>
              </a:extLst>
            </p:cNvPr>
            <p:cNvSpPr/>
            <p:nvPr/>
          </p:nvSpPr>
          <p:spPr>
            <a:xfrm>
              <a:off x="7258050" y="2790825"/>
              <a:ext cx="27843" cy="104775"/>
            </a:xfrm>
            <a:custGeom>
              <a:avLst/>
              <a:gdLst>
                <a:gd name="connsiteX0" fmla="*/ 0 w 27843"/>
                <a:gd name="connsiteY0" fmla="*/ 0 h 104775"/>
                <a:gd name="connsiteX1" fmla="*/ 25400 w 27843"/>
                <a:gd name="connsiteY1" fmla="*/ 57150 h 104775"/>
                <a:gd name="connsiteX2" fmla="*/ 25400 w 2784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3" h="104775">
                  <a:moveTo>
                    <a:pt x="0" y="0"/>
                  </a:moveTo>
                  <a:cubicBezTo>
                    <a:pt x="10583" y="19844"/>
                    <a:pt x="21167" y="39688"/>
                    <a:pt x="25400" y="57150"/>
                  </a:cubicBezTo>
                  <a:cubicBezTo>
                    <a:pt x="29633" y="74612"/>
                    <a:pt x="27516" y="89693"/>
                    <a:pt x="25400" y="1047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9C6F73E5-853A-13DB-2B57-B1EC781A6BA0}"/>
                </a:ext>
              </a:extLst>
            </p:cNvPr>
            <p:cNvSpPr/>
            <p:nvPr/>
          </p:nvSpPr>
          <p:spPr>
            <a:xfrm>
              <a:off x="7249111" y="2800350"/>
              <a:ext cx="114081" cy="257474"/>
            </a:xfrm>
            <a:custGeom>
              <a:avLst/>
              <a:gdLst>
                <a:gd name="connsiteX0" fmla="*/ 62914 w 114081"/>
                <a:gd name="connsiteY0" fmla="*/ 0 h 257474"/>
                <a:gd name="connsiteX1" fmla="*/ 113714 w 114081"/>
                <a:gd name="connsiteY1" fmla="*/ 63500 h 257474"/>
                <a:gd name="connsiteX2" fmla="*/ 81964 w 114081"/>
                <a:gd name="connsiteY2" fmla="*/ 180975 h 257474"/>
                <a:gd name="connsiteX3" fmla="*/ 12114 w 114081"/>
                <a:gd name="connsiteY3" fmla="*/ 257175 h 257474"/>
                <a:gd name="connsiteX4" fmla="*/ 2589 w 114081"/>
                <a:gd name="connsiteY4" fmla="*/ 206375 h 257474"/>
                <a:gd name="connsiteX5" fmla="*/ 40689 w 114081"/>
                <a:gd name="connsiteY5" fmla="*/ 177800 h 257474"/>
                <a:gd name="connsiteX6" fmla="*/ 69264 w 114081"/>
                <a:gd name="connsiteY6" fmla="*/ 85725 h 2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81" h="257474">
                  <a:moveTo>
                    <a:pt x="62914" y="0"/>
                  </a:moveTo>
                  <a:cubicBezTo>
                    <a:pt x="86726" y="16668"/>
                    <a:pt x="110539" y="33337"/>
                    <a:pt x="113714" y="63500"/>
                  </a:cubicBezTo>
                  <a:cubicBezTo>
                    <a:pt x="116889" y="93663"/>
                    <a:pt x="98897" y="148696"/>
                    <a:pt x="81964" y="180975"/>
                  </a:cubicBezTo>
                  <a:cubicBezTo>
                    <a:pt x="65031" y="213254"/>
                    <a:pt x="25343" y="252942"/>
                    <a:pt x="12114" y="257175"/>
                  </a:cubicBezTo>
                  <a:cubicBezTo>
                    <a:pt x="-1115" y="261408"/>
                    <a:pt x="-2173" y="219604"/>
                    <a:pt x="2589" y="206375"/>
                  </a:cubicBezTo>
                  <a:cubicBezTo>
                    <a:pt x="7351" y="193146"/>
                    <a:pt x="29577" y="197908"/>
                    <a:pt x="40689" y="177800"/>
                  </a:cubicBezTo>
                  <a:cubicBezTo>
                    <a:pt x="51801" y="157692"/>
                    <a:pt x="60532" y="121708"/>
                    <a:pt x="69264" y="857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2B6B0E16-0C72-E754-786E-5C74E78469E8}"/>
                </a:ext>
              </a:extLst>
            </p:cNvPr>
            <p:cNvSpPr/>
            <p:nvPr/>
          </p:nvSpPr>
          <p:spPr>
            <a:xfrm>
              <a:off x="7393836" y="2714625"/>
              <a:ext cx="153818" cy="280873"/>
            </a:xfrm>
            <a:custGeom>
              <a:avLst/>
              <a:gdLst>
                <a:gd name="connsiteX0" fmla="*/ 739 w 153818"/>
                <a:gd name="connsiteY0" fmla="*/ 0 h 280873"/>
                <a:gd name="connsiteX1" fmla="*/ 7089 w 153818"/>
                <a:gd name="connsiteY1" fmla="*/ 88900 h 280873"/>
                <a:gd name="connsiteX2" fmla="*/ 3914 w 153818"/>
                <a:gd name="connsiteY2" fmla="*/ 200025 h 280873"/>
                <a:gd name="connsiteX3" fmla="*/ 70589 w 153818"/>
                <a:gd name="connsiteY3" fmla="*/ 101600 h 280873"/>
                <a:gd name="connsiteX4" fmla="*/ 99164 w 153818"/>
                <a:gd name="connsiteY4" fmla="*/ 155575 h 280873"/>
                <a:gd name="connsiteX5" fmla="*/ 92814 w 153818"/>
                <a:gd name="connsiteY5" fmla="*/ 234950 h 280873"/>
                <a:gd name="connsiteX6" fmla="*/ 42014 w 153818"/>
                <a:gd name="connsiteY6" fmla="*/ 254000 h 280873"/>
                <a:gd name="connsiteX7" fmla="*/ 118214 w 153818"/>
                <a:gd name="connsiteY7" fmla="*/ 276225 h 280873"/>
                <a:gd name="connsiteX8" fmla="*/ 153139 w 153818"/>
                <a:gd name="connsiteY8" fmla="*/ 155575 h 280873"/>
                <a:gd name="connsiteX9" fmla="*/ 89639 w 153818"/>
                <a:gd name="connsiteY9" fmla="*/ 60325 h 280873"/>
                <a:gd name="connsiteX10" fmla="*/ 26139 w 153818"/>
                <a:gd name="connsiteY10" fmla="*/ 60325 h 2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18" h="280873">
                  <a:moveTo>
                    <a:pt x="739" y="0"/>
                  </a:moveTo>
                  <a:cubicBezTo>
                    <a:pt x="3649" y="27781"/>
                    <a:pt x="6560" y="55563"/>
                    <a:pt x="7089" y="88900"/>
                  </a:cubicBezTo>
                  <a:cubicBezTo>
                    <a:pt x="7618" y="122237"/>
                    <a:pt x="-6669" y="197908"/>
                    <a:pt x="3914" y="200025"/>
                  </a:cubicBezTo>
                  <a:cubicBezTo>
                    <a:pt x="14497" y="202142"/>
                    <a:pt x="54714" y="109008"/>
                    <a:pt x="70589" y="101600"/>
                  </a:cubicBezTo>
                  <a:cubicBezTo>
                    <a:pt x="86464" y="94192"/>
                    <a:pt x="95460" y="133350"/>
                    <a:pt x="99164" y="155575"/>
                  </a:cubicBezTo>
                  <a:cubicBezTo>
                    <a:pt x="102868" y="177800"/>
                    <a:pt x="102339" y="218546"/>
                    <a:pt x="92814" y="234950"/>
                  </a:cubicBezTo>
                  <a:cubicBezTo>
                    <a:pt x="83289" y="251354"/>
                    <a:pt x="37781" y="247121"/>
                    <a:pt x="42014" y="254000"/>
                  </a:cubicBezTo>
                  <a:cubicBezTo>
                    <a:pt x="46247" y="260879"/>
                    <a:pt x="99693" y="292629"/>
                    <a:pt x="118214" y="276225"/>
                  </a:cubicBezTo>
                  <a:cubicBezTo>
                    <a:pt x="136735" y="259821"/>
                    <a:pt x="157901" y="191558"/>
                    <a:pt x="153139" y="155575"/>
                  </a:cubicBezTo>
                  <a:cubicBezTo>
                    <a:pt x="148377" y="119592"/>
                    <a:pt x="110806" y="76200"/>
                    <a:pt x="89639" y="60325"/>
                  </a:cubicBezTo>
                  <a:cubicBezTo>
                    <a:pt x="68472" y="44450"/>
                    <a:pt x="47305" y="52387"/>
                    <a:pt x="26139" y="603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644B0B50-8B06-D72F-0086-A8F3541F067C}"/>
                </a:ext>
              </a:extLst>
            </p:cNvPr>
            <p:cNvSpPr/>
            <p:nvPr/>
          </p:nvSpPr>
          <p:spPr>
            <a:xfrm>
              <a:off x="7508875" y="2646181"/>
              <a:ext cx="223258" cy="335428"/>
            </a:xfrm>
            <a:custGeom>
              <a:avLst/>
              <a:gdLst>
                <a:gd name="connsiteX0" fmla="*/ 25400 w 223258"/>
                <a:gd name="connsiteY0" fmla="*/ 33519 h 335428"/>
                <a:gd name="connsiteX1" fmla="*/ 53975 w 223258"/>
                <a:gd name="connsiteY1" fmla="*/ 138294 h 335428"/>
                <a:gd name="connsiteX2" fmla="*/ 127000 w 223258"/>
                <a:gd name="connsiteY2" fmla="*/ 144644 h 335428"/>
                <a:gd name="connsiteX3" fmla="*/ 117475 w 223258"/>
                <a:gd name="connsiteY3" fmla="*/ 227194 h 335428"/>
                <a:gd name="connsiteX4" fmla="*/ 76200 w 223258"/>
                <a:gd name="connsiteY4" fmla="*/ 293869 h 335428"/>
                <a:gd name="connsiteX5" fmla="*/ 114300 w 223258"/>
                <a:gd name="connsiteY5" fmla="*/ 322444 h 335428"/>
                <a:gd name="connsiteX6" fmla="*/ 133350 w 223258"/>
                <a:gd name="connsiteY6" fmla="*/ 281169 h 335428"/>
                <a:gd name="connsiteX7" fmla="*/ 222250 w 223258"/>
                <a:gd name="connsiteY7" fmla="*/ 335144 h 335428"/>
                <a:gd name="connsiteX8" fmla="*/ 180975 w 223258"/>
                <a:gd name="connsiteY8" fmla="*/ 252594 h 335428"/>
                <a:gd name="connsiteX9" fmla="*/ 174625 w 223258"/>
                <a:gd name="connsiteY9" fmla="*/ 192269 h 335428"/>
                <a:gd name="connsiteX10" fmla="*/ 155575 w 223258"/>
                <a:gd name="connsiteY10" fmla="*/ 1769 h 335428"/>
                <a:gd name="connsiteX11" fmla="*/ 215900 w 223258"/>
                <a:gd name="connsiteY11" fmla="*/ 97019 h 335428"/>
                <a:gd name="connsiteX12" fmla="*/ 92075 w 223258"/>
                <a:gd name="connsiteY12" fmla="*/ 93844 h 335428"/>
                <a:gd name="connsiteX13" fmla="*/ 0 w 223258"/>
                <a:gd name="connsiteY13" fmla="*/ 93844 h 335428"/>
                <a:gd name="connsiteX14" fmla="*/ 0 w 223258"/>
                <a:gd name="connsiteY14" fmla="*/ 93844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258" h="335428">
                  <a:moveTo>
                    <a:pt x="25400" y="33519"/>
                  </a:moveTo>
                  <a:cubicBezTo>
                    <a:pt x="31221" y="76646"/>
                    <a:pt x="37042" y="119773"/>
                    <a:pt x="53975" y="138294"/>
                  </a:cubicBezTo>
                  <a:cubicBezTo>
                    <a:pt x="70908" y="156815"/>
                    <a:pt x="116417" y="129827"/>
                    <a:pt x="127000" y="144644"/>
                  </a:cubicBezTo>
                  <a:cubicBezTo>
                    <a:pt x="137583" y="159461"/>
                    <a:pt x="125942" y="202323"/>
                    <a:pt x="117475" y="227194"/>
                  </a:cubicBezTo>
                  <a:cubicBezTo>
                    <a:pt x="109008" y="252065"/>
                    <a:pt x="76729" y="277994"/>
                    <a:pt x="76200" y="293869"/>
                  </a:cubicBezTo>
                  <a:cubicBezTo>
                    <a:pt x="75671" y="309744"/>
                    <a:pt x="104775" y="324561"/>
                    <a:pt x="114300" y="322444"/>
                  </a:cubicBezTo>
                  <a:cubicBezTo>
                    <a:pt x="123825" y="320327"/>
                    <a:pt x="115358" y="279052"/>
                    <a:pt x="133350" y="281169"/>
                  </a:cubicBezTo>
                  <a:cubicBezTo>
                    <a:pt x="151342" y="283286"/>
                    <a:pt x="214313" y="339907"/>
                    <a:pt x="222250" y="335144"/>
                  </a:cubicBezTo>
                  <a:cubicBezTo>
                    <a:pt x="230188" y="330382"/>
                    <a:pt x="188913" y="276407"/>
                    <a:pt x="180975" y="252594"/>
                  </a:cubicBezTo>
                  <a:cubicBezTo>
                    <a:pt x="173038" y="228782"/>
                    <a:pt x="178858" y="234073"/>
                    <a:pt x="174625" y="192269"/>
                  </a:cubicBezTo>
                  <a:cubicBezTo>
                    <a:pt x="170392" y="150465"/>
                    <a:pt x="148696" y="17644"/>
                    <a:pt x="155575" y="1769"/>
                  </a:cubicBezTo>
                  <a:cubicBezTo>
                    <a:pt x="162454" y="-14106"/>
                    <a:pt x="226483" y="81673"/>
                    <a:pt x="215900" y="97019"/>
                  </a:cubicBezTo>
                  <a:cubicBezTo>
                    <a:pt x="205317" y="112365"/>
                    <a:pt x="128058" y="94373"/>
                    <a:pt x="92075" y="93844"/>
                  </a:cubicBezTo>
                  <a:cubicBezTo>
                    <a:pt x="56092" y="93315"/>
                    <a:pt x="0" y="93844"/>
                    <a:pt x="0" y="93844"/>
                  </a:cubicBezTo>
                  <a:lnTo>
                    <a:pt x="0" y="93844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D7F15AB6-0B2E-399A-D6BC-B59DBAF11690}"/>
                </a:ext>
              </a:extLst>
            </p:cNvPr>
            <p:cNvSpPr/>
            <p:nvPr/>
          </p:nvSpPr>
          <p:spPr>
            <a:xfrm>
              <a:off x="6548718" y="3040003"/>
              <a:ext cx="1658253" cy="725173"/>
            </a:xfrm>
            <a:custGeom>
              <a:avLst/>
              <a:gdLst>
                <a:gd name="connsiteX0" fmla="*/ 0 w 1658253"/>
                <a:gd name="connsiteY0" fmla="*/ 725173 h 725173"/>
                <a:gd name="connsiteX1" fmla="*/ 1586753 w 1658253"/>
                <a:gd name="connsiteY1" fmla="*/ 25926 h 725173"/>
                <a:gd name="connsiteX2" fmla="*/ 1371600 w 1658253"/>
                <a:gd name="connsiteY2" fmla="*/ 173844 h 725173"/>
                <a:gd name="connsiteX3" fmla="*/ 1250576 w 1658253"/>
                <a:gd name="connsiteY3" fmla="*/ 402444 h 7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253" h="725173">
                  <a:moveTo>
                    <a:pt x="0" y="725173"/>
                  </a:moveTo>
                  <a:lnTo>
                    <a:pt x="1586753" y="25926"/>
                  </a:lnTo>
                  <a:cubicBezTo>
                    <a:pt x="1815353" y="-65962"/>
                    <a:pt x="1427629" y="111091"/>
                    <a:pt x="1371600" y="173844"/>
                  </a:cubicBezTo>
                  <a:cubicBezTo>
                    <a:pt x="1315571" y="236597"/>
                    <a:pt x="1283073" y="319520"/>
                    <a:pt x="1250576" y="40244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849CE33-B81E-C3DD-C3CB-7DC8B5518434}"/>
                </a:ext>
              </a:extLst>
            </p:cNvPr>
            <p:cNvSpPr/>
            <p:nvPr/>
          </p:nvSpPr>
          <p:spPr>
            <a:xfrm>
              <a:off x="7747041" y="4047565"/>
              <a:ext cx="1154912" cy="914400"/>
            </a:xfrm>
            <a:custGeom>
              <a:avLst/>
              <a:gdLst>
                <a:gd name="connsiteX0" fmla="*/ 1128018 w 1154912"/>
                <a:gd name="connsiteY0" fmla="*/ 0 h 914400"/>
                <a:gd name="connsiteX1" fmla="*/ 11912 w 1154912"/>
                <a:gd name="connsiteY1" fmla="*/ 336176 h 914400"/>
                <a:gd name="connsiteX2" fmla="*/ 522900 w 1154912"/>
                <a:gd name="connsiteY2" fmla="*/ 336176 h 914400"/>
                <a:gd name="connsiteX3" fmla="*/ 253959 w 1154912"/>
                <a:gd name="connsiteY3" fmla="*/ 188259 h 914400"/>
                <a:gd name="connsiteX4" fmla="*/ 872524 w 1154912"/>
                <a:gd name="connsiteY4" fmla="*/ 739588 h 914400"/>
                <a:gd name="connsiteX5" fmla="*/ 1154912 w 1154912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12" h="914400">
                  <a:moveTo>
                    <a:pt x="1128018" y="0"/>
                  </a:moveTo>
                  <a:cubicBezTo>
                    <a:pt x="620391" y="140073"/>
                    <a:pt x="112765" y="280147"/>
                    <a:pt x="11912" y="336176"/>
                  </a:cubicBezTo>
                  <a:cubicBezTo>
                    <a:pt x="-88941" y="392205"/>
                    <a:pt x="482559" y="360829"/>
                    <a:pt x="522900" y="336176"/>
                  </a:cubicBezTo>
                  <a:cubicBezTo>
                    <a:pt x="563241" y="311523"/>
                    <a:pt x="195688" y="121024"/>
                    <a:pt x="253959" y="188259"/>
                  </a:cubicBezTo>
                  <a:cubicBezTo>
                    <a:pt x="312230" y="255494"/>
                    <a:pt x="722365" y="618565"/>
                    <a:pt x="872524" y="739588"/>
                  </a:cubicBezTo>
                  <a:cubicBezTo>
                    <a:pt x="1022683" y="860612"/>
                    <a:pt x="1088797" y="887506"/>
                    <a:pt x="1154912" y="9144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74EA3FC-E740-2A49-C0C9-64AD891840F3}"/>
                </a:ext>
              </a:extLst>
            </p:cNvPr>
            <p:cNvSpPr/>
            <p:nvPr/>
          </p:nvSpPr>
          <p:spPr>
            <a:xfrm>
              <a:off x="4708187" y="742304"/>
              <a:ext cx="298695" cy="223977"/>
            </a:xfrm>
            <a:custGeom>
              <a:avLst/>
              <a:gdLst>
                <a:gd name="connsiteX0" fmla="*/ 0 w 298695"/>
                <a:gd name="connsiteY0" fmla="*/ 185066 h 223977"/>
                <a:gd name="connsiteX1" fmla="*/ 129702 w 298695"/>
                <a:gd name="connsiteY1" fmla="*/ 81305 h 223977"/>
                <a:gd name="connsiteX2" fmla="*/ 123217 w 298695"/>
                <a:gd name="connsiteY2" fmla="*/ 3483 h 223977"/>
                <a:gd name="connsiteX3" fmla="*/ 265890 w 298695"/>
                <a:gd name="connsiteY3" fmla="*/ 198036 h 223977"/>
                <a:gd name="connsiteX4" fmla="*/ 291830 w 298695"/>
                <a:gd name="connsiteY4" fmla="*/ 94275 h 223977"/>
                <a:gd name="connsiteX5" fmla="*/ 168613 w 298695"/>
                <a:gd name="connsiteY5" fmla="*/ 223977 h 22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95" h="223977">
                  <a:moveTo>
                    <a:pt x="0" y="185066"/>
                  </a:moveTo>
                  <a:cubicBezTo>
                    <a:pt x="54583" y="148317"/>
                    <a:pt x="109166" y="111569"/>
                    <a:pt x="129702" y="81305"/>
                  </a:cubicBezTo>
                  <a:cubicBezTo>
                    <a:pt x="150238" y="51041"/>
                    <a:pt x="100519" y="-15972"/>
                    <a:pt x="123217" y="3483"/>
                  </a:cubicBezTo>
                  <a:cubicBezTo>
                    <a:pt x="145915" y="22938"/>
                    <a:pt x="237788" y="182904"/>
                    <a:pt x="265890" y="198036"/>
                  </a:cubicBezTo>
                  <a:cubicBezTo>
                    <a:pt x="293992" y="213168"/>
                    <a:pt x="308043" y="89951"/>
                    <a:pt x="291830" y="94275"/>
                  </a:cubicBezTo>
                  <a:cubicBezTo>
                    <a:pt x="275617" y="98598"/>
                    <a:pt x="222115" y="161287"/>
                    <a:pt x="168613" y="223977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DC1304D9-5ED7-B7AC-019B-FFD0EC0BA68C}"/>
                </a:ext>
              </a:extLst>
            </p:cNvPr>
            <p:cNvSpPr/>
            <p:nvPr/>
          </p:nvSpPr>
          <p:spPr>
            <a:xfrm>
              <a:off x="5379203" y="460443"/>
              <a:ext cx="1285562" cy="454524"/>
            </a:xfrm>
            <a:custGeom>
              <a:avLst/>
              <a:gdLst>
                <a:gd name="connsiteX0" fmla="*/ 133137 w 1285562"/>
                <a:gd name="connsiteY0" fmla="*/ 0 h 454524"/>
                <a:gd name="connsiteX1" fmla="*/ 3435 w 1285562"/>
                <a:gd name="connsiteY1" fmla="*/ 369651 h 454524"/>
                <a:gd name="connsiteX2" fmla="*/ 256354 w 1285562"/>
                <a:gd name="connsiteY2" fmla="*/ 142672 h 454524"/>
                <a:gd name="connsiteX3" fmla="*/ 431452 w 1285562"/>
                <a:gd name="connsiteY3" fmla="*/ 175097 h 454524"/>
                <a:gd name="connsiteX4" fmla="*/ 437937 w 1285562"/>
                <a:gd name="connsiteY4" fmla="*/ 453957 h 454524"/>
                <a:gd name="connsiteX5" fmla="*/ 587095 w 1285562"/>
                <a:gd name="connsiteY5" fmla="*/ 246434 h 454524"/>
                <a:gd name="connsiteX6" fmla="*/ 457393 w 1285562"/>
                <a:gd name="connsiteY6" fmla="*/ 207523 h 454524"/>
                <a:gd name="connsiteX7" fmla="*/ 1261546 w 1285562"/>
                <a:gd name="connsiteY7" fmla="*/ 214008 h 454524"/>
                <a:gd name="connsiteX8" fmla="*/ 1079963 w 1285562"/>
                <a:gd name="connsiteY8" fmla="*/ 259404 h 454524"/>
                <a:gd name="connsiteX9" fmla="*/ 1138329 w 1285562"/>
                <a:gd name="connsiteY9" fmla="*/ 175097 h 454524"/>
                <a:gd name="connsiteX10" fmla="*/ 1047537 w 1285562"/>
                <a:gd name="connsiteY10" fmla="*/ 402076 h 4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562" h="454524">
                  <a:moveTo>
                    <a:pt x="133137" y="0"/>
                  </a:moveTo>
                  <a:cubicBezTo>
                    <a:pt x="58018" y="172936"/>
                    <a:pt x="-17101" y="345872"/>
                    <a:pt x="3435" y="369651"/>
                  </a:cubicBezTo>
                  <a:cubicBezTo>
                    <a:pt x="23971" y="393430"/>
                    <a:pt x="185018" y="175098"/>
                    <a:pt x="256354" y="142672"/>
                  </a:cubicBezTo>
                  <a:cubicBezTo>
                    <a:pt x="327690" y="110246"/>
                    <a:pt x="401188" y="123216"/>
                    <a:pt x="431452" y="175097"/>
                  </a:cubicBezTo>
                  <a:cubicBezTo>
                    <a:pt x="461716" y="226978"/>
                    <a:pt x="411997" y="442068"/>
                    <a:pt x="437937" y="453957"/>
                  </a:cubicBezTo>
                  <a:cubicBezTo>
                    <a:pt x="463878" y="465847"/>
                    <a:pt x="583852" y="287506"/>
                    <a:pt x="587095" y="246434"/>
                  </a:cubicBezTo>
                  <a:cubicBezTo>
                    <a:pt x="590338" y="205362"/>
                    <a:pt x="344985" y="212927"/>
                    <a:pt x="457393" y="207523"/>
                  </a:cubicBezTo>
                  <a:cubicBezTo>
                    <a:pt x="569801" y="202119"/>
                    <a:pt x="1157784" y="205361"/>
                    <a:pt x="1261546" y="214008"/>
                  </a:cubicBezTo>
                  <a:cubicBezTo>
                    <a:pt x="1365308" y="222655"/>
                    <a:pt x="1100499" y="265889"/>
                    <a:pt x="1079963" y="259404"/>
                  </a:cubicBezTo>
                  <a:cubicBezTo>
                    <a:pt x="1059427" y="252919"/>
                    <a:pt x="1143733" y="151318"/>
                    <a:pt x="1138329" y="175097"/>
                  </a:cubicBezTo>
                  <a:cubicBezTo>
                    <a:pt x="1132925" y="198876"/>
                    <a:pt x="1090231" y="300476"/>
                    <a:pt x="1047537" y="402076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13707F79-9DA7-BF76-94C6-AAE71F408BED}"/>
                </a:ext>
              </a:extLst>
            </p:cNvPr>
            <p:cNvSpPr/>
            <p:nvPr/>
          </p:nvSpPr>
          <p:spPr>
            <a:xfrm>
              <a:off x="5693923" y="718657"/>
              <a:ext cx="1960014" cy="591334"/>
            </a:xfrm>
            <a:custGeom>
              <a:avLst/>
              <a:gdLst>
                <a:gd name="connsiteX0" fmla="*/ 0 w 1960014"/>
                <a:gd name="connsiteY0" fmla="*/ 591334 h 591334"/>
                <a:gd name="connsiteX1" fmla="*/ 1900137 w 1960014"/>
                <a:gd name="connsiteY1" fmla="*/ 27130 h 591334"/>
                <a:gd name="connsiteX2" fmla="*/ 1485090 w 1960014"/>
                <a:gd name="connsiteY2" fmla="*/ 111437 h 591334"/>
                <a:gd name="connsiteX3" fmla="*/ 1498060 w 1960014"/>
                <a:gd name="connsiteY3" fmla="*/ 305990 h 591334"/>
                <a:gd name="connsiteX4" fmla="*/ 1647217 w 1960014"/>
                <a:gd name="connsiteY4" fmla="*/ 370841 h 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014" h="591334">
                  <a:moveTo>
                    <a:pt x="0" y="591334"/>
                  </a:moveTo>
                  <a:lnTo>
                    <a:pt x="1900137" y="27130"/>
                  </a:lnTo>
                  <a:cubicBezTo>
                    <a:pt x="2147652" y="-52853"/>
                    <a:pt x="1552103" y="64960"/>
                    <a:pt x="1485090" y="111437"/>
                  </a:cubicBezTo>
                  <a:cubicBezTo>
                    <a:pt x="1418077" y="157914"/>
                    <a:pt x="1471039" y="262756"/>
                    <a:pt x="1498060" y="305990"/>
                  </a:cubicBezTo>
                  <a:cubicBezTo>
                    <a:pt x="1525081" y="349224"/>
                    <a:pt x="1586149" y="360032"/>
                    <a:pt x="1647217" y="370841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51C8EC44-2D49-28A3-9267-DCF7C0BAA3C7}"/>
                </a:ext>
              </a:extLst>
            </p:cNvPr>
            <p:cNvSpPr/>
            <p:nvPr/>
          </p:nvSpPr>
          <p:spPr>
            <a:xfrm>
              <a:off x="5422900" y="1625600"/>
              <a:ext cx="5649751" cy="2895600"/>
            </a:xfrm>
            <a:custGeom>
              <a:avLst/>
              <a:gdLst>
                <a:gd name="connsiteX0" fmla="*/ 3695700 w 5649751"/>
                <a:gd name="connsiteY0" fmla="*/ 0 h 2895600"/>
                <a:gd name="connsiteX1" fmla="*/ 3733800 w 5649751"/>
                <a:gd name="connsiteY1" fmla="*/ 76200 h 2895600"/>
                <a:gd name="connsiteX2" fmla="*/ 4711700 w 5649751"/>
                <a:gd name="connsiteY2" fmla="*/ 2044700 h 2895600"/>
                <a:gd name="connsiteX3" fmla="*/ 4267200 w 5649751"/>
                <a:gd name="connsiteY3" fmla="*/ 1473200 h 2895600"/>
                <a:gd name="connsiteX4" fmla="*/ 3378200 w 5649751"/>
                <a:gd name="connsiteY4" fmla="*/ 1917700 h 2895600"/>
                <a:gd name="connsiteX5" fmla="*/ 2489200 w 5649751"/>
                <a:gd name="connsiteY5" fmla="*/ 2679700 h 2895600"/>
                <a:gd name="connsiteX6" fmla="*/ 4216400 w 5649751"/>
                <a:gd name="connsiteY6" fmla="*/ 1854200 h 2895600"/>
                <a:gd name="connsiteX7" fmla="*/ 5384800 w 5649751"/>
                <a:gd name="connsiteY7" fmla="*/ 1905000 h 2895600"/>
                <a:gd name="connsiteX8" fmla="*/ 5461000 w 5649751"/>
                <a:gd name="connsiteY8" fmla="*/ 1930400 h 2895600"/>
                <a:gd name="connsiteX9" fmla="*/ 3225800 w 5649751"/>
                <a:gd name="connsiteY9" fmla="*/ 2159000 h 2895600"/>
                <a:gd name="connsiteX10" fmla="*/ 0 w 5649751"/>
                <a:gd name="connsiteY10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9751" h="2895600">
                  <a:moveTo>
                    <a:pt x="3695700" y="0"/>
                  </a:moveTo>
                  <a:lnTo>
                    <a:pt x="3733800" y="76200"/>
                  </a:lnTo>
                  <a:cubicBezTo>
                    <a:pt x="3903133" y="416983"/>
                    <a:pt x="4622800" y="1811867"/>
                    <a:pt x="4711700" y="2044700"/>
                  </a:cubicBezTo>
                  <a:cubicBezTo>
                    <a:pt x="4800600" y="2277533"/>
                    <a:pt x="4489450" y="1494367"/>
                    <a:pt x="4267200" y="1473200"/>
                  </a:cubicBezTo>
                  <a:cubicBezTo>
                    <a:pt x="4044950" y="1452033"/>
                    <a:pt x="3674533" y="1716617"/>
                    <a:pt x="3378200" y="1917700"/>
                  </a:cubicBezTo>
                  <a:cubicBezTo>
                    <a:pt x="3081867" y="2118783"/>
                    <a:pt x="2349500" y="2690283"/>
                    <a:pt x="2489200" y="2679700"/>
                  </a:cubicBezTo>
                  <a:cubicBezTo>
                    <a:pt x="2628900" y="2669117"/>
                    <a:pt x="3733800" y="1983317"/>
                    <a:pt x="4216400" y="1854200"/>
                  </a:cubicBezTo>
                  <a:cubicBezTo>
                    <a:pt x="4699000" y="1725083"/>
                    <a:pt x="5177367" y="1892300"/>
                    <a:pt x="5384800" y="1905000"/>
                  </a:cubicBezTo>
                  <a:cubicBezTo>
                    <a:pt x="5592233" y="1917700"/>
                    <a:pt x="5820833" y="1888067"/>
                    <a:pt x="5461000" y="1930400"/>
                  </a:cubicBezTo>
                  <a:cubicBezTo>
                    <a:pt x="5101167" y="1972733"/>
                    <a:pt x="4135967" y="1998133"/>
                    <a:pt x="3225800" y="2159000"/>
                  </a:cubicBezTo>
                  <a:cubicBezTo>
                    <a:pt x="2315633" y="2319867"/>
                    <a:pt x="1157816" y="2607733"/>
                    <a:pt x="0" y="289560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EE16CF27-FCE5-533E-F298-D5AD80C966E2}"/>
                </a:ext>
              </a:extLst>
            </p:cNvPr>
            <p:cNvSpPr/>
            <p:nvPr/>
          </p:nvSpPr>
          <p:spPr>
            <a:xfrm>
              <a:off x="5641878" y="1565275"/>
              <a:ext cx="962122" cy="1076853"/>
            </a:xfrm>
            <a:custGeom>
              <a:avLst/>
              <a:gdLst>
                <a:gd name="connsiteX0" fmla="*/ 273147 w 962122"/>
                <a:gd name="connsiteY0" fmla="*/ 0 h 1076853"/>
                <a:gd name="connsiteX1" fmla="*/ 641447 w 962122"/>
                <a:gd name="connsiteY1" fmla="*/ 577850 h 1076853"/>
                <a:gd name="connsiteX2" fmla="*/ 555722 w 962122"/>
                <a:gd name="connsiteY2" fmla="*/ 438150 h 1076853"/>
                <a:gd name="connsiteX3" fmla="*/ 704947 w 962122"/>
                <a:gd name="connsiteY3" fmla="*/ 596900 h 1076853"/>
                <a:gd name="connsiteX4" fmla="*/ 676372 w 962122"/>
                <a:gd name="connsiteY4" fmla="*/ 523875 h 1076853"/>
                <a:gd name="connsiteX5" fmla="*/ 917672 w 962122"/>
                <a:gd name="connsiteY5" fmla="*/ 1076325 h 1076853"/>
                <a:gd name="connsiteX6" fmla="*/ 704947 w 962122"/>
                <a:gd name="connsiteY6" fmla="*/ 615950 h 1076853"/>
                <a:gd name="connsiteX7" fmla="*/ 533497 w 962122"/>
                <a:gd name="connsiteY7" fmla="*/ 158750 h 1076853"/>
                <a:gd name="connsiteX8" fmla="*/ 530322 w 962122"/>
                <a:gd name="connsiteY8" fmla="*/ 355600 h 1076853"/>
                <a:gd name="connsiteX9" fmla="*/ 400147 w 962122"/>
                <a:gd name="connsiteY9" fmla="*/ 133350 h 1076853"/>
                <a:gd name="connsiteX10" fmla="*/ 466822 w 962122"/>
                <a:gd name="connsiteY10" fmla="*/ 276225 h 1076853"/>
                <a:gd name="connsiteX11" fmla="*/ 244572 w 962122"/>
                <a:gd name="connsiteY11" fmla="*/ 346075 h 1076853"/>
                <a:gd name="connsiteX12" fmla="*/ 97 w 962122"/>
                <a:gd name="connsiteY12" fmla="*/ 508000 h 1076853"/>
                <a:gd name="connsiteX13" fmla="*/ 273147 w 962122"/>
                <a:gd name="connsiteY13" fmla="*/ 361950 h 1076853"/>
                <a:gd name="connsiteX14" fmla="*/ 581122 w 962122"/>
                <a:gd name="connsiteY14" fmla="*/ 200025 h 1076853"/>
                <a:gd name="connsiteX15" fmla="*/ 527147 w 962122"/>
                <a:gd name="connsiteY15" fmla="*/ 57150 h 1076853"/>
                <a:gd name="connsiteX16" fmla="*/ 673197 w 962122"/>
                <a:gd name="connsiteY16" fmla="*/ 139700 h 1076853"/>
                <a:gd name="connsiteX17" fmla="*/ 962122 w 962122"/>
                <a:gd name="connsiteY17" fmla="*/ 85725 h 107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2122" h="1076853">
                  <a:moveTo>
                    <a:pt x="273147" y="0"/>
                  </a:moveTo>
                  <a:lnTo>
                    <a:pt x="641447" y="577850"/>
                  </a:lnTo>
                  <a:cubicBezTo>
                    <a:pt x="688543" y="650875"/>
                    <a:pt x="545139" y="434975"/>
                    <a:pt x="555722" y="438150"/>
                  </a:cubicBezTo>
                  <a:cubicBezTo>
                    <a:pt x="566305" y="441325"/>
                    <a:pt x="684839" y="582613"/>
                    <a:pt x="704947" y="596900"/>
                  </a:cubicBezTo>
                  <a:cubicBezTo>
                    <a:pt x="725055" y="611187"/>
                    <a:pt x="640918" y="443971"/>
                    <a:pt x="676372" y="523875"/>
                  </a:cubicBezTo>
                  <a:cubicBezTo>
                    <a:pt x="711826" y="603779"/>
                    <a:pt x="912909" y="1060979"/>
                    <a:pt x="917672" y="1076325"/>
                  </a:cubicBezTo>
                  <a:cubicBezTo>
                    <a:pt x="922435" y="1091671"/>
                    <a:pt x="768976" y="768879"/>
                    <a:pt x="704947" y="615950"/>
                  </a:cubicBezTo>
                  <a:cubicBezTo>
                    <a:pt x="640918" y="463021"/>
                    <a:pt x="562601" y="202142"/>
                    <a:pt x="533497" y="158750"/>
                  </a:cubicBezTo>
                  <a:cubicBezTo>
                    <a:pt x="504393" y="115358"/>
                    <a:pt x="552547" y="359833"/>
                    <a:pt x="530322" y="355600"/>
                  </a:cubicBezTo>
                  <a:cubicBezTo>
                    <a:pt x="508097" y="351367"/>
                    <a:pt x="410730" y="146579"/>
                    <a:pt x="400147" y="133350"/>
                  </a:cubicBezTo>
                  <a:cubicBezTo>
                    <a:pt x="389564" y="120121"/>
                    <a:pt x="492751" y="240771"/>
                    <a:pt x="466822" y="276225"/>
                  </a:cubicBezTo>
                  <a:cubicBezTo>
                    <a:pt x="440893" y="311679"/>
                    <a:pt x="322360" y="307446"/>
                    <a:pt x="244572" y="346075"/>
                  </a:cubicBezTo>
                  <a:cubicBezTo>
                    <a:pt x="166784" y="384704"/>
                    <a:pt x="-4665" y="505354"/>
                    <a:pt x="97" y="508000"/>
                  </a:cubicBezTo>
                  <a:cubicBezTo>
                    <a:pt x="4859" y="510646"/>
                    <a:pt x="273147" y="361950"/>
                    <a:pt x="273147" y="361950"/>
                  </a:cubicBezTo>
                  <a:cubicBezTo>
                    <a:pt x="369985" y="310621"/>
                    <a:pt x="538789" y="250825"/>
                    <a:pt x="581122" y="200025"/>
                  </a:cubicBezTo>
                  <a:cubicBezTo>
                    <a:pt x="623455" y="149225"/>
                    <a:pt x="511801" y="67204"/>
                    <a:pt x="527147" y="57150"/>
                  </a:cubicBezTo>
                  <a:cubicBezTo>
                    <a:pt x="542493" y="47096"/>
                    <a:pt x="600701" y="134938"/>
                    <a:pt x="673197" y="139700"/>
                  </a:cubicBezTo>
                  <a:cubicBezTo>
                    <a:pt x="745693" y="144463"/>
                    <a:pt x="853907" y="115094"/>
                    <a:pt x="962122" y="857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D94404AD-F491-9249-68A5-8A9588ED6F02}"/>
                </a:ext>
              </a:extLst>
            </p:cNvPr>
            <p:cNvSpPr/>
            <p:nvPr/>
          </p:nvSpPr>
          <p:spPr>
            <a:xfrm>
              <a:off x="5908675" y="1825625"/>
              <a:ext cx="311178" cy="1112347"/>
            </a:xfrm>
            <a:custGeom>
              <a:avLst/>
              <a:gdLst>
                <a:gd name="connsiteX0" fmla="*/ 0 w 311178"/>
                <a:gd name="connsiteY0" fmla="*/ 95250 h 1112347"/>
                <a:gd name="connsiteX1" fmla="*/ 130175 w 311178"/>
                <a:gd name="connsiteY1" fmla="*/ 758825 h 1112347"/>
                <a:gd name="connsiteX2" fmla="*/ 117475 w 311178"/>
                <a:gd name="connsiteY2" fmla="*/ 638175 h 1112347"/>
                <a:gd name="connsiteX3" fmla="*/ 136525 w 311178"/>
                <a:gd name="connsiteY3" fmla="*/ 1108075 h 1112347"/>
                <a:gd name="connsiteX4" fmla="*/ 222250 w 311178"/>
                <a:gd name="connsiteY4" fmla="*/ 854075 h 1112347"/>
                <a:gd name="connsiteX5" fmla="*/ 231775 w 311178"/>
                <a:gd name="connsiteY5" fmla="*/ 571500 h 1112347"/>
                <a:gd name="connsiteX6" fmla="*/ 311150 w 311178"/>
                <a:gd name="connsiteY6" fmla="*/ 806450 h 1112347"/>
                <a:gd name="connsiteX7" fmla="*/ 222250 w 311178"/>
                <a:gd name="connsiteY7" fmla="*/ 114300 h 1112347"/>
                <a:gd name="connsiteX8" fmla="*/ 215900 w 311178"/>
                <a:gd name="connsiteY8" fmla="*/ 317500 h 1112347"/>
                <a:gd name="connsiteX9" fmla="*/ 69850 w 311178"/>
                <a:gd name="connsiteY9" fmla="*/ 0 h 11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1112347">
                  <a:moveTo>
                    <a:pt x="0" y="95250"/>
                  </a:moveTo>
                  <a:cubicBezTo>
                    <a:pt x="55298" y="381794"/>
                    <a:pt x="110596" y="668338"/>
                    <a:pt x="130175" y="758825"/>
                  </a:cubicBezTo>
                  <a:cubicBezTo>
                    <a:pt x="149754" y="849312"/>
                    <a:pt x="116417" y="579967"/>
                    <a:pt x="117475" y="638175"/>
                  </a:cubicBezTo>
                  <a:cubicBezTo>
                    <a:pt x="118533" y="696383"/>
                    <a:pt x="119063" y="1072092"/>
                    <a:pt x="136525" y="1108075"/>
                  </a:cubicBezTo>
                  <a:cubicBezTo>
                    <a:pt x="153987" y="1144058"/>
                    <a:pt x="206375" y="943504"/>
                    <a:pt x="222250" y="854075"/>
                  </a:cubicBezTo>
                  <a:cubicBezTo>
                    <a:pt x="238125" y="764646"/>
                    <a:pt x="216958" y="579438"/>
                    <a:pt x="231775" y="571500"/>
                  </a:cubicBezTo>
                  <a:cubicBezTo>
                    <a:pt x="246592" y="563563"/>
                    <a:pt x="312737" y="882650"/>
                    <a:pt x="311150" y="806450"/>
                  </a:cubicBezTo>
                  <a:cubicBezTo>
                    <a:pt x="309563" y="730250"/>
                    <a:pt x="238125" y="195792"/>
                    <a:pt x="222250" y="114300"/>
                  </a:cubicBezTo>
                  <a:cubicBezTo>
                    <a:pt x="206375" y="32808"/>
                    <a:pt x="241300" y="336550"/>
                    <a:pt x="215900" y="317500"/>
                  </a:cubicBezTo>
                  <a:cubicBezTo>
                    <a:pt x="190500" y="298450"/>
                    <a:pt x="130175" y="149225"/>
                    <a:pt x="69850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51F8FC3A-8919-C48E-23BD-4DA3D000414F}"/>
                </a:ext>
              </a:extLst>
            </p:cNvPr>
            <p:cNvSpPr/>
            <p:nvPr/>
          </p:nvSpPr>
          <p:spPr>
            <a:xfrm>
              <a:off x="5044979" y="1067598"/>
              <a:ext cx="210247" cy="517579"/>
            </a:xfrm>
            <a:custGeom>
              <a:avLst/>
              <a:gdLst>
                <a:gd name="connsiteX0" fmla="*/ 106301 w 210247"/>
                <a:gd name="connsiteY0" fmla="*/ 0 h 517579"/>
                <a:gd name="connsiteX1" fmla="*/ 202049 w 210247"/>
                <a:gd name="connsiteY1" fmla="*/ 507468 h 517579"/>
                <a:gd name="connsiteX2" fmla="*/ 182900 w 210247"/>
                <a:gd name="connsiteY2" fmla="*/ 349483 h 517579"/>
                <a:gd name="connsiteX3" fmla="*/ 5764 w 210247"/>
                <a:gd name="connsiteY3" fmla="*/ 483531 h 517579"/>
                <a:gd name="connsiteX4" fmla="*/ 44064 w 210247"/>
                <a:gd name="connsiteY4" fmla="*/ 349483 h 517579"/>
                <a:gd name="connsiteX5" fmla="*/ 53639 w 210247"/>
                <a:gd name="connsiteY5" fmla="*/ 172348 h 5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7" h="517579">
                  <a:moveTo>
                    <a:pt x="106301" y="0"/>
                  </a:moveTo>
                  <a:cubicBezTo>
                    <a:pt x="147792" y="224610"/>
                    <a:pt x="189283" y="449221"/>
                    <a:pt x="202049" y="507468"/>
                  </a:cubicBezTo>
                  <a:cubicBezTo>
                    <a:pt x="214815" y="565715"/>
                    <a:pt x="215614" y="353473"/>
                    <a:pt x="182900" y="349483"/>
                  </a:cubicBezTo>
                  <a:cubicBezTo>
                    <a:pt x="150186" y="345493"/>
                    <a:pt x="28903" y="483531"/>
                    <a:pt x="5764" y="483531"/>
                  </a:cubicBezTo>
                  <a:cubicBezTo>
                    <a:pt x="-17375" y="483531"/>
                    <a:pt x="36085" y="401347"/>
                    <a:pt x="44064" y="349483"/>
                  </a:cubicBezTo>
                  <a:cubicBezTo>
                    <a:pt x="52043" y="297619"/>
                    <a:pt x="52841" y="234983"/>
                    <a:pt x="53639" y="17234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8D8C0606-EDE4-3A94-4DE9-8DC48E1BAF91}"/>
                </a:ext>
              </a:extLst>
            </p:cNvPr>
            <p:cNvSpPr/>
            <p:nvPr/>
          </p:nvSpPr>
          <p:spPr>
            <a:xfrm>
              <a:off x="4835309" y="1450593"/>
              <a:ext cx="746840" cy="435659"/>
            </a:xfrm>
            <a:custGeom>
              <a:avLst/>
              <a:gdLst>
                <a:gd name="connsiteX0" fmla="*/ 560130 w 746840"/>
                <a:gd name="connsiteY0" fmla="*/ 0 h 435659"/>
                <a:gd name="connsiteX1" fmla="*/ 660666 w 746840"/>
                <a:gd name="connsiteY1" fmla="*/ 162772 h 435659"/>
                <a:gd name="connsiteX2" fmla="*/ 277671 w 746840"/>
                <a:gd name="connsiteY2" fmla="*/ 301608 h 435659"/>
                <a:gd name="connsiteX3" fmla="*/ 502681 w 746840"/>
                <a:gd name="connsiteY3" fmla="*/ 277671 h 435659"/>
                <a:gd name="connsiteX4" fmla="*/ 0 w 746840"/>
                <a:gd name="connsiteY4" fmla="*/ 435656 h 435659"/>
                <a:gd name="connsiteX5" fmla="*/ 502681 w 746840"/>
                <a:gd name="connsiteY5" fmla="*/ 282458 h 435659"/>
                <a:gd name="connsiteX6" fmla="*/ 651091 w 746840"/>
                <a:gd name="connsiteY6" fmla="*/ 253734 h 435659"/>
                <a:gd name="connsiteX7" fmla="*/ 746840 w 746840"/>
                <a:gd name="connsiteY7" fmla="*/ 330333 h 4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40" h="435659">
                  <a:moveTo>
                    <a:pt x="560130" y="0"/>
                  </a:moveTo>
                  <a:cubicBezTo>
                    <a:pt x="633936" y="56252"/>
                    <a:pt x="707742" y="112504"/>
                    <a:pt x="660666" y="162772"/>
                  </a:cubicBezTo>
                  <a:cubicBezTo>
                    <a:pt x="613590" y="213040"/>
                    <a:pt x="304002" y="282458"/>
                    <a:pt x="277671" y="301608"/>
                  </a:cubicBezTo>
                  <a:cubicBezTo>
                    <a:pt x="251340" y="320758"/>
                    <a:pt x="548959" y="255330"/>
                    <a:pt x="502681" y="277671"/>
                  </a:cubicBezTo>
                  <a:cubicBezTo>
                    <a:pt x="456403" y="300012"/>
                    <a:pt x="0" y="434858"/>
                    <a:pt x="0" y="435656"/>
                  </a:cubicBezTo>
                  <a:cubicBezTo>
                    <a:pt x="0" y="436454"/>
                    <a:pt x="394166" y="312778"/>
                    <a:pt x="502681" y="282458"/>
                  </a:cubicBezTo>
                  <a:cubicBezTo>
                    <a:pt x="611196" y="252138"/>
                    <a:pt x="610398" y="245755"/>
                    <a:pt x="651091" y="253734"/>
                  </a:cubicBezTo>
                  <a:cubicBezTo>
                    <a:pt x="691784" y="261713"/>
                    <a:pt x="719312" y="296023"/>
                    <a:pt x="746840" y="33033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A10C19E9-D5C0-9EB6-0B9A-86C49BF59B0E}"/>
                </a:ext>
              </a:extLst>
            </p:cNvPr>
            <p:cNvSpPr/>
            <p:nvPr/>
          </p:nvSpPr>
          <p:spPr>
            <a:xfrm>
              <a:off x="6150083" y="1211221"/>
              <a:ext cx="1127816" cy="742276"/>
            </a:xfrm>
            <a:custGeom>
              <a:avLst/>
              <a:gdLst>
                <a:gd name="connsiteX0" fmla="*/ 992769 w 1127816"/>
                <a:gd name="connsiteY0" fmla="*/ 0 h 742276"/>
                <a:gd name="connsiteX1" fmla="*/ 1126818 w 1127816"/>
                <a:gd name="connsiteY1" fmla="*/ 143623 h 742276"/>
                <a:gd name="connsiteX2" fmla="*/ 930533 w 1127816"/>
                <a:gd name="connsiteY2" fmla="*/ 325545 h 742276"/>
                <a:gd name="connsiteX3" fmla="*/ 1112455 w 1127816"/>
                <a:gd name="connsiteY3" fmla="*/ 349483 h 742276"/>
                <a:gd name="connsiteX4" fmla="*/ 667224 w 1127816"/>
                <a:gd name="connsiteY4" fmla="*/ 473956 h 742276"/>
                <a:gd name="connsiteX5" fmla="*/ 1770 w 1127816"/>
                <a:gd name="connsiteY5" fmla="*/ 742052 h 742276"/>
                <a:gd name="connsiteX6" fmla="*/ 461364 w 1127816"/>
                <a:gd name="connsiteY6" fmla="*/ 521830 h 742276"/>
                <a:gd name="connsiteX7" fmla="*/ 111881 w 1127816"/>
                <a:gd name="connsiteY7" fmla="*/ 617579 h 7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16" h="742276">
                  <a:moveTo>
                    <a:pt x="992769" y="0"/>
                  </a:moveTo>
                  <a:cubicBezTo>
                    <a:pt x="1064980" y="44683"/>
                    <a:pt x="1137191" y="89366"/>
                    <a:pt x="1126818" y="143623"/>
                  </a:cubicBezTo>
                  <a:cubicBezTo>
                    <a:pt x="1116445" y="197880"/>
                    <a:pt x="932927" y="291235"/>
                    <a:pt x="930533" y="325545"/>
                  </a:cubicBezTo>
                  <a:cubicBezTo>
                    <a:pt x="928139" y="359855"/>
                    <a:pt x="1156340" y="324748"/>
                    <a:pt x="1112455" y="349483"/>
                  </a:cubicBezTo>
                  <a:cubicBezTo>
                    <a:pt x="1068570" y="374218"/>
                    <a:pt x="852338" y="408528"/>
                    <a:pt x="667224" y="473956"/>
                  </a:cubicBezTo>
                  <a:cubicBezTo>
                    <a:pt x="482110" y="539384"/>
                    <a:pt x="36080" y="734073"/>
                    <a:pt x="1770" y="742052"/>
                  </a:cubicBezTo>
                  <a:cubicBezTo>
                    <a:pt x="-32540" y="750031"/>
                    <a:pt x="443012" y="542575"/>
                    <a:pt x="461364" y="521830"/>
                  </a:cubicBezTo>
                  <a:cubicBezTo>
                    <a:pt x="479716" y="501085"/>
                    <a:pt x="295798" y="559332"/>
                    <a:pt x="111881" y="61757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80A90421-AAA3-3DD4-AF8B-F938B02B5A14}"/>
                </a:ext>
              </a:extLst>
            </p:cNvPr>
            <p:cNvSpPr/>
            <p:nvPr/>
          </p:nvSpPr>
          <p:spPr>
            <a:xfrm>
              <a:off x="5170859" y="3077979"/>
              <a:ext cx="2737998" cy="1352358"/>
            </a:xfrm>
            <a:custGeom>
              <a:avLst/>
              <a:gdLst>
                <a:gd name="connsiteX0" fmla="*/ 425011 w 2737998"/>
                <a:gd name="connsiteY0" fmla="*/ 547424 h 1352358"/>
                <a:gd name="connsiteX1" fmla="*/ 2736769 w 2737998"/>
                <a:gd name="connsiteY1" fmla="*/ 72 h 1352358"/>
                <a:gd name="connsiteX2" fmla="*/ 746983 w 2737998"/>
                <a:gd name="connsiteY2" fmla="*/ 508787 h 1352358"/>
                <a:gd name="connsiteX3" fmla="*/ 792059 w 2737998"/>
                <a:gd name="connsiteY3" fmla="*/ 534545 h 1352358"/>
                <a:gd name="connsiteX4" fmla="*/ 605316 w 2737998"/>
                <a:gd name="connsiteY4" fmla="*/ 19390 h 1352358"/>
                <a:gd name="connsiteX5" fmla="*/ 746983 w 2737998"/>
                <a:gd name="connsiteY5" fmla="*/ 1081897 h 1352358"/>
                <a:gd name="connsiteX6" fmla="*/ 669710 w 2737998"/>
                <a:gd name="connsiteY6" fmla="*/ 579621 h 1352358"/>
                <a:gd name="connsiteX7" fmla="*/ 347738 w 2737998"/>
                <a:gd name="connsiteY7" fmla="*/ 1326596 h 1352358"/>
                <a:gd name="connsiteX8" fmla="*/ 418572 w 2737998"/>
                <a:gd name="connsiteY8" fmla="*/ 1107655 h 1352358"/>
                <a:gd name="connsiteX9" fmla="*/ 9 w 2737998"/>
                <a:gd name="connsiteY9" fmla="*/ 405756 h 1352358"/>
                <a:gd name="connsiteX10" fmla="*/ 431451 w 2737998"/>
                <a:gd name="connsiteY10" fmla="*/ 946669 h 13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7998" h="1352358">
                  <a:moveTo>
                    <a:pt x="425011" y="547424"/>
                  </a:moveTo>
                  <a:lnTo>
                    <a:pt x="2736769" y="72"/>
                  </a:lnTo>
                  <a:cubicBezTo>
                    <a:pt x="2790431" y="-6367"/>
                    <a:pt x="1071101" y="419708"/>
                    <a:pt x="746983" y="508787"/>
                  </a:cubicBezTo>
                  <a:cubicBezTo>
                    <a:pt x="422865" y="597866"/>
                    <a:pt x="815670" y="616111"/>
                    <a:pt x="792059" y="534545"/>
                  </a:cubicBezTo>
                  <a:cubicBezTo>
                    <a:pt x="768448" y="452979"/>
                    <a:pt x="612829" y="-71835"/>
                    <a:pt x="605316" y="19390"/>
                  </a:cubicBezTo>
                  <a:cubicBezTo>
                    <a:pt x="597803" y="110615"/>
                    <a:pt x="736251" y="988525"/>
                    <a:pt x="746983" y="1081897"/>
                  </a:cubicBezTo>
                  <a:cubicBezTo>
                    <a:pt x="757715" y="1175269"/>
                    <a:pt x="736251" y="538838"/>
                    <a:pt x="669710" y="579621"/>
                  </a:cubicBezTo>
                  <a:cubicBezTo>
                    <a:pt x="603169" y="620404"/>
                    <a:pt x="389594" y="1238590"/>
                    <a:pt x="347738" y="1326596"/>
                  </a:cubicBezTo>
                  <a:cubicBezTo>
                    <a:pt x="305882" y="1414602"/>
                    <a:pt x="476527" y="1261128"/>
                    <a:pt x="418572" y="1107655"/>
                  </a:cubicBezTo>
                  <a:cubicBezTo>
                    <a:pt x="360617" y="954182"/>
                    <a:pt x="-2137" y="432587"/>
                    <a:pt x="9" y="405756"/>
                  </a:cubicBezTo>
                  <a:cubicBezTo>
                    <a:pt x="2155" y="378925"/>
                    <a:pt x="216803" y="662797"/>
                    <a:pt x="431451" y="946669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46307D25-A066-3A28-7E27-3546D1784CD7}"/>
                </a:ext>
              </a:extLst>
            </p:cNvPr>
            <p:cNvSpPr/>
            <p:nvPr/>
          </p:nvSpPr>
          <p:spPr>
            <a:xfrm>
              <a:off x="5801932" y="3764590"/>
              <a:ext cx="2267638" cy="561905"/>
            </a:xfrm>
            <a:custGeom>
              <a:avLst/>
              <a:gdLst>
                <a:gd name="connsiteX0" fmla="*/ 0 w 2267638"/>
                <a:gd name="connsiteY0" fmla="*/ 440362 h 561905"/>
                <a:gd name="connsiteX1" fmla="*/ 2247364 w 2267638"/>
                <a:gd name="connsiteY1" fmla="*/ 2480 h 561905"/>
                <a:gd name="connsiteX2" fmla="*/ 1133341 w 2267638"/>
                <a:gd name="connsiteY2" fmla="*/ 260058 h 561905"/>
                <a:gd name="connsiteX3" fmla="*/ 1571223 w 2267638"/>
                <a:gd name="connsiteY3" fmla="*/ 214982 h 561905"/>
                <a:gd name="connsiteX4" fmla="*/ 315533 w 2267638"/>
                <a:gd name="connsiteY4" fmla="*/ 543393 h 561905"/>
                <a:gd name="connsiteX5" fmla="*/ 321972 w 2267638"/>
                <a:gd name="connsiteY5" fmla="*/ 491878 h 56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638" h="561905">
                  <a:moveTo>
                    <a:pt x="0" y="440362"/>
                  </a:moveTo>
                  <a:lnTo>
                    <a:pt x="2247364" y="2480"/>
                  </a:lnTo>
                  <a:cubicBezTo>
                    <a:pt x="2436254" y="-27571"/>
                    <a:pt x="1246031" y="224641"/>
                    <a:pt x="1133341" y="260058"/>
                  </a:cubicBezTo>
                  <a:cubicBezTo>
                    <a:pt x="1020651" y="295475"/>
                    <a:pt x="1707524" y="167759"/>
                    <a:pt x="1571223" y="214982"/>
                  </a:cubicBezTo>
                  <a:cubicBezTo>
                    <a:pt x="1434922" y="262205"/>
                    <a:pt x="523741" y="497244"/>
                    <a:pt x="315533" y="543393"/>
                  </a:cubicBezTo>
                  <a:cubicBezTo>
                    <a:pt x="107325" y="589542"/>
                    <a:pt x="214648" y="540710"/>
                    <a:pt x="321972" y="49187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6B526E4A-3C47-DFE5-43F6-117AE00B8167}"/>
                </a:ext>
              </a:extLst>
            </p:cNvPr>
            <p:cNvSpPr/>
            <p:nvPr/>
          </p:nvSpPr>
          <p:spPr>
            <a:xfrm>
              <a:off x="1967214" y="1158875"/>
              <a:ext cx="277511" cy="282604"/>
            </a:xfrm>
            <a:custGeom>
              <a:avLst/>
              <a:gdLst>
                <a:gd name="connsiteX0" fmla="*/ 277511 w 277511"/>
                <a:gd name="connsiteY0" fmla="*/ 0 h 282604"/>
                <a:gd name="connsiteX1" fmla="*/ 137811 w 277511"/>
                <a:gd name="connsiteY1" fmla="*/ 142875 h 282604"/>
                <a:gd name="connsiteX2" fmla="*/ 156861 w 277511"/>
                <a:gd name="connsiteY2" fmla="*/ 225425 h 282604"/>
                <a:gd name="connsiteX3" fmla="*/ 96536 w 277511"/>
                <a:gd name="connsiteY3" fmla="*/ 282575 h 282604"/>
                <a:gd name="connsiteX4" fmla="*/ 1286 w 277511"/>
                <a:gd name="connsiteY4" fmla="*/ 231775 h 282604"/>
                <a:gd name="connsiteX5" fmla="*/ 45736 w 277511"/>
                <a:gd name="connsiteY5" fmla="*/ 136525 h 282604"/>
                <a:gd name="connsiteX6" fmla="*/ 106061 w 277511"/>
                <a:gd name="connsiteY6" fmla="*/ 222250 h 282604"/>
                <a:gd name="connsiteX7" fmla="*/ 118761 w 277511"/>
                <a:gd name="connsiteY7" fmla="*/ 231775 h 282604"/>
                <a:gd name="connsiteX8" fmla="*/ 160036 w 277511"/>
                <a:gd name="connsiteY8" fmla="*/ 234950 h 2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511" h="282604">
                  <a:moveTo>
                    <a:pt x="277511" y="0"/>
                  </a:moveTo>
                  <a:cubicBezTo>
                    <a:pt x="217715" y="52652"/>
                    <a:pt x="157919" y="105304"/>
                    <a:pt x="137811" y="142875"/>
                  </a:cubicBezTo>
                  <a:cubicBezTo>
                    <a:pt x="117703" y="180446"/>
                    <a:pt x="163740" y="202142"/>
                    <a:pt x="156861" y="225425"/>
                  </a:cubicBezTo>
                  <a:cubicBezTo>
                    <a:pt x="149982" y="248708"/>
                    <a:pt x="122465" y="281517"/>
                    <a:pt x="96536" y="282575"/>
                  </a:cubicBezTo>
                  <a:cubicBezTo>
                    <a:pt x="70607" y="283633"/>
                    <a:pt x="9753" y="256117"/>
                    <a:pt x="1286" y="231775"/>
                  </a:cubicBezTo>
                  <a:cubicBezTo>
                    <a:pt x="-7181" y="207433"/>
                    <a:pt x="28274" y="138112"/>
                    <a:pt x="45736" y="136525"/>
                  </a:cubicBezTo>
                  <a:cubicBezTo>
                    <a:pt x="63198" y="134938"/>
                    <a:pt x="93890" y="206375"/>
                    <a:pt x="106061" y="222250"/>
                  </a:cubicBezTo>
                  <a:cubicBezTo>
                    <a:pt x="118232" y="238125"/>
                    <a:pt x="109765" y="229658"/>
                    <a:pt x="118761" y="231775"/>
                  </a:cubicBezTo>
                  <a:cubicBezTo>
                    <a:pt x="127757" y="233892"/>
                    <a:pt x="143896" y="234421"/>
                    <a:pt x="160036" y="23495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D7764AA4-9A08-8162-E698-88991528CEF4}"/>
                </a:ext>
              </a:extLst>
            </p:cNvPr>
            <p:cNvSpPr/>
            <p:nvPr/>
          </p:nvSpPr>
          <p:spPr>
            <a:xfrm>
              <a:off x="1876425" y="1374775"/>
              <a:ext cx="463550" cy="860425"/>
            </a:xfrm>
            <a:custGeom>
              <a:avLst/>
              <a:gdLst>
                <a:gd name="connsiteX0" fmla="*/ 463550 w 463550"/>
                <a:gd name="connsiteY0" fmla="*/ 0 h 860425"/>
                <a:gd name="connsiteX1" fmla="*/ 228600 w 463550"/>
                <a:gd name="connsiteY1" fmla="*/ 536575 h 860425"/>
                <a:gd name="connsiteX2" fmla="*/ 292100 w 463550"/>
                <a:gd name="connsiteY2" fmla="*/ 479425 h 860425"/>
                <a:gd name="connsiteX3" fmla="*/ 0 w 463550"/>
                <a:gd name="connsiteY3" fmla="*/ 860425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0" h="860425">
                  <a:moveTo>
                    <a:pt x="463550" y="0"/>
                  </a:moveTo>
                  <a:cubicBezTo>
                    <a:pt x="360362" y="228335"/>
                    <a:pt x="257175" y="456671"/>
                    <a:pt x="228600" y="536575"/>
                  </a:cubicBezTo>
                  <a:cubicBezTo>
                    <a:pt x="200025" y="616479"/>
                    <a:pt x="330200" y="425450"/>
                    <a:pt x="292100" y="479425"/>
                  </a:cubicBezTo>
                  <a:cubicBezTo>
                    <a:pt x="254000" y="533400"/>
                    <a:pt x="127000" y="696912"/>
                    <a:pt x="0" y="8604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4608CEA5-67D2-53CD-C383-DEDC43993D7C}"/>
                </a:ext>
              </a:extLst>
            </p:cNvPr>
            <p:cNvSpPr/>
            <p:nvPr/>
          </p:nvSpPr>
          <p:spPr>
            <a:xfrm>
              <a:off x="2076365" y="1530350"/>
              <a:ext cx="1012910" cy="667004"/>
            </a:xfrm>
            <a:custGeom>
              <a:avLst/>
              <a:gdLst>
                <a:gd name="connsiteX0" fmla="*/ 425535 w 1012910"/>
                <a:gd name="connsiteY0" fmla="*/ 0 h 667004"/>
                <a:gd name="connsiteX1" fmla="*/ 749385 w 1012910"/>
                <a:gd name="connsiteY1" fmla="*/ 374650 h 667004"/>
                <a:gd name="connsiteX2" fmla="*/ 438235 w 1012910"/>
                <a:gd name="connsiteY2" fmla="*/ 415925 h 667004"/>
                <a:gd name="connsiteX3" fmla="*/ 85 w 1012910"/>
                <a:gd name="connsiteY3" fmla="*/ 666750 h 667004"/>
                <a:gd name="connsiteX4" fmla="*/ 403310 w 1012910"/>
                <a:gd name="connsiteY4" fmla="*/ 460375 h 667004"/>
                <a:gd name="connsiteX5" fmla="*/ 704935 w 1012910"/>
                <a:gd name="connsiteY5" fmla="*/ 320675 h 667004"/>
                <a:gd name="connsiteX6" fmla="*/ 1012910 w 1012910"/>
                <a:gd name="connsiteY6" fmla="*/ 365125 h 6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910" h="667004">
                  <a:moveTo>
                    <a:pt x="425535" y="0"/>
                  </a:moveTo>
                  <a:cubicBezTo>
                    <a:pt x="586401" y="152664"/>
                    <a:pt x="747268" y="305329"/>
                    <a:pt x="749385" y="374650"/>
                  </a:cubicBezTo>
                  <a:cubicBezTo>
                    <a:pt x="751502" y="443971"/>
                    <a:pt x="563118" y="367242"/>
                    <a:pt x="438235" y="415925"/>
                  </a:cubicBezTo>
                  <a:cubicBezTo>
                    <a:pt x="313352" y="464608"/>
                    <a:pt x="5906" y="659342"/>
                    <a:pt x="85" y="666750"/>
                  </a:cubicBezTo>
                  <a:cubicBezTo>
                    <a:pt x="-5736" y="674158"/>
                    <a:pt x="285835" y="518054"/>
                    <a:pt x="403310" y="460375"/>
                  </a:cubicBezTo>
                  <a:cubicBezTo>
                    <a:pt x="520785" y="402696"/>
                    <a:pt x="603335" y="336550"/>
                    <a:pt x="704935" y="320675"/>
                  </a:cubicBezTo>
                  <a:cubicBezTo>
                    <a:pt x="806535" y="304800"/>
                    <a:pt x="909722" y="334962"/>
                    <a:pt x="1012910" y="36512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BD7A19C5-6551-DE48-ADF9-955DECFD4D8B}"/>
                </a:ext>
              </a:extLst>
            </p:cNvPr>
            <p:cNvSpPr/>
            <p:nvPr/>
          </p:nvSpPr>
          <p:spPr>
            <a:xfrm>
              <a:off x="2473325" y="2095500"/>
              <a:ext cx="1489075" cy="285750"/>
            </a:xfrm>
            <a:custGeom>
              <a:avLst/>
              <a:gdLst>
                <a:gd name="connsiteX0" fmla="*/ 0 w 1489075"/>
                <a:gd name="connsiteY0" fmla="*/ 285750 h 285750"/>
                <a:gd name="connsiteX1" fmla="*/ 1489075 w 1489075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9075" h="285750">
                  <a:moveTo>
                    <a:pt x="0" y="285750"/>
                  </a:moveTo>
                  <a:lnTo>
                    <a:pt x="1489075" y="0"/>
                  </a:ln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5AD4F6F6-BCEC-7E9E-D804-14C1F083CA56}"/>
                </a:ext>
              </a:extLst>
            </p:cNvPr>
            <p:cNvSpPr/>
            <p:nvPr/>
          </p:nvSpPr>
          <p:spPr>
            <a:xfrm>
              <a:off x="2790825" y="2313972"/>
              <a:ext cx="841428" cy="530828"/>
            </a:xfrm>
            <a:custGeom>
              <a:avLst/>
              <a:gdLst>
                <a:gd name="connsiteX0" fmla="*/ 0 w 841428"/>
                <a:gd name="connsiteY0" fmla="*/ 86328 h 530828"/>
                <a:gd name="connsiteX1" fmla="*/ 727075 w 841428"/>
                <a:gd name="connsiteY1" fmla="*/ 603 h 530828"/>
                <a:gd name="connsiteX2" fmla="*/ 511175 w 841428"/>
                <a:gd name="connsiteY2" fmla="*/ 57753 h 530828"/>
                <a:gd name="connsiteX3" fmla="*/ 841375 w 841428"/>
                <a:gd name="connsiteY3" fmla="*/ 229203 h 530828"/>
                <a:gd name="connsiteX4" fmla="*/ 482600 w 841428"/>
                <a:gd name="connsiteY4" fmla="*/ 251428 h 530828"/>
                <a:gd name="connsiteX5" fmla="*/ 60325 w 841428"/>
                <a:gd name="connsiteY5" fmla="*/ 178403 h 530828"/>
                <a:gd name="connsiteX6" fmla="*/ 473075 w 841428"/>
                <a:gd name="connsiteY6" fmla="*/ 222853 h 530828"/>
                <a:gd name="connsiteX7" fmla="*/ 723900 w 841428"/>
                <a:gd name="connsiteY7" fmla="*/ 530828 h 53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428" h="530828">
                  <a:moveTo>
                    <a:pt x="0" y="86328"/>
                  </a:moveTo>
                  <a:lnTo>
                    <a:pt x="727075" y="603"/>
                  </a:lnTo>
                  <a:cubicBezTo>
                    <a:pt x="812271" y="-4159"/>
                    <a:pt x="492125" y="19653"/>
                    <a:pt x="511175" y="57753"/>
                  </a:cubicBezTo>
                  <a:cubicBezTo>
                    <a:pt x="530225" y="95853"/>
                    <a:pt x="846138" y="196924"/>
                    <a:pt x="841375" y="229203"/>
                  </a:cubicBezTo>
                  <a:cubicBezTo>
                    <a:pt x="836613" y="261482"/>
                    <a:pt x="612775" y="259895"/>
                    <a:pt x="482600" y="251428"/>
                  </a:cubicBezTo>
                  <a:cubicBezTo>
                    <a:pt x="352425" y="242961"/>
                    <a:pt x="61912" y="183165"/>
                    <a:pt x="60325" y="178403"/>
                  </a:cubicBezTo>
                  <a:cubicBezTo>
                    <a:pt x="58738" y="173641"/>
                    <a:pt x="362479" y="164116"/>
                    <a:pt x="473075" y="222853"/>
                  </a:cubicBezTo>
                  <a:cubicBezTo>
                    <a:pt x="583671" y="281590"/>
                    <a:pt x="653785" y="406209"/>
                    <a:pt x="723900" y="53082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C1A7ED23-516A-9D5B-1D84-89D667190578}"/>
                </a:ext>
              </a:extLst>
            </p:cNvPr>
            <p:cNvSpPr/>
            <p:nvPr/>
          </p:nvSpPr>
          <p:spPr>
            <a:xfrm>
              <a:off x="2056841" y="369948"/>
              <a:ext cx="408545" cy="672538"/>
            </a:xfrm>
            <a:custGeom>
              <a:avLst/>
              <a:gdLst>
                <a:gd name="connsiteX0" fmla="*/ 183788 w 408545"/>
                <a:gd name="connsiteY0" fmla="*/ 0 h 672538"/>
                <a:gd name="connsiteX1" fmla="*/ 225669 w 408545"/>
                <a:gd name="connsiteY1" fmla="*/ 432770 h 672538"/>
                <a:gd name="connsiteX2" fmla="*/ 400173 w 408545"/>
                <a:gd name="connsiteY2" fmla="*/ 656134 h 672538"/>
                <a:gd name="connsiteX3" fmla="*/ 344332 w 408545"/>
                <a:gd name="connsiteY3" fmla="*/ 600293 h 672538"/>
                <a:gd name="connsiteX4" fmla="*/ 30225 w 408545"/>
                <a:gd name="connsiteY4" fmla="*/ 160544 h 672538"/>
                <a:gd name="connsiteX5" fmla="*/ 30225 w 408545"/>
                <a:gd name="connsiteY5" fmla="*/ 153563 h 67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45" h="672538">
                  <a:moveTo>
                    <a:pt x="183788" y="0"/>
                  </a:moveTo>
                  <a:cubicBezTo>
                    <a:pt x="186696" y="161707"/>
                    <a:pt x="189605" y="323414"/>
                    <a:pt x="225669" y="432770"/>
                  </a:cubicBezTo>
                  <a:cubicBezTo>
                    <a:pt x="261733" y="542126"/>
                    <a:pt x="400173" y="656134"/>
                    <a:pt x="400173" y="656134"/>
                  </a:cubicBezTo>
                  <a:cubicBezTo>
                    <a:pt x="419950" y="684055"/>
                    <a:pt x="405990" y="682891"/>
                    <a:pt x="344332" y="600293"/>
                  </a:cubicBezTo>
                  <a:cubicBezTo>
                    <a:pt x="282674" y="517695"/>
                    <a:pt x="30225" y="160544"/>
                    <a:pt x="30225" y="160544"/>
                  </a:cubicBezTo>
                  <a:cubicBezTo>
                    <a:pt x="-22126" y="86089"/>
                    <a:pt x="4049" y="119826"/>
                    <a:pt x="30225" y="153563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77E3ED57-3F51-547E-F7A9-ACED1C41B7EA}"/>
                </a:ext>
              </a:extLst>
            </p:cNvPr>
            <p:cNvSpPr/>
            <p:nvPr/>
          </p:nvSpPr>
          <p:spPr>
            <a:xfrm>
              <a:off x="5400675" y="2286000"/>
              <a:ext cx="321471" cy="673100"/>
            </a:xfrm>
            <a:custGeom>
              <a:avLst/>
              <a:gdLst>
                <a:gd name="connsiteX0" fmla="*/ 0 w 321471"/>
                <a:gd name="connsiteY0" fmla="*/ 0 h 673100"/>
                <a:gd name="connsiteX1" fmla="*/ 225425 w 321471"/>
                <a:gd name="connsiteY1" fmla="*/ 479425 h 673100"/>
                <a:gd name="connsiteX2" fmla="*/ 222250 w 321471"/>
                <a:gd name="connsiteY2" fmla="*/ 441325 h 673100"/>
                <a:gd name="connsiteX3" fmla="*/ 298450 w 321471"/>
                <a:gd name="connsiteY3" fmla="*/ 673100 h 673100"/>
                <a:gd name="connsiteX4" fmla="*/ 320675 w 321471"/>
                <a:gd name="connsiteY4" fmla="*/ 441325 h 673100"/>
                <a:gd name="connsiteX5" fmla="*/ 276225 w 321471"/>
                <a:gd name="connsiteY5" fmla="*/ 146050 h 673100"/>
                <a:gd name="connsiteX6" fmla="*/ 269875 w 321471"/>
                <a:gd name="connsiteY6" fmla="*/ 142875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71" h="673100">
                  <a:moveTo>
                    <a:pt x="0" y="0"/>
                  </a:moveTo>
                  <a:cubicBezTo>
                    <a:pt x="94191" y="202935"/>
                    <a:pt x="188383" y="405871"/>
                    <a:pt x="225425" y="479425"/>
                  </a:cubicBezTo>
                  <a:cubicBezTo>
                    <a:pt x="262467" y="552979"/>
                    <a:pt x="210079" y="409046"/>
                    <a:pt x="222250" y="441325"/>
                  </a:cubicBezTo>
                  <a:cubicBezTo>
                    <a:pt x="234421" y="473604"/>
                    <a:pt x="282046" y="673100"/>
                    <a:pt x="298450" y="673100"/>
                  </a:cubicBezTo>
                  <a:cubicBezTo>
                    <a:pt x="314854" y="673100"/>
                    <a:pt x="324379" y="529167"/>
                    <a:pt x="320675" y="441325"/>
                  </a:cubicBezTo>
                  <a:cubicBezTo>
                    <a:pt x="316971" y="353483"/>
                    <a:pt x="276225" y="146050"/>
                    <a:pt x="276225" y="146050"/>
                  </a:cubicBezTo>
                  <a:cubicBezTo>
                    <a:pt x="267758" y="96308"/>
                    <a:pt x="268816" y="119591"/>
                    <a:pt x="269875" y="142875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AD71FDBB-436D-7944-E0FA-D8DE3E254796}"/>
                </a:ext>
              </a:extLst>
            </p:cNvPr>
            <p:cNvSpPr/>
            <p:nvPr/>
          </p:nvSpPr>
          <p:spPr>
            <a:xfrm>
              <a:off x="2231136" y="435746"/>
              <a:ext cx="1319781" cy="527422"/>
            </a:xfrm>
            <a:custGeom>
              <a:avLst/>
              <a:gdLst>
                <a:gd name="connsiteX0" fmla="*/ 0 w 1319781"/>
                <a:gd name="connsiteY0" fmla="*/ 527422 h 527422"/>
                <a:gd name="connsiteX1" fmla="*/ 1194816 w 1319781"/>
                <a:gd name="connsiteY1" fmla="*/ 3166 h 527422"/>
                <a:gd name="connsiteX2" fmla="*/ 792480 w 1319781"/>
                <a:gd name="connsiteY2" fmla="*/ 295774 h 527422"/>
                <a:gd name="connsiteX3" fmla="*/ 1316736 w 1319781"/>
                <a:gd name="connsiteY3" fmla="*/ 27550 h 527422"/>
                <a:gd name="connsiteX4" fmla="*/ 499872 w 1319781"/>
                <a:gd name="connsiteY4" fmla="*/ 295774 h 5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781" h="527422">
                  <a:moveTo>
                    <a:pt x="0" y="527422"/>
                  </a:moveTo>
                  <a:cubicBezTo>
                    <a:pt x="531368" y="284598"/>
                    <a:pt x="1062736" y="41774"/>
                    <a:pt x="1194816" y="3166"/>
                  </a:cubicBezTo>
                  <a:cubicBezTo>
                    <a:pt x="1326896" y="-35442"/>
                    <a:pt x="772160" y="291710"/>
                    <a:pt x="792480" y="295774"/>
                  </a:cubicBezTo>
                  <a:cubicBezTo>
                    <a:pt x="812800" y="299838"/>
                    <a:pt x="1365504" y="27550"/>
                    <a:pt x="1316736" y="27550"/>
                  </a:cubicBezTo>
                  <a:cubicBezTo>
                    <a:pt x="1267968" y="27550"/>
                    <a:pt x="883920" y="161662"/>
                    <a:pt x="499872" y="295774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B1D39C21-BFD2-E5C6-090F-BCEEC0D3EDEA}"/>
                </a:ext>
              </a:extLst>
            </p:cNvPr>
            <p:cNvSpPr/>
            <p:nvPr/>
          </p:nvSpPr>
          <p:spPr>
            <a:xfrm>
              <a:off x="6669024" y="5059680"/>
              <a:ext cx="1048512" cy="792480"/>
            </a:xfrm>
            <a:custGeom>
              <a:avLst/>
              <a:gdLst>
                <a:gd name="connsiteX0" fmla="*/ 0 w 1048512"/>
                <a:gd name="connsiteY0" fmla="*/ 792480 h 792480"/>
                <a:gd name="connsiteX1" fmla="*/ 755904 w 1048512"/>
                <a:gd name="connsiteY1" fmla="*/ 268224 h 792480"/>
                <a:gd name="connsiteX2" fmla="*/ 170688 w 1048512"/>
                <a:gd name="connsiteY2" fmla="*/ 536448 h 792480"/>
                <a:gd name="connsiteX3" fmla="*/ 1048512 w 1048512"/>
                <a:gd name="connsiteY3" fmla="*/ 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512" h="792480">
                  <a:moveTo>
                    <a:pt x="0" y="792480"/>
                  </a:moveTo>
                  <a:cubicBezTo>
                    <a:pt x="363728" y="551688"/>
                    <a:pt x="727456" y="310896"/>
                    <a:pt x="755904" y="268224"/>
                  </a:cubicBezTo>
                  <a:cubicBezTo>
                    <a:pt x="784352" y="225552"/>
                    <a:pt x="121920" y="581152"/>
                    <a:pt x="170688" y="536448"/>
                  </a:cubicBezTo>
                  <a:cubicBezTo>
                    <a:pt x="219456" y="491744"/>
                    <a:pt x="633984" y="245872"/>
                    <a:pt x="1048512" y="0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EEB1D84B-2711-2516-A8C4-9F7E563133CA}"/>
                </a:ext>
              </a:extLst>
            </p:cNvPr>
            <p:cNvSpPr/>
            <p:nvPr/>
          </p:nvSpPr>
          <p:spPr>
            <a:xfrm>
              <a:off x="9863328" y="4230624"/>
              <a:ext cx="1499616" cy="175749"/>
            </a:xfrm>
            <a:custGeom>
              <a:avLst/>
              <a:gdLst>
                <a:gd name="connsiteX0" fmla="*/ 0 w 1499616"/>
                <a:gd name="connsiteY0" fmla="*/ 0 h 175749"/>
                <a:gd name="connsiteX1" fmla="*/ 1011936 w 1499616"/>
                <a:gd name="connsiteY1" fmla="*/ 170688 h 175749"/>
                <a:gd name="connsiteX2" fmla="*/ 134112 w 1499616"/>
                <a:gd name="connsiteY2" fmla="*/ 134112 h 175749"/>
                <a:gd name="connsiteX3" fmla="*/ 1499616 w 1499616"/>
                <a:gd name="connsiteY3" fmla="*/ 170688 h 17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16" h="175749">
                  <a:moveTo>
                    <a:pt x="0" y="0"/>
                  </a:moveTo>
                  <a:cubicBezTo>
                    <a:pt x="494792" y="74168"/>
                    <a:pt x="989584" y="148336"/>
                    <a:pt x="1011936" y="170688"/>
                  </a:cubicBezTo>
                  <a:cubicBezTo>
                    <a:pt x="1034288" y="193040"/>
                    <a:pt x="52832" y="134112"/>
                    <a:pt x="134112" y="134112"/>
                  </a:cubicBezTo>
                  <a:cubicBezTo>
                    <a:pt x="215392" y="134112"/>
                    <a:pt x="857504" y="152400"/>
                    <a:pt x="1499616" y="170688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4CC962B9-4B5D-884F-8920-57CD443D4FC8}"/>
                </a:ext>
              </a:extLst>
            </p:cNvPr>
            <p:cNvSpPr/>
            <p:nvPr/>
          </p:nvSpPr>
          <p:spPr>
            <a:xfrm>
              <a:off x="1365504" y="2841496"/>
              <a:ext cx="1686723" cy="178285"/>
            </a:xfrm>
            <a:custGeom>
              <a:avLst/>
              <a:gdLst>
                <a:gd name="connsiteX0" fmla="*/ 0 w 1686723"/>
                <a:gd name="connsiteY0" fmla="*/ 145544 h 178285"/>
                <a:gd name="connsiteX1" fmla="*/ 1682496 w 1686723"/>
                <a:gd name="connsiteY1" fmla="*/ 11432 h 178285"/>
                <a:gd name="connsiteX2" fmla="*/ 499872 w 1686723"/>
                <a:gd name="connsiteY2" fmla="*/ 11432 h 178285"/>
                <a:gd name="connsiteX3" fmla="*/ 1133856 w 1686723"/>
                <a:gd name="connsiteY3" fmla="*/ 48008 h 178285"/>
                <a:gd name="connsiteX4" fmla="*/ 755904 w 1686723"/>
                <a:gd name="connsiteY4" fmla="*/ 169928 h 178285"/>
                <a:gd name="connsiteX5" fmla="*/ 1353312 w 1686723"/>
                <a:gd name="connsiteY5" fmla="*/ 157736 h 17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723" h="178285">
                  <a:moveTo>
                    <a:pt x="0" y="145544"/>
                  </a:moveTo>
                  <a:lnTo>
                    <a:pt x="1682496" y="11432"/>
                  </a:lnTo>
                  <a:cubicBezTo>
                    <a:pt x="1765808" y="-10920"/>
                    <a:pt x="591312" y="5336"/>
                    <a:pt x="499872" y="11432"/>
                  </a:cubicBezTo>
                  <a:cubicBezTo>
                    <a:pt x="408432" y="17528"/>
                    <a:pt x="1091184" y="21592"/>
                    <a:pt x="1133856" y="48008"/>
                  </a:cubicBezTo>
                  <a:cubicBezTo>
                    <a:pt x="1176528" y="74424"/>
                    <a:pt x="719328" y="151640"/>
                    <a:pt x="755904" y="169928"/>
                  </a:cubicBezTo>
                  <a:cubicBezTo>
                    <a:pt x="792480" y="188216"/>
                    <a:pt x="1072896" y="172976"/>
                    <a:pt x="1353312" y="157736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5DDDD3C7-9559-62F5-A027-A0A27C23B61D}"/>
                </a:ext>
              </a:extLst>
            </p:cNvPr>
            <p:cNvSpPr/>
            <p:nvPr/>
          </p:nvSpPr>
          <p:spPr>
            <a:xfrm>
              <a:off x="9546336" y="6022848"/>
              <a:ext cx="2401824" cy="122468"/>
            </a:xfrm>
            <a:custGeom>
              <a:avLst/>
              <a:gdLst>
                <a:gd name="connsiteX0" fmla="*/ 0 w 2401824"/>
                <a:gd name="connsiteY0" fmla="*/ 36576 h 122468"/>
                <a:gd name="connsiteX1" fmla="*/ 2194560 w 2401824"/>
                <a:gd name="connsiteY1" fmla="*/ 0 h 122468"/>
                <a:gd name="connsiteX2" fmla="*/ 1048512 w 2401824"/>
                <a:gd name="connsiteY2" fmla="*/ 121920 h 122468"/>
                <a:gd name="connsiteX3" fmla="*/ 2401824 w 2401824"/>
                <a:gd name="connsiteY3" fmla="*/ 36576 h 12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824" h="122468">
                  <a:moveTo>
                    <a:pt x="0" y="36576"/>
                  </a:moveTo>
                  <a:lnTo>
                    <a:pt x="2194560" y="0"/>
                  </a:lnTo>
                  <a:cubicBezTo>
                    <a:pt x="2369312" y="14224"/>
                    <a:pt x="1013968" y="115824"/>
                    <a:pt x="1048512" y="121920"/>
                  </a:cubicBezTo>
                  <a:cubicBezTo>
                    <a:pt x="1083056" y="128016"/>
                    <a:pt x="1742440" y="82296"/>
                    <a:pt x="2401824" y="36576"/>
                  </a:cubicBezTo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1" name="グループ化 1090">
            <a:extLst>
              <a:ext uri="{FF2B5EF4-FFF2-40B4-BE49-F238E27FC236}">
                <a16:creationId xmlns:a16="http://schemas.microsoft.com/office/drawing/2014/main" id="{620BF22D-42BF-5104-6000-A0C0BE5C8685}"/>
              </a:ext>
            </a:extLst>
          </p:cNvPr>
          <p:cNvGrpSpPr/>
          <p:nvPr/>
        </p:nvGrpSpPr>
        <p:grpSpPr>
          <a:xfrm>
            <a:off x="6610089" y="137958"/>
            <a:ext cx="5452434" cy="5828605"/>
            <a:chOff x="2281688" y="151503"/>
            <a:chExt cx="6273668" cy="6706497"/>
          </a:xfrm>
          <a:solidFill>
            <a:schemeClr val="bg1"/>
          </a:solidFill>
        </p:grpSpPr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2F7E70E0-0F2A-1156-4C37-5A8239D76927}"/>
                </a:ext>
              </a:extLst>
            </p:cNvPr>
            <p:cNvSpPr/>
            <p:nvPr/>
          </p:nvSpPr>
          <p:spPr>
            <a:xfrm>
              <a:off x="2281688" y="540460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CDA230B0-59D0-4A4C-7E74-89D2847A3D94}"/>
                </a:ext>
              </a:extLst>
            </p:cNvPr>
            <p:cNvSpPr/>
            <p:nvPr/>
          </p:nvSpPr>
          <p:spPr>
            <a:xfrm>
              <a:off x="2909556" y="351360"/>
              <a:ext cx="744386" cy="1408608"/>
            </a:xfrm>
            <a:custGeom>
              <a:avLst/>
              <a:gdLst>
                <a:gd name="connsiteX0" fmla="*/ 282579 w 381711"/>
                <a:gd name="connsiteY0" fmla="*/ 203133 h 722315"/>
                <a:gd name="connsiteX1" fmla="*/ 126300 w 381711"/>
                <a:gd name="connsiteY1" fmla="*/ 329486 h 722315"/>
                <a:gd name="connsiteX2" fmla="*/ 56473 w 381711"/>
                <a:gd name="connsiteY2" fmla="*/ 452514 h 722315"/>
                <a:gd name="connsiteX3" fmla="*/ 49823 w 381711"/>
                <a:gd name="connsiteY3" fmla="*/ 602144 h 722315"/>
                <a:gd name="connsiteX4" fmla="*/ 152901 w 381711"/>
                <a:gd name="connsiteY4" fmla="*/ 655345 h 722315"/>
                <a:gd name="connsiteX5" fmla="*/ 275929 w 381711"/>
                <a:gd name="connsiteY5" fmla="*/ 535642 h 722315"/>
                <a:gd name="connsiteX6" fmla="*/ 299205 w 381711"/>
                <a:gd name="connsiteY6" fmla="*/ 379362 h 722315"/>
                <a:gd name="connsiteX7" fmla="*/ 279254 w 381711"/>
                <a:gd name="connsiteY7" fmla="*/ 289585 h 722315"/>
                <a:gd name="connsiteX8" fmla="*/ 79749 w 381711"/>
                <a:gd name="connsiteY8" fmla="*/ 36878 h 722315"/>
                <a:gd name="connsiteX9" fmla="*/ 113000 w 381711"/>
                <a:gd name="connsiteY9" fmla="*/ 80104 h 722315"/>
                <a:gd name="connsiteX10" fmla="*/ 352406 w 381711"/>
                <a:gd name="connsiteY10" fmla="*/ 336136 h 722315"/>
                <a:gd name="connsiteX11" fmla="*/ 352406 w 381711"/>
                <a:gd name="connsiteY11" fmla="*/ 489090 h 722315"/>
                <a:gd name="connsiteX12" fmla="*/ 122975 w 381711"/>
                <a:gd name="connsiteY12" fmla="*/ 721847 h 722315"/>
                <a:gd name="connsiteX13" fmla="*/ 3272 w 381711"/>
                <a:gd name="connsiteY13" fmla="*/ 542292 h 722315"/>
                <a:gd name="connsiteX14" fmla="*/ 46498 w 381711"/>
                <a:gd name="connsiteY14" fmla="*/ 306210 h 722315"/>
                <a:gd name="connsiteX15" fmla="*/ 179501 w 381711"/>
                <a:gd name="connsiteY15" fmla="*/ 136631 h 722315"/>
                <a:gd name="connsiteX16" fmla="*/ 312505 w 381711"/>
                <a:gd name="connsiteY16" fmla="*/ 93405 h 722315"/>
                <a:gd name="connsiteX17" fmla="*/ 259304 w 381711"/>
                <a:gd name="connsiteY17" fmla="*/ 120005 h 722315"/>
                <a:gd name="connsiteX18" fmla="*/ 172851 w 381711"/>
                <a:gd name="connsiteY18" fmla="*/ 156581 h 722315"/>
                <a:gd name="connsiteX19" fmla="*/ 49823 w 381711"/>
                <a:gd name="connsiteY19" fmla="*/ 302 h 722315"/>
                <a:gd name="connsiteX20" fmla="*/ 282579 w 381711"/>
                <a:gd name="connsiteY20" fmla="*/ 203133 h 72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711" h="722315">
                  <a:moveTo>
                    <a:pt x="282579" y="203133"/>
                  </a:moveTo>
                  <a:cubicBezTo>
                    <a:pt x="295325" y="257997"/>
                    <a:pt x="163984" y="287923"/>
                    <a:pt x="126300" y="329486"/>
                  </a:cubicBezTo>
                  <a:cubicBezTo>
                    <a:pt x="88616" y="371050"/>
                    <a:pt x="69219" y="407071"/>
                    <a:pt x="56473" y="452514"/>
                  </a:cubicBezTo>
                  <a:cubicBezTo>
                    <a:pt x="43727" y="497957"/>
                    <a:pt x="33752" y="568339"/>
                    <a:pt x="49823" y="602144"/>
                  </a:cubicBezTo>
                  <a:cubicBezTo>
                    <a:pt x="65894" y="635949"/>
                    <a:pt x="115217" y="666429"/>
                    <a:pt x="152901" y="655345"/>
                  </a:cubicBezTo>
                  <a:cubicBezTo>
                    <a:pt x="190585" y="644261"/>
                    <a:pt x="251545" y="581639"/>
                    <a:pt x="275929" y="535642"/>
                  </a:cubicBezTo>
                  <a:cubicBezTo>
                    <a:pt x="300313" y="489645"/>
                    <a:pt x="298651" y="420371"/>
                    <a:pt x="299205" y="379362"/>
                  </a:cubicBezTo>
                  <a:cubicBezTo>
                    <a:pt x="299759" y="338353"/>
                    <a:pt x="315830" y="346666"/>
                    <a:pt x="279254" y="289585"/>
                  </a:cubicBezTo>
                  <a:cubicBezTo>
                    <a:pt x="242678" y="232504"/>
                    <a:pt x="107458" y="71791"/>
                    <a:pt x="79749" y="36878"/>
                  </a:cubicBezTo>
                  <a:cubicBezTo>
                    <a:pt x="52040" y="1964"/>
                    <a:pt x="67557" y="30228"/>
                    <a:pt x="113000" y="80104"/>
                  </a:cubicBezTo>
                  <a:cubicBezTo>
                    <a:pt x="158443" y="129980"/>
                    <a:pt x="312505" y="267972"/>
                    <a:pt x="352406" y="336136"/>
                  </a:cubicBezTo>
                  <a:cubicBezTo>
                    <a:pt x="392307" y="404300"/>
                    <a:pt x="390645" y="424805"/>
                    <a:pt x="352406" y="489090"/>
                  </a:cubicBezTo>
                  <a:cubicBezTo>
                    <a:pt x="314167" y="553375"/>
                    <a:pt x="181164" y="712980"/>
                    <a:pt x="122975" y="721847"/>
                  </a:cubicBezTo>
                  <a:cubicBezTo>
                    <a:pt x="64786" y="730714"/>
                    <a:pt x="16018" y="611565"/>
                    <a:pt x="3272" y="542292"/>
                  </a:cubicBezTo>
                  <a:cubicBezTo>
                    <a:pt x="-9474" y="473019"/>
                    <a:pt x="17127" y="373820"/>
                    <a:pt x="46498" y="306210"/>
                  </a:cubicBezTo>
                  <a:cubicBezTo>
                    <a:pt x="75869" y="238600"/>
                    <a:pt x="135167" y="172098"/>
                    <a:pt x="179501" y="136631"/>
                  </a:cubicBezTo>
                  <a:cubicBezTo>
                    <a:pt x="223835" y="101164"/>
                    <a:pt x="299205" y="96176"/>
                    <a:pt x="312505" y="93405"/>
                  </a:cubicBezTo>
                  <a:cubicBezTo>
                    <a:pt x="325805" y="90634"/>
                    <a:pt x="282580" y="109476"/>
                    <a:pt x="259304" y="120005"/>
                  </a:cubicBezTo>
                  <a:cubicBezTo>
                    <a:pt x="236028" y="130534"/>
                    <a:pt x="207765" y="176532"/>
                    <a:pt x="172851" y="156581"/>
                  </a:cubicBezTo>
                  <a:cubicBezTo>
                    <a:pt x="137937" y="136630"/>
                    <a:pt x="34860" y="-7457"/>
                    <a:pt x="49823" y="302"/>
                  </a:cubicBezTo>
                  <a:cubicBezTo>
                    <a:pt x="64786" y="8061"/>
                    <a:pt x="269833" y="148269"/>
                    <a:pt x="282579" y="203133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484C4F90-B503-485F-54FD-D2028AEA9A04}"/>
                </a:ext>
              </a:extLst>
            </p:cNvPr>
            <p:cNvSpPr/>
            <p:nvPr/>
          </p:nvSpPr>
          <p:spPr>
            <a:xfrm>
              <a:off x="3509321" y="445968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B7BBD1BF-7450-00F1-0A8D-7E618DEBA51A}"/>
                </a:ext>
              </a:extLst>
            </p:cNvPr>
            <p:cNvSpPr/>
            <p:nvPr/>
          </p:nvSpPr>
          <p:spPr>
            <a:xfrm>
              <a:off x="4114144" y="151503"/>
              <a:ext cx="654901" cy="1326168"/>
            </a:xfrm>
            <a:custGeom>
              <a:avLst/>
              <a:gdLst>
                <a:gd name="connsiteX0" fmla="*/ 326465 w 335824"/>
                <a:gd name="connsiteY0" fmla="*/ 133873 h 680040"/>
                <a:gd name="connsiteX1" fmla="*/ 283239 w 335824"/>
                <a:gd name="connsiteY1" fmla="*/ 870 h 680040"/>
                <a:gd name="connsiteX2" fmla="*/ 120309 w 335824"/>
                <a:gd name="connsiteY2" fmla="*/ 77347 h 680040"/>
                <a:gd name="connsiteX3" fmla="*/ 140260 w 335824"/>
                <a:gd name="connsiteY3" fmla="*/ 97297 h 680040"/>
                <a:gd name="connsiteX4" fmla="*/ 606 w 335824"/>
                <a:gd name="connsiteY4" fmla="*/ 436456 h 680040"/>
                <a:gd name="connsiteX5" fmla="*/ 93708 w 335824"/>
                <a:gd name="connsiteY5" fmla="*/ 665888 h 680040"/>
                <a:gd name="connsiteX6" fmla="*/ 193461 w 335824"/>
                <a:gd name="connsiteY6" fmla="*/ 632637 h 680040"/>
                <a:gd name="connsiteX7" fmla="*/ 329790 w 335824"/>
                <a:gd name="connsiteY7" fmla="*/ 446432 h 680040"/>
                <a:gd name="connsiteX8" fmla="*/ 286564 w 335824"/>
                <a:gd name="connsiteY8" fmla="*/ 333379 h 680040"/>
                <a:gd name="connsiteX9" fmla="*/ 63783 w 335824"/>
                <a:gd name="connsiteY9" fmla="*/ 350004 h 680040"/>
                <a:gd name="connsiteX10" fmla="*/ 156885 w 335824"/>
                <a:gd name="connsiteY10" fmla="*/ 350004 h 680040"/>
                <a:gd name="connsiteX11" fmla="*/ 223387 w 335824"/>
                <a:gd name="connsiteY11" fmla="*/ 396555 h 680040"/>
                <a:gd name="connsiteX12" fmla="*/ 216737 w 335824"/>
                <a:gd name="connsiteY12" fmla="*/ 486333 h 680040"/>
                <a:gd name="connsiteX13" fmla="*/ 113659 w 335824"/>
                <a:gd name="connsiteY13" fmla="*/ 592736 h 680040"/>
                <a:gd name="connsiteX14" fmla="*/ 70433 w 335824"/>
                <a:gd name="connsiteY14" fmla="*/ 506283 h 680040"/>
                <a:gd name="connsiteX15" fmla="*/ 143585 w 335824"/>
                <a:gd name="connsiteY15" fmla="*/ 286827 h 680040"/>
                <a:gd name="connsiteX16" fmla="*/ 243338 w 335824"/>
                <a:gd name="connsiteY16" fmla="*/ 130548 h 680040"/>
                <a:gd name="connsiteX17" fmla="*/ 266613 w 335824"/>
                <a:gd name="connsiteY17" fmla="*/ 147174 h 680040"/>
                <a:gd name="connsiteX18" fmla="*/ 279914 w 335824"/>
                <a:gd name="connsiteY18" fmla="*/ 90647 h 680040"/>
                <a:gd name="connsiteX19" fmla="*/ 326465 w 335824"/>
                <a:gd name="connsiteY19" fmla="*/ 133873 h 6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5824" h="680040">
                  <a:moveTo>
                    <a:pt x="326465" y="133873"/>
                  </a:moveTo>
                  <a:cubicBezTo>
                    <a:pt x="327019" y="118910"/>
                    <a:pt x="317598" y="10291"/>
                    <a:pt x="283239" y="870"/>
                  </a:cubicBezTo>
                  <a:cubicBezTo>
                    <a:pt x="248880" y="-8551"/>
                    <a:pt x="144139" y="61276"/>
                    <a:pt x="120309" y="77347"/>
                  </a:cubicBezTo>
                  <a:cubicBezTo>
                    <a:pt x="96479" y="93418"/>
                    <a:pt x="160210" y="37445"/>
                    <a:pt x="140260" y="97297"/>
                  </a:cubicBezTo>
                  <a:cubicBezTo>
                    <a:pt x="120309" y="157149"/>
                    <a:pt x="8365" y="341691"/>
                    <a:pt x="606" y="436456"/>
                  </a:cubicBezTo>
                  <a:cubicBezTo>
                    <a:pt x="-7153" y="531221"/>
                    <a:pt x="61566" y="633191"/>
                    <a:pt x="93708" y="665888"/>
                  </a:cubicBezTo>
                  <a:cubicBezTo>
                    <a:pt x="125850" y="698585"/>
                    <a:pt x="154114" y="669213"/>
                    <a:pt x="193461" y="632637"/>
                  </a:cubicBezTo>
                  <a:cubicBezTo>
                    <a:pt x="232808" y="596061"/>
                    <a:pt x="314273" y="496308"/>
                    <a:pt x="329790" y="446432"/>
                  </a:cubicBezTo>
                  <a:cubicBezTo>
                    <a:pt x="345307" y="396556"/>
                    <a:pt x="330898" y="349450"/>
                    <a:pt x="286564" y="333379"/>
                  </a:cubicBezTo>
                  <a:cubicBezTo>
                    <a:pt x="242230" y="317308"/>
                    <a:pt x="85396" y="347233"/>
                    <a:pt x="63783" y="350004"/>
                  </a:cubicBezTo>
                  <a:cubicBezTo>
                    <a:pt x="42170" y="352775"/>
                    <a:pt x="130284" y="342246"/>
                    <a:pt x="156885" y="350004"/>
                  </a:cubicBezTo>
                  <a:cubicBezTo>
                    <a:pt x="183486" y="357762"/>
                    <a:pt x="213412" y="373834"/>
                    <a:pt x="223387" y="396555"/>
                  </a:cubicBezTo>
                  <a:cubicBezTo>
                    <a:pt x="233362" y="419276"/>
                    <a:pt x="235025" y="453636"/>
                    <a:pt x="216737" y="486333"/>
                  </a:cubicBezTo>
                  <a:cubicBezTo>
                    <a:pt x="198449" y="519030"/>
                    <a:pt x="138043" y="589411"/>
                    <a:pt x="113659" y="592736"/>
                  </a:cubicBezTo>
                  <a:cubicBezTo>
                    <a:pt x="89275" y="596061"/>
                    <a:pt x="65445" y="557268"/>
                    <a:pt x="70433" y="506283"/>
                  </a:cubicBezTo>
                  <a:cubicBezTo>
                    <a:pt x="75421" y="455298"/>
                    <a:pt x="114768" y="349449"/>
                    <a:pt x="143585" y="286827"/>
                  </a:cubicBezTo>
                  <a:cubicBezTo>
                    <a:pt x="172402" y="224205"/>
                    <a:pt x="222833" y="153823"/>
                    <a:pt x="243338" y="130548"/>
                  </a:cubicBezTo>
                  <a:cubicBezTo>
                    <a:pt x="263843" y="107273"/>
                    <a:pt x="260517" y="153824"/>
                    <a:pt x="266613" y="147174"/>
                  </a:cubicBezTo>
                  <a:cubicBezTo>
                    <a:pt x="272709" y="140524"/>
                    <a:pt x="271047" y="91755"/>
                    <a:pt x="279914" y="90647"/>
                  </a:cubicBezTo>
                  <a:cubicBezTo>
                    <a:pt x="288781" y="89539"/>
                    <a:pt x="325911" y="148836"/>
                    <a:pt x="326465" y="133873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6" name="グループ化 1095">
              <a:extLst>
                <a:ext uri="{FF2B5EF4-FFF2-40B4-BE49-F238E27FC236}">
                  <a16:creationId xmlns:a16="http://schemas.microsoft.com/office/drawing/2014/main" id="{F6AF9784-C421-2522-646F-4E947B1B47B2}"/>
                </a:ext>
              </a:extLst>
            </p:cNvPr>
            <p:cNvGrpSpPr/>
            <p:nvPr/>
          </p:nvGrpSpPr>
          <p:grpSpPr>
            <a:xfrm>
              <a:off x="4561324" y="322532"/>
              <a:ext cx="1619699" cy="1655246"/>
              <a:chOff x="3884197" y="2502986"/>
              <a:chExt cx="830559" cy="848787"/>
            </a:xfrm>
            <a:grpFill/>
          </p:grpSpPr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640DEBB8-A7A4-D6A6-020C-79C9287222E4}"/>
                  </a:ext>
                </a:extLst>
              </p:cNvPr>
              <p:cNvSpPr/>
              <p:nvPr/>
            </p:nvSpPr>
            <p:spPr>
              <a:xfrm>
                <a:off x="3884197" y="2502986"/>
                <a:ext cx="429383" cy="415989"/>
              </a:xfrm>
              <a:custGeom>
                <a:avLst/>
                <a:gdLst>
                  <a:gd name="connsiteX0" fmla="*/ 298767 w 429383"/>
                  <a:gd name="connsiteY0" fmla="*/ 807 h 415989"/>
                  <a:gd name="connsiteX1" fmla="*/ 428446 w 429383"/>
                  <a:gd name="connsiteY1" fmla="*/ 77285 h 415989"/>
                  <a:gd name="connsiteX2" fmla="*/ 355294 w 429383"/>
                  <a:gd name="connsiteY2" fmla="*/ 206963 h 415989"/>
                  <a:gd name="connsiteX3" fmla="*/ 318718 w 429383"/>
                  <a:gd name="connsiteY3" fmla="*/ 406469 h 415989"/>
                  <a:gd name="connsiteX4" fmla="*/ 302092 w 429383"/>
                  <a:gd name="connsiteY4" fmla="*/ 376543 h 415989"/>
                  <a:gd name="connsiteX5" fmla="*/ 238916 w 429383"/>
                  <a:gd name="connsiteY5" fmla="*/ 310041 h 415989"/>
                  <a:gd name="connsiteX6" fmla="*/ 6159 w 429383"/>
                  <a:gd name="connsiteY6" fmla="*/ 376543 h 415989"/>
                  <a:gd name="connsiteX7" fmla="*/ 75986 w 429383"/>
                  <a:gd name="connsiteY7" fmla="*/ 349942 h 415989"/>
                  <a:gd name="connsiteX8" fmla="*/ 169089 w 429383"/>
                  <a:gd name="connsiteY8" fmla="*/ 306716 h 415989"/>
                  <a:gd name="connsiteX9" fmla="*/ 265516 w 429383"/>
                  <a:gd name="connsiteY9" fmla="*/ 123836 h 415989"/>
                  <a:gd name="connsiteX10" fmla="*/ 298767 w 429383"/>
                  <a:gd name="connsiteY10" fmla="*/ 807 h 41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383" h="415989">
                    <a:moveTo>
                      <a:pt x="298767" y="807"/>
                    </a:moveTo>
                    <a:cubicBezTo>
                      <a:pt x="325922" y="-6951"/>
                      <a:pt x="419025" y="42926"/>
                      <a:pt x="428446" y="77285"/>
                    </a:cubicBezTo>
                    <a:cubicBezTo>
                      <a:pt x="437867" y="111644"/>
                      <a:pt x="373582" y="152099"/>
                      <a:pt x="355294" y="206963"/>
                    </a:cubicBezTo>
                    <a:cubicBezTo>
                      <a:pt x="337006" y="261827"/>
                      <a:pt x="327585" y="378206"/>
                      <a:pt x="318718" y="406469"/>
                    </a:cubicBezTo>
                    <a:cubicBezTo>
                      <a:pt x="309851" y="434732"/>
                      <a:pt x="315392" y="392614"/>
                      <a:pt x="302092" y="376543"/>
                    </a:cubicBezTo>
                    <a:cubicBezTo>
                      <a:pt x="288792" y="360472"/>
                      <a:pt x="288238" y="310041"/>
                      <a:pt x="238916" y="310041"/>
                    </a:cubicBezTo>
                    <a:cubicBezTo>
                      <a:pt x="189594" y="310041"/>
                      <a:pt x="33314" y="369893"/>
                      <a:pt x="6159" y="376543"/>
                    </a:cubicBezTo>
                    <a:cubicBezTo>
                      <a:pt x="-20996" y="383193"/>
                      <a:pt x="48831" y="361580"/>
                      <a:pt x="75986" y="349942"/>
                    </a:cubicBezTo>
                    <a:cubicBezTo>
                      <a:pt x="103141" y="338304"/>
                      <a:pt x="137501" y="344400"/>
                      <a:pt x="169089" y="306716"/>
                    </a:cubicBezTo>
                    <a:cubicBezTo>
                      <a:pt x="200677" y="269032"/>
                      <a:pt x="244457" y="166508"/>
                      <a:pt x="265516" y="123836"/>
                    </a:cubicBezTo>
                    <a:cubicBezTo>
                      <a:pt x="286575" y="81164"/>
                      <a:pt x="271612" y="8565"/>
                      <a:pt x="298767" y="80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11FEF369-AA09-AAAF-898E-13EFAD5781D7}"/>
                  </a:ext>
                </a:extLst>
              </p:cNvPr>
              <p:cNvSpPr/>
              <p:nvPr/>
            </p:nvSpPr>
            <p:spPr>
              <a:xfrm>
                <a:off x="4169664" y="2551895"/>
                <a:ext cx="425677" cy="268531"/>
              </a:xfrm>
              <a:custGeom>
                <a:avLst/>
                <a:gdLst>
                  <a:gd name="connsiteX0" fmla="*/ 0 w 425677"/>
                  <a:gd name="connsiteY0" fmla="*/ 168029 h 268531"/>
                  <a:gd name="connsiteX1" fmla="*/ 402336 w 425677"/>
                  <a:gd name="connsiteY1" fmla="*/ 8425 h 268531"/>
                  <a:gd name="connsiteX2" fmla="*/ 369085 w 425677"/>
                  <a:gd name="connsiteY2" fmla="*/ 35026 h 268531"/>
                  <a:gd name="connsiteX3" fmla="*/ 425612 w 425677"/>
                  <a:gd name="connsiteY3" fmla="*/ 144754 h 268531"/>
                  <a:gd name="connsiteX4" fmla="*/ 355785 w 425677"/>
                  <a:gd name="connsiteY4" fmla="*/ 184655 h 268531"/>
                  <a:gd name="connsiteX5" fmla="*/ 83127 w 425677"/>
                  <a:gd name="connsiteY5" fmla="*/ 267782 h 268531"/>
                  <a:gd name="connsiteX6" fmla="*/ 59852 w 425677"/>
                  <a:gd name="connsiteY6" fmla="*/ 227881 h 268531"/>
                  <a:gd name="connsiteX7" fmla="*/ 0 w 425677"/>
                  <a:gd name="connsiteY7" fmla="*/ 168029 h 2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5677" h="268531">
                    <a:moveTo>
                      <a:pt x="0" y="168029"/>
                    </a:moveTo>
                    <a:lnTo>
                      <a:pt x="402336" y="8425"/>
                    </a:lnTo>
                    <a:cubicBezTo>
                      <a:pt x="463850" y="-13742"/>
                      <a:pt x="365206" y="12305"/>
                      <a:pt x="369085" y="35026"/>
                    </a:cubicBezTo>
                    <a:cubicBezTo>
                      <a:pt x="372964" y="57747"/>
                      <a:pt x="427829" y="119816"/>
                      <a:pt x="425612" y="144754"/>
                    </a:cubicBezTo>
                    <a:cubicBezTo>
                      <a:pt x="423395" y="169692"/>
                      <a:pt x="412866" y="164150"/>
                      <a:pt x="355785" y="184655"/>
                    </a:cubicBezTo>
                    <a:cubicBezTo>
                      <a:pt x="298704" y="205160"/>
                      <a:pt x="132449" y="260578"/>
                      <a:pt x="83127" y="267782"/>
                    </a:cubicBezTo>
                    <a:cubicBezTo>
                      <a:pt x="33805" y="274986"/>
                      <a:pt x="59852" y="227881"/>
                      <a:pt x="59852" y="227881"/>
                    </a:cubicBezTo>
                    <a:lnTo>
                      <a:pt x="0" y="168029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98A42911-14B6-8035-E481-6D3605E9784C}"/>
                  </a:ext>
                </a:extLst>
              </p:cNvPr>
              <p:cNvSpPr/>
              <p:nvPr/>
            </p:nvSpPr>
            <p:spPr>
              <a:xfrm>
                <a:off x="3999037" y="2774895"/>
                <a:ext cx="544885" cy="251076"/>
              </a:xfrm>
              <a:custGeom>
                <a:avLst/>
                <a:gdLst>
                  <a:gd name="connsiteX0" fmla="*/ 104125 w 544885"/>
                  <a:gd name="connsiteY0" fmla="*/ 167810 h 251076"/>
                  <a:gd name="connsiteX1" fmla="*/ 200553 w 544885"/>
                  <a:gd name="connsiteY1" fmla="*/ 214362 h 251076"/>
                  <a:gd name="connsiteX2" fmla="*/ 137376 w 544885"/>
                  <a:gd name="connsiteY2" fmla="*/ 247613 h 251076"/>
                  <a:gd name="connsiteX3" fmla="*/ 499811 w 544885"/>
                  <a:gd name="connsiteY3" fmla="*/ 127909 h 251076"/>
                  <a:gd name="connsiteX4" fmla="*/ 459910 w 544885"/>
                  <a:gd name="connsiteY4" fmla="*/ 84683 h 251076"/>
                  <a:gd name="connsiteX5" fmla="*/ 539712 w 544885"/>
                  <a:gd name="connsiteY5" fmla="*/ 1556 h 251076"/>
                  <a:gd name="connsiteX6" fmla="*/ 516436 w 544885"/>
                  <a:gd name="connsiteY6" fmla="*/ 31482 h 251076"/>
                  <a:gd name="connsiteX7" fmla="*/ 350182 w 544885"/>
                  <a:gd name="connsiteY7" fmla="*/ 44782 h 251076"/>
                  <a:gd name="connsiteX8" fmla="*/ 303631 w 544885"/>
                  <a:gd name="connsiteY8" fmla="*/ 84683 h 251076"/>
                  <a:gd name="connsiteX9" fmla="*/ 7698 w 544885"/>
                  <a:gd name="connsiteY9" fmla="*/ 167810 h 251076"/>
                  <a:gd name="connsiteX10" fmla="*/ 104125 w 544885"/>
                  <a:gd name="connsiteY10" fmla="*/ 167810 h 25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885" h="251076">
                    <a:moveTo>
                      <a:pt x="104125" y="167810"/>
                    </a:moveTo>
                    <a:cubicBezTo>
                      <a:pt x="136267" y="175569"/>
                      <a:pt x="195011" y="201062"/>
                      <a:pt x="200553" y="214362"/>
                    </a:cubicBezTo>
                    <a:cubicBezTo>
                      <a:pt x="206095" y="227662"/>
                      <a:pt x="87500" y="262022"/>
                      <a:pt x="137376" y="247613"/>
                    </a:cubicBezTo>
                    <a:cubicBezTo>
                      <a:pt x="187252" y="233204"/>
                      <a:pt x="446055" y="155064"/>
                      <a:pt x="499811" y="127909"/>
                    </a:cubicBezTo>
                    <a:cubicBezTo>
                      <a:pt x="553567" y="100754"/>
                      <a:pt x="453260" y="105742"/>
                      <a:pt x="459910" y="84683"/>
                    </a:cubicBezTo>
                    <a:cubicBezTo>
                      <a:pt x="466560" y="63624"/>
                      <a:pt x="530291" y="10423"/>
                      <a:pt x="539712" y="1556"/>
                    </a:cubicBezTo>
                    <a:cubicBezTo>
                      <a:pt x="549133" y="-7311"/>
                      <a:pt x="548024" y="24278"/>
                      <a:pt x="516436" y="31482"/>
                    </a:cubicBezTo>
                    <a:cubicBezTo>
                      <a:pt x="484848" y="38686"/>
                      <a:pt x="385649" y="35915"/>
                      <a:pt x="350182" y="44782"/>
                    </a:cubicBezTo>
                    <a:cubicBezTo>
                      <a:pt x="314715" y="53649"/>
                      <a:pt x="360712" y="64178"/>
                      <a:pt x="303631" y="84683"/>
                    </a:cubicBezTo>
                    <a:cubicBezTo>
                      <a:pt x="246550" y="105188"/>
                      <a:pt x="43720" y="155618"/>
                      <a:pt x="7698" y="167810"/>
                    </a:cubicBezTo>
                    <a:cubicBezTo>
                      <a:pt x="-28324" y="180002"/>
                      <a:pt x="71983" y="160051"/>
                      <a:pt x="104125" y="16781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B45536D4-8C04-5CC5-7961-A9F42A7222CB}"/>
                  </a:ext>
                </a:extLst>
              </p:cNvPr>
              <p:cNvSpPr/>
              <p:nvPr/>
            </p:nvSpPr>
            <p:spPr>
              <a:xfrm>
                <a:off x="4095688" y="2902695"/>
                <a:ext cx="152505" cy="239561"/>
              </a:xfrm>
              <a:custGeom>
                <a:avLst/>
                <a:gdLst>
                  <a:gd name="connsiteX0" fmla="*/ 47375 w 152505"/>
                  <a:gd name="connsiteY0" fmla="*/ 109 h 239561"/>
                  <a:gd name="connsiteX1" fmla="*/ 123852 w 152505"/>
                  <a:gd name="connsiteY1" fmla="*/ 89887 h 239561"/>
                  <a:gd name="connsiteX2" fmla="*/ 143803 w 152505"/>
                  <a:gd name="connsiteY2" fmla="*/ 236191 h 239561"/>
                  <a:gd name="connsiteX3" fmla="*/ 140478 w 152505"/>
                  <a:gd name="connsiteY3" fmla="*/ 182989 h 239561"/>
                  <a:gd name="connsiteX4" fmla="*/ 4149 w 152505"/>
                  <a:gd name="connsiteY4" fmla="*/ 73261 h 239561"/>
                  <a:gd name="connsiteX5" fmla="*/ 47375 w 152505"/>
                  <a:gd name="connsiteY5" fmla="*/ 109 h 23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505" h="239561">
                    <a:moveTo>
                      <a:pt x="47375" y="109"/>
                    </a:moveTo>
                    <a:cubicBezTo>
                      <a:pt x="67325" y="2880"/>
                      <a:pt x="107781" y="50540"/>
                      <a:pt x="123852" y="89887"/>
                    </a:cubicBezTo>
                    <a:cubicBezTo>
                      <a:pt x="139923" y="129234"/>
                      <a:pt x="141032" y="220674"/>
                      <a:pt x="143803" y="236191"/>
                    </a:cubicBezTo>
                    <a:cubicBezTo>
                      <a:pt x="146574" y="251708"/>
                      <a:pt x="163754" y="210144"/>
                      <a:pt x="140478" y="182989"/>
                    </a:cubicBezTo>
                    <a:cubicBezTo>
                      <a:pt x="117202" y="155834"/>
                      <a:pt x="21329" y="98753"/>
                      <a:pt x="4149" y="73261"/>
                    </a:cubicBezTo>
                    <a:cubicBezTo>
                      <a:pt x="-13031" y="47769"/>
                      <a:pt x="27425" y="-2662"/>
                      <a:pt x="47375" y="109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CBAE224C-8CAC-5DA4-28E2-3F39D70F69E8}"/>
                  </a:ext>
                </a:extLst>
              </p:cNvPr>
              <p:cNvSpPr/>
              <p:nvPr/>
            </p:nvSpPr>
            <p:spPr>
              <a:xfrm>
                <a:off x="3944143" y="2910962"/>
                <a:ext cx="770613" cy="307729"/>
              </a:xfrm>
              <a:custGeom>
                <a:avLst/>
                <a:gdLst>
                  <a:gd name="connsiteX0" fmla="*/ 125768 w 770613"/>
                  <a:gd name="connsiteY0" fmla="*/ 307726 h 307729"/>
                  <a:gd name="connsiteX1" fmla="*/ 6065 w 770613"/>
                  <a:gd name="connsiteY1" fmla="*/ 214623 h 307729"/>
                  <a:gd name="connsiteX2" fmla="*/ 331924 w 770613"/>
                  <a:gd name="connsiteY2" fmla="*/ 144797 h 307729"/>
                  <a:gd name="connsiteX3" fmla="*/ 647808 w 770613"/>
                  <a:gd name="connsiteY3" fmla="*/ 98245 h 307729"/>
                  <a:gd name="connsiteX4" fmla="*/ 657783 w 770613"/>
                  <a:gd name="connsiteY4" fmla="*/ 78295 h 307729"/>
                  <a:gd name="connsiteX5" fmla="*/ 587956 w 770613"/>
                  <a:gd name="connsiteY5" fmla="*/ 1818 h 307729"/>
                  <a:gd name="connsiteX6" fmla="*/ 607906 w 770613"/>
                  <a:gd name="connsiteY6" fmla="*/ 28418 h 307729"/>
                  <a:gd name="connsiteX7" fmla="*/ 687709 w 770613"/>
                  <a:gd name="connsiteY7" fmla="*/ 78295 h 307729"/>
                  <a:gd name="connsiteX8" fmla="*/ 767511 w 770613"/>
                  <a:gd name="connsiteY8" fmla="*/ 184698 h 307729"/>
                  <a:gd name="connsiteX9" fmla="*/ 574656 w 770613"/>
                  <a:gd name="connsiteY9" fmla="*/ 191348 h 307729"/>
                  <a:gd name="connsiteX10" fmla="*/ 308648 w 770613"/>
                  <a:gd name="connsiteY10" fmla="*/ 207973 h 307729"/>
                  <a:gd name="connsiteX11" fmla="*/ 178970 w 770613"/>
                  <a:gd name="connsiteY11" fmla="*/ 234574 h 307729"/>
                  <a:gd name="connsiteX12" fmla="*/ 202245 w 770613"/>
                  <a:gd name="connsiteY12" fmla="*/ 211298 h 307729"/>
                  <a:gd name="connsiteX13" fmla="*/ 125768 w 770613"/>
                  <a:gd name="connsiteY13" fmla="*/ 307726 h 30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613" h="307729">
                    <a:moveTo>
                      <a:pt x="125768" y="307726"/>
                    </a:moveTo>
                    <a:cubicBezTo>
                      <a:pt x="93071" y="308280"/>
                      <a:pt x="-28294" y="241778"/>
                      <a:pt x="6065" y="214623"/>
                    </a:cubicBezTo>
                    <a:cubicBezTo>
                      <a:pt x="40424" y="187468"/>
                      <a:pt x="224967" y="164193"/>
                      <a:pt x="331924" y="144797"/>
                    </a:cubicBezTo>
                    <a:cubicBezTo>
                      <a:pt x="438881" y="125401"/>
                      <a:pt x="647808" y="98245"/>
                      <a:pt x="647808" y="98245"/>
                    </a:cubicBezTo>
                    <a:cubicBezTo>
                      <a:pt x="702118" y="87161"/>
                      <a:pt x="667758" y="94366"/>
                      <a:pt x="657783" y="78295"/>
                    </a:cubicBezTo>
                    <a:cubicBezTo>
                      <a:pt x="647808" y="62224"/>
                      <a:pt x="587956" y="1818"/>
                      <a:pt x="587956" y="1818"/>
                    </a:cubicBezTo>
                    <a:cubicBezTo>
                      <a:pt x="579643" y="-6495"/>
                      <a:pt x="591281" y="15672"/>
                      <a:pt x="607906" y="28418"/>
                    </a:cubicBezTo>
                    <a:cubicBezTo>
                      <a:pt x="624531" y="41164"/>
                      <a:pt x="661108" y="52248"/>
                      <a:pt x="687709" y="78295"/>
                    </a:cubicBezTo>
                    <a:cubicBezTo>
                      <a:pt x="714310" y="104342"/>
                      <a:pt x="786353" y="165856"/>
                      <a:pt x="767511" y="184698"/>
                    </a:cubicBezTo>
                    <a:cubicBezTo>
                      <a:pt x="748669" y="203540"/>
                      <a:pt x="651133" y="187469"/>
                      <a:pt x="574656" y="191348"/>
                    </a:cubicBezTo>
                    <a:cubicBezTo>
                      <a:pt x="498179" y="195227"/>
                      <a:pt x="374596" y="200769"/>
                      <a:pt x="308648" y="207973"/>
                    </a:cubicBezTo>
                    <a:cubicBezTo>
                      <a:pt x="242700" y="215177"/>
                      <a:pt x="196704" y="234020"/>
                      <a:pt x="178970" y="234574"/>
                    </a:cubicBezTo>
                    <a:cubicBezTo>
                      <a:pt x="161236" y="235128"/>
                      <a:pt x="213883" y="197444"/>
                      <a:pt x="202245" y="211298"/>
                    </a:cubicBezTo>
                    <a:cubicBezTo>
                      <a:pt x="190607" y="225152"/>
                      <a:pt x="158465" y="307172"/>
                      <a:pt x="125768" y="307726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629C0541-1BB0-9548-5036-6601F3E00F6D}"/>
                  </a:ext>
                </a:extLst>
              </p:cNvPr>
              <p:cNvSpPr/>
              <p:nvPr/>
            </p:nvSpPr>
            <p:spPr>
              <a:xfrm>
                <a:off x="4092782" y="2718780"/>
                <a:ext cx="352334" cy="632993"/>
              </a:xfrm>
              <a:custGeom>
                <a:avLst/>
                <a:gdLst>
                  <a:gd name="connsiteX0" fmla="*/ 216536 w 352334"/>
                  <a:gd name="connsiteY0" fmla="*/ 4469 h 632993"/>
                  <a:gd name="connsiteX1" fmla="*/ 276387 w 352334"/>
                  <a:gd name="connsiteY1" fmla="*/ 130823 h 632993"/>
                  <a:gd name="connsiteX2" fmla="*/ 266412 w 352334"/>
                  <a:gd name="connsiteY2" fmla="*/ 466657 h 632993"/>
                  <a:gd name="connsiteX3" fmla="*/ 90182 w 352334"/>
                  <a:gd name="connsiteY3" fmla="*/ 513208 h 632993"/>
                  <a:gd name="connsiteX4" fmla="*/ 130083 w 352334"/>
                  <a:gd name="connsiteY4" fmla="*/ 496583 h 632993"/>
                  <a:gd name="connsiteX5" fmla="*/ 276387 w 352334"/>
                  <a:gd name="connsiteY5" fmla="*/ 400155 h 632993"/>
                  <a:gd name="connsiteX6" fmla="*/ 176635 w 352334"/>
                  <a:gd name="connsiteY6" fmla="*/ 456682 h 632993"/>
                  <a:gd name="connsiteX7" fmla="*/ 405 w 352334"/>
                  <a:gd name="connsiteY7" fmla="*/ 536484 h 632993"/>
                  <a:gd name="connsiteX8" fmla="*/ 229836 w 352334"/>
                  <a:gd name="connsiteY8" fmla="*/ 536484 h 632993"/>
                  <a:gd name="connsiteX9" fmla="*/ 256437 w 352334"/>
                  <a:gd name="connsiteY9" fmla="*/ 546459 h 632993"/>
                  <a:gd name="connsiteX10" fmla="*/ 273062 w 352334"/>
                  <a:gd name="connsiteY10" fmla="*/ 632912 h 632993"/>
                  <a:gd name="connsiteX11" fmla="*/ 299663 w 352334"/>
                  <a:gd name="connsiteY11" fmla="*/ 559760 h 632993"/>
                  <a:gd name="connsiteX12" fmla="*/ 302988 w 352334"/>
                  <a:gd name="connsiteY12" fmla="*/ 440056 h 632993"/>
                  <a:gd name="connsiteX13" fmla="*/ 349539 w 352334"/>
                  <a:gd name="connsiteY13" fmla="*/ 67646 h 632993"/>
                  <a:gd name="connsiteX14" fmla="*/ 216536 w 352334"/>
                  <a:gd name="connsiteY14" fmla="*/ 4469 h 6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334" h="632993">
                    <a:moveTo>
                      <a:pt x="216536" y="4469"/>
                    </a:moveTo>
                    <a:cubicBezTo>
                      <a:pt x="204344" y="14998"/>
                      <a:pt x="268074" y="53792"/>
                      <a:pt x="276387" y="130823"/>
                    </a:cubicBezTo>
                    <a:cubicBezTo>
                      <a:pt x="284700" y="207854"/>
                      <a:pt x="297446" y="402926"/>
                      <a:pt x="266412" y="466657"/>
                    </a:cubicBezTo>
                    <a:cubicBezTo>
                      <a:pt x="235378" y="530388"/>
                      <a:pt x="90182" y="513208"/>
                      <a:pt x="90182" y="513208"/>
                    </a:cubicBezTo>
                    <a:cubicBezTo>
                      <a:pt x="67461" y="518196"/>
                      <a:pt x="99049" y="515425"/>
                      <a:pt x="130083" y="496583"/>
                    </a:cubicBezTo>
                    <a:cubicBezTo>
                      <a:pt x="161117" y="477741"/>
                      <a:pt x="268628" y="406805"/>
                      <a:pt x="276387" y="400155"/>
                    </a:cubicBezTo>
                    <a:cubicBezTo>
                      <a:pt x="284146" y="393505"/>
                      <a:pt x="222632" y="433960"/>
                      <a:pt x="176635" y="456682"/>
                    </a:cubicBezTo>
                    <a:cubicBezTo>
                      <a:pt x="130638" y="479404"/>
                      <a:pt x="-8462" y="523184"/>
                      <a:pt x="405" y="536484"/>
                    </a:cubicBezTo>
                    <a:cubicBezTo>
                      <a:pt x="9272" y="549784"/>
                      <a:pt x="187164" y="534822"/>
                      <a:pt x="229836" y="536484"/>
                    </a:cubicBezTo>
                    <a:cubicBezTo>
                      <a:pt x="272508" y="538147"/>
                      <a:pt x="249233" y="530388"/>
                      <a:pt x="256437" y="546459"/>
                    </a:cubicBezTo>
                    <a:cubicBezTo>
                      <a:pt x="263641" y="562530"/>
                      <a:pt x="265858" y="630695"/>
                      <a:pt x="273062" y="632912"/>
                    </a:cubicBezTo>
                    <a:cubicBezTo>
                      <a:pt x="280266" y="635129"/>
                      <a:pt x="294675" y="591903"/>
                      <a:pt x="299663" y="559760"/>
                    </a:cubicBezTo>
                    <a:cubicBezTo>
                      <a:pt x="304651" y="527617"/>
                      <a:pt x="294675" y="522075"/>
                      <a:pt x="302988" y="440056"/>
                    </a:cubicBezTo>
                    <a:cubicBezTo>
                      <a:pt x="311301" y="358037"/>
                      <a:pt x="365056" y="138027"/>
                      <a:pt x="349539" y="67646"/>
                    </a:cubicBezTo>
                    <a:cubicBezTo>
                      <a:pt x="334022" y="-2735"/>
                      <a:pt x="228728" y="-6060"/>
                      <a:pt x="216536" y="4469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97" name="グループ化 1096">
              <a:extLst>
                <a:ext uri="{FF2B5EF4-FFF2-40B4-BE49-F238E27FC236}">
                  <a16:creationId xmlns:a16="http://schemas.microsoft.com/office/drawing/2014/main" id="{D3CA34FD-5E6E-1AFE-51A1-FAFF53AF87E3}"/>
                </a:ext>
              </a:extLst>
            </p:cNvPr>
            <p:cNvGrpSpPr/>
            <p:nvPr/>
          </p:nvGrpSpPr>
          <p:grpSpPr>
            <a:xfrm>
              <a:off x="6122772" y="659731"/>
              <a:ext cx="1033089" cy="1362554"/>
              <a:chOff x="4900934" y="2556978"/>
              <a:chExt cx="529754" cy="698699"/>
            </a:xfrm>
            <a:grpFill/>
          </p:grpSpPr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7F2DF223-FB81-7967-9F04-EE5BB0421151}"/>
                  </a:ext>
                </a:extLst>
              </p:cNvPr>
              <p:cNvSpPr/>
              <p:nvPr/>
            </p:nvSpPr>
            <p:spPr>
              <a:xfrm>
                <a:off x="4985529" y="2556978"/>
                <a:ext cx="445159" cy="698699"/>
              </a:xfrm>
              <a:custGeom>
                <a:avLst/>
                <a:gdLst>
                  <a:gd name="connsiteX0" fmla="*/ 78584 w 445159"/>
                  <a:gd name="connsiteY0" fmla="*/ 59869 h 698699"/>
                  <a:gd name="connsiteX1" fmla="*/ 258139 w 445159"/>
                  <a:gd name="connsiteY1" fmla="*/ 17 h 698699"/>
                  <a:gd name="connsiteX2" fmla="*/ 278090 w 445159"/>
                  <a:gd name="connsiteY2" fmla="*/ 66519 h 698699"/>
                  <a:gd name="connsiteX3" fmla="*/ 111835 w 445159"/>
                  <a:gd name="connsiteY3" fmla="*/ 319226 h 698699"/>
                  <a:gd name="connsiteX4" fmla="*/ 71934 w 445159"/>
                  <a:gd name="connsiteY4" fmla="*/ 415653 h 698699"/>
                  <a:gd name="connsiteX5" fmla="*/ 108510 w 445159"/>
                  <a:gd name="connsiteY5" fmla="*/ 575258 h 698699"/>
                  <a:gd name="connsiteX6" fmla="*/ 261464 w 445159"/>
                  <a:gd name="connsiteY6" fmla="*/ 598533 h 698699"/>
                  <a:gd name="connsiteX7" fmla="*/ 314666 w 445159"/>
                  <a:gd name="connsiteY7" fmla="*/ 548657 h 698699"/>
                  <a:gd name="connsiteX8" fmla="*/ 317991 w 445159"/>
                  <a:gd name="connsiteY8" fmla="*/ 412328 h 698699"/>
                  <a:gd name="connsiteX9" fmla="*/ 294715 w 445159"/>
                  <a:gd name="connsiteY9" fmla="*/ 266024 h 698699"/>
                  <a:gd name="connsiteX10" fmla="*/ 317991 w 445159"/>
                  <a:gd name="connsiteY10" fmla="*/ 166271 h 698699"/>
                  <a:gd name="connsiteX11" fmla="*/ 441019 w 445159"/>
                  <a:gd name="connsiteY11" fmla="*/ 19967 h 698699"/>
                  <a:gd name="connsiteX12" fmla="*/ 411094 w 445159"/>
                  <a:gd name="connsiteY12" fmla="*/ 53218 h 698699"/>
                  <a:gd name="connsiteX13" fmla="*/ 361217 w 445159"/>
                  <a:gd name="connsiteY13" fmla="*/ 149646 h 698699"/>
                  <a:gd name="connsiteX14" fmla="*/ 414419 w 445159"/>
                  <a:gd name="connsiteY14" fmla="*/ 425629 h 698699"/>
                  <a:gd name="connsiteX15" fmla="*/ 434369 w 445159"/>
                  <a:gd name="connsiteY15" fmla="*/ 542007 h 698699"/>
                  <a:gd name="connsiteX16" fmla="*/ 271440 w 445159"/>
                  <a:gd name="connsiteY16" fmla="*/ 698286 h 698699"/>
                  <a:gd name="connsiteX17" fmla="*/ 18733 w 445159"/>
                  <a:gd name="connsiteY17" fmla="*/ 492130 h 698699"/>
                  <a:gd name="connsiteX18" fmla="*/ 35358 w 445159"/>
                  <a:gd name="connsiteY18" fmla="*/ 345826 h 698699"/>
                  <a:gd name="connsiteX19" fmla="*/ 168362 w 445159"/>
                  <a:gd name="connsiteY19" fmla="*/ 113070 h 698699"/>
                  <a:gd name="connsiteX20" fmla="*/ 128461 w 445159"/>
                  <a:gd name="connsiteY20" fmla="*/ 119720 h 698699"/>
                  <a:gd name="connsiteX21" fmla="*/ 175012 w 445159"/>
                  <a:gd name="connsiteY21" fmla="*/ 56543 h 698699"/>
                  <a:gd name="connsiteX22" fmla="*/ 78584 w 445159"/>
                  <a:gd name="connsiteY22" fmla="*/ 59869 h 69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5159" h="698699">
                    <a:moveTo>
                      <a:pt x="78584" y="59869"/>
                    </a:moveTo>
                    <a:cubicBezTo>
                      <a:pt x="92439" y="50448"/>
                      <a:pt x="224888" y="-1091"/>
                      <a:pt x="258139" y="17"/>
                    </a:cubicBezTo>
                    <a:cubicBezTo>
                      <a:pt x="291390" y="1125"/>
                      <a:pt x="302474" y="13318"/>
                      <a:pt x="278090" y="66519"/>
                    </a:cubicBezTo>
                    <a:cubicBezTo>
                      <a:pt x="253706" y="119720"/>
                      <a:pt x="146194" y="261037"/>
                      <a:pt x="111835" y="319226"/>
                    </a:cubicBezTo>
                    <a:cubicBezTo>
                      <a:pt x="77476" y="377415"/>
                      <a:pt x="72488" y="372981"/>
                      <a:pt x="71934" y="415653"/>
                    </a:cubicBezTo>
                    <a:cubicBezTo>
                      <a:pt x="71380" y="458325"/>
                      <a:pt x="76922" y="544778"/>
                      <a:pt x="108510" y="575258"/>
                    </a:cubicBezTo>
                    <a:cubicBezTo>
                      <a:pt x="140098" y="605738"/>
                      <a:pt x="227105" y="602967"/>
                      <a:pt x="261464" y="598533"/>
                    </a:cubicBezTo>
                    <a:cubicBezTo>
                      <a:pt x="295823" y="594100"/>
                      <a:pt x="305245" y="579691"/>
                      <a:pt x="314666" y="548657"/>
                    </a:cubicBezTo>
                    <a:cubicBezTo>
                      <a:pt x="324087" y="517623"/>
                      <a:pt x="321316" y="459434"/>
                      <a:pt x="317991" y="412328"/>
                    </a:cubicBezTo>
                    <a:cubicBezTo>
                      <a:pt x="314666" y="365223"/>
                      <a:pt x="294715" y="307033"/>
                      <a:pt x="294715" y="266024"/>
                    </a:cubicBezTo>
                    <a:cubicBezTo>
                      <a:pt x="294715" y="225015"/>
                      <a:pt x="293607" y="207280"/>
                      <a:pt x="317991" y="166271"/>
                    </a:cubicBezTo>
                    <a:cubicBezTo>
                      <a:pt x="342375" y="125262"/>
                      <a:pt x="425502" y="38809"/>
                      <a:pt x="441019" y="19967"/>
                    </a:cubicBezTo>
                    <a:cubicBezTo>
                      <a:pt x="456536" y="1125"/>
                      <a:pt x="424394" y="31605"/>
                      <a:pt x="411094" y="53218"/>
                    </a:cubicBezTo>
                    <a:cubicBezTo>
                      <a:pt x="397794" y="74831"/>
                      <a:pt x="360663" y="87578"/>
                      <a:pt x="361217" y="149646"/>
                    </a:cubicBezTo>
                    <a:cubicBezTo>
                      <a:pt x="361771" y="211715"/>
                      <a:pt x="402227" y="360236"/>
                      <a:pt x="414419" y="425629"/>
                    </a:cubicBezTo>
                    <a:cubicBezTo>
                      <a:pt x="426611" y="491022"/>
                      <a:pt x="458199" y="496564"/>
                      <a:pt x="434369" y="542007"/>
                    </a:cubicBezTo>
                    <a:cubicBezTo>
                      <a:pt x="410539" y="587450"/>
                      <a:pt x="340713" y="706599"/>
                      <a:pt x="271440" y="698286"/>
                    </a:cubicBezTo>
                    <a:cubicBezTo>
                      <a:pt x="202167" y="689973"/>
                      <a:pt x="58080" y="550873"/>
                      <a:pt x="18733" y="492130"/>
                    </a:cubicBezTo>
                    <a:cubicBezTo>
                      <a:pt x="-20614" y="433387"/>
                      <a:pt x="10420" y="409003"/>
                      <a:pt x="35358" y="345826"/>
                    </a:cubicBezTo>
                    <a:cubicBezTo>
                      <a:pt x="60296" y="282649"/>
                      <a:pt x="152845" y="150754"/>
                      <a:pt x="168362" y="113070"/>
                    </a:cubicBezTo>
                    <a:cubicBezTo>
                      <a:pt x="183879" y="75386"/>
                      <a:pt x="127353" y="129141"/>
                      <a:pt x="128461" y="119720"/>
                    </a:cubicBezTo>
                    <a:cubicBezTo>
                      <a:pt x="129569" y="110299"/>
                      <a:pt x="181662" y="63747"/>
                      <a:pt x="175012" y="56543"/>
                    </a:cubicBezTo>
                    <a:cubicBezTo>
                      <a:pt x="168362" y="49339"/>
                      <a:pt x="64729" y="69290"/>
                      <a:pt x="78584" y="59869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935178C2-DE27-FF5E-529B-A078B8BB7913}"/>
                  </a:ext>
                </a:extLst>
              </p:cNvPr>
              <p:cNvSpPr/>
              <p:nvPr/>
            </p:nvSpPr>
            <p:spPr>
              <a:xfrm>
                <a:off x="4900934" y="2633667"/>
                <a:ext cx="356356" cy="395209"/>
              </a:xfrm>
              <a:custGeom>
                <a:avLst/>
                <a:gdLst>
                  <a:gd name="connsiteX0" fmla="*/ 46801 w 356356"/>
                  <a:gd name="connsiteY0" fmla="*/ 6455 h 395209"/>
                  <a:gd name="connsiteX1" fmla="*/ 349385 w 356356"/>
                  <a:gd name="connsiteY1" fmla="*/ 235886 h 395209"/>
                  <a:gd name="connsiteX2" fmla="*/ 246307 w 356356"/>
                  <a:gd name="connsiteY2" fmla="*/ 239212 h 395209"/>
                  <a:gd name="connsiteX3" fmla="*/ 96678 w 356356"/>
                  <a:gd name="connsiteY3" fmla="*/ 292413 h 395209"/>
                  <a:gd name="connsiteX4" fmla="*/ 156529 w 356356"/>
                  <a:gd name="connsiteY4" fmla="*/ 325664 h 395209"/>
                  <a:gd name="connsiteX5" fmla="*/ 316134 w 356356"/>
                  <a:gd name="connsiteY5" fmla="*/ 309038 h 395209"/>
                  <a:gd name="connsiteX6" fmla="*/ 289533 w 356356"/>
                  <a:gd name="connsiteY6" fmla="*/ 322339 h 395209"/>
                  <a:gd name="connsiteX7" fmla="*/ 332759 w 356356"/>
                  <a:gd name="connsiteY7" fmla="*/ 375540 h 395209"/>
                  <a:gd name="connsiteX8" fmla="*/ 83377 w 356356"/>
                  <a:gd name="connsiteY8" fmla="*/ 392166 h 395209"/>
                  <a:gd name="connsiteX9" fmla="*/ 33501 w 356356"/>
                  <a:gd name="connsiteY9" fmla="*/ 319014 h 395209"/>
                  <a:gd name="connsiteX10" fmla="*/ 213056 w 356356"/>
                  <a:gd name="connsiteY10" fmla="*/ 215936 h 395209"/>
                  <a:gd name="connsiteX11" fmla="*/ 166505 w 356356"/>
                  <a:gd name="connsiteY11" fmla="*/ 159409 h 395209"/>
                  <a:gd name="connsiteX12" fmla="*/ 10225 w 356356"/>
                  <a:gd name="connsiteY12" fmla="*/ 176035 h 395209"/>
                  <a:gd name="connsiteX13" fmla="*/ 20201 w 356356"/>
                  <a:gd name="connsiteY13" fmla="*/ 132809 h 395209"/>
                  <a:gd name="connsiteX14" fmla="*/ 250 w 356356"/>
                  <a:gd name="connsiteY14" fmla="*/ 79607 h 395209"/>
                  <a:gd name="connsiteX15" fmla="*/ 36826 w 356356"/>
                  <a:gd name="connsiteY15" fmla="*/ 62982 h 395209"/>
                  <a:gd name="connsiteX16" fmla="*/ 46801 w 356356"/>
                  <a:gd name="connsiteY16" fmla="*/ 6455 h 39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356" h="395209">
                    <a:moveTo>
                      <a:pt x="46801" y="6455"/>
                    </a:moveTo>
                    <a:cubicBezTo>
                      <a:pt x="98894" y="35272"/>
                      <a:pt x="316134" y="197093"/>
                      <a:pt x="349385" y="235886"/>
                    </a:cubicBezTo>
                    <a:cubicBezTo>
                      <a:pt x="382636" y="274679"/>
                      <a:pt x="288425" y="229791"/>
                      <a:pt x="246307" y="239212"/>
                    </a:cubicBezTo>
                    <a:cubicBezTo>
                      <a:pt x="204189" y="248633"/>
                      <a:pt x="111641" y="278004"/>
                      <a:pt x="96678" y="292413"/>
                    </a:cubicBezTo>
                    <a:cubicBezTo>
                      <a:pt x="81715" y="306822"/>
                      <a:pt x="119953" y="322893"/>
                      <a:pt x="156529" y="325664"/>
                    </a:cubicBezTo>
                    <a:cubicBezTo>
                      <a:pt x="193105" y="328435"/>
                      <a:pt x="293967" y="309592"/>
                      <a:pt x="316134" y="309038"/>
                    </a:cubicBezTo>
                    <a:cubicBezTo>
                      <a:pt x="338301" y="308484"/>
                      <a:pt x="286762" y="311255"/>
                      <a:pt x="289533" y="322339"/>
                    </a:cubicBezTo>
                    <a:cubicBezTo>
                      <a:pt x="292304" y="333423"/>
                      <a:pt x="367118" y="363902"/>
                      <a:pt x="332759" y="375540"/>
                    </a:cubicBezTo>
                    <a:cubicBezTo>
                      <a:pt x="298400" y="387178"/>
                      <a:pt x="133253" y="401587"/>
                      <a:pt x="83377" y="392166"/>
                    </a:cubicBezTo>
                    <a:cubicBezTo>
                      <a:pt x="33501" y="382745"/>
                      <a:pt x="11888" y="348386"/>
                      <a:pt x="33501" y="319014"/>
                    </a:cubicBezTo>
                    <a:cubicBezTo>
                      <a:pt x="55114" y="289642"/>
                      <a:pt x="190889" y="242537"/>
                      <a:pt x="213056" y="215936"/>
                    </a:cubicBezTo>
                    <a:cubicBezTo>
                      <a:pt x="235223" y="189335"/>
                      <a:pt x="200310" y="166059"/>
                      <a:pt x="166505" y="159409"/>
                    </a:cubicBezTo>
                    <a:cubicBezTo>
                      <a:pt x="132700" y="152759"/>
                      <a:pt x="34609" y="180468"/>
                      <a:pt x="10225" y="176035"/>
                    </a:cubicBezTo>
                    <a:cubicBezTo>
                      <a:pt x="-14159" y="171602"/>
                      <a:pt x="21863" y="148880"/>
                      <a:pt x="20201" y="132809"/>
                    </a:cubicBezTo>
                    <a:cubicBezTo>
                      <a:pt x="18538" y="116738"/>
                      <a:pt x="-2521" y="91245"/>
                      <a:pt x="250" y="79607"/>
                    </a:cubicBezTo>
                    <a:cubicBezTo>
                      <a:pt x="3021" y="67969"/>
                      <a:pt x="31284" y="71849"/>
                      <a:pt x="36826" y="62982"/>
                    </a:cubicBezTo>
                    <a:cubicBezTo>
                      <a:pt x="42368" y="54115"/>
                      <a:pt x="-5292" y="-22362"/>
                      <a:pt x="46801" y="6455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52489103-1A13-439C-DE1D-0B0051B997C8}"/>
                </a:ext>
              </a:extLst>
            </p:cNvPr>
            <p:cNvSpPr/>
            <p:nvPr/>
          </p:nvSpPr>
          <p:spPr>
            <a:xfrm>
              <a:off x="7212582" y="1403384"/>
              <a:ext cx="364770" cy="474274"/>
            </a:xfrm>
            <a:custGeom>
              <a:avLst/>
              <a:gdLst>
                <a:gd name="connsiteX0" fmla="*/ 4834 w 187049"/>
                <a:gd name="connsiteY0" fmla="*/ 6 h 243201"/>
                <a:gd name="connsiteX1" fmla="*/ 181064 w 187049"/>
                <a:gd name="connsiteY1" fmla="*/ 149635 h 243201"/>
                <a:gd name="connsiteX2" fmla="*/ 147813 w 187049"/>
                <a:gd name="connsiteY2" fmla="*/ 119710 h 243201"/>
                <a:gd name="connsiteX3" fmla="*/ 167764 w 187049"/>
                <a:gd name="connsiteY3" fmla="*/ 242738 h 243201"/>
                <a:gd name="connsiteX4" fmla="*/ 58036 w 187049"/>
                <a:gd name="connsiteY4" fmla="*/ 156286 h 243201"/>
                <a:gd name="connsiteX5" fmla="*/ 4834 w 187049"/>
                <a:gd name="connsiteY5" fmla="*/ 6 h 2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9" h="243201">
                  <a:moveTo>
                    <a:pt x="4834" y="6"/>
                  </a:moveTo>
                  <a:cubicBezTo>
                    <a:pt x="25339" y="-1102"/>
                    <a:pt x="157234" y="129684"/>
                    <a:pt x="181064" y="149635"/>
                  </a:cubicBezTo>
                  <a:cubicBezTo>
                    <a:pt x="204894" y="169586"/>
                    <a:pt x="150030" y="104193"/>
                    <a:pt x="147813" y="119710"/>
                  </a:cubicBezTo>
                  <a:cubicBezTo>
                    <a:pt x="145596" y="135227"/>
                    <a:pt x="182727" y="236642"/>
                    <a:pt x="167764" y="242738"/>
                  </a:cubicBezTo>
                  <a:cubicBezTo>
                    <a:pt x="152801" y="248834"/>
                    <a:pt x="81866" y="193416"/>
                    <a:pt x="58036" y="156286"/>
                  </a:cubicBezTo>
                  <a:cubicBezTo>
                    <a:pt x="34206" y="119156"/>
                    <a:pt x="-15671" y="1114"/>
                    <a:pt x="4834" y="6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9" name="グループ化 1098">
              <a:extLst>
                <a:ext uri="{FF2B5EF4-FFF2-40B4-BE49-F238E27FC236}">
                  <a16:creationId xmlns:a16="http://schemas.microsoft.com/office/drawing/2014/main" id="{006CA6C1-CC40-0490-C470-BBE77F596E0A}"/>
                </a:ext>
              </a:extLst>
            </p:cNvPr>
            <p:cNvGrpSpPr/>
            <p:nvPr/>
          </p:nvGrpSpPr>
          <p:grpSpPr>
            <a:xfrm>
              <a:off x="6663297" y="1887461"/>
              <a:ext cx="1593064" cy="1644659"/>
              <a:chOff x="6480253" y="2443165"/>
              <a:chExt cx="816901" cy="843358"/>
            </a:xfrm>
            <a:grpFill/>
          </p:grpSpPr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E5E273F6-F224-CB58-8B30-747C676DD9F6}"/>
                  </a:ext>
                </a:extLst>
              </p:cNvPr>
              <p:cNvSpPr/>
              <p:nvPr/>
            </p:nvSpPr>
            <p:spPr>
              <a:xfrm>
                <a:off x="6749309" y="2443165"/>
                <a:ext cx="210549" cy="268424"/>
              </a:xfrm>
              <a:custGeom>
                <a:avLst/>
                <a:gdLst>
                  <a:gd name="connsiteX0" fmla="*/ 741 w 210549"/>
                  <a:gd name="connsiteY0" fmla="*/ 134935 h 268424"/>
                  <a:gd name="connsiteX1" fmla="*/ 61066 w 210549"/>
                  <a:gd name="connsiteY1" fmla="*/ 195260 h 268424"/>
                  <a:gd name="connsiteX2" fmla="*/ 61066 w 210549"/>
                  <a:gd name="connsiteY2" fmla="*/ 268285 h 268424"/>
                  <a:gd name="connsiteX3" fmla="*/ 115041 w 210549"/>
                  <a:gd name="connsiteY3" fmla="*/ 214310 h 268424"/>
                  <a:gd name="connsiteX4" fmla="*/ 181716 w 210549"/>
                  <a:gd name="connsiteY4" fmla="*/ 236535 h 268424"/>
                  <a:gd name="connsiteX5" fmla="*/ 184891 w 210549"/>
                  <a:gd name="connsiteY5" fmla="*/ 211135 h 268424"/>
                  <a:gd name="connsiteX6" fmla="*/ 207116 w 210549"/>
                  <a:gd name="connsiteY6" fmla="*/ 150810 h 268424"/>
                  <a:gd name="connsiteX7" fmla="*/ 102341 w 210549"/>
                  <a:gd name="connsiteY7" fmla="*/ 1585 h 268424"/>
                  <a:gd name="connsiteX8" fmla="*/ 137266 w 210549"/>
                  <a:gd name="connsiteY8" fmla="*/ 74610 h 268424"/>
                  <a:gd name="connsiteX9" fmla="*/ 108691 w 210549"/>
                  <a:gd name="connsiteY9" fmla="*/ 112710 h 268424"/>
                  <a:gd name="connsiteX10" fmla="*/ 741 w 210549"/>
                  <a:gd name="connsiteY10" fmla="*/ 134935 h 26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549" h="268424">
                    <a:moveTo>
                      <a:pt x="741" y="134935"/>
                    </a:moveTo>
                    <a:cubicBezTo>
                      <a:pt x="-7197" y="148693"/>
                      <a:pt x="51012" y="173035"/>
                      <a:pt x="61066" y="195260"/>
                    </a:cubicBezTo>
                    <a:cubicBezTo>
                      <a:pt x="71120" y="217485"/>
                      <a:pt x="52070" y="265110"/>
                      <a:pt x="61066" y="268285"/>
                    </a:cubicBezTo>
                    <a:cubicBezTo>
                      <a:pt x="70062" y="271460"/>
                      <a:pt x="94933" y="219602"/>
                      <a:pt x="115041" y="214310"/>
                    </a:cubicBezTo>
                    <a:cubicBezTo>
                      <a:pt x="135149" y="209018"/>
                      <a:pt x="170074" y="237064"/>
                      <a:pt x="181716" y="236535"/>
                    </a:cubicBezTo>
                    <a:cubicBezTo>
                      <a:pt x="193358" y="236006"/>
                      <a:pt x="180658" y="225422"/>
                      <a:pt x="184891" y="211135"/>
                    </a:cubicBezTo>
                    <a:cubicBezTo>
                      <a:pt x="189124" y="196848"/>
                      <a:pt x="220874" y="185735"/>
                      <a:pt x="207116" y="150810"/>
                    </a:cubicBezTo>
                    <a:cubicBezTo>
                      <a:pt x="193358" y="115885"/>
                      <a:pt x="113983" y="14285"/>
                      <a:pt x="102341" y="1585"/>
                    </a:cubicBezTo>
                    <a:cubicBezTo>
                      <a:pt x="90699" y="-11115"/>
                      <a:pt x="136208" y="56089"/>
                      <a:pt x="137266" y="74610"/>
                    </a:cubicBezTo>
                    <a:cubicBezTo>
                      <a:pt x="138324" y="93131"/>
                      <a:pt x="125095" y="106889"/>
                      <a:pt x="108691" y="112710"/>
                    </a:cubicBezTo>
                    <a:cubicBezTo>
                      <a:pt x="92287" y="118531"/>
                      <a:pt x="8679" y="121177"/>
                      <a:pt x="741" y="134935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BA6F9D26-AAAE-D808-E6D3-0DEC8210059F}"/>
                  </a:ext>
                </a:extLst>
              </p:cNvPr>
              <p:cNvSpPr/>
              <p:nvPr/>
            </p:nvSpPr>
            <p:spPr>
              <a:xfrm>
                <a:off x="6518271" y="2626885"/>
                <a:ext cx="225641" cy="357281"/>
              </a:xfrm>
              <a:custGeom>
                <a:avLst/>
                <a:gdLst>
                  <a:gd name="connsiteX0" fmla="*/ 73029 w 225641"/>
                  <a:gd name="connsiteY0" fmla="*/ 8365 h 357281"/>
                  <a:gd name="connsiteX1" fmla="*/ 4 w 225641"/>
                  <a:gd name="connsiteY1" fmla="*/ 132190 h 357281"/>
                  <a:gd name="connsiteX2" fmla="*/ 76204 w 225641"/>
                  <a:gd name="connsiteY2" fmla="*/ 224265 h 357281"/>
                  <a:gd name="connsiteX3" fmla="*/ 114304 w 225641"/>
                  <a:gd name="connsiteY3" fmla="*/ 246490 h 357281"/>
                  <a:gd name="connsiteX4" fmla="*/ 212729 w 225641"/>
                  <a:gd name="connsiteY4" fmla="*/ 354440 h 357281"/>
                  <a:gd name="connsiteX5" fmla="*/ 196854 w 225641"/>
                  <a:gd name="connsiteY5" fmla="*/ 322690 h 357281"/>
                  <a:gd name="connsiteX6" fmla="*/ 190504 w 225641"/>
                  <a:gd name="connsiteY6" fmla="*/ 287765 h 357281"/>
                  <a:gd name="connsiteX7" fmla="*/ 225429 w 225641"/>
                  <a:gd name="connsiteY7" fmla="*/ 167115 h 357281"/>
                  <a:gd name="connsiteX8" fmla="*/ 171454 w 225641"/>
                  <a:gd name="connsiteY8" fmla="*/ 109965 h 357281"/>
                  <a:gd name="connsiteX9" fmla="*/ 155579 w 225641"/>
                  <a:gd name="connsiteY9" fmla="*/ 17890 h 357281"/>
                  <a:gd name="connsiteX10" fmla="*/ 73029 w 225641"/>
                  <a:gd name="connsiteY10" fmla="*/ 8365 h 35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641" h="357281">
                    <a:moveTo>
                      <a:pt x="73029" y="8365"/>
                    </a:moveTo>
                    <a:cubicBezTo>
                      <a:pt x="47100" y="27415"/>
                      <a:pt x="-525" y="96207"/>
                      <a:pt x="4" y="132190"/>
                    </a:cubicBezTo>
                    <a:cubicBezTo>
                      <a:pt x="533" y="168173"/>
                      <a:pt x="57154" y="205215"/>
                      <a:pt x="76204" y="224265"/>
                    </a:cubicBezTo>
                    <a:cubicBezTo>
                      <a:pt x="95254" y="243315"/>
                      <a:pt x="91550" y="224794"/>
                      <a:pt x="114304" y="246490"/>
                    </a:cubicBezTo>
                    <a:cubicBezTo>
                      <a:pt x="137058" y="268186"/>
                      <a:pt x="198971" y="341740"/>
                      <a:pt x="212729" y="354440"/>
                    </a:cubicBezTo>
                    <a:cubicBezTo>
                      <a:pt x="226487" y="367140"/>
                      <a:pt x="200558" y="333802"/>
                      <a:pt x="196854" y="322690"/>
                    </a:cubicBezTo>
                    <a:cubicBezTo>
                      <a:pt x="193150" y="311578"/>
                      <a:pt x="185742" y="313694"/>
                      <a:pt x="190504" y="287765"/>
                    </a:cubicBezTo>
                    <a:cubicBezTo>
                      <a:pt x="195266" y="261836"/>
                      <a:pt x="228604" y="196748"/>
                      <a:pt x="225429" y="167115"/>
                    </a:cubicBezTo>
                    <a:cubicBezTo>
                      <a:pt x="222254" y="137482"/>
                      <a:pt x="183096" y="134836"/>
                      <a:pt x="171454" y="109965"/>
                    </a:cubicBezTo>
                    <a:cubicBezTo>
                      <a:pt x="159812" y="85094"/>
                      <a:pt x="171454" y="28473"/>
                      <a:pt x="155579" y="17890"/>
                    </a:cubicBezTo>
                    <a:cubicBezTo>
                      <a:pt x="139704" y="7307"/>
                      <a:pt x="98958" y="-10685"/>
                      <a:pt x="73029" y="8365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F59F554B-F34B-0A7F-3000-4B364F2A827D}"/>
                  </a:ext>
                </a:extLst>
              </p:cNvPr>
              <p:cNvSpPr/>
              <p:nvPr/>
            </p:nvSpPr>
            <p:spPr>
              <a:xfrm>
                <a:off x="6618234" y="2615208"/>
                <a:ext cx="678920" cy="285713"/>
              </a:xfrm>
              <a:custGeom>
                <a:avLst/>
                <a:gdLst>
                  <a:gd name="connsiteX0" fmla="*/ 11166 w 678920"/>
                  <a:gd name="connsiteY0" fmla="*/ 137517 h 285713"/>
                  <a:gd name="connsiteX1" fmla="*/ 363591 w 678920"/>
                  <a:gd name="connsiteY1" fmla="*/ 4167 h 285713"/>
                  <a:gd name="connsiteX2" fmla="*/ 627116 w 678920"/>
                  <a:gd name="connsiteY2" fmla="*/ 54967 h 285713"/>
                  <a:gd name="connsiteX3" fmla="*/ 227066 w 678920"/>
                  <a:gd name="connsiteY3" fmla="*/ 264517 h 285713"/>
                  <a:gd name="connsiteX4" fmla="*/ 249291 w 678920"/>
                  <a:gd name="connsiteY4" fmla="*/ 261342 h 285713"/>
                  <a:gd name="connsiteX5" fmla="*/ 674741 w 678920"/>
                  <a:gd name="connsiteY5" fmla="*/ 112117 h 285713"/>
                  <a:gd name="connsiteX6" fmla="*/ 477891 w 678920"/>
                  <a:gd name="connsiteY6" fmla="*/ 64492 h 285713"/>
                  <a:gd name="connsiteX7" fmla="*/ 465191 w 678920"/>
                  <a:gd name="connsiteY7" fmla="*/ 77192 h 285713"/>
                  <a:gd name="connsiteX8" fmla="*/ 84191 w 678920"/>
                  <a:gd name="connsiteY8" fmla="*/ 213717 h 285713"/>
                  <a:gd name="connsiteX9" fmla="*/ 84191 w 678920"/>
                  <a:gd name="connsiteY9" fmla="*/ 194667 h 285713"/>
                  <a:gd name="connsiteX10" fmla="*/ 11166 w 678920"/>
                  <a:gd name="connsiteY10" fmla="*/ 137517 h 28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920" h="285713">
                    <a:moveTo>
                      <a:pt x="11166" y="137517"/>
                    </a:moveTo>
                    <a:cubicBezTo>
                      <a:pt x="57733" y="105767"/>
                      <a:pt x="260933" y="17925"/>
                      <a:pt x="363591" y="4167"/>
                    </a:cubicBezTo>
                    <a:cubicBezTo>
                      <a:pt x="466249" y="-9591"/>
                      <a:pt x="649870" y="11575"/>
                      <a:pt x="627116" y="54967"/>
                    </a:cubicBezTo>
                    <a:cubicBezTo>
                      <a:pt x="604362" y="98359"/>
                      <a:pt x="227066" y="264517"/>
                      <a:pt x="227066" y="264517"/>
                    </a:cubicBezTo>
                    <a:cubicBezTo>
                      <a:pt x="164095" y="298913"/>
                      <a:pt x="174679" y="286742"/>
                      <a:pt x="249291" y="261342"/>
                    </a:cubicBezTo>
                    <a:cubicBezTo>
                      <a:pt x="323903" y="235942"/>
                      <a:pt x="636641" y="144925"/>
                      <a:pt x="674741" y="112117"/>
                    </a:cubicBezTo>
                    <a:cubicBezTo>
                      <a:pt x="712841" y="79309"/>
                      <a:pt x="477891" y="64492"/>
                      <a:pt x="477891" y="64492"/>
                    </a:cubicBezTo>
                    <a:cubicBezTo>
                      <a:pt x="442966" y="58671"/>
                      <a:pt x="530808" y="52321"/>
                      <a:pt x="465191" y="77192"/>
                    </a:cubicBezTo>
                    <a:cubicBezTo>
                      <a:pt x="399574" y="102063"/>
                      <a:pt x="84191" y="213717"/>
                      <a:pt x="84191" y="213717"/>
                    </a:cubicBezTo>
                    <a:cubicBezTo>
                      <a:pt x="20691" y="233296"/>
                      <a:pt x="90012" y="203663"/>
                      <a:pt x="84191" y="194667"/>
                    </a:cubicBezTo>
                    <a:cubicBezTo>
                      <a:pt x="78370" y="185671"/>
                      <a:pt x="-35401" y="169267"/>
                      <a:pt x="11166" y="13751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ED42DD46-70DF-93F5-AB82-5C9BB4E3CF1E}"/>
                  </a:ext>
                </a:extLst>
              </p:cNvPr>
              <p:cNvSpPr/>
              <p:nvPr/>
            </p:nvSpPr>
            <p:spPr>
              <a:xfrm>
                <a:off x="6555511" y="2812861"/>
                <a:ext cx="303797" cy="172797"/>
              </a:xfrm>
              <a:custGeom>
                <a:avLst/>
                <a:gdLst>
                  <a:gd name="connsiteX0" fmla="*/ 267564 w 303797"/>
                  <a:gd name="connsiteY0" fmla="*/ 189 h 172797"/>
                  <a:gd name="connsiteX1" fmla="*/ 248514 w 303797"/>
                  <a:gd name="connsiteY1" fmla="*/ 50989 h 172797"/>
                  <a:gd name="connsiteX2" fmla="*/ 4039 w 303797"/>
                  <a:gd name="connsiteY2" fmla="*/ 168464 h 172797"/>
                  <a:gd name="connsiteX3" fmla="*/ 89764 w 303797"/>
                  <a:gd name="connsiteY3" fmla="*/ 149414 h 172797"/>
                  <a:gd name="connsiteX4" fmla="*/ 286614 w 303797"/>
                  <a:gd name="connsiteY4" fmla="*/ 108139 h 172797"/>
                  <a:gd name="connsiteX5" fmla="*/ 292964 w 303797"/>
                  <a:gd name="connsiteY5" fmla="*/ 66864 h 172797"/>
                  <a:gd name="connsiteX6" fmla="*/ 267564 w 303797"/>
                  <a:gd name="connsiteY6" fmla="*/ 189 h 17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797" h="172797">
                    <a:moveTo>
                      <a:pt x="267564" y="189"/>
                    </a:moveTo>
                    <a:cubicBezTo>
                      <a:pt x="260156" y="-2457"/>
                      <a:pt x="292435" y="22943"/>
                      <a:pt x="248514" y="50989"/>
                    </a:cubicBezTo>
                    <a:cubicBezTo>
                      <a:pt x="204593" y="79035"/>
                      <a:pt x="30497" y="152060"/>
                      <a:pt x="4039" y="168464"/>
                    </a:cubicBezTo>
                    <a:cubicBezTo>
                      <a:pt x="-22419" y="184868"/>
                      <a:pt x="89764" y="149414"/>
                      <a:pt x="89764" y="149414"/>
                    </a:cubicBezTo>
                    <a:cubicBezTo>
                      <a:pt x="136860" y="139360"/>
                      <a:pt x="252747" y="121897"/>
                      <a:pt x="286614" y="108139"/>
                    </a:cubicBezTo>
                    <a:cubicBezTo>
                      <a:pt x="320481" y="94381"/>
                      <a:pt x="294022" y="84326"/>
                      <a:pt x="292964" y="66864"/>
                    </a:cubicBezTo>
                    <a:cubicBezTo>
                      <a:pt x="291906" y="49402"/>
                      <a:pt x="274972" y="2835"/>
                      <a:pt x="267564" y="189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062C0BBB-9158-2FD4-0A7B-32D2A6B1A9DA}"/>
                  </a:ext>
                </a:extLst>
              </p:cNvPr>
              <p:cNvSpPr/>
              <p:nvPr/>
            </p:nvSpPr>
            <p:spPr>
              <a:xfrm>
                <a:off x="6897230" y="2746873"/>
                <a:ext cx="332152" cy="168045"/>
              </a:xfrm>
              <a:custGeom>
                <a:avLst/>
                <a:gdLst>
                  <a:gd name="connsiteX0" fmla="*/ 2045 w 332152"/>
                  <a:gd name="connsiteY0" fmla="*/ 47127 h 168045"/>
                  <a:gd name="connsiteX1" fmla="*/ 24270 w 332152"/>
                  <a:gd name="connsiteY1" fmla="*/ 113802 h 168045"/>
                  <a:gd name="connsiteX2" fmla="*/ 14745 w 332152"/>
                  <a:gd name="connsiteY2" fmla="*/ 161427 h 168045"/>
                  <a:gd name="connsiteX3" fmla="*/ 109995 w 332152"/>
                  <a:gd name="connsiteY3" fmla="*/ 139202 h 168045"/>
                  <a:gd name="connsiteX4" fmla="*/ 319545 w 332152"/>
                  <a:gd name="connsiteY4" fmla="*/ 167777 h 168045"/>
                  <a:gd name="connsiteX5" fmla="*/ 300495 w 332152"/>
                  <a:gd name="connsiteY5" fmla="*/ 145552 h 168045"/>
                  <a:gd name="connsiteX6" fmla="*/ 233820 w 332152"/>
                  <a:gd name="connsiteY6" fmla="*/ 34427 h 168045"/>
                  <a:gd name="connsiteX7" fmla="*/ 243345 w 332152"/>
                  <a:gd name="connsiteY7" fmla="*/ 69352 h 168045"/>
                  <a:gd name="connsiteX8" fmla="*/ 132220 w 332152"/>
                  <a:gd name="connsiteY8" fmla="*/ 85227 h 168045"/>
                  <a:gd name="connsiteX9" fmla="*/ 75070 w 332152"/>
                  <a:gd name="connsiteY9" fmla="*/ 2677 h 168045"/>
                  <a:gd name="connsiteX10" fmla="*/ 84595 w 332152"/>
                  <a:gd name="connsiteY10" fmla="*/ 21727 h 168045"/>
                  <a:gd name="connsiteX11" fmla="*/ 2045 w 332152"/>
                  <a:gd name="connsiteY11" fmla="*/ 47127 h 16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2152" h="168045">
                    <a:moveTo>
                      <a:pt x="2045" y="47127"/>
                    </a:moveTo>
                    <a:cubicBezTo>
                      <a:pt x="-8009" y="62473"/>
                      <a:pt x="22153" y="94752"/>
                      <a:pt x="24270" y="113802"/>
                    </a:cubicBezTo>
                    <a:cubicBezTo>
                      <a:pt x="26387" y="132852"/>
                      <a:pt x="458" y="157194"/>
                      <a:pt x="14745" y="161427"/>
                    </a:cubicBezTo>
                    <a:cubicBezTo>
                      <a:pt x="29032" y="165660"/>
                      <a:pt x="59195" y="138144"/>
                      <a:pt x="109995" y="139202"/>
                    </a:cubicBezTo>
                    <a:cubicBezTo>
                      <a:pt x="160795" y="140260"/>
                      <a:pt x="319545" y="167777"/>
                      <a:pt x="319545" y="167777"/>
                    </a:cubicBezTo>
                    <a:cubicBezTo>
                      <a:pt x="351295" y="168835"/>
                      <a:pt x="314783" y="167777"/>
                      <a:pt x="300495" y="145552"/>
                    </a:cubicBezTo>
                    <a:cubicBezTo>
                      <a:pt x="286207" y="123327"/>
                      <a:pt x="243345" y="47127"/>
                      <a:pt x="233820" y="34427"/>
                    </a:cubicBezTo>
                    <a:cubicBezTo>
                      <a:pt x="224295" y="21727"/>
                      <a:pt x="260278" y="60885"/>
                      <a:pt x="243345" y="69352"/>
                    </a:cubicBezTo>
                    <a:cubicBezTo>
                      <a:pt x="226412" y="77819"/>
                      <a:pt x="160266" y="96340"/>
                      <a:pt x="132220" y="85227"/>
                    </a:cubicBezTo>
                    <a:cubicBezTo>
                      <a:pt x="104174" y="74115"/>
                      <a:pt x="75070" y="2677"/>
                      <a:pt x="75070" y="2677"/>
                    </a:cubicBezTo>
                    <a:cubicBezTo>
                      <a:pt x="67133" y="-7906"/>
                      <a:pt x="99941" y="15906"/>
                      <a:pt x="84595" y="21727"/>
                    </a:cubicBezTo>
                    <a:cubicBezTo>
                      <a:pt x="69249" y="27548"/>
                      <a:pt x="12099" y="31781"/>
                      <a:pt x="2045" y="4712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CA4C9885-F42C-11FF-BEC3-E5CD28007B84}"/>
                  </a:ext>
                </a:extLst>
              </p:cNvPr>
              <p:cNvSpPr/>
              <p:nvPr/>
            </p:nvSpPr>
            <p:spPr>
              <a:xfrm>
                <a:off x="6661360" y="2911997"/>
                <a:ext cx="451561" cy="209224"/>
              </a:xfrm>
              <a:custGeom>
                <a:avLst/>
                <a:gdLst>
                  <a:gd name="connsiteX0" fmla="*/ 12490 w 451561"/>
                  <a:gd name="connsiteY0" fmla="*/ 94728 h 209224"/>
                  <a:gd name="connsiteX1" fmla="*/ 44240 w 451561"/>
                  <a:gd name="connsiteY1" fmla="*/ 167753 h 209224"/>
                  <a:gd name="connsiteX2" fmla="*/ 37890 w 451561"/>
                  <a:gd name="connsiteY2" fmla="*/ 209028 h 209224"/>
                  <a:gd name="connsiteX3" fmla="*/ 69640 w 451561"/>
                  <a:gd name="connsiteY3" fmla="*/ 180453 h 209224"/>
                  <a:gd name="connsiteX4" fmla="*/ 415715 w 451561"/>
                  <a:gd name="connsiteY4" fmla="*/ 116953 h 209224"/>
                  <a:gd name="connsiteX5" fmla="*/ 415715 w 451561"/>
                  <a:gd name="connsiteY5" fmla="*/ 91553 h 209224"/>
                  <a:gd name="connsiteX6" fmla="*/ 441115 w 451561"/>
                  <a:gd name="connsiteY6" fmla="*/ 2653 h 209224"/>
                  <a:gd name="connsiteX7" fmla="*/ 437940 w 451561"/>
                  <a:gd name="connsiteY7" fmla="*/ 24878 h 209224"/>
                  <a:gd name="connsiteX8" fmla="*/ 282365 w 451561"/>
                  <a:gd name="connsiteY8" fmla="*/ 40753 h 209224"/>
                  <a:gd name="connsiteX9" fmla="*/ 12490 w 451561"/>
                  <a:gd name="connsiteY9" fmla="*/ 94728 h 20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561" h="209224">
                    <a:moveTo>
                      <a:pt x="12490" y="94728"/>
                    </a:moveTo>
                    <a:cubicBezTo>
                      <a:pt x="-27198" y="115895"/>
                      <a:pt x="40007" y="148703"/>
                      <a:pt x="44240" y="167753"/>
                    </a:cubicBezTo>
                    <a:cubicBezTo>
                      <a:pt x="48473" y="186803"/>
                      <a:pt x="33657" y="206911"/>
                      <a:pt x="37890" y="209028"/>
                    </a:cubicBezTo>
                    <a:cubicBezTo>
                      <a:pt x="42123" y="211145"/>
                      <a:pt x="6669" y="195799"/>
                      <a:pt x="69640" y="180453"/>
                    </a:cubicBezTo>
                    <a:cubicBezTo>
                      <a:pt x="132611" y="165107"/>
                      <a:pt x="358036" y="131770"/>
                      <a:pt x="415715" y="116953"/>
                    </a:cubicBezTo>
                    <a:cubicBezTo>
                      <a:pt x="473394" y="102136"/>
                      <a:pt x="411482" y="110603"/>
                      <a:pt x="415715" y="91553"/>
                    </a:cubicBezTo>
                    <a:cubicBezTo>
                      <a:pt x="419948" y="72503"/>
                      <a:pt x="437411" y="13765"/>
                      <a:pt x="441115" y="2653"/>
                    </a:cubicBezTo>
                    <a:cubicBezTo>
                      <a:pt x="444819" y="-8459"/>
                      <a:pt x="464398" y="18528"/>
                      <a:pt x="437940" y="24878"/>
                    </a:cubicBezTo>
                    <a:cubicBezTo>
                      <a:pt x="411482" y="31228"/>
                      <a:pt x="356978" y="29111"/>
                      <a:pt x="282365" y="40753"/>
                    </a:cubicBezTo>
                    <a:cubicBezTo>
                      <a:pt x="207753" y="52395"/>
                      <a:pt x="52178" y="73561"/>
                      <a:pt x="12490" y="94728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69002EED-E909-E6B9-2E45-5B1F3E0A7A21}"/>
                  </a:ext>
                </a:extLst>
              </p:cNvPr>
              <p:cNvSpPr/>
              <p:nvPr/>
            </p:nvSpPr>
            <p:spPr>
              <a:xfrm>
                <a:off x="6480253" y="2914408"/>
                <a:ext cx="455794" cy="326717"/>
              </a:xfrm>
              <a:custGeom>
                <a:avLst/>
                <a:gdLst>
                  <a:gd name="connsiteX0" fmla="*/ 371397 w 455794"/>
                  <a:gd name="connsiteY0" fmla="*/ 12942 h 326717"/>
                  <a:gd name="connsiteX1" fmla="*/ 333297 w 455794"/>
                  <a:gd name="connsiteY1" fmla="*/ 187567 h 326717"/>
                  <a:gd name="connsiteX2" fmla="*/ 288847 w 455794"/>
                  <a:gd name="connsiteY2" fmla="*/ 263767 h 326717"/>
                  <a:gd name="connsiteX3" fmla="*/ 72947 w 455794"/>
                  <a:gd name="connsiteY3" fmla="*/ 292342 h 326717"/>
                  <a:gd name="connsiteX4" fmla="*/ 91997 w 455794"/>
                  <a:gd name="connsiteY4" fmla="*/ 263767 h 326717"/>
                  <a:gd name="connsiteX5" fmla="*/ 158672 w 455794"/>
                  <a:gd name="connsiteY5" fmla="*/ 206617 h 326717"/>
                  <a:gd name="connsiteX6" fmla="*/ 136447 w 455794"/>
                  <a:gd name="connsiteY6" fmla="*/ 225667 h 326717"/>
                  <a:gd name="connsiteX7" fmla="*/ 3097 w 455794"/>
                  <a:gd name="connsiteY7" fmla="*/ 314567 h 326717"/>
                  <a:gd name="connsiteX8" fmla="*/ 285672 w 455794"/>
                  <a:gd name="connsiteY8" fmla="*/ 317742 h 326717"/>
                  <a:gd name="connsiteX9" fmla="*/ 377747 w 455794"/>
                  <a:gd name="connsiteY9" fmla="*/ 238367 h 326717"/>
                  <a:gd name="connsiteX10" fmla="*/ 453947 w 455794"/>
                  <a:gd name="connsiteY10" fmla="*/ 105017 h 326717"/>
                  <a:gd name="connsiteX11" fmla="*/ 428547 w 455794"/>
                  <a:gd name="connsiteY11" fmla="*/ 22467 h 326717"/>
                  <a:gd name="connsiteX12" fmla="*/ 371397 w 455794"/>
                  <a:gd name="connsiteY12" fmla="*/ 12942 h 32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5794" h="326717">
                    <a:moveTo>
                      <a:pt x="371397" y="12942"/>
                    </a:moveTo>
                    <a:cubicBezTo>
                      <a:pt x="355522" y="40459"/>
                      <a:pt x="347055" y="145763"/>
                      <a:pt x="333297" y="187567"/>
                    </a:cubicBezTo>
                    <a:cubicBezTo>
                      <a:pt x="319539" y="229371"/>
                      <a:pt x="332239" y="246305"/>
                      <a:pt x="288847" y="263767"/>
                    </a:cubicBezTo>
                    <a:cubicBezTo>
                      <a:pt x="245455" y="281229"/>
                      <a:pt x="105755" y="292342"/>
                      <a:pt x="72947" y="292342"/>
                    </a:cubicBezTo>
                    <a:cubicBezTo>
                      <a:pt x="40139" y="292342"/>
                      <a:pt x="77710" y="278054"/>
                      <a:pt x="91997" y="263767"/>
                    </a:cubicBezTo>
                    <a:cubicBezTo>
                      <a:pt x="106284" y="249480"/>
                      <a:pt x="158672" y="206617"/>
                      <a:pt x="158672" y="206617"/>
                    </a:cubicBezTo>
                    <a:cubicBezTo>
                      <a:pt x="166080" y="200267"/>
                      <a:pt x="162376" y="207675"/>
                      <a:pt x="136447" y="225667"/>
                    </a:cubicBezTo>
                    <a:cubicBezTo>
                      <a:pt x="110518" y="243659"/>
                      <a:pt x="-21774" y="299221"/>
                      <a:pt x="3097" y="314567"/>
                    </a:cubicBezTo>
                    <a:cubicBezTo>
                      <a:pt x="27968" y="329913"/>
                      <a:pt x="223230" y="330442"/>
                      <a:pt x="285672" y="317742"/>
                    </a:cubicBezTo>
                    <a:cubicBezTo>
                      <a:pt x="348114" y="305042"/>
                      <a:pt x="349701" y="273821"/>
                      <a:pt x="377747" y="238367"/>
                    </a:cubicBezTo>
                    <a:cubicBezTo>
                      <a:pt x="405793" y="202913"/>
                      <a:pt x="445480" y="141000"/>
                      <a:pt x="453947" y="105017"/>
                    </a:cubicBezTo>
                    <a:cubicBezTo>
                      <a:pt x="462414" y="69034"/>
                      <a:pt x="439660" y="36755"/>
                      <a:pt x="428547" y="22467"/>
                    </a:cubicBezTo>
                    <a:cubicBezTo>
                      <a:pt x="417435" y="8179"/>
                      <a:pt x="387272" y="-14575"/>
                      <a:pt x="371397" y="12942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3D8467FA-0EBB-DA12-DAC5-EE1FC0AE0D94}"/>
                  </a:ext>
                </a:extLst>
              </p:cNvPr>
              <p:cNvSpPr/>
              <p:nvPr/>
            </p:nvSpPr>
            <p:spPr>
              <a:xfrm>
                <a:off x="6899267" y="2909265"/>
                <a:ext cx="230266" cy="377258"/>
              </a:xfrm>
              <a:custGeom>
                <a:avLst/>
                <a:gdLst>
                  <a:gd name="connsiteX0" fmla="*/ 8 w 230266"/>
                  <a:gd name="connsiteY0" fmla="*/ 135560 h 377258"/>
                  <a:gd name="connsiteX1" fmla="*/ 130183 w 230266"/>
                  <a:gd name="connsiteY1" fmla="*/ 351460 h 377258"/>
                  <a:gd name="connsiteX2" fmla="*/ 228608 w 230266"/>
                  <a:gd name="connsiteY2" fmla="*/ 364160 h 377258"/>
                  <a:gd name="connsiteX3" fmla="*/ 187333 w 230266"/>
                  <a:gd name="connsiteY3" fmla="*/ 268910 h 377258"/>
                  <a:gd name="connsiteX4" fmla="*/ 127008 w 230266"/>
                  <a:gd name="connsiteY4" fmla="*/ 157785 h 377258"/>
                  <a:gd name="connsiteX5" fmla="*/ 184158 w 230266"/>
                  <a:gd name="connsiteY5" fmla="*/ 5385 h 377258"/>
                  <a:gd name="connsiteX6" fmla="*/ 158758 w 230266"/>
                  <a:gd name="connsiteY6" fmla="*/ 43485 h 377258"/>
                  <a:gd name="connsiteX7" fmla="*/ 114308 w 230266"/>
                  <a:gd name="connsiteY7" fmla="*/ 132385 h 377258"/>
                  <a:gd name="connsiteX8" fmla="*/ 136533 w 230266"/>
                  <a:gd name="connsiteY8" fmla="*/ 240335 h 377258"/>
                  <a:gd name="connsiteX9" fmla="*/ 8 w 230266"/>
                  <a:gd name="connsiteY9" fmla="*/ 135560 h 3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266" h="377258">
                    <a:moveTo>
                      <a:pt x="8" y="135560"/>
                    </a:moveTo>
                    <a:cubicBezTo>
                      <a:pt x="-1050" y="154081"/>
                      <a:pt x="92083" y="313360"/>
                      <a:pt x="130183" y="351460"/>
                    </a:cubicBezTo>
                    <a:cubicBezTo>
                      <a:pt x="168283" y="389560"/>
                      <a:pt x="219083" y="377918"/>
                      <a:pt x="228608" y="364160"/>
                    </a:cubicBezTo>
                    <a:cubicBezTo>
                      <a:pt x="238133" y="350402"/>
                      <a:pt x="204266" y="303306"/>
                      <a:pt x="187333" y="268910"/>
                    </a:cubicBezTo>
                    <a:cubicBezTo>
                      <a:pt x="170400" y="234514"/>
                      <a:pt x="127537" y="201706"/>
                      <a:pt x="127008" y="157785"/>
                    </a:cubicBezTo>
                    <a:cubicBezTo>
                      <a:pt x="126479" y="113864"/>
                      <a:pt x="178866" y="24435"/>
                      <a:pt x="184158" y="5385"/>
                    </a:cubicBezTo>
                    <a:cubicBezTo>
                      <a:pt x="189450" y="-13665"/>
                      <a:pt x="170400" y="22318"/>
                      <a:pt x="158758" y="43485"/>
                    </a:cubicBezTo>
                    <a:cubicBezTo>
                      <a:pt x="147116" y="64652"/>
                      <a:pt x="118012" y="99577"/>
                      <a:pt x="114308" y="132385"/>
                    </a:cubicBezTo>
                    <a:cubicBezTo>
                      <a:pt x="110604" y="165193"/>
                      <a:pt x="156112" y="239806"/>
                      <a:pt x="136533" y="240335"/>
                    </a:cubicBezTo>
                    <a:cubicBezTo>
                      <a:pt x="116954" y="240864"/>
                      <a:pt x="1066" y="117039"/>
                      <a:pt x="8" y="13556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AEBADE4A-F5E0-CE8E-E91B-3FB4D4854DB4}"/>
                </a:ext>
              </a:extLst>
            </p:cNvPr>
            <p:cNvSpPr/>
            <p:nvPr/>
          </p:nvSpPr>
          <p:spPr>
            <a:xfrm>
              <a:off x="7594369" y="3378022"/>
              <a:ext cx="960987" cy="655031"/>
            </a:xfrm>
            <a:custGeom>
              <a:avLst/>
              <a:gdLst>
                <a:gd name="connsiteX0" fmla="*/ 2125 w 492781"/>
                <a:gd name="connsiteY0" fmla="*/ 83542 h 335891"/>
                <a:gd name="connsiteX1" fmla="*/ 81500 w 492781"/>
                <a:gd name="connsiteY1" fmla="*/ 232767 h 335891"/>
                <a:gd name="connsiteX2" fmla="*/ 345025 w 492781"/>
                <a:gd name="connsiteY2" fmla="*/ 96242 h 335891"/>
                <a:gd name="connsiteX3" fmla="*/ 437100 w 492781"/>
                <a:gd name="connsiteY3" fmla="*/ 112117 h 335891"/>
                <a:gd name="connsiteX4" fmla="*/ 427575 w 492781"/>
                <a:gd name="connsiteY4" fmla="*/ 137517 h 335891"/>
                <a:gd name="connsiteX5" fmla="*/ 176750 w 492781"/>
                <a:gd name="connsiteY5" fmla="*/ 334367 h 335891"/>
                <a:gd name="connsiteX6" fmla="*/ 392650 w 492781"/>
                <a:gd name="connsiteY6" fmla="*/ 223242 h 335891"/>
                <a:gd name="connsiteX7" fmla="*/ 491075 w 492781"/>
                <a:gd name="connsiteY7" fmla="*/ 121642 h 335891"/>
                <a:gd name="connsiteX8" fmla="*/ 430750 w 492781"/>
                <a:gd name="connsiteY8" fmla="*/ 992 h 335891"/>
                <a:gd name="connsiteX9" fmla="*/ 148175 w 492781"/>
                <a:gd name="connsiteY9" fmla="*/ 64492 h 335891"/>
                <a:gd name="connsiteX10" fmla="*/ 2125 w 492781"/>
                <a:gd name="connsiteY10" fmla="*/ 83542 h 33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781" h="335891">
                  <a:moveTo>
                    <a:pt x="2125" y="83542"/>
                  </a:moveTo>
                  <a:cubicBezTo>
                    <a:pt x="-8988" y="111588"/>
                    <a:pt x="24350" y="230650"/>
                    <a:pt x="81500" y="232767"/>
                  </a:cubicBezTo>
                  <a:cubicBezTo>
                    <a:pt x="138650" y="234884"/>
                    <a:pt x="285758" y="116350"/>
                    <a:pt x="345025" y="96242"/>
                  </a:cubicBezTo>
                  <a:cubicBezTo>
                    <a:pt x="404292" y="76134"/>
                    <a:pt x="423342" y="105238"/>
                    <a:pt x="437100" y="112117"/>
                  </a:cubicBezTo>
                  <a:cubicBezTo>
                    <a:pt x="450858" y="118996"/>
                    <a:pt x="470967" y="100475"/>
                    <a:pt x="427575" y="137517"/>
                  </a:cubicBezTo>
                  <a:cubicBezTo>
                    <a:pt x="384183" y="174559"/>
                    <a:pt x="182571" y="320080"/>
                    <a:pt x="176750" y="334367"/>
                  </a:cubicBezTo>
                  <a:cubicBezTo>
                    <a:pt x="170929" y="348654"/>
                    <a:pt x="340262" y="258696"/>
                    <a:pt x="392650" y="223242"/>
                  </a:cubicBezTo>
                  <a:cubicBezTo>
                    <a:pt x="445038" y="187788"/>
                    <a:pt x="484725" y="158684"/>
                    <a:pt x="491075" y="121642"/>
                  </a:cubicBezTo>
                  <a:cubicBezTo>
                    <a:pt x="497425" y="84600"/>
                    <a:pt x="487900" y="10517"/>
                    <a:pt x="430750" y="992"/>
                  </a:cubicBezTo>
                  <a:cubicBezTo>
                    <a:pt x="373600" y="-8533"/>
                    <a:pt x="221729" y="53379"/>
                    <a:pt x="148175" y="64492"/>
                  </a:cubicBezTo>
                  <a:cubicBezTo>
                    <a:pt x="74621" y="75605"/>
                    <a:pt x="13238" y="55496"/>
                    <a:pt x="2125" y="83542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01" name="グループ化 1100">
              <a:extLst>
                <a:ext uri="{FF2B5EF4-FFF2-40B4-BE49-F238E27FC236}">
                  <a16:creationId xmlns:a16="http://schemas.microsoft.com/office/drawing/2014/main" id="{3D781B6F-390A-4D37-D7C9-17F121042E7A}"/>
                </a:ext>
              </a:extLst>
            </p:cNvPr>
            <p:cNvGrpSpPr/>
            <p:nvPr/>
          </p:nvGrpSpPr>
          <p:grpSpPr>
            <a:xfrm>
              <a:off x="6737437" y="3840116"/>
              <a:ext cx="1588504" cy="1467489"/>
              <a:chOff x="8137262" y="2539980"/>
              <a:chExt cx="814563" cy="752508"/>
            </a:xfrm>
            <a:grpFill/>
          </p:grpSpPr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888571E9-1932-75F6-926D-38816E63C1BD}"/>
                  </a:ext>
                </a:extLst>
              </p:cNvPr>
              <p:cNvSpPr/>
              <p:nvPr/>
            </p:nvSpPr>
            <p:spPr>
              <a:xfrm>
                <a:off x="8353248" y="2620939"/>
                <a:ext cx="458433" cy="250359"/>
              </a:xfrm>
              <a:custGeom>
                <a:avLst/>
                <a:gdLst>
                  <a:gd name="connsiteX0" fmla="*/ 38277 w 458433"/>
                  <a:gd name="connsiteY0" fmla="*/ 61936 h 250359"/>
                  <a:gd name="connsiteX1" fmla="*/ 12877 w 458433"/>
                  <a:gd name="connsiteY1" fmla="*/ 198461 h 250359"/>
                  <a:gd name="connsiteX2" fmla="*/ 54152 w 458433"/>
                  <a:gd name="connsiteY2" fmla="*/ 249261 h 250359"/>
                  <a:gd name="connsiteX3" fmla="*/ 374827 w 458433"/>
                  <a:gd name="connsiteY3" fmla="*/ 157186 h 250359"/>
                  <a:gd name="connsiteX4" fmla="*/ 355777 w 458433"/>
                  <a:gd name="connsiteY4" fmla="*/ 119086 h 250359"/>
                  <a:gd name="connsiteX5" fmla="*/ 451027 w 458433"/>
                  <a:gd name="connsiteY5" fmla="*/ 4786 h 250359"/>
                  <a:gd name="connsiteX6" fmla="*/ 403402 w 458433"/>
                  <a:gd name="connsiteY6" fmla="*/ 27011 h 250359"/>
                  <a:gd name="connsiteX7" fmla="*/ 38277 w 458433"/>
                  <a:gd name="connsiteY7" fmla="*/ 61936 h 25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8433" h="250359">
                    <a:moveTo>
                      <a:pt x="38277" y="61936"/>
                    </a:moveTo>
                    <a:cubicBezTo>
                      <a:pt x="-26810" y="90511"/>
                      <a:pt x="10231" y="167240"/>
                      <a:pt x="12877" y="198461"/>
                    </a:cubicBezTo>
                    <a:cubicBezTo>
                      <a:pt x="15523" y="229682"/>
                      <a:pt x="-6173" y="256140"/>
                      <a:pt x="54152" y="249261"/>
                    </a:cubicBezTo>
                    <a:cubicBezTo>
                      <a:pt x="114477" y="242382"/>
                      <a:pt x="324556" y="178882"/>
                      <a:pt x="374827" y="157186"/>
                    </a:cubicBezTo>
                    <a:cubicBezTo>
                      <a:pt x="425098" y="135490"/>
                      <a:pt x="343077" y="144486"/>
                      <a:pt x="355777" y="119086"/>
                    </a:cubicBezTo>
                    <a:cubicBezTo>
                      <a:pt x="368477" y="93686"/>
                      <a:pt x="443090" y="20132"/>
                      <a:pt x="451027" y="4786"/>
                    </a:cubicBezTo>
                    <a:cubicBezTo>
                      <a:pt x="458964" y="-10560"/>
                      <a:pt x="475369" y="14840"/>
                      <a:pt x="403402" y="27011"/>
                    </a:cubicBezTo>
                    <a:cubicBezTo>
                      <a:pt x="331435" y="39182"/>
                      <a:pt x="103364" y="33361"/>
                      <a:pt x="38277" y="61936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BD4C807D-9C16-DA98-A173-29A1E3417214}"/>
                  </a:ext>
                </a:extLst>
              </p:cNvPr>
              <p:cNvSpPr/>
              <p:nvPr/>
            </p:nvSpPr>
            <p:spPr>
              <a:xfrm>
                <a:off x="8489893" y="2539980"/>
                <a:ext cx="139265" cy="431816"/>
              </a:xfrm>
              <a:custGeom>
                <a:avLst/>
                <a:gdLst>
                  <a:gd name="connsiteX0" fmla="*/ 66732 w 139265"/>
                  <a:gd name="connsiteY0" fmla="*/ 130195 h 431816"/>
                  <a:gd name="connsiteX1" fmla="*/ 57 w 139265"/>
                  <a:gd name="connsiteY1" fmla="*/ 60345 h 431816"/>
                  <a:gd name="connsiteX2" fmla="*/ 79432 w 139265"/>
                  <a:gd name="connsiteY2" fmla="*/ 20 h 431816"/>
                  <a:gd name="connsiteX3" fmla="*/ 136582 w 139265"/>
                  <a:gd name="connsiteY3" fmla="*/ 66695 h 431816"/>
                  <a:gd name="connsiteX4" fmla="*/ 127057 w 139265"/>
                  <a:gd name="connsiteY4" fmla="*/ 117495 h 431816"/>
                  <a:gd name="connsiteX5" fmla="*/ 101657 w 139265"/>
                  <a:gd name="connsiteY5" fmla="*/ 419120 h 431816"/>
                  <a:gd name="connsiteX6" fmla="*/ 57207 w 139265"/>
                  <a:gd name="connsiteY6" fmla="*/ 361970 h 431816"/>
                  <a:gd name="connsiteX7" fmla="*/ 44507 w 139265"/>
                  <a:gd name="connsiteY7" fmla="*/ 238145 h 431816"/>
                  <a:gd name="connsiteX8" fmla="*/ 69907 w 139265"/>
                  <a:gd name="connsiteY8" fmla="*/ 180995 h 431816"/>
                  <a:gd name="connsiteX9" fmla="*/ 66732 w 139265"/>
                  <a:gd name="connsiteY9" fmla="*/ 130195 h 4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65" h="431816">
                    <a:moveTo>
                      <a:pt x="66732" y="130195"/>
                    </a:moveTo>
                    <a:cubicBezTo>
                      <a:pt x="55090" y="110087"/>
                      <a:pt x="-2060" y="82041"/>
                      <a:pt x="57" y="60345"/>
                    </a:cubicBezTo>
                    <a:cubicBezTo>
                      <a:pt x="2174" y="38649"/>
                      <a:pt x="56678" y="-1038"/>
                      <a:pt x="79432" y="20"/>
                    </a:cubicBezTo>
                    <a:cubicBezTo>
                      <a:pt x="102186" y="1078"/>
                      <a:pt x="128644" y="47116"/>
                      <a:pt x="136582" y="66695"/>
                    </a:cubicBezTo>
                    <a:cubicBezTo>
                      <a:pt x="144520" y="86274"/>
                      <a:pt x="132878" y="58757"/>
                      <a:pt x="127057" y="117495"/>
                    </a:cubicBezTo>
                    <a:cubicBezTo>
                      <a:pt x="121236" y="176233"/>
                      <a:pt x="113299" y="378374"/>
                      <a:pt x="101657" y="419120"/>
                    </a:cubicBezTo>
                    <a:cubicBezTo>
                      <a:pt x="90015" y="459866"/>
                      <a:pt x="66732" y="392132"/>
                      <a:pt x="57207" y="361970"/>
                    </a:cubicBezTo>
                    <a:cubicBezTo>
                      <a:pt x="47682" y="331808"/>
                      <a:pt x="42390" y="268307"/>
                      <a:pt x="44507" y="238145"/>
                    </a:cubicBezTo>
                    <a:cubicBezTo>
                      <a:pt x="46624" y="207983"/>
                      <a:pt x="66203" y="199516"/>
                      <a:pt x="69907" y="180995"/>
                    </a:cubicBezTo>
                    <a:cubicBezTo>
                      <a:pt x="73611" y="162474"/>
                      <a:pt x="78374" y="150303"/>
                      <a:pt x="66732" y="130195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C6C59833-4718-26A7-3260-3F12CFB8C83B}"/>
                  </a:ext>
                </a:extLst>
              </p:cNvPr>
              <p:cNvSpPr/>
              <p:nvPr/>
            </p:nvSpPr>
            <p:spPr>
              <a:xfrm>
                <a:off x="8160705" y="2823603"/>
                <a:ext cx="791120" cy="271394"/>
              </a:xfrm>
              <a:custGeom>
                <a:avLst/>
                <a:gdLst>
                  <a:gd name="connsiteX0" fmla="*/ 2220 w 791120"/>
                  <a:gd name="connsiteY0" fmla="*/ 173597 h 271394"/>
                  <a:gd name="connsiteX1" fmla="*/ 94295 w 791120"/>
                  <a:gd name="connsiteY1" fmla="*/ 227572 h 271394"/>
                  <a:gd name="connsiteX2" fmla="*/ 81595 w 791120"/>
                  <a:gd name="connsiteY2" fmla="*/ 268847 h 271394"/>
                  <a:gd name="connsiteX3" fmla="*/ 373695 w 791120"/>
                  <a:gd name="connsiteY3" fmla="*/ 151372 h 271394"/>
                  <a:gd name="connsiteX4" fmla="*/ 767395 w 791120"/>
                  <a:gd name="connsiteY4" fmla="*/ 154547 h 271394"/>
                  <a:gd name="connsiteX5" fmla="*/ 738820 w 791120"/>
                  <a:gd name="connsiteY5" fmla="*/ 129147 h 271394"/>
                  <a:gd name="connsiteX6" fmla="*/ 672145 w 791120"/>
                  <a:gd name="connsiteY6" fmla="*/ 2147 h 271394"/>
                  <a:gd name="connsiteX7" fmla="*/ 678495 w 791120"/>
                  <a:gd name="connsiteY7" fmla="*/ 49772 h 271394"/>
                  <a:gd name="connsiteX8" fmla="*/ 618170 w 791120"/>
                  <a:gd name="connsiteY8" fmla="*/ 56122 h 271394"/>
                  <a:gd name="connsiteX9" fmla="*/ 154620 w 791120"/>
                  <a:gd name="connsiteY9" fmla="*/ 125972 h 271394"/>
                  <a:gd name="connsiteX10" fmla="*/ 202245 w 791120"/>
                  <a:gd name="connsiteY10" fmla="*/ 122797 h 271394"/>
                  <a:gd name="connsiteX11" fmla="*/ 2220 w 791120"/>
                  <a:gd name="connsiteY11" fmla="*/ 173597 h 27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120" h="271394">
                    <a:moveTo>
                      <a:pt x="2220" y="173597"/>
                    </a:moveTo>
                    <a:cubicBezTo>
                      <a:pt x="-15772" y="191059"/>
                      <a:pt x="81066" y="211697"/>
                      <a:pt x="94295" y="227572"/>
                    </a:cubicBezTo>
                    <a:cubicBezTo>
                      <a:pt x="107524" y="243447"/>
                      <a:pt x="35028" y="281547"/>
                      <a:pt x="81595" y="268847"/>
                    </a:cubicBezTo>
                    <a:cubicBezTo>
                      <a:pt x="128162" y="256147"/>
                      <a:pt x="259395" y="170422"/>
                      <a:pt x="373695" y="151372"/>
                    </a:cubicBezTo>
                    <a:cubicBezTo>
                      <a:pt x="487995" y="132322"/>
                      <a:pt x="706541" y="158251"/>
                      <a:pt x="767395" y="154547"/>
                    </a:cubicBezTo>
                    <a:cubicBezTo>
                      <a:pt x="828249" y="150843"/>
                      <a:pt x="754695" y="154547"/>
                      <a:pt x="738820" y="129147"/>
                    </a:cubicBezTo>
                    <a:cubicBezTo>
                      <a:pt x="722945" y="103747"/>
                      <a:pt x="682199" y="15376"/>
                      <a:pt x="672145" y="2147"/>
                    </a:cubicBezTo>
                    <a:cubicBezTo>
                      <a:pt x="662091" y="-11082"/>
                      <a:pt x="687491" y="40776"/>
                      <a:pt x="678495" y="49772"/>
                    </a:cubicBezTo>
                    <a:cubicBezTo>
                      <a:pt x="669499" y="58768"/>
                      <a:pt x="618170" y="56122"/>
                      <a:pt x="618170" y="56122"/>
                    </a:cubicBezTo>
                    <a:lnTo>
                      <a:pt x="154620" y="125972"/>
                    </a:lnTo>
                    <a:cubicBezTo>
                      <a:pt x="85299" y="137084"/>
                      <a:pt x="224470" y="115389"/>
                      <a:pt x="202245" y="122797"/>
                    </a:cubicBezTo>
                    <a:cubicBezTo>
                      <a:pt x="180020" y="130205"/>
                      <a:pt x="20212" y="156135"/>
                      <a:pt x="2220" y="173597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A99A4830-263E-9BF0-C5CF-6C60EE8A9C6D}"/>
                  </a:ext>
                </a:extLst>
              </p:cNvPr>
              <p:cNvSpPr/>
              <p:nvPr/>
            </p:nvSpPr>
            <p:spPr>
              <a:xfrm>
                <a:off x="8452144" y="2914594"/>
                <a:ext cx="265937" cy="224817"/>
              </a:xfrm>
              <a:custGeom>
                <a:avLst/>
                <a:gdLst>
                  <a:gd name="connsiteX0" fmla="*/ 6056 w 265937"/>
                  <a:gd name="connsiteY0" fmla="*/ 34981 h 224817"/>
                  <a:gd name="connsiteX1" fmla="*/ 82256 w 265937"/>
                  <a:gd name="connsiteY1" fmla="*/ 92131 h 224817"/>
                  <a:gd name="connsiteX2" fmla="*/ 94956 w 265937"/>
                  <a:gd name="connsiteY2" fmla="*/ 222306 h 224817"/>
                  <a:gd name="connsiteX3" fmla="*/ 117181 w 265937"/>
                  <a:gd name="connsiteY3" fmla="*/ 174681 h 224817"/>
                  <a:gd name="connsiteX4" fmla="*/ 158456 w 265937"/>
                  <a:gd name="connsiteY4" fmla="*/ 133406 h 224817"/>
                  <a:gd name="connsiteX5" fmla="*/ 152106 w 265937"/>
                  <a:gd name="connsiteY5" fmla="*/ 34981 h 224817"/>
                  <a:gd name="connsiteX6" fmla="*/ 263231 w 265937"/>
                  <a:gd name="connsiteY6" fmla="*/ 56 h 224817"/>
                  <a:gd name="connsiteX7" fmla="*/ 6056 w 265937"/>
                  <a:gd name="connsiteY7" fmla="*/ 34981 h 22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37" h="224817">
                    <a:moveTo>
                      <a:pt x="6056" y="34981"/>
                    </a:moveTo>
                    <a:cubicBezTo>
                      <a:pt x="-24107" y="50327"/>
                      <a:pt x="67439" y="60910"/>
                      <a:pt x="82256" y="92131"/>
                    </a:cubicBezTo>
                    <a:cubicBezTo>
                      <a:pt x="97073" y="123352"/>
                      <a:pt x="89135" y="208548"/>
                      <a:pt x="94956" y="222306"/>
                    </a:cubicBezTo>
                    <a:cubicBezTo>
                      <a:pt x="100777" y="236064"/>
                      <a:pt x="106598" y="189498"/>
                      <a:pt x="117181" y="174681"/>
                    </a:cubicBezTo>
                    <a:cubicBezTo>
                      <a:pt x="127764" y="159864"/>
                      <a:pt x="152635" y="156689"/>
                      <a:pt x="158456" y="133406"/>
                    </a:cubicBezTo>
                    <a:cubicBezTo>
                      <a:pt x="164277" y="110123"/>
                      <a:pt x="134644" y="57206"/>
                      <a:pt x="152106" y="34981"/>
                    </a:cubicBezTo>
                    <a:cubicBezTo>
                      <a:pt x="169568" y="12756"/>
                      <a:pt x="284927" y="-1002"/>
                      <a:pt x="263231" y="56"/>
                    </a:cubicBezTo>
                    <a:cubicBezTo>
                      <a:pt x="241535" y="1114"/>
                      <a:pt x="36219" y="19635"/>
                      <a:pt x="6056" y="34981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98F8DAF3-EA64-FED7-25A6-FD3204618C27}"/>
                  </a:ext>
                </a:extLst>
              </p:cNvPr>
              <p:cNvSpPr/>
              <p:nvPr/>
            </p:nvSpPr>
            <p:spPr>
              <a:xfrm>
                <a:off x="8137262" y="3033957"/>
                <a:ext cx="353295" cy="204606"/>
              </a:xfrm>
              <a:custGeom>
                <a:avLst/>
                <a:gdLst>
                  <a:gd name="connsiteX0" fmla="*/ 314588 w 353295"/>
                  <a:gd name="connsiteY0" fmla="*/ 1343 h 204606"/>
                  <a:gd name="connsiteX1" fmla="*/ 209813 w 353295"/>
                  <a:gd name="connsiteY1" fmla="*/ 121993 h 204606"/>
                  <a:gd name="connsiteX2" fmla="*/ 60588 w 353295"/>
                  <a:gd name="connsiteY2" fmla="*/ 163268 h 204606"/>
                  <a:gd name="connsiteX3" fmla="*/ 79638 w 353295"/>
                  <a:gd name="connsiteY3" fmla="*/ 156918 h 204606"/>
                  <a:gd name="connsiteX4" fmla="*/ 168538 w 353295"/>
                  <a:gd name="connsiteY4" fmla="*/ 96593 h 204606"/>
                  <a:gd name="connsiteX5" fmla="*/ 136788 w 353295"/>
                  <a:gd name="connsiteY5" fmla="*/ 118818 h 204606"/>
                  <a:gd name="connsiteX6" fmla="*/ 263 w 353295"/>
                  <a:gd name="connsiteY6" fmla="*/ 175968 h 204606"/>
                  <a:gd name="connsiteX7" fmla="*/ 105038 w 353295"/>
                  <a:gd name="connsiteY7" fmla="*/ 172793 h 204606"/>
                  <a:gd name="connsiteX8" fmla="*/ 206638 w 353295"/>
                  <a:gd name="connsiteY8" fmla="*/ 204543 h 204606"/>
                  <a:gd name="connsiteX9" fmla="*/ 251088 w 353295"/>
                  <a:gd name="connsiteY9" fmla="*/ 163268 h 204606"/>
                  <a:gd name="connsiteX10" fmla="*/ 343163 w 353295"/>
                  <a:gd name="connsiteY10" fmla="*/ 90243 h 204606"/>
                  <a:gd name="connsiteX11" fmla="*/ 349513 w 353295"/>
                  <a:gd name="connsiteY11" fmla="*/ 58493 h 204606"/>
                  <a:gd name="connsiteX12" fmla="*/ 314588 w 353295"/>
                  <a:gd name="connsiteY12" fmla="*/ 1343 h 20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295" h="204606">
                    <a:moveTo>
                      <a:pt x="314588" y="1343"/>
                    </a:moveTo>
                    <a:cubicBezTo>
                      <a:pt x="291305" y="11926"/>
                      <a:pt x="252146" y="95005"/>
                      <a:pt x="209813" y="121993"/>
                    </a:cubicBezTo>
                    <a:cubicBezTo>
                      <a:pt x="167480" y="148981"/>
                      <a:pt x="60588" y="163268"/>
                      <a:pt x="60588" y="163268"/>
                    </a:cubicBezTo>
                    <a:cubicBezTo>
                      <a:pt x="38892" y="169089"/>
                      <a:pt x="61647" y="168030"/>
                      <a:pt x="79638" y="156918"/>
                    </a:cubicBezTo>
                    <a:cubicBezTo>
                      <a:pt x="97629" y="145806"/>
                      <a:pt x="159013" y="102943"/>
                      <a:pt x="168538" y="96593"/>
                    </a:cubicBezTo>
                    <a:cubicBezTo>
                      <a:pt x="178063" y="90243"/>
                      <a:pt x="164834" y="105589"/>
                      <a:pt x="136788" y="118818"/>
                    </a:cubicBezTo>
                    <a:cubicBezTo>
                      <a:pt x="108742" y="132047"/>
                      <a:pt x="5555" y="166972"/>
                      <a:pt x="263" y="175968"/>
                    </a:cubicBezTo>
                    <a:cubicBezTo>
                      <a:pt x="-5029" y="184964"/>
                      <a:pt x="70642" y="168031"/>
                      <a:pt x="105038" y="172793"/>
                    </a:cubicBezTo>
                    <a:cubicBezTo>
                      <a:pt x="139434" y="177555"/>
                      <a:pt x="182296" y="206131"/>
                      <a:pt x="206638" y="204543"/>
                    </a:cubicBezTo>
                    <a:cubicBezTo>
                      <a:pt x="230980" y="202956"/>
                      <a:pt x="228334" y="182318"/>
                      <a:pt x="251088" y="163268"/>
                    </a:cubicBezTo>
                    <a:cubicBezTo>
                      <a:pt x="273842" y="144218"/>
                      <a:pt x="326759" y="107706"/>
                      <a:pt x="343163" y="90243"/>
                    </a:cubicBezTo>
                    <a:cubicBezTo>
                      <a:pt x="359567" y="72781"/>
                      <a:pt x="351630" y="71193"/>
                      <a:pt x="349513" y="58493"/>
                    </a:cubicBezTo>
                    <a:cubicBezTo>
                      <a:pt x="347396" y="45793"/>
                      <a:pt x="337871" y="-9240"/>
                      <a:pt x="314588" y="1343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0130914B-4EDE-CE48-81B9-7A7191C7365A}"/>
                  </a:ext>
                </a:extLst>
              </p:cNvPr>
              <p:cNvSpPr/>
              <p:nvPr/>
            </p:nvSpPr>
            <p:spPr>
              <a:xfrm>
                <a:off x="8543925" y="2986780"/>
                <a:ext cx="233578" cy="155620"/>
              </a:xfrm>
              <a:custGeom>
                <a:avLst/>
                <a:gdLst>
                  <a:gd name="connsiteX0" fmla="*/ 47625 w 233578"/>
                  <a:gd name="connsiteY0" fmla="*/ 23120 h 155620"/>
                  <a:gd name="connsiteX1" fmla="*/ 228600 w 233578"/>
                  <a:gd name="connsiteY1" fmla="*/ 895 h 155620"/>
                  <a:gd name="connsiteX2" fmla="*/ 180975 w 233578"/>
                  <a:gd name="connsiteY2" fmla="*/ 10420 h 155620"/>
                  <a:gd name="connsiteX3" fmla="*/ 161925 w 233578"/>
                  <a:gd name="connsiteY3" fmla="*/ 64395 h 155620"/>
                  <a:gd name="connsiteX4" fmla="*/ 28575 w 233578"/>
                  <a:gd name="connsiteY4" fmla="*/ 146945 h 155620"/>
                  <a:gd name="connsiteX5" fmla="*/ 0 w 233578"/>
                  <a:gd name="connsiteY5" fmla="*/ 140595 h 155620"/>
                  <a:gd name="connsiteX6" fmla="*/ 47625 w 233578"/>
                  <a:gd name="connsiteY6" fmla="*/ 23120 h 15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578" h="155620">
                    <a:moveTo>
                      <a:pt x="47625" y="23120"/>
                    </a:moveTo>
                    <a:cubicBezTo>
                      <a:pt x="85725" y="-163"/>
                      <a:pt x="206375" y="3012"/>
                      <a:pt x="228600" y="895"/>
                    </a:cubicBezTo>
                    <a:cubicBezTo>
                      <a:pt x="250825" y="-1222"/>
                      <a:pt x="192087" y="-163"/>
                      <a:pt x="180975" y="10420"/>
                    </a:cubicBezTo>
                    <a:cubicBezTo>
                      <a:pt x="169863" y="21003"/>
                      <a:pt x="187325" y="41641"/>
                      <a:pt x="161925" y="64395"/>
                    </a:cubicBezTo>
                    <a:cubicBezTo>
                      <a:pt x="136525" y="87149"/>
                      <a:pt x="55562" y="134245"/>
                      <a:pt x="28575" y="146945"/>
                    </a:cubicBezTo>
                    <a:cubicBezTo>
                      <a:pt x="1588" y="159645"/>
                      <a:pt x="0" y="159116"/>
                      <a:pt x="0" y="140595"/>
                    </a:cubicBezTo>
                    <a:cubicBezTo>
                      <a:pt x="0" y="122074"/>
                      <a:pt x="9525" y="46403"/>
                      <a:pt x="47625" y="2312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A67D51AB-5A61-2BA7-215A-8221191C40D8}"/>
                  </a:ext>
                </a:extLst>
              </p:cNvPr>
              <p:cNvSpPr/>
              <p:nvPr/>
            </p:nvSpPr>
            <p:spPr>
              <a:xfrm>
                <a:off x="8442318" y="2953295"/>
                <a:ext cx="388400" cy="339193"/>
              </a:xfrm>
              <a:custGeom>
                <a:avLst/>
                <a:gdLst>
                  <a:gd name="connsiteX0" fmla="*/ 7 w 388400"/>
                  <a:gd name="connsiteY0" fmla="*/ 148680 h 339193"/>
                  <a:gd name="connsiteX1" fmla="*/ 307982 w 388400"/>
                  <a:gd name="connsiteY1" fmla="*/ 234405 h 339193"/>
                  <a:gd name="connsiteX2" fmla="*/ 301632 w 388400"/>
                  <a:gd name="connsiteY2" fmla="*/ 209005 h 339193"/>
                  <a:gd name="connsiteX3" fmla="*/ 307982 w 388400"/>
                  <a:gd name="connsiteY3" fmla="*/ 15330 h 339193"/>
                  <a:gd name="connsiteX4" fmla="*/ 307982 w 388400"/>
                  <a:gd name="connsiteY4" fmla="*/ 43905 h 339193"/>
                  <a:gd name="connsiteX5" fmla="*/ 368307 w 388400"/>
                  <a:gd name="connsiteY5" fmla="*/ 294730 h 339193"/>
                  <a:gd name="connsiteX6" fmla="*/ 384182 w 388400"/>
                  <a:gd name="connsiteY6" fmla="*/ 339180 h 339193"/>
                  <a:gd name="connsiteX7" fmla="*/ 298457 w 388400"/>
                  <a:gd name="connsiteY7" fmla="*/ 297905 h 339193"/>
                  <a:gd name="connsiteX8" fmla="*/ 7 w 388400"/>
                  <a:gd name="connsiteY8" fmla="*/ 148680 h 33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400" h="339193">
                    <a:moveTo>
                      <a:pt x="7" y="148680"/>
                    </a:moveTo>
                    <a:cubicBezTo>
                      <a:pt x="1595" y="138097"/>
                      <a:pt x="257711" y="224351"/>
                      <a:pt x="307982" y="234405"/>
                    </a:cubicBezTo>
                    <a:cubicBezTo>
                      <a:pt x="358253" y="244459"/>
                      <a:pt x="301632" y="245517"/>
                      <a:pt x="301632" y="209005"/>
                    </a:cubicBezTo>
                    <a:cubicBezTo>
                      <a:pt x="301632" y="172493"/>
                      <a:pt x="306924" y="42847"/>
                      <a:pt x="307982" y="15330"/>
                    </a:cubicBezTo>
                    <a:cubicBezTo>
                      <a:pt x="309040" y="-12187"/>
                      <a:pt x="297928" y="-2662"/>
                      <a:pt x="307982" y="43905"/>
                    </a:cubicBezTo>
                    <a:cubicBezTo>
                      <a:pt x="318036" y="90472"/>
                      <a:pt x="355607" y="245518"/>
                      <a:pt x="368307" y="294730"/>
                    </a:cubicBezTo>
                    <a:cubicBezTo>
                      <a:pt x="381007" y="343942"/>
                      <a:pt x="395824" y="338651"/>
                      <a:pt x="384182" y="339180"/>
                    </a:cubicBezTo>
                    <a:cubicBezTo>
                      <a:pt x="372540" y="339709"/>
                      <a:pt x="363015" y="324892"/>
                      <a:pt x="298457" y="297905"/>
                    </a:cubicBezTo>
                    <a:cubicBezTo>
                      <a:pt x="233899" y="270918"/>
                      <a:pt x="-1581" y="159263"/>
                      <a:pt x="7" y="148680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02" name="グループ化 1101">
              <a:extLst>
                <a:ext uri="{FF2B5EF4-FFF2-40B4-BE49-F238E27FC236}">
                  <a16:creationId xmlns:a16="http://schemas.microsoft.com/office/drawing/2014/main" id="{963D8EFD-477C-2373-0642-10A2A06A5CF3}"/>
                </a:ext>
              </a:extLst>
            </p:cNvPr>
            <p:cNvGrpSpPr/>
            <p:nvPr/>
          </p:nvGrpSpPr>
          <p:grpSpPr>
            <a:xfrm>
              <a:off x="6879172" y="5148091"/>
              <a:ext cx="1363465" cy="1381872"/>
              <a:chOff x="9010627" y="2573769"/>
              <a:chExt cx="699166" cy="708605"/>
            </a:xfrm>
            <a:grpFill/>
          </p:grpSpPr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794B9745-A893-A7A4-3035-CC42BDAA50AB}"/>
                  </a:ext>
                </a:extLst>
              </p:cNvPr>
              <p:cNvSpPr/>
              <p:nvPr/>
            </p:nvSpPr>
            <p:spPr>
              <a:xfrm>
                <a:off x="9211509" y="2580724"/>
                <a:ext cx="186543" cy="701650"/>
              </a:xfrm>
              <a:custGeom>
                <a:avLst/>
                <a:gdLst>
                  <a:gd name="connsiteX0" fmla="*/ 30916 w 186543"/>
                  <a:gd name="connsiteY0" fmla="*/ 22776 h 701650"/>
                  <a:gd name="connsiteX1" fmla="*/ 2341 w 186543"/>
                  <a:gd name="connsiteY1" fmla="*/ 356151 h 701650"/>
                  <a:gd name="connsiteX2" fmla="*/ 103941 w 186543"/>
                  <a:gd name="connsiteY2" fmla="*/ 676826 h 701650"/>
                  <a:gd name="connsiteX3" fmla="*/ 100766 w 186543"/>
                  <a:gd name="connsiteY3" fmla="*/ 645076 h 701650"/>
                  <a:gd name="connsiteX4" fmla="*/ 69016 w 186543"/>
                  <a:gd name="connsiteY4" fmla="*/ 365676 h 701650"/>
                  <a:gd name="connsiteX5" fmla="*/ 164266 w 186543"/>
                  <a:gd name="connsiteY5" fmla="*/ 105326 h 701650"/>
                  <a:gd name="connsiteX6" fmla="*/ 186491 w 186543"/>
                  <a:gd name="connsiteY6" fmla="*/ 79926 h 701650"/>
                  <a:gd name="connsiteX7" fmla="*/ 161091 w 186543"/>
                  <a:gd name="connsiteY7" fmla="*/ 551 h 701650"/>
                  <a:gd name="connsiteX8" fmla="*/ 11866 w 186543"/>
                  <a:gd name="connsiteY8" fmla="*/ 124376 h 701650"/>
                  <a:gd name="connsiteX9" fmla="*/ 30916 w 186543"/>
                  <a:gd name="connsiteY9" fmla="*/ 22776 h 7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543" h="701650">
                    <a:moveTo>
                      <a:pt x="30916" y="22776"/>
                    </a:moveTo>
                    <a:cubicBezTo>
                      <a:pt x="29329" y="61405"/>
                      <a:pt x="-9830" y="247143"/>
                      <a:pt x="2341" y="356151"/>
                    </a:cubicBezTo>
                    <a:cubicBezTo>
                      <a:pt x="14512" y="465159"/>
                      <a:pt x="87537" y="628672"/>
                      <a:pt x="103941" y="676826"/>
                    </a:cubicBezTo>
                    <a:cubicBezTo>
                      <a:pt x="120345" y="724980"/>
                      <a:pt x="106587" y="696934"/>
                      <a:pt x="100766" y="645076"/>
                    </a:cubicBezTo>
                    <a:cubicBezTo>
                      <a:pt x="94945" y="593218"/>
                      <a:pt x="58433" y="455634"/>
                      <a:pt x="69016" y="365676"/>
                    </a:cubicBezTo>
                    <a:cubicBezTo>
                      <a:pt x="79599" y="275718"/>
                      <a:pt x="144687" y="152951"/>
                      <a:pt x="164266" y="105326"/>
                    </a:cubicBezTo>
                    <a:cubicBezTo>
                      <a:pt x="183845" y="57701"/>
                      <a:pt x="187020" y="97388"/>
                      <a:pt x="186491" y="79926"/>
                    </a:cubicBezTo>
                    <a:cubicBezTo>
                      <a:pt x="185962" y="62464"/>
                      <a:pt x="190195" y="-6857"/>
                      <a:pt x="161091" y="551"/>
                    </a:cubicBezTo>
                    <a:cubicBezTo>
                      <a:pt x="131987" y="7959"/>
                      <a:pt x="33562" y="119084"/>
                      <a:pt x="11866" y="124376"/>
                    </a:cubicBezTo>
                    <a:cubicBezTo>
                      <a:pt x="-9830" y="129668"/>
                      <a:pt x="32503" y="-15853"/>
                      <a:pt x="30916" y="22776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7901E0CA-72D1-5BD3-90A7-9D2852B843F3}"/>
                  </a:ext>
                </a:extLst>
              </p:cNvPr>
              <p:cNvSpPr/>
              <p:nvPr/>
            </p:nvSpPr>
            <p:spPr>
              <a:xfrm>
                <a:off x="9010627" y="2608238"/>
                <a:ext cx="699166" cy="593632"/>
              </a:xfrm>
              <a:custGeom>
                <a:avLst/>
                <a:gdLst>
                  <a:gd name="connsiteX0" fmla="*/ 23 w 699166"/>
                  <a:gd name="connsiteY0" fmla="*/ 331812 h 593632"/>
                  <a:gd name="connsiteX1" fmla="*/ 60348 w 699166"/>
                  <a:gd name="connsiteY1" fmla="*/ 427062 h 593632"/>
                  <a:gd name="connsiteX2" fmla="*/ 355623 w 699166"/>
                  <a:gd name="connsiteY2" fmla="*/ 192112 h 593632"/>
                  <a:gd name="connsiteX3" fmla="*/ 203223 w 699166"/>
                  <a:gd name="connsiteY3" fmla="*/ 360387 h 593632"/>
                  <a:gd name="connsiteX4" fmla="*/ 120673 w 699166"/>
                  <a:gd name="connsiteY4" fmla="*/ 493737 h 593632"/>
                  <a:gd name="connsiteX5" fmla="*/ 158773 w 699166"/>
                  <a:gd name="connsiteY5" fmla="*/ 563587 h 593632"/>
                  <a:gd name="connsiteX6" fmla="*/ 301648 w 699166"/>
                  <a:gd name="connsiteY6" fmla="*/ 420712 h 593632"/>
                  <a:gd name="connsiteX7" fmla="*/ 558823 w 699166"/>
                  <a:gd name="connsiteY7" fmla="*/ 131787 h 593632"/>
                  <a:gd name="connsiteX8" fmla="*/ 492148 w 699166"/>
                  <a:gd name="connsiteY8" fmla="*/ 220687 h 593632"/>
                  <a:gd name="connsiteX9" fmla="*/ 536598 w 699166"/>
                  <a:gd name="connsiteY9" fmla="*/ 439762 h 593632"/>
                  <a:gd name="connsiteX10" fmla="*/ 688998 w 699166"/>
                  <a:gd name="connsiteY10" fmla="*/ 592162 h 593632"/>
                  <a:gd name="connsiteX11" fmla="*/ 682648 w 699166"/>
                  <a:gd name="connsiteY11" fmla="*/ 512787 h 593632"/>
                  <a:gd name="connsiteX12" fmla="*/ 663598 w 699166"/>
                  <a:gd name="connsiteY12" fmla="*/ 442937 h 593632"/>
                  <a:gd name="connsiteX13" fmla="*/ 635023 w 699166"/>
                  <a:gd name="connsiteY13" fmla="*/ 293712 h 593632"/>
                  <a:gd name="connsiteX14" fmla="*/ 650898 w 699166"/>
                  <a:gd name="connsiteY14" fmla="*/ 119087 h 593632"/>
                  <a:gd name="connsiteX15" fmla="*/ 619148 w 699166"/>
                  <a:gd name="connsiteY15" fmla="*/ 430237 h 593632"/>
                  <a:gd name="connsiteX16" fmla="*/ 561998 w 699166"/>
                  <a:gd name="connsiteY16" fmla="*/ 242912 h 593632"/>
                  <a:gd name="connsiteX17" fmla="*/ 609623 w 699166"/>
                  <a:gd name="connsiteY17" fmla="*/ 17487 h 593632"/>
                  <a:gd name="connsiteX18" fmla="*/ 552473 w 699166"/>
                  <a:gd name="connsiteY18" fmla="*/ 36537 h 593632"/>
                  <a:gd name="connsiteX19" fmla="*/ 419123 w 699166"/>
                  <a:gd name="connsiteY19" fmla="*/ 207987 h 593632"/>
                  <a:gd name="connsiteX20" fmla="*/ 222273 w 699166"/>
                  <a:gd name="connsiteY20" fmla="*/ 392137 h 593632"/>
                  <a:gd name="connsiteX21" fmla="*/ 266723 w 699166"/>
                  <a:gd name="connsiteY21" fmla="*/ 271487 h 593632"/>
                  <a:gd name="connsiteX22" fmla="*/ 368323 w 699166"/>
                  <a:gd name="connsiteY22" fmla="*/ 141312 h 593632"/>
                  <a:gd name="connsiteX23" fmla="*/ 165123 w 699166"/>
                  <a:gd name="connsiteY23" fmla="*/ 195287 h 593632"/>
                  <a:gd name="connsiteX24" fmla="*/ 53998 w 699166"/>
                  <a:gd name="connsiteY24" fmla="*/ 290537 h 593632"/>
                  <a:gd name="connsiteX25" fmla="*/ 23 w 699166"/>
                  <a:gd name="connsiteY25" fmla="*/ 331812 h 59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99166" h="593632">
                    <a:moveTo>
                      <a:pt x="23" y="331812"/>
                    </a:moveTo>
                    <a:cubicBezTo>
                      <a:pt x="1081" y="354566"/>
                      <a:pt x="1081" y="450345"/>
                      <a:pt x="60348" y="427062"/>
                    </a:cubicBezTo>
                    <a:cubicBezTo>
                      <a:pt x="119615" y="403779"/>
                      <a:pt x="331811" y="203224"/>
                      <a:pt x="355623" y="192112"/>
                    </a:cubicBezTo>
                    <a:cubicBezTo>
                      <a:pt x="379436" y="180999"/>
                      <a:pt x="242381" y="310116"/>
                      <a:pt x="203223" y="360387"/>
                    </a:cubicBezTo>
                    <a:cubicBezTo>
                      <a:pt x="164065" y="410658"/>
                      <a:pt x="128081" y="459870"/>
                      <a:pt x="120673" y="493737"/>
                    </a:cubicBezTo>
                    <a:cubicBezTo>
                      <a:pt x="113265" y="527604"/>
                      <a:pt x="128611" y="575758"/>
                      <a:pt x="158773" y="563587"/>
                    </a:cubicBezTo>
                    <a:cubicBezTo>
                      <a:pt x="188935" y="551416"/>
                      <a:pt x="234973" y="492679"/>
                      <a:pt x="301648" y="420712"/>
                    </a:cubicBezTo>
                    <a:cubicBezTo>
                      <a:pt x="368323" y="348745"/>
                      <a:pt x="527073" y="165124"/>
                      <a:pt x="558823" y="131787"/>
                    </a:cubicBezTo>
                    <a:cubicBezTo>
                      <a:pt x="590573" y="98450"/>
                      <a:pt x="495852" y="169358"/>
                      <a:pt x="492148" y="220687"/>
                    </a:cubicBezTo>
                    <a:cubicBezTo>
                      <a:pt x="488444" y="272016"/>
                      <a:pt x="503790" y="377850"/>
                      <a:pt x="536598" y="439762"/>
                    </a:cubicBezTo>
                    <a:cubicBezTo>
                      <a:pt x="569406" y="501674"/>
                      <a:pt x="664656" y="579991"/>
                      <a:pt x="688998" y="592162"/>
                    </a:cubicBezTo>
                    <a:cubicBezTo>
                      <a:pt x="713340" y="604333"/>
                      <a:pt x="686881" y="537658"/>
                      <a:pt x="682648" y="512787"/>
                    </a:cubicBezTo>
                    <a:cubicBezTo>
                      <a:pt x="678415" y="487916"/>
                      <a:pt x="671535" y="479449"/>
                      <a:pt x="663598" y="442937"/>
                    </a:cubicBezTo>
                    <a:cubicBezTo>
                      <a:pt x="655661" y="406425"/>
                      <a:pt x="637140" y="347687"/>
                      <a:pt x="635023" y="293712"/>
                    </a:cubicBezTo>
                    <a:cubicBezTo>
                      <a:pt x="632906" y="239737"/>
                      <a:pt x="653544" y="96333"/>
                      <a:pt x="650898" y="119087"/>
                    </a:cubicBezTo>
                    <a:cubicBezTo>
                      <a:pt x="648252" y="141841"/>
                      <a:pt x="633965" y="409600"/>
                      <a:pt x="619148" y="430237"/>
                    </a:cubicBezTo>
                    <a:cubicBezTo>
                      <a:pt x="604331" y="450874"/>
                      <a:pt x="563586" y="311704"/>
                      <a:pt x="561998" y="242912"/>
                    </a:cubicBezTo>
                    <a:cubicBezTo>
                      <a:pt x="560410" y="174120"/>
                      <a:pt x="611211" y="51883"/>
                      <a:pt x="609623" y="17487"/>
                    </a:cubicBezTo>
                    <a:cubicBezTo>
                      <a:pt x="608036" y="-16909"/>
                      <a:pt x="584223" y="4787"/>
                      <a:pt x="552473" y="36537"/>
                    </a:cubicBezTo>
                    <a:cubicBezTo>
                      <a:pt x="520723" y="68287"/>
                      <a:pt x="474156" y="148720"/>
                      <a:pt x="419123" y="207987"/>
                    </a:cubicBezTo>
                    <a:cubicBezTo>
                      <a:pt x="364090" y="267254"/>
                      <a:pt x="247673" y="381554"/>
                      <a:pt x="222273" y="392137"/>
                    </a:cubicBezTo>
                    <a:cubicBezTo>
                      <a:pt x="196873" y="402720"/>
                      <a:pt x="242381" y="313291"/>
                      <a:pt x="266723" y="271487"/>
                    </a:cubicBezTo>
                    <a:cubicBezTo>
                      <a:pt x="291065" y="229683"/>
                      <a:pt x="385256" y="154012"/>
                      <a:pt x="368323" y="141312"/>
                    </a:cubicBezTo>
                    <a:cubicBezTo>
                      <a:pt x="351390" y="128612"/>
                      <a:pt x="217510" y="170416"/>
                      <a:pt x="165123" y="195287"/>
                    </a:cubicBezTo>
                    <a:cubicBezTo>
                      <a:pt x="112736" y="220158"/>
                      <a:pt x="74106" y="266195"/>
                      <a:pt x="53998" y="290537"/>
                    </a:cubicBezTo>
                    <a:cubicBezTo>
                      <a:pt x="33890" y="314879"/>
                      <a:pt x="-1035" y="309058"/>
                      <a:pt x="23" y="331812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3959D14B-637B-C9C2-BABD-61B2D6BB4BA9}"/>
                  </a:ext>
                </a:extLst>
              </p:cNvPr>
              <p:cNvSpPr/>
              <p:nvPr/>
            </p:nvSpPr>
            <p:spPr>
              <a:xfrm>
                <a:off x="9234385" y="2573769"/>
                <a:ext cx="157265" cy="155824"/>
              </a:xfrm>
              <a:custGeom>
                <a:avLst/>
                <a:gdLst>
                  <a:gd name="connsiteX0" fmla="*/ 11215 w 157265"/>
                  <a:gd name="connsiteY0" fmla="*/ 48781 h 155824"/>
                  <a:gd name="connsiteX1" fmla="*/ 87415 w 157265"/>
                  <a:gd name="connsiteY1" fmla="*/ 1156 h 155824"/>
                  <a:gd name="connsiteX2" fmla="*/ 157265 w 157265"/>
                  <a:gd name="connsiteY2" fmla="*/ 93231 h 155824"/>
                  <a:gd name="connsiteX3" fmla="*/ 87415 w 157265"/>
                  <a:gd name="connsiteY3" fmla="*/ 121806 h 155824"/>
                  <a:gd name="connsiteX4" fmla="*/ 8040 w 157265"/>
                  <a:gd name="connsiteY4" fmla="*/ 153556 h 155824"/>
                  <a:gd name="connsiteX5" fmla="*/ 11215 w 157265"/>
                  <a:gd name="connsiteY5" fmla="*/ 48781 h 15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65" h="155824">
                    <a:moveTo>
                      <a:pt x="11215" y="48781"/>
                    </a:moveTo>
                    <a:cubicBezTo>
                      <a:pt x="24444" y="23381"/>
                      <a:pt x="63073" y="-6252"/>
                      <a:pt x="87415" y="1156"/>
                    </a:cubicBezTo>
                    <a:cubicBezTo>
                      <a:pt x="111757" y="8564"/>
                      <a:pt x="157265" y="73123"/>
                      <a:pt x="157265" y="93231"/>
                    </a:cubicBezTo>
                    <a:cubicBezTo>
                      <a:pt x="157265" y="113339"/>
                      <a:pt x="87415" y="121806"/>
                      <a:pt x="87415" y="121806"/>
                    </a:cubicBezTo>
                    <a:cubicBezTo>
                      <a:pt x="62544" y="131860"/>
                      <a:pt x="20211" y="164669"/>
                      <a:pt x="8040" y="153556"/>
                    </a:cubicBezTo>
                    <a:cubicBezTo>
                      <a:pt x="-4131" y="142443"/>
                      <a:pt x="-2014" y="74181"/>
                      <a:pt x="11215" y="48781"/>
                    </a:cubicBezTo>
                    <a:close/>
                  </a:path>
                </a:pathLst>
              </a:custGeom>
              <a:grpFill/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CF985189-C205-D3D8-728B-85AE36806153}"/>
                </a:ext>
              </a:extLst>
            </p:cNvPr>
            <p:cNvSpPr/>
            <p:nvPr/>
          </p:nvSpPr>
          <p:spPr>
            <a:xfrm>
              <a:off x="8089767" y="6385836"/>
              <a:ext cx="360911" cy="472164"/>
            </a:xfrm>
            <a:custGeom>
              <a:avLst/>
              <a:gdLst>
                <a:gd name="connsiteX0" fmla="*/ 61218 w 185070"/>
                <a:gd name="connsiteY0" fmla="*/ 9803 h 242119"/>
                <a:gd name="connsiteX1" fmla="*/ 893 w 185070"/>
                <a:gd name="connsiteY1" fmla="*/ 136803 h 242119"/>
                <a:gd name="connsiteX2" fmla="*/ 32643 w 185070"/>
                <a:gd name="connsiteY2" fmla="*/ 228878 h 242119"/>
                <a:gd name="connsiteX3" fmla="*/ 131068 w 185070"/>
                <a:gd name="connsiteY3" fmla="*/ 235228 h 242119"/>
                <a:gd name="connsiteX4" fmla="*/ 185043 w 185070"/>
                <a:gd name="connsiteY4" fmla="*/ 168553 h 242119"/>
                <a:gd name="connsiteX5" fmla="*/ 124718 w 185070"/>
                <a:gd name="connsiteY5" fmla="*/ 41553 h 242119"/>
                <a:gd name="connsiteX6" fmla="*/ 105668 w 185070"/>
                <a:gd name="connsiteY6" fmla="*/ 66953 h 242119"/>
                <a:gd name="connsiteX7" fmla="*/ 131068 w 185070"/>
                <a:gd name="connsiteY7" fmla="*/ 155853 h 242119"/>
                <a:gd name="connsiteX8" fmla="*/ 58043 w 185070"/>
                <a:gd name="connsiteY8" fmla="*/ 155853 h 242119"/>
                <a:gd name="connsiteX9" fmla="*/ 80268 w 185070"/>
                <a:gd name="connsiteY9" fmla="*/ 92353 h 242119"/>
                <a:gd name="connsiteX10" fmla="*/ 127893 w 185070"/>
                <a:gd name="connsiteY10" fmla="*/ 278 h 242119"/>
                <a:gd name="connsiteX11" fmla="*/ 32643 w 185070"/>
                <a:gd name="connsiteY11" fmla="*/ 124103 h 242119"/>
                <a:gd name="connsiteX12" fmla="*/ 61218 w 185070"/>
                <a:gd name="connsiteY12" fmla="*/ 9803 h 24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070" h="242119">
                  <a:moveTo>
                    <a:pt x="61218" y="9803"/>
                  </a:moveTo>
                  <a:cubicBezTo>
                    <a:pt x="55926" y="11920"/>
                    <a:pt x="5655" y="100291"/>
                    <a:pt x="893" y="136803"/>
                  </a:cubicBezTo>
                  <a:cubicBezTo>
                    <a:pt x="-3870" y="173316"/>
                    <a:pt x="10947" y="212474"/>
                    <a:pt x="32643" y="228878"/>
                  </a:cubicBezTo>
                  <a:cubicBezTo>
                    <a:pt x="54339" y="245282"/>
                    <a:pt x="105668" y="245282"/>
                    <a:pt x="131068" y="235228"/>
                  </a:cubicBezTo>
                  <a:cubicBezTo>
                    <a:pt x="156468" y="225174"/>
                    <a:pt x="186101" y="200832"/>
                    <a:pt x="185043" y="168553"/>
                  </a:cubicBezTo>
                  <a:cubicBezTo>
                    <a:pt x="183985" y="136274"/>
                    <a:pt x="137947" y="58486"/>
                    <a:pt x="124718" y="41553"/>
                  </a:cubicBezTo>
                  <a:cubicBezTo>
                    <a:pt x="111489" y="24620"/>
                    <a:pt x="104610" y="47903"/>
                    <a:pt x="105668" y="66953"/>
                  </a:cubicBezTo>
                  <a:cubicBezTo>
                    <a:pt x="106726" y="86003"/>
                    <a:pt x="139006" y="141036"/>
                    <a:pt x="131068" y="155853"/>
                  </a:cubicBezTo>
                  <a:cubicBezTo>
                    <a:pt x="123131" y="170670"/>
                    <a:pt x="66510" y="166436"/>
                    <a:pt x="58043" y="155853"/>
                  </a:cubicBezTo>
                  <a:cubicBezTo>
                    <a:pt x="49576" y="145270"/>
                    <a:pt x="68626" y="118282"/>
                    <a:pt x="80268" y="92353"/>
                  </a:cubicBezTo>
                  <a:cubicBezTo>
                    <a:pt x="91910" y="66424"/>
                    <a:pt x="135830" y="-5014"/>
                    <a:pt x="127893" y="278"/>
                  </a:cubicBezTo>
                  <a:cubicBezTo>
                    <a:pt x="119956" y="5570"/>
                    <a:pt x="43226" y="119341"/>
                    <a:pt x="32643" y="124103"/>
                  </a:cubicBezTo>
                  <a:cubicBezTo>
                    <a:pt x="22060" y="128866"/>
                    <a:pt x="66510" y="7686"/>
                    <a:pt x="61218" y="9803"/>
                  </a:cubicBezTo>
                  <a:close/>
                </a:path>
              </a:pathLst>
            </a:custGeom>
            <a:grpFill/>
            <a:ln w="158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402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4A61-1AF6-1859-B469-3453C264B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 hidden="1">
            <a:extLst>
              <a:ext uri="{FF2B5EF4-FFF2-40B4-BE49-F238E27FC236}">
                <a16:creationId xmlns:a16="http://schemas.microsoft.com/office/drawing/2014/main" id="{F149C209-7017-E388-2DA8-360ADC48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0" name="グループ化 1089">
            <a:extLst>
              <a:ext uri="{FF2B5EF4-FFF2-40B4-BE49-F238E27FC236}">
                <a16:creationId xmlns:a16="http://schemas.microsoft.com/office/drawing/2014/main" id="{5D4FB5D6-E315-7295-EE99-5A573E38BF1C}"/>
              </a:ext>
            </a:extLst>
          </p:cNvPr>
          <p:cNvGrpSpPr/>
          <p:nvPr/>
        </p:nvGrpSpPr>
        <p:grpSpPr>
          <a:xfrm>
            <a:off x="11623" y="353792"/>
            <a:ext cx="10385523" cy="6280992"/>
            <a:chOff x="869856" y="-25457"/>
            <a:chExt cx="11343979" cy="6860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21A87834-DA7C-DCFE-294F-B1AD3BAFFE64}"/>
                </a:ext>
              </a:extLst>
            </p:cNvPr>
            <p:cNvSpPr/>
            <p:nvPr/>
          </p:nvSpPr>
          <p:spPr>
            <a:xfrm>
              <a:off x="2740188" y="809625"/>
              <a:ext cx="447565" cy="446904"/>
            </a:xfrm>
            <a:custGeom>
              <a:avLst/>
              <a:gdLst>
                <a:gd name="connsiteX0" fmla="*/ 31587 w 447565"/>
                <a:gd name="connsiteY0" fmla="*/ 0 h 446904"/>
                <a:gd name="connsiteX1" fmla="*/ 314162 w 447565"/>
                <a:gd name="connsiteY1" fmla="*/ 158750 h 446904"/>
                <a:gd name="connsiteX2" fmla="*/ 101437 w 447565"/>
                <a:gd name="connsiteY2" fmla="*/ 231775 h 446904"/>
                <a:gd name="connsiteX3" fmla="*/ 266537 w 447565"/>
                <a:gd name="connsiteY3" fmla="*/ 231775 h 446904"/>
                <a:gd name="connsiteX4" fmla="*/ 130012 w 447565"/>
                <a:gd name="connsiteY4" fmla="*/ 266700 h 446904"/>
                <a:gd name="connsiteX5" fmla="*/ 22062 w 447565"/>
                <a:gd name="connsiteY5" fmla="*/ 444500 h 446904"/>
                <a:gd name="connsiteX6" fmla="*/ 31587 w 447565"/>
                <a:gd name="connsiteY6" fmla="*/ 355600 h 446904"/>
                <a:gd name="connsiteX7" fmla="*/ 345912 w 447565"/>
                <a:gd name="connsiteY7" fmla="*/ 161925 h 446904"/>
                <a:gd name="connsiteX8" fmla="*/ 447512 w 447565"/>
                <a:gd name="connsiteY8" fmla="*/ 139700 h 446904"/>
                <a:gd name="connsiteX9" fmla="*/ 336387 w 447565"/>
                <a:gd name="connsiteY9" fmla="*/ 139700 h 446904"/>
                <a:gd name="connsiteX10" fmla="*/ 47462 w 447565"/>
                <a:gd name="connsiteY10" fmla="*/ 120650 h 446904"/>
                <a:gd name="connsiteX11" fmla="*/ 247487 w 447565"/>
                <a:gd name="connsiteY11" fmla="*/ 104775 h 4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565" h="446904">
                  <a:moveTo>
                    <a:pt x="31587" y="0"/>
                  </a:moveTo>
                  <a:cubicBezTo>
                    <a:pt x="167053" y="60060"/>
                    <a:pt x="302520" y="120121"/>
                    <a:pt x="314162" y="158750"/>
                  </a:cubicBezTo>
                  <a:cubicBezTo>
                    <a:pt x="325804" y="197379"/>
                    <a:pt x="109374" y="219604"/>
                    <a:pt x="101437" y="231775"/>
                  </a:cubicBezTo>
                  <a:cubicBezTo>
                    <a:pt x="93500" y="243946"/>
                    <a:pt x="261775" y="225954"/>
                    <a:pt x="266537" y="231775"/>
                  </a:cubicBezTo>
                  <a:cubicBezTo>
                    <a:pt x="271299" y="237596"/>
                    <a:pt x="170758" y="231246"/>
                    <a:pt x="130012" y="266700"/>
                  </a:cubicBezTo>
                  <a:cubicBezTo>
                    <a:pt x="89266" y="302154"/>
                    <a:pt x="38466" y="429683"/>
                    <a:pt x="22062" y="444500"/>
                  </a:cubicBezTo>
                  <a:cubicBezTo>
                    <a:pt x="5658" y="459317"/>
                    <a:pt x="-22388" y="402696"/>
                    <a:pt x="31587" y="355600"/>
                  </a:cubicBezTo>
                  <a:cubicBezTo>
                    <a:pt x="85562" y="308504"/>
                    <a:pt x="276591" y="197908"/>
                    <a:pt x="345912" y="161925"/>
                  </a:cubicBezTo>
                  <a:cubicBezTo>
                    <a:pt x="415233" y="125942"/>
                    <a:pt x="449099" y="143404"/>
                    <a:pt x="447512" y="139700"/>
                  </a:cubicBezTo>
                  <a:cubicBezTo>
                    <a:pt x="445925" y="135996"/>
                    <a:pt x="403062" y="142875"/>
                    <a:pt x="336387" y="139700"/>
                  </a:cubicBezTo>
                  <a:cubicBezTo>
                    <a:pt x="269712" y="136525"/>
                    <a:pt x="62279" y="126471"/>
                    <a:pt x="47462" y="120650"/>
                  </a:cubicBezTo>
                  <a:cubicBezTo>
                    <a:pt x="32645" y="114829"/>
                    <a:pt x="140066" y="109802"/>
                    <a:pt x="247487" y="10477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0C47D058-D937-6712-AF23-026616753FDC}"/>
                </a:ext>
              </a:extLst>
            </p:cNvPr>
            <p:cNvSpPr/>
            <p:nvPr/>
          </p:nvSpPr>
          <p:spPr>
            <a:xfrm>
              <a:off x="2320925" y="857897"/>
              <a:ext cx="1147215" cy="780814"/>
            </a:xfrm>
            <a:custGeom>
              <a:avLst/>
              <a:gdLst>
                <a:gd name="connsiteX0" fmla="*/ 0 w 1147215"/>
                <a:gd name="connsiteY0" fmla="*/ 104128 h 780814"/>
                <a:gd name="connsiteX1" fmla="*/ 457200 w 1147215"/>
                <a:gd name="connsiteY1" fmla="*/ 2528 h 780814"/>
                <a:gd name="connsiteX2" fmla="*/ 301625 w 1147215"/>
                <a:gd name="connsiteY2" fmla="*/ 37453 h 780814"/>
                <a:gd name="connsiteX3" fmla="*/ 568325 w 1147215"/>
                <a:gd name="connsiteY3" fmla="*/ 110478 h 780814"/>
                <a:gd name="connsiteX4" fmla="*/ 361950 w 1147215"/>
                <a:gd name="connsiteY4" fmla="*/ 193028 h 780814"/>
                <a:gd name="connsiteX5" fmla="*/ 596900 w 1147215"/>
                <a:gd name="connsiteY5" fmla="*/ 304153 h 780814"/>
                <a:gd name="connsiteX6" fmla="*/ 403225 w 1147215"/>
                <a:gd name="connsiteY6" fmla="*/ 361303 h 780814"/>
                <a:gd name="connsiteX7" fmla="*/ 762000 w 1147215"/>
                <a:gd name="connsiteY7" fmla="*/ 535928 h 780814"/>
                <a:gd name="connsiteX8" fmla="*/ 549275 w 1147215"/>
                <a:gd name="connsiteY8" fmla="*/ 507353 h 780814"/>
                <a:gd name="connsiteX9" fmla="*/ 1146175 w 1147215"/>
                <a:gd name="connsiteY9" fmla="*/ 780403 h 780814"/>
                <a:gd name="connsiteX10" fmla="*/ 704850 w 1147215"/>
                <a:gd name="connsiteY10" fmla="*/ 574028 h 780814"/>
                <a:gd name="connsiteX11" fmla="*/ 60325 w 1147215"/>
                <a:gd name="connsiteY11" fmla="*/ 288278 h 780814"/>
                <a:gd name="connsiteX12" fmla="*/ 596900 w 1147215"/>
                <a:gd name="connsiteY12" fmla="*/ 415278 h 780814"/>
                <a:gd name="connsiteX13" fmla="*/ 450850 w 1147215"/>
                <a:gd name="connsiteY13" fmla="*/ 291453 h 780814"/>
                <a:gd name="connsiteX14" fmla="*/ 196850 w 1147215"/>
                <a:gd name="connsiteY14" fmla="*/ 116828 h 780814"/>
                <a:gd name="connsiteX15" fmla="*/ 438150 w 1147215"/>
                <a:gd name="connsiteY15" fmla="*/ 266053 h 780814"/>
                <a:gd name="connsiteX16" fmla="*/ 190500 w 1147215"/>
                <a:gd name="connsiteY16" fmla="*/ 113653 h 780814"/>
                <a:gd name="connsiteX17" fmla="*/ 358775 w 1147215"/>
                <a:gd name="connsiteY17" fmla="*/ 104128 h 780814"/>
                <a:gd name="connsiteX18" fmla="*/ 209550 w 1147215"/>
                <a:gd name="connsiteY18" fmla="*/ 110478 h 78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7215" h="780814">
                  <a:moveTo>
                    <a:pt x="0" y="104128"/>
                  </a:moveTo>
                  <a:lnTo>
                    <a:pt x="457200" y="2528"/>
                  </a:lnTo>
                  <a:cubicBezTo>
                    <a:pt x="507471" y="-8584"/>
                    <a:pt x="283104" y="19461"/>
                    <a:pt x="301625" y="37453"/>
                  </a:cubicBezTo>
                  <a:cubicBezTo>
                    <a:pt x="320146" y="55445"/>
                    <a:pt x="558271" y="84549"/>
                    <a:pt x="568325" y="110478"/>
                  </a:cubicBezTo>
                  <a:cubicBezTo>
                    <a:pt x="578379" y="136407"/>
                    <a:pt x="357188" y="160749"/>
                    <a:pt x="361950" y="193028"/>
                  </a:cubicBezTo>
                  <a:cubicBezTo>
                    <a:pt x="366713" y="225307"/>
                    <a:pt x="590021" y="276107"/>
                    <a:pt x="596900" y="304153"/>
                  </a:cubicBezTo>
                  <a:cubicBezTo>
                    <a:pt x="603779" y="332199"/>
                    <a:pt x="375708" y="322674"/>
                    <a:pt x="403225" y="361303"/>
                  </a:cubicBezTo>
                  <a:cubicBezTo>
                    <a:pt x="430742" y="399932"/>
                    <a:pt x="737658" y="511586"/>
                    <a:pt x="762000" y="535928"/>
                  </a:cubicBezTo>
                  <a:cubicBezTo>
                    <a:pt x="786342" y="560270"/>
                    <a:pt x="485246" y="466607"/>
                    <a:pt x="549275" y="507353"/>
                  </a:cubicBezTo>
                  <a:cubicBezTo>
                    <a:pt x="613304" y="548099"/>
                    <a:pt x="1120246" y="769291"/>
                    <a:pt x="1146175" y="780403"/>
                  </a:cubicBezTo>
                  <a:cubicBezTo>
                    <a:pt x="1172104" y="791516"/>
                    <a:pt x="704850" y="574028"/>
                    <a:pt x="704850" y="574028"/>
                  </a:cubicBezTo>
                  <a:cubicBezTo>
                    <a:pt x="523875" y="492007"/>
                    <a:pt x="78317" y="314736"/>
                    <a:pt x="60325" y="288278"/>
                  </a:cubicBezTo>
                  <a:cubicBezTo>
                    <a:pt x="42333" y="261820"/>
                    <a:pt x="531813" y="414749"/>
                    <a:pt x="596900" y="415278"/>
                  </a:cubicBezTo>
                  <a:cubicBezTo>
                    <a:pt x="661987" y="415807"/>
                    <a:pt x="517525" y="341195"/>
                    <a:pt x="450850" y="291453"/>
                  </a:cubicBezTo>
                  <a:cubicBezTo>
                    <a:pt x="384175" y="241711"/>
                    <a:pt x="198967" y="121061"/>
                    <a:pt x="196850" y="116828"/>
                  </a:cubicBezTo>
                  <a:cubicBezTo>
                    <a:pt x="194733" y="112595"/>
                    <a:pt x="439208" y="266582"/>
                    <a:pt x="438150" y="266053"/>
                  </a:cubicBezTo>
                  <a:cubicBezTo>
                    <a:pt x="437092" y="265524"/>
                    <a:pt x="203729" y="140641"/>
                    <a:pt x="190500" y="113653"/>
                  </a:cubicBezTo>
                  <a:cubicBezTo>
                    <a:pt x="177271" y="86665"/>
                    <a:pt x="355600" y="104657"/>
                    <a:pt x="358775" y="104128"/>
                  </a:cubicBezTo>
                  <a:cubicBezTo>
                    <a:pt x="361950" y="103599"/>
                    <a:pt x="285750" y="107038"/>
                    <a:pt x="209550" y="11047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000025C1-FD08-3416-08B0-DEB8B535E597}"/>
                </a:ext>
              </a:extLst>
            </p:cNvPr>
            <p:cNvSpPr/>
            <p:nvPr/>
          </p:nvSpPr>
          <p:spPr>
            <a:xfrm>
              <a:off x="2126606" y="631825"/>
              <a:ext cx="477764" cy="617510"/>
            </a:xfrm>
            <a:custGeom>
              <a:avLst/>
              <a:gdLst>
                <a:gd name="connsiteX0" fmla="*/ 26044 w 477764"/>
                <a:gd name="connsiteY0" fmla="*/ 0 h 617510"/>
                <a:gd name="connsiteX1" fmla="*/ 137169 w 477764"/>
                <a:gd name="connsiteY1" fmla="*/ 431800 h 617510"/>
                <a:gd name="connsiteX2" fmla="*/ 10169 w 477764"/>
                <a:gd name="connsiteY2" fmla="*/ 333375 h 617510"/>
                <a:gd name="connsiteX3" fmla="*/ 461019 w 477764"/>
                <a:gd name="connsiteY3" fmla="*/ 584200 h 617510"/>
                <a:gd name="connsiteX4" fmla="*/ 318144 w 477764"/>
                <a:gd name="connsiteY4" fmla="*/ 536575 h 617510"/>
                <a:gd name="connsiteX5" fmla="*/ 184794 w 477764"/>
                <a:gd name="connsiteY5" fmla="*/ 615950 h 617510"/>
                <a:gd name="connsiteX6" fmla="*/ 476894 w 477764"/>
                <a:gd name="connsiteY6" fmla="*/ 450850 h 617510"/>
                <a:gd name="connsiteX7" fmla="*/ 270519 w 477764"/>
                <a:gd name="connsiteY7" fmla="*/ 336550 h 617510"/>
                <a:gd name="connsiteX8" fmla="*/ 146694 w 477764"/>
                <a:gd name="connsiteY8" fmla="*/ 60325 h 617510"/>
                <a:gd name="connsiteX9" fmla="*/ 121294 w 477764"/>
                <a:gd name="connsiteY9" fmla="*/ 254000 h 617510"/>
                <a:gd name="connsiteX10" fmla="*/ 57794 w 477764"/>
                <a:gd name="connsiteY10" fmla="*/ 161925 h 617510"/>
                <a:gd name="connsiteX11" fmla="*/ 105419 w 477764"/>
                <a:gd name="connsiteY11" fmla="*/ 73025 h 6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64" h="617510">
                  <a:moveTo>
                    <a:pt x="26044" y="0"/>
                  </a:moveTo>
                  <a:cubicBezTo>
                    <a:pt x="82929" y="188119"/>
                    <a:pt x="139815" y="376238"/>
                    <a:pt x="137169" y="431800"/>
                  </a:cubicBezTo>
                  <a:cubicBezTo>
                    <a:pt x="134523" y="487362"/>
                    <a:pt x="-43806" y="307975"/>
                    <a:pt x="10169" y="333375"/>
                  </a:cubicBezTo>
                  <a:cubicBezTo>
                    <a:pt x="64144" y="358775"/>
                    <a:pt x="409690" y="550333"/>
                    <a:pt x="461019" y="584200"/>
                  </a:cubicBezTo>
                  <a:cubicBezTo>
                    <a:pt x="512348" y="618067"/>
                    <a:pt x="364182" y="531283"/>
                    <a:pt x="318144" y="536575"/>
                  </a:cubicBezTo>
                  <a:cubicBezTo>
                    <a:pt x="272107" y="541867"/>
                    <a:pt x="158336" y="630237"/>
                    <a:pt x="184794" y="615950"/>
                  </a:cubicBezTo>
                  <a:cubicBezTo>
                    <a:pt x="211252" y="601663"/>
                    <a:pt x="462607" y="497417"/>
                    <a:pt x="476894" y="450850"/>
                  </a:cubicBezTo>
                  <a:cubicBezTo>
                    <a:pt x="491182" y="404283"/>
                    <a:pt x="325552" y="401638"/>
                    <a:pt x="270519" y="336550"/>
                  </a:cubicBezTo>
                  <a:cubicBezTo>
                    <a:pt x="215486" y="271463"/>
                    <a:pt x="171565" y="74083"/>
                    <a:pt x="146694" y="60325"/>
                  </a:cubicBezTo>
                  <a:cubicBezTo>
                    <a:pt x="121823" y="46567"/>
                    <a:pt x="136111" y="237067"/>
                    <a:pt x="121294" y="254000"/>
                  </a:cubicBezTo>
                  <a:cubicBezTo>
                    <a:pt x="106477" y="270933"/>
                    <a:pt x="60440" y="192087"/>
                    <a:pt x="57794" y="161925"/>
                  </a:cubicBezTo>
                  <a:cubicBezTo>
                    <a:pt x="55148" y="131763"/>
                    <a:pt x="80283" y="102394"/>
                    <a:pt x="105419" y="730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9B39C37A-90A0-A666-C6D2-536A27325848}"/>
                </a:ext>
              </a:extLst>
            </p:cNvPr>
            <p:cNvSpPr/>
            <p:nvPr/>
          </p:nvSpPr>
          <p:spPr>
            <a:xfrm>
              <a:off x="945655" y="1047750"/>
              <a:ext cx="1356220" cy="1411790"/>
            </a:xfrm>
            <a:custGeom>
              <a:avLst/>
              <a:gdLst>
                <a:gd name="connsiteX0" fmla="*/ 1356220 w 1356220"/>
                <a:gd name="connsiteY0" fmla="*/ 0 h 1411790"/>
                <a:gd name="connsiteX1" fmla="*/ 787895 w 1356220"/>
                <a:gd name="connsiteY1" fmla="*/ 384175 h 1411790"/>
                <a:gd name="connsiteX2" fmla="*/ 867270 w 1356220"/>
                <a:gd name="connsiteY2" fmla="*/ 349250 h 1411790"/>
                <a:gd name="connsiteX3" fmla="*/ 635495 w 1356220"/>
                <a:gd name="connsiteY3" fmla="*/ 650875 h 1411790"/>
                <a:gd name="connsiteX4" fmla="*/ 683120 w 1356220"/>
                <a:gd name="connsiteY4" fmla="*/ 625475 h 1411790"/>
                <a:gd name="connsiteX5" fmla="*/ 257670 w 1356220"/>
                <a:gd name="connsiteY5" fmla="*/ 1143000 h 1411790"/>
                <a:gd name="connsiteX6" fmla="*/ 248145 w 1356220"/>
                <a:gd name="connsiteY6" fmla="*/ 1155700 h 1411790"/>
                <a:gd name="connsiteX7" fmla="*/ 327520 w 1356220"/>
                <a:gd name="connsiteY7" fmla="*/ 1117600 h 1411790"/>
                <a:gd name="connsiteX8" fmla="*/ 76695 w 1356220"/>
                <a:gd name="connsiteY8" fmla="*/ 1330325 h 1411790"/>
                <a:gd name="connsiteX9" fmla="*/ 3670 w 1356220"/>
                <a:gd name="connsiteY9" fmla="*/ 1409700 h 1411790"/>
                <a:gd name="connsiteX10" fmla="*/ 168770 w 1356220"/>
                <a:gd name="connsiteY10" fmla="*/ 1257300 h 1411790"/>
                <a:gd name="connsiteX11" fmla="*/ 667245 w 1356220"/>
                <a:gd name="connsiteY11" fmla="*/ 752475 h 1411790"/>
                <a:gd name="connsiteX12" fmla="*/ 584695 w 1356220"/>
                <a:gd name="connsiteY12" fmla="*/ 790575 h 1411790"/>
                <a:gd name="connsiteX13" fmla="*/ 1032370 w 1356220"/>
                <a:gd name="connsiteY13" fmla="*/ 263525 h 141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6220" h="1411790">
                  <a:moveTo>
                    <a:pt x="1356220" y="0"/>
                  </a:moveTo>
                  <a:lnTo>
                    <a:pt x="787895" y="384175"/>
                  </a:lnTo>
                  <a:cubicBezTo>
                    <a:pt x="706403" y="442383"/>
                    <a:pt x="892670" y="304800"/>
                    <a:pt x="867270" y="349250"/>
                  </a:cubicBezTo>
                  <a:cubicBezTo>
                    <a:pt x="841870" y="393700"/>
                    <a:pt x="666187" y="604838"/>
                    <a:pt x="635495" y="650875"/>
                  </a:cubicBezTo>
                  <a:cubicBezTo>
                    <a:pt x="604803" y="696912"/>
                    <a:pt x="746091" y="543454"/>
                    <a:pt x="683120" y="625475"/>
                  </a:cubicBezTo>
                  <a:cubicBezTo>
                    <a:pt x="620149" y="707496"/>
                    <a:pt x="257670" y="1143000"/>
                    <a:pt x="257670" y="1143000"/>
                  </a:cubicBezTo>
                  <a:cubicBezTo>
                    <a:pt x="185174" y="1231371"/>
                    <a:pt x="236503" y="1159933"/>
                    <a:pt x="248145" y="1155700"/>
                  </a:cubicBezTo>
                  <a:cubicBezTo>
                    <a:pt x="259787" y="1151467"/>
                    <a:pt x="356095" y="1088496"/>
                    <a:pt x="327520" y="1117600"/>
                  </a:cubicBezTo>
                  <a:cubicBezTo>
                    <a:pt x="298945" y="1146704"/>
                    <a:pt x="130670" y="1281642"/>
                    <a:pt x="76695" y="1330325"/>
                  </a:cubicBezTo>
                  <a:cubicBezTo>
                    <a:pt x="22720" y="1379008"/>
                    <a:pt x="-11676" y="1421871"/>
                    <a:pt x="3670" y="1409700"/>
                  </a:cubicBezTo>
                  <a:cubicBezTo>
                    <a:pt x="19016" y="1397529"/>
                    <a:pt x="58174" y="1366837"/>
                    <a:pt x="168770" y="1257300"/>
                  </a:cubicBezTo>
                  <a:cubicBezTo>
                    <a:pt x="279366" y="1147763"/>
                    <a:pt x="597924" y="830262"/>
                    <a:pt x="667245" y="752475"/>
                  </a:cubicBezTo>
                  <a:cubicBezTo>
                    <a:pt x="736566" y="674688"/>
                    <a:pt x="523841" y="872067"/>
                    <a:pt x="584695" y="790575"/>
                  </a:cubicBezTo>
                  <a:cubicBezTo>
                    <a:pt x="645549" y="709083"/>
                    <a:pt x="838959" y="486304"/>
                    <a:pt x="1032370" y="2635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32D75E1-58B5-96A2-A292-1E5030970EA0}"/>
                </a:ext>
              </a:extLst>
            </p:cNvPr>
            <p:cNvSpPr/>
            <p:nvPr/>
          </p:nvSpPr>
          <p:spPr>
            <a:xfrm>
              <a:off x="1302791" y="1314450"/>
              <a:ext cx="935584" cy="1016673"/>
            </a:xfrm>
            <a:custGeom>
              <a:avLst/>
              <a:gdLst>
                <a:gd name="connsiteX0" fmla="*/ 935584 w 935584"/>
                <a:gd name="connsiteY0" fmla="*/ 0 h 1016673"/>
                <a:gd name="connsiteX1" fmla="*/ 827634 w 935584"/>
                <a:gd name="connsiteY1" fmla="*/ 146050 h 1016673"/>
                <a:gd name="connsiteX2" fmla="*/ 738734 w 935584"/>
                <a:gd name="connsiteY2" fmla="*/ 184150 h 1016673"/>
                <a:gd name="connsiteX3" fmla="*/ 519659 w 935584"/>
                <a:gd name="connsiteY3" fmla="*/ 184150 h 1016673"/>
                <a:gd name="connsiteX4" fmla="*/ 551409 w 935584"/>
                <a:gd name="connsiteY4" fmla="*/ 180975 h 1016673"/>
                <a:gd name="connsiteX5" fmla="*/ 389484 w 935584"/>
                <a:gd name="connsiteY5" fmla="*/ 501650 h 1016673"/>
                <a:gd name="connsiteX6" fmla="*/ 405359 w 935584"/>
                <a:gd name="connsiteY6" fmla="*/ 527050 h 1016673"/>
                <a:gd name="connsiteX7" fmla="*/ 278359 w 935584"/>
                <a:gd name="connsiteY7" fmla="*/ 663575 h 1016673"/>
                <a:gd name="connsiteX8" fmla="*/ 151359 w 935584"/>
                <a:gd name="connsiteY8" fmla="*/ 809625 h 1016673"/>
                <a:gd name="connsiteX9" fmla="*/ 2134 w 935584"/>
                <a:gd name="connsiteY9" fmla="*/ 1016000 h 1016673"/>
                <a:gd name="connsiteX10" fmla="*/ 71984 w 935584"/>
                <a:gd name="connsiteY10" fmla="*/ 860425 h 1016673"/>
                <a:gd name="connsiteX11" fmla="*/ 192634 w 935584"/>
                <a:gd name="connsiteY11" fmla="*/ 466725 h 101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584" h="1016673">
                  <a:moveTo>
                    <a:pt x="935584" y="0"/>
                  </a:moveTo>
                  <a:cubicBezTo>
                    <a:pt x="898013" y="57679"/>
                    <a:pt x="860442" y="115358"/>
                    <a:pt x="827634" y="146050"/>
                  </a:cubicBezTo>
                  <a:cubicBezTo>
                    <a:pt x="794826" y="176742"/>
                    <a:pt x="790063" y="177800"/>
                    <a:pt x="738734" y="184150"/>
                  </a:cubicBezTo>
                  <a:cubicBezTo>
                    <a:pt x="687405" y="190500"/>
                    <a:pt x="550880" y="184679"/>
                    <a:pt x="519659" y="184150"/>
                  </a:cubicBezTo>
                  <a:cubicBezTo>
                    <a:pt x="488438" y="183621"/>
                    <a:pt x="573105" y="128058"/>
                    <a:pt x="551409" y="180975"/>
                  </a:cubicBezTo>
                  <a:cubicBezTo>
                    <a:pt x="529713" y="233892"/>
                    <a:pt x="413826" y="443971"/>
                    <a:pt x="389484" y="501650"/>
                  </a:cubicBezTo>
                  <a:cubicBezTo>
                    <a:pt x="365142" y="559329"/>
                    <a:pt x="423880" y="500063"/>
                    <a:pt x="405359" y="527050"/>
                  </a:cubicBezTo>
                  <a:cubicBezTo>
                    <a:pt x="386838" y="554037"/>
                    <a:pt x="320692" y="616479"/>
                    <a:pt x="278359" y="663575"/>
                  </a:cubicBezTo>
                  <a:cubicBezTo>
                    <a:pt x="236026" y="710671"/>
                    <a:pt x="197396" y="750888"/>
                    <a:pt x="151359" y="809625"/>
                  </a:cubicBezTo>
                  <a:cubicBezTo>
                    <a:pt x="105322" y="868362"/>
                    <a:pt x="15363" y="1007533"/>
                    <a:pt x="2134" y="1016000"/>
                  </a:cubicBezTo>
                  <a:cubicBezTo>
                    <a:pt x="-11095" y="1024467"/>
                    <a:pt x="40234" y="951971"/>
                    <a:pt x="71984" y="860425"/>
                  </a:cubicBezTo>
                  <a:cubicBezTo>
                    <a:pt x="103734" y="768879"/>
                    <a:pt x="148184" y="617802"/>
                    <a:pt x="192634" y="4667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3355E7E-08FB-7C11-5ABE-AB5CE336B3BD}"/>
                </a:ext>
              </a:extLst>
            </p:cNvPr>
            <p:cNvSpPr/>
            <p:nvPr/>
          </p:nvSpPr>
          <p:spPr>
            <a:xfrm>
              <a:off x="1694560" y="1409700"/>
              <a:ext cx="430829" cy="457648"/>
            </a:xfrm>
            <a:custGeom>
              <a:avLst/>
              <a:gdLst>
                <a:gd name="connsiteX0" fmla="*/ 254890 w 430829"/>
                <a:gd name="connsiteY0" fmla="*/ 0 h 457648"/>
                <a:gd name="connsiteX1" fmla="*/ 4065 w 430829"/>
                <a:gd name="connsiteY1" fmla="*/ 447675 h 457648"/>
                <a:gd name="connsiteX2" fmla="*/ 115190 w 430829"/>
                <a:gd name="connsiteY2" fmla="*/ 311150 h 457648"/>
                <a:gd name="connsiteX3" fmla="*/ 318390 w 430829"/>
                <a:gd name="connsiteY3" fmla="*/ 314325 h 457648"/>
                <a:gd name="connsiteX4" fmla="*/ 429515 w 430829"/>
                <a:gd name="connsiteY4" fmla="*/ 165100 h 457648"/>
                <a:gd name="connsiteX5" fmla="*/ 372365 w 430829"/>
                <a:gd name="connsiteY5" fmla="*/ 219075 h 457648"/>
                <a:gd name="connsiteX6" fmla="*/ 267590 w 430829"/>
                <a:gd name="connsiteY6" fmla="*/ 136525 h 457648"/>
                <a:gd name="connsiteX7" fmla="*/ 372365 w 430829"/>
                <a:gd name="connsiteY7" fmla="*/ 165100 h 4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829" h="457648">
                  <a:moveTo>
                    <a:pt x="254890" y="0"/>
                  </a:moveTo>
                  <a:cubicBezTo>
                    <a:pt x="141119" y="197908"/>
                    <a:pt x="27348" y="395817"/>
                    <a:pt x="4065" y="447675"/>
                  </a:cubicBezTo>
                  <a:cubicBezTo>
                    <a:pt x="-19218" y="499533"/>
                    <a:pt x="62803" y="333375"/>
                    <a:pt x="115190" y="311150"/>
                  </a:cubicBezTo>
                  <a:cubicBezTo>
                    <a:pt x="167577" y="288925"/>
                    <a:pt x="266003" y="338667"/>
                    <a:pt x="318390" y="314325"/>
                  </a:cubicBezTo>
                  <a:cubicBezTo>
                    <a:pt x="370777" y="289983"/>
                    <a:pt x="420519" y="180975"/>
                    <a:pt x="429515" y="165100"/>
                  </a:cubicBezTo>
                  <a:cubicBezTo>
                    <a:pt x="438511" y="149225"/>
                    <a:pt x="399352" y="223837"/>
                    <a:pt x="372365" y="219075"/>
                  </a:cubicBezTo>
                  <a:cubicBezTo>
                    <a:pt x="345378" y="214313"/>
                    <a:pt x="267590" y="145521"/>
                    <a:pt x="267590" y="136525"/>
                  </a:cubicBezTo>
                  <a:cubicBezTo>
                    <a:pt x="267590" y="127529"/>
                    <a:pt x="319977" y="146314"/>
                    <a:pt x="372365" y="1651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350E6B4-E6A2-5700-8CC0-A57F26295896}"/>
                </a:ext>
              </a:extLst>
            </p:cNvPr>
            <p:cNvSpPr/>
            <p:nvPr/>
          </p:nvSpPr>
          <p:spPr>
            <a:xfrm>
              <a:off x="1831975" y="1568171"/>
              <a:ext cx="147284" cy="101879"/>
            </a:xfrm>
            <a:custGeom>
              <a:avLst/>
              <a:gdLst>
                <a:gd name="connsiteX0" fmla="*/ 0 w 147284"/>
                <a:gd name="connsiteY0" fmla="*/ 101879 h 101879"/>
                <a:gd name="connsiteX1" fmla="*/ 76200 w 147284"/>
                <a:gd name="connsiteY1" fmla="*/ 9804 h 101879"/>
                <a:gd name="connsiteX2" fmla="*/ 136525 w 147284"/>
                <a:gd name="connsiteY2" fmla="*/ 9804 h 101879"/>
                <a:gd name="connsiteX3" fmla="*/ 142875 w 147284"/>
                <a:gd name="connsiteY3" fmla="*/ 73304 h 101879"/>
                <a:gd name="connsiteX4" fmla="*/ 88900 w 147284"/>
                <a:gd name="connsiteY4" fmla="*/ 63779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4" h="101879">
                  <a:moveTo>
                    <a:pt x="0" y="101879"/>
                  </a:moveTo>
                  <a:cubicBezTo>
                    <a:pt x="26723" y="63514"/>
                    <a:pt x="53446" y="25150"/>
                    <a:pt x="76200" y="9804"/>
                  </a:cubicBezTo>
                  <a:cubicBezTo>
                    <a:pt x="98954" y="-5542"/>
                    <a:pt x="125413" y="-779"/>
                    <a:pt x="136525" y="9804"/>
                  </a:cubicBezTo>
                  <a:cubicBezTo>
                    <a:pt x="147637" y="20387"/>
                    <a:pt x="150813" y="64308"/>
                    <a:pt x="142875" y="73304"/>
                  </a:cubicBezTo>
                  <a:cubicBezTo>
                    <a:pt x="134938" y="82300"/>
                    <a:pt x="111919" y="73039"/>
                    <a:pt x="88900" y="6377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4378298D-8096-654B-4DA6-5F7E6BA15FFA}"/>
                </a:ext>
              </a:extLst>
            </p:cNvPr>
            <p:cNvSpPr/>
            <p:nvPr/>
          </p:nvSpPr>
          <p:spPr>
            <a:xfrm>
              <a:off x="869856" y="1898650"/>
              <a:ext cx="739869" cy="947269"/>
            </a:xfrm>
            <a:custGeom>
              <a:avLst/>
              <a:gdLst>
                <a:gd name="connsiteX0" fmla="*/ 9619 w 739869"/>
                <a:gd name="connsiteY0" fmla="*/ 590550 h 947269"/>
                <a:gd name="connsiteX1" fmla="*/ 695419 w 739869"/>
                <a:gd name="connsiteY1" fmla="*/ 358775 h 947269"/>
                <a:gd name="connsiteX2" fmla="*/ 339819 w 739869"/>
                <a:gd name="connsiteY2" fmla="*/ 485775 h 947269"/>
                <a:gd name="connsiteX3" fmla="*/ 447769 w 739869"/>
                <a:gd name="connsiteY3" fmla="*/ 565150 h 947269"/>
                <a:gd name="connsiteX4" fmla="*/ 269969 w 739869"/>
                <a:gd name="connsiteY4" fmla="*/ 711200 h 947269"/>
                <a:gd name="connsiteX5" fmla="*/ 377919 w 739869"/>
                <a:gd name="connsiteY5" fmla="*/ 793750 h 947269"/>
                <a:gd name="connsiteX6" fmla="*/ 469994 w 739869"/>
                <a:gd name="connsiteY6" fmla="*/ 809625 h 947269"/>
                <a:gd name="connsiteX7" fmla="*/ 327119 w 739869"/>
                <a:gd name="connsiteY7" fmla="*/ 917575 h 947269"/>
                <a:gd name="connsiteX8" fmla="*/ 298544 w 739869"/>
                <a:gd name="connsiteY8" fmla="*/ 942975 h 947269"/>
                <a:gd name="connsiteX9" fmla="*/ 222344 w 739869"/>
                <a:gd name="connsiteY9" fmla="*/ 844550 h 947269"/>
                <a:gd name="connsiteX10" fmla="*/ 94 w 739869"/>
                <a:gd name="connsiteY10" fmla="*/ 701675 h 947269"/>
                <a:gd name="connsiteX11" fmla="*/ 250919 w 739869"/>
                <a:gd name="connsiteY11" fmla="*/ 787400 h 947269"/>
                <a:gd name="connsiteX12" fmla="*/ 139794 w 739869"/>
                <a:gd name="connsiteY12" fmla="*/ 676275 h 947269"/>
                <a:gd name="connsiteX13" fmla="*/ 117569 w 739869"/>
                <a:gd name="connsiteY13" fmla="*/ 593725 h 947269"/>
                <a:gd name="connsiteX14" fmla="*/ 739869 w 739869"/>
                <a:gd name="connsiteY14" fmla="*/ 0 h 94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869" h="947269">
                  <a:moveTo>
                    <a:pt x="9619" y="590550"/>
                  </a:moveTo>
                  <a:lnTo>
                    <a:pt x="695419" y="358775"/>
                  </a:lnTo>
                  <a:cubicBezTo>
                    <a:pt x="750452" y="341312"/>
                    <a:pt x="381094" y="451379"/>
                    <a:pt x="339819" y="485775"/>
                  </a:cubicBezTo>
                  <a:cubicBezTo>
                    <a:pt x="298544" y="520171"/>
                    <a:pt x="459411" y="527579"/>
                    <a:pt x="447769" y="565150"/>
                  </a:cubicBezTo>
                  <a:cubicBezTo>
                    <a:pt x="436127" y="602721"/>
                    <a:pt x="281611" y="673100"/>
                    <a:pt x="269969" y="711200"/>
                  </a:cubicBezTo>
                  <a:cubicBezTo>
                    <a:pt x="258327" y="749300"/>
                    <a:pt x="344581" y="777346"/>
                    <a:pt x="377919" y="793750"/>
                  </a:cubicBezTo>
                  <a:cubicBezTo>
                    <a:pt x="411257" y="810154"/>
                    <a:pt x="478461" y="788987"/>
                    <a:pt x="469994" y="809625"/>
                  </a:cubicBezTo>
                  <a:cubicBezTo>
                    <a:pt x="461527" y="830263"/>
                    <a:pt x="355694" y="895350"/>
                    <a:pt x="327119" y="917575"/>
                  </a:cubicBezTo>
                  <a:cubicBezTo>
                    <a:pt x="298544" y="939800"/>
                    <a:pt x="316006" y="955146"/>
                    <a:pt x="298544" y="942975"/>
                  </a:cubicBezTo>
                  <a:cubicBezTo>
                    <a:pt x="281082" y="930804"/>
                    <a:pt x="272086" y="884767"/>
                    <a:pt x="222344" y="844550"/>
                  </a:cubicBezTo>
                  <a:cubicBezTo>
                    <a:pt x="172602" y="804333"/>
                    <a:pt x="-4669" y="711200"/>
                    <a:pt x="94" y="701675"/>
                  </a:cubicBezTo>
                  <a:cubicBezTo>
                    <a:pt x="4857" y="692150"/>
                    <a:pt x="227636" y="791633"/>
                    <a:pt x="250919" y="787400"/>
                  </a:cubicBezTo>
                  <a:cubicBezTo>
                    <a:pt x="274202" y="783167"/>
                    <a:pt x="162019" y="708554"/>
                    <a:pt x="139794" y="676275"/>
                  </a:cubicBezTo>
                  <a:cubicBezTo>
                    <a:pt x="117569" y="643996"/>
                    <a:pt x="17557" y="706438"/>
                    <a:pt x="117569" y="593725"/>
                  </a:cubicBezTo>
                  <a:cubicBezTo>
                    <a:pt x="217582" y="481012"/>
                    <a:pt x="478725" y="240506"/>
                    <a:pt x="739869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C0DDB980-DF7E-D52D-84B1-0A5D5BFD755B}"/>
                </a:ext>
              </a:extLst>
            </p:cNvPr>
            <p:cNvSpPr/>
            <p:nvPr/>
          </p:nvSpPr>
          <p:spPr>
            <a:xfrm>
              <a:off x="2870382" y="942975"/>
              <a:ext cx="1469032" cy="1099236"/>
            </a:xfrm>
            <a:custGeom>
              <a:avLst/>
              <a:gdLst>
                <a:gd name="connsiteX0" fmla="*/ 9343 w 1469032"/>
                <a:gd name="connsiteY0" fmla="*/ 304800 h 1099236"/>
                <a:gd name="connsiteX1" fmla="*/ 60143 w 1469032"/>
                <a:gd name="connsiteY1" fmla="*/ 257175 h 1099236"/>
                <a:gd name="connsiteX2" fmla="*/ 463368 w 1469032"/>
                <a:gd name="connsiteY2" fmla="*/ 22225 h 1099236"/>
                <a:gd name="connsiteX3" fmla="*/ 387168 w 1469032"/>
                <a:gd name="connsiteY3" fmla="*/ 79375 h 1099236"/>
                <a:gd name="connsiteX4" fmla="*/ 663393 w 1469032"/>
                <a:gd name="connsiteY4" fmla="*/ 260350 h 1099236"/>
                <a:gd name="connsiteX5" fmla="*/ 711018 w 1469032"/>
                <a:gd name="connsiteY5" fmla="*/ 123825 h 1099236"/>
                <a:gd name="connsiteX6" fmla="*/ 587193 w 1469032"/>
                <a:gd name="connsiteY6" fmla="*/ 333375 h 1099236"/>
                <a:gd name="connsiteX7" fmla="*/ 790393 w 1469032"/>
                <a:gd name="connsiteY7" fmla="*/ 323850 h 1099236"/>
                <a:gd name="connsiteX8" fmla="*/ 676093 w 1469032"/>
                <a:gd name="connsiteY8" fmla="*/ 396875 h 1099236"/>
                <a:gd name="connsiteX9" fmla="*/ 1053918 w 1469032"/>
                <a:gd name="connsiteY9" fmla="*/ 352425 h 1099236"/>
                <a:gd name="connsiteX10" fmla="*/ 777693 w 1469032"/>
                <a:gd name="connsiteY10" fmla="*/ 444500 h 1099236"/>
                <a:gd name="connsiteX11" fmla="*/ 860243 w 1469032"/>
                <a:gd name="connsiteY11" fmla="*/ 593725 h 1099236"/>
                <a:gd name="connsiteX12" fmla="*/ 987243 w 1469032"/>
                <a:gd name="connsiteY12" fmla="*/ 612775 h 1099236"/>
                <a:gd name="connsiteX13" fmla="*/ 1168218 w 1469032"/>
                <a:gd name="connsiteY13" fmla="*/ 914400 h 1099236"/>
                <a:gd name="connsiteX14" fmla="*/ 1466668 w 1469032"/>
                <a:gd name="connsiteY14" fmla="*/ 1092200 h 1099236"/>
                <a:gd name="connsiteX15" fmla="*/ 993593 w 1469032"/>
                <a:gd name="connsiteY15" fmla="*/ 676275 h 1099236"/>
                <a:gd name="connsiteX16" fmla="*/ 717368 w 1469032"/>
                <a:gd name="connsiteY16" fmla="*/ 612775 h 1099236"/>
                <a:gd name="connsiteX17" fmla="*/ 739593 w 1469032"/>
                <a:gd name="connsiteY17" fmla="*/ 1016000 h 1099236"/>
                <a:gd name="connsiteX18" fmla="*/ 733243 w 1469032"/>
                <a:gd name="connsiteY18" fmla="*/ 479425 h 1099236"/>
                <a:gd name="connsiteX19" fmla="*/ 491943 w 1469032"/>
                <a:gd name="connsiteY19" fmla="*/ 682625 h 1099236"/>
                <a:gd name="connsiteX20" fmla="*/ 517343 w 1469032"/>
                <a:gd name="connsiteY20" fmla="*/ 317500 h 1099236"/>
                <a:gd name="connsiteX21" fmla="*/ 564968 w 1469032"/>
                <a:gd name="connsiteY21" fmla="*/ 203200 h 1099236"/>
                <a:gd name="connsiteX22" fmla="*/ 463368 w 1469032"/>
                <a:gd name="connsiteY22" fmla="*/ 409575 h 1099236"/>
                <a:gd name="connsiteX23" fmla="*/ 288743 w 1469032"/>
                <a:gd name="connsiteY23" fmla="*/ 381000 h 1099236"/>
                <a:gd name="connsiteX24" fmla="*/ 129993 w 1469032"/>
                <a:gd name="connsiteY24" fmla="*/ 381000 h 1099236"/>
                <a:gd name="connsiteX25" fmla="*/ 136343 w 1469032"/>
                <a:gd name="connsiteY25" fmla="*/ 0 h 109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9032" h="1099236">
                  <a:moveTo>
                    <a:pt x="9343" y="304800"/>
                  </a:moveTo>
                  <a:cubicBezTo>
                    <a:pt x="-3093" y="304535"/>
                    <a:pt x="-15528" y="304271"/>
                    <a:pt x="60143" y="257175"/>
                  </a:cubicBezTo>
                  <a:cubicBezTo>
                    <a:pt x="135814" y="210079"/>
                    <a:pt x="408864" y="51858"/>
                    <a:pt x="463368" y="22225"/>
                  </a:cubicBezTo>
                  <a:cubicBezTo>
                    <a:pt x="517872" y="-7408"/>
                    <a:pt x="353831" y="39688"/>
                    <a:pt x="387168" y="79375"/>
                  </a:cubicBezTo>
                  <a:cubicBezTo>
                    <a:pt x="420505" y="119062"/>
                    <a:pt x="609418" y="252942"/>
                    <a:pt x="663393" y="260350"/>
                  </a:cubicBezTo>
                  <a:cubicBezTo>
                    <a:pt x="717368" y="267758"/>
                    <a:pt x="723718" y="111654"/>
                    <a:pt x="711018" y="123825"/>
                  </a:cubicBezTo>
                  <a:cubicBezTo>
                    <a:pt x="698318" y="135996"/>
                    <a:pt x="573964" y="300038"/>
                    <a:pt x="587193" y="333375"/>
                  </a:cubicBezTo>
                  <a:cubicBezTo>
                    <a:pt x="600422" y="366712"/>
                    <a:pt x="775576" y="313267"/>
                    <a:pt x="790393" y="323850"/>
                  </a:cubicBezTo>
                  <a:cubicBezTo>
                    <a:pt x="805210" y="334433"/>
                    <a:pt x="632172" y="392113"/>
                    <a:pt x="676093" y="396875"/>
                  </a:cubicBezTo>
                  <a:cubicBezTo>
                    <a:pt x="720014" y="401637"/>
                    <a:pt x="1036985" y="344488"/>
                    <a:pt x="1053918" y="352425"/>
                  </a:cubicBezTo>
                  <a:cubicBezTo>
                    <a:pt x="1070851" y="360362"/>
                    <a:pt x="809972" y="404283"/>
                    <a:pt x="777693" y="444500"/>
                  </a:cubicBezTo>
                  <a:cubicBezTo>
                    <a:pt x="745414" y="484717"/>
                    <a:pt x="825318" y="565679"/>
                    <a:pt x="860243" y="593725"/>
                  </a:cubicBezTo>
                  <a:cubicBezTo>
                    <a:pt x="895168" y="621771"/>
                    <a:pt x="935914" y="559329"/>
                    <a:pt x="987243" y="612775"/>
                  </a:cubicBezTo>
                  <a:cubicBezTo>
                    <a:pt x="1038572" y="666221"/>
                    <a:pt x="1088314" y="834496"/>
                    <a:pt x="1168218" y="914400"/>
                  </a:cubicBezTo>
                  <a:cubicBezTo>
                    <a:pt x="1248122" y="994304"/>
                    <a:pt x="1495772" y="1131887"/>
                    <a:pt x="1466668" y="1092200"/>
                  </a:cubicBezTo>
                  <a:cubicBezTo>
                    <a:pt x="1437564" y="1052513"/>
                    <a:pt x="1118476" y="756179"/>
                    <a:pt x="993593" y="676275"/>
                  </a:cubicBezTo>
                  <a:cubicBezTo>
                    <a:pt x="868710" y="596371"/>
                    <a:pt x="759701" y="556154"/>
                    <a:pt x="717368" y="612775"/>
                  </a:cubicBezTo>
                  <a:cubicBezTo>
                    <a:pt x="675035" y="669396"/>
                    <a:pt x="736947" y="1038225"/>
                    <a:pt x="739593" y="1016000"/>
                  </a:cubicBezTo>
                  <a:cubicBezTo>
                    <a:pt x="742239" y="993775"/>
                    <a:pt x="774518" y="534988"/>
                    <a:pt x="733243" y="479425"/>
                  </a:cubicBezTo>
                  <a:cubicBezTo>
                    <a:pt x="691968" y="423863"/>
                    <a:pt x="527926" y="709612"/>
                    <a:pt x="491943" y="682625"/>
                  </a:cubicBezTo>
                  <a:cubicBezTo>
                    <a:pt x="455960" y="655638"/>
                    <a:pt x="505172" y="397404"/>
                    <a:pt x="517343" y="317500"/>
                  </a:cubicBezTo>
                  <a:cubicBezTo>
                    <a:pt x="529514" y="237596"/>
                    <a:pt x="573964" y="187854"/>
                    <a:pt x="564968" y="203200"/>
                  </a:cubicBezTo>
                  <a:cubicBezTo>
                    <a:pt x="555972" y="218546"/>
                    <a:pt x="509405" y="379942"/>
                    <a:pt x="463368" y="409575"/>
                  </a:cubicBezTo>
                  <a:cubicBezTo>
                    <a:pt x="417331" y="439208"/>
                    <a:pt x="344306" y="385763"/>
                    <a:pt x="288743" y="381000"/>
                  </a:cubicBezTo>
                  <a:cubicBezTo>
                    <a:pt x="233181" y="376238"/>
                    <a:pt x="155393" y="444500"/>
                    <a:pt x="129993" y="381000"/>
                  </a:cubicBezTo>
                  <a:cubicBezTo>
                    <a:pt x="104593" y="317500"/>
                    <a:pt x="120468" y="158750"/>
                    <a:pt x="136343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D2B970B-B443-11AD-F100-BDEC929BC6F4}"/>
                </a:ext>
              </a:extLst>
            </p:cNvPr>
            <p:cNvSpPr/>
            <p:nvPr/>
          </p:nvSpPr>
          <p:spPr>
            <a:xfrm>
              <a:off x="2051050" y="1066800"/>
              <a:ext cx="605648" cy="361965"/>
            </a:xfrm>
            <a:custGeom>
              <a:avLst/>
              <a:gdLst>
                <a:gd name="connsiteX0" fmla="*/ 0 w 605648"/>
                <a:gd name="connsiteY0" fmla="*/ 0 h 361965"/>
                <a:gd name="connsiteX1" fmla="*/ 384175 w 605648"/>
                <a:gd name="connsiteY1" fmla="*/ 273050 h 361965"/>
                <a:gd name="connsiteX2" fmla="*/ 425450 w 605648"/>
                <a:gd name="connsiteY2" fmla="*/ 152400 h 361965"/>
                <a:gd name="connsiteX3" fmla="*/ 596900 w 605648"/>
                <a:gd name="connsiteY3" fmla="*/ 273050 h 361965"/>
                <a:gd name="connsiteX4" fmla="*/ 549275 w 605648"/>
                <a:gd name="connsiteY4" fmla="*/ 361950 h 361965"/>
                <a:gd name="connsiteX5" fmla="*/ 282575 w 605648"/>
                <a:gd name="connsiteY5" fmla="*/ 279400 h 361965"/>
                <a:gd name="connsiteX6" fmla="*/ 142875 w 605648"/>
                <a:gd name="connsiteY6" fmla="*/ 171450 h 3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648" h="361965">
                  <a:moveTo>
                    <a:pt x="0" y="0"/>
                  </a:moveTo>
                  <a:cubicBezTo>
                    <a:pt x="156633" y="123825"/>
                    <a:pt x="313267" y="247650"/>
                    <a:pt x="384175" y="273050"/>
                  </a:cubicBezTo>
                  <a:cubicBezTo>
                    <a:pt x="455083" y="298450"/>
                    <a:pt x="389996" y="152400"/>
                    <a:pt x="425450" y="152400"/>
                  </a:cubicBezTo>
                  <a:cubicBezTo>
                    <a:pt x="460904" y="152400"/>
                    <a:pt x="576262" y="238125"/>
                    <a:pt x="596900" y="273050"/>
                  </a:cubicBezTo>
                  <a:cubicBezTo>
                    <a:pt x="617538" y="307975"/>
                    <a:pt x="601662" y="360892"/>
                    <a:pt x="549275" y="361950"/>
                  </a:cubicBezTo>
                  <a:cubicBezTo>
                    <a:pt x="496888" y="363008"/>
                    <a:pt x="350308" y="311150"/>
                    <a:pt x="282575" y="279400"/>
                  </a:cubicBezTo>
                  <a:cubicBezTo>
                    <a:pt x="214842" y="247650"/>
                    <a:pt x="178858" y="209550"/>
                    <a:pt x="142875" y="17145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608B2342-DD14-878E-EA30-49D2FCA0C1C8}"/>
                </a:ext>
              </a:extLst>
            </p:cNvPr>
            <p:cNvSpPr/>
            <p:nvPr/>
          </p:nvSpPr>
          <p:spPr>
            <a:xfrm>
              <a:off x="1492164" y="1695450"/>
              <a:ext cx="654136" cy="674372"/>
            </a:xfrm>
            <a:custGeom>
              <a:avLst/>
              <a:gdLst>
                <a:gd name="connsiteX0" fmla="*/ 654136 w 654136"/>
                <a:gd name="connsiteY0" fmla="*/ 0 h 674372"/>
                <a:gd name="connsiteX1" fmla="*/ 193761 w 654136"/>
                <a:gd name="connsiteY1" fmla="*/ 504825 h 674372"/>
                <a:gd name="connsiteX2" fmla="*/ 206461 w 654136"/>
                <a:gd name="connsiteY2" fmla="*/ 365125 h 674372"/>
                <a:gd name="connsiteX3" fmla="*/ 12786 w 654136"/>
                <a:gd name="connsiteY3" fmla="*/ 673100 h 674372"/>
                <a:gd name="connsiteX4" fmla="*/ 114386 w 654136"/>
                <a:gd name="connsiteY4" fmla="*/ 476250 h 674372"/>
                <a:gd name="connsiteX5" fmla="*/ 86 w 654136"/>
                <a:gd name="connsiteY5" fmla="*/ 517525 h 674372"/>
                <a:gd name="connsiteX6" fmla="*/ 136611 w 654136"/>
                <a:gd name="connsiteY6" fmla="*/ 355600 h 674372"/>
                <a:gd name="connsiteX7" fmla="*/ 247736 w 654136"/>
                <a:gd name="connsiteY7" fmla="*/ 168275 h 674372"/>
                <a:gd name="connsiteX8" fmla="*/ 498561 w 654136"/>
                <a:gd name="connsiteY8" fmla="*/ 60325 h 67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136" h="674372">
                  <a:moveTo>
                    <a:pt x="654136" y="0"/>
                  </a:moveTo>
                  <a:cubicBezTo>
                    <a:pt x="461254" y="221985"/>
                    <a:pt x="268373" y="443971"/>
                    <a:pt x="193761" y="504825"/>
                  </a:cubicBezTo>
                  <a:cubicBezTo>
                    <a:pt x="119149" y="565679"/>
                    <a:pt x="236623" y="337079"/>
                    <a:pt x="206461" y="365125"/>
                  </a:cubicBezTo>
                  <a:cubicBezTo>
                    <a:pt x="176299" y="393171"/>
                    <a:pt x="28132" y="654579"/>
                    <a:pt x="12786" y="673100"/>
                  </a:cubicBezTo>
                  <a:cubicBezTo>
                    <a:pt x="-2560" y="691621"/>
                    <a:pt x="116503" y="502179"/>
                    <a:pt x="114386" y="476250"/>
                  </a:cubicBezTo>
                  <a:cubicBezTo>
                    <a:pt x="112269" y="450321"/>
                    <a:pt x="-3618" y="537633"/>
                    <a:pt x="86" y="517525"/>
                  </a:cubicBezTo>
                  <a:cubicBezTo>
                    <a:pt x="3790" y="497417"/>
                    <a:pt x="95336" y="413808"/>
                    <a:pt x="136611" y="355600"/>
                  </a:cubicBezTo>
                  <a:cubicBezTo>
                    <a:pt x="177886" y="297392"/>
                    <a:pt x="187411" y="217487"/>
                    <a:pt x="247736" y="168275"/>
                  </a:cubicBezTo>
                  <a:cubicBezTo>
                    <a:pt x="308061" y="119063"/>
                    <a:pt x="403311" y="89694"/>
                    <a:pt x="498561" y="603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A6AFAB22-E9C1-55C9-55FC-BD10C7469798}"/>
                </a:ext>
              </a:extLst>
            </p:cNvPr>
            <p:cNvSpPr/>
            <p:nvPr/>
          </p:nvSpPr>
          <p:spPr>
            <a:xfrm>
              <a:off x="990600" y="2428271"/>
              <a:ext cx="256536" cy="168879"/>
            </a:xfrm>
            <a:custGeom>
              <a:avLst/>
              <a:gdLst>
                <a:gd name="connsiteX0" fmla="*/ 0 w 256536"/>
                <a:gd name="connsiteY0" fmla="*/ 102204 h 168879"/>
                <a:gd name="connsiteX1" fmla="*/ 44450 w 256536"/>
                <a:gd name="connsiteY1" fmla="*/ 67279 h 168879"/>
                <a:gd name="connsiteX2" fmla="*/ 231775 w 256536"/>
                <a:gd name="connsiteY2" fmla="*/ 3779 h 168879"/>
                <a:gd name="connsiteX3" fmla="*/ 247650 w 256536"/>
                <a:gd name="connsiteY3" fmla="*/ 19654 h 168879"/>
                <a:gd name="connsiteX4" fmla="*/ 168275 w 256536"/>
                <a:gd name="connsiteY4" fmla="*/ 121254 h 168879"/>
                <a:gd name="connsiteX5" fmla="*/ 107950 w 256536"/>
                <a:gd name="connsiteY5" fmla="*/ 168879 h 1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36" h="168879">
                  <a:moveTo>
                    <a:pt x="0" y="102204"/>
                  </a:moveTo>
                  <a:cubicBezTo>
                    <a:pt x="2910" y="92943"/>
                    <a:pt x="5821" y="83683"/>
                    <a:pt x="44450" y="67279"/>
                  </a:cubicBezTo>
                  <a:cubicBezTo>
                    <a:pt x="83079" y="50875"/>
                    <a:pt x="197908" y="11716"/>
                    <a:pt x="231775" y="3779"/>
                  </a:cubicBezTo>
                  <a:cubicBezTo>
                    <a:pt x="265642" y="-4159"/>
                    <a:pt x="258233" y="75"/>
                    <a:pt x="247650" y="19654"/>
                  </a:cubicBezTo>
                  <a:cubicBezTo>
                    <a:pt x="237067" y="39233"/>
                    <a:pt x="191558" y="96383"/>
                    <a:pt x="168275" y="121254"/>
                  </a:cubicBezTo>
                  <a:cubicBezTo>
                    <a:pt x="144992" y="146125"/>
                    <a:pt x="126471" y="157502"/>
                    <a:pt x="107950" y="16887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0127370E-E2B0-1F36-D77D-397CB1A632CD}"/>
                </a:ext>
              </a:extLst>
            </p:cNvPr>
            <p:cNvSpPr/>
            <p:nvPr/>
          </p:nvSpPr>
          <p:spPr>
            <a:xfrm>
              <a:off x="1225340" y="2358222"/>
              <a:ext cx="1098760" cy="631144"/>
            </a:xfrm>
            <a:custGeom>
              <a:avLst/>
              <a:gdLst>
                <a:gd name="connsiteX0" fmla="*/ 1098760 w 1098760"/>
                <a:gd name="connsiteY0" fmla="*/ 70653 h 631144"/>
                <a:gd name="connsiteX1" fmla="*/ 457410 w 1098760"/>
                <a:gd name="connsiteY1" fmla="*/ 346878 h 631144"/>
                <a:gd name="connsiteX2" fmla="*/ 682835 w 1098760"/>
                <a:gd name="connsiteY2" fmla="*/ 273853 h 631144"/>
                <a:gd name="connsiteX3" fmla="*/ 412960 w 1098760"/>
                <a:gd name="connsiteY3" fmla="*/ 461178 h 631144"/>
                <a:gd name="connsiteX4" fmla="*/ 292310 w 1098760"/>
                <a:gd name="connsiteY4" fmla="*/ 626278 h 631144"/>
                <a:gd name="connsiteX5" fmla="*/ 184360 w 1098760"/>
                <a:gd name="connsiteY5" fmla="*/ 581828 h 631144"/>
                <a:gd name="connsiteX6" fmla="*/ 12910 w 1098760"/>
                <a:gd name="connsiteY6" fmla="*/ 524678 h 631144"/>
                <a:gd name="connsiteX7" fmla="*/ 73235 w 1098760"/>
                <a:gd name="connsiteY7" fmla="*/ 483403 h 631144"/>
                <a:gd name="connsiteX8" fmla="*/ 555835 w 1098760"/>
                <a:gd name="connsiteY8" fmla="*/ 803 h 631144"/>
                <a:gd name="connsiteX9" fmla="*/ 76410 w 1098760"/>
                <a:gd name="connsiteY9" fmla="*/ 365928 h 631144"/>
                <a:gd name="connsiteX10" fmla="*/ 241510 w 1098760"/>
                <a:gd name="connsiteY10" fmla="*/ 242103 h 6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8760" h="631144">
                  <a:moveTo>
                    <a:pt x="1098760" y="70653"/>
                  </a:moveTo>
                  <a:lnTo>
                    <a:pt x="457410" y="346878"/>
                  </a:lnTo>
                  <a:cubicBezTo>
                    <a:pt x="388089" y="380745"/>
                    <a:pt x="690243" y="254803"/>
                    <a:pt x="682835" y="273853"/>
                  </a:cubicBezTo>
                  <a:cubicBezTo>
                    <a:pt x="675427" y="292903"/>
                    <a:pt x="478047" y="402441"/>
                    <a:pt x="412960" y="461178"/>
                  </a:cubicBezTo>
                  <a:cubicBezTo>
                    <a:pt x="347873" y="519915"/>
                    <a:pt x="330410" y="606170"/>
                    <a:pt x="292310" y="626278"/>
                  </a:cubicBezTo>
                  <a:cubicBezTo>
                    <a:pt x="254210" y="646386"/>
                    <a:pt x="230927" y="598761"/>
                    <a:pt x="184360" y="581828"/>
                  </a:cubicBezTo>
                  <a:cubicBezTo>
                    <a:pt x="137793" y="564895"/>
                    <a:pt x="31431" y="541082"/>
                    <a:pt x="12910" y="524678"/>
                  </a:cubicBezTo>
                  <a:cubicBezTo>
                    <a:pt x="-5611" y="508274"/>
                    <a:pt x="-17252" y="570715"/>
                    <a:pt x="73235" y="483403"/>
                  </a:cubicBezTo>
                  <a:cubicBezTo>
                    <a:pt x="163722" y="396091"/>
                    <a:pt x="555306" y="20382"/>
                    <a:pt x="555835" y="803"/>
                  </a:cubicBezTo>
                  <a:cubicBezTo>
                    <a:pt x="556364" y="-18776"/>
                    <a:pt x="128797" y="325711"/>
                    <a:pt x="76410" y="365928"/>
                  </a:cubicBezTo>
                  <a:cubicBezTo>
                    <a:pt x="24022" y="406145"/>
                    <a:pt x="132766" y="324124"/>
                    <a:pt x="241510" y="24210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CD34D9F0-105D-4C5C-0945-C107BA8EB83C}"/>
                </a:ext>
              </a:extLst>
            </p:cNvPr>
            <p:cNvSpPr/>
            <p:nvPr/>
          </p:nvSpPr>
          <p:spPr>
            <a:xfrm>
              <a:off x="1574800" y="1732551"/>
              <a:ext cx="514858" cy="439149"/>
            </a:xfrm>
            <a:custGeom>
              <a:avLst/>
              <a:gdLst>
                <a:gd name="connsiteX0" fmla="*/ 0 w 514858"/>
                <a:gd name="connsiteY0" fmla="*/ 439149 h 439149"/>
                <a:gd name="connsiteX1" fmla="*/ 492125 w 514858"/>
                <a:gd name="connsiteY1" fmla="*/ 13699 h 439149"/>
                <a:gd name="connsiteX2" fmla="*/ 409575 w 514858"/>
                <a:gd name="connsiteY2" fmla="*/ 127999 h 439149"/>
                <a:gd name="connsiteX3" fmla="*/ 203200 w 514858"/>
                <a:gd name="connsiteY3" fmla="*/ 362949 h 4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858" h="439149">
                  <a:moveTo>
                    <a:pt x="0" y="439149"/>
                  </a:moveTo>
                  <a:cubicBezTo>
                    <a:pt x="211931" y="252353"/>
                    <a:pt x="423863" y="65557"/>
                    <a:pt x="492125" y="13699"/>
                  </a:cubicBezTo>
                  <a:cubicBezTo>
                    <a:pt x="560387" y="-38159"/>
                    <a:pt x="457729" y="69791"/>
                    <a:pt x="409575" y="127999"/>
                  </a:cubicBezTo>
                  <a:cubicBezTo>
                    <a:pt x="361421" y="186207"/>
                    <a:pt x="282310" y="274578"/>
                    <a:pt x="203200" y="36294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C86AA227-63CC-D4F7-8FD8-95DDE04DEE5B}"/>
                </a:ext>
              </a:extLst>
            </p:cNvPr>
            <p:cNvSpPr/>
            <p:nvPr/>
          </p:nvSpPr>
          <p:spPr>
            <a:xfrm>
              <a:off x="1619250" y="1289050"/>
              <a:ext cx="873125" cy="1136650"/>
            </a:xfrm>
            <a:custGeom>
              <a:avLst/>
              <a:gdLst>
                <a:gd name="connsiteX0" fmla="*/ 873125 w 873125"/>
                <a:gd name="connsiteY0" fmla="*/ 0 h 1136650"/>
                <a:gd name="connsiteX1" fmla="*/ 635000 w 873125"/>
                <a:gd name="connsiteY1" fmla="*/ 396875 h 1136650"/>
                <a:gd name="connsiteX2" fmla="*/ 679450 w 873125"/>
                <a:gd name="connsiteY2" fmla="*/ 504825 h 1136650"/>
                <a:gd name="connsiteX3" fmla="*/ 755650 w 873125"/>
                <a:gd name="connsiteY3" fmla="*/ 349250 h 1136650"/>
                <a:gd name="connsiteX4" fmla="*/ 619125 w 873125"/>
                <a:gd name="connsiteY4" fmla="*/ 422275 h 1136650"/>
                <a:gd name="connsiteX5" fmla="*/ 600075 w 873125"/>
                <a:gd name="connsiteY5" fmla="*/ 561975 h 1136650"/>
                <a:gd name="connsiteX6" fmla="*/ 358775 w 873125"/>
                <a:gd name="connsiteY6" fmla="*/ 946150 h 1136650"/>
                <a:gd name="connsiteX7" fmla="*/ 209550 w 873125"/>
                <a:gd name="connsiteY7" fmla="*/ 1079500 h 1136650"/>
                <a:gd name="connsiteX8" fmla="*/ 139700 w 873125"/>
                <a:gd name="connsiteY8" fmla="*/ 930275 h 1136650"/>
                <a:gd name="connsiteX9" fmla="*/ 393700 w 873125"/>
                <a:gd name="connsiteY9" fmla="*/ 955675 h 1136650"/>
                <a:gd name="connsiteX10" fmla="*/ 111125 w 873125"/>
                <a:gd name="connsiteY10" fmla="*/ 1098550 h 1136650"/>
                <a:gd name="connsiteX11" fmla="*/ 0 w 873125"/>
                <a:gd name="connsiteY11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125" h="1136650">
                  <a:moveTo>
                    <a:pt x="873125" y="0"/>
                  </a:moveTo>
                  <a:cubicBezTo>
                    <a:pt x="770202" y="156369"/>
                    <a:pt x="667279" y="312738"/>
                    <a:pt x="635000" y="396875"/>
                  </a:cubicBezTo>
                  <a:cubicBezTo>
                    <a:pt x="602721" y="481012"/>
                    <a:pt x="659342" y="512762"/>
                    <a:pt x="679450" y="504825"/>
                  </a:cubicBezTo>
                  <a:cubicBezTo>
                    <a:pt x="699558" y="496888"/>
                    <a:pt x="765704" y="363008"/>
                    <a:pt x="755650" y="349250"/>
                  </a:cubicBezTo>
                  <a:cubicBezTo>
                    <a:pt x="745596" y="335492"/>
                    <a:pt x="645054" y="386821"/>
                    <a:pt x="619125" y="422275"/>
                  </a:cubicBezTo>
                  <a:cubicBezTo>
                    <a:pt x="593196" y="457729"/>
                    <a:pt x="643467" y="474663"/>
                    <a:pt x="600075" y="561975"/>
                  </a:cubicBezTo>
                  <a:cubicBezTo>
                    <a:pt x="556683" y="649287"/>
                    <a:pt x="423862" y="859896"/>
                    <a:pt x="358775" y="946150"/>
                  </a:cubicBezTo>
                  <a:cubicBezTo>
                    <a:pt x="293688" y="1032404"/>
                    <a:pt x="246062" y="1082146"/>
                    <a:pt x="209550" y="1079500"/>
                  </a:cubicBezTo>
                  <a:cubicBezTo>
                    <a:pt x="173038" y="1076854"/>
                    <a:pt x="109008" y="950912"/>
                    <a:pt x="139700" y="930275"/>
                  </a:cubicBezTo>
                  <a:cubicBezTo>
                    <a:pt x="170392" y="909638"/>
                    <a:pt x="398462" y="927629"/>
                    <a:pt x="393700" y="955675"/>
                  </a:cubicBezTo>
                  <a:cubicBezTo>
                    <a:pt x="388938" y="983721"/>
                    <a:pt x="176742" y="1068388"/>
                    <a:pt x="111125" y="1098550"/>
                  </a:cubicBezTo>
                  <a:cubicBezTo>
                    <a:pt x="45508" y="1128712"/>
                    <a:pt x="22754" y="1132681"/>
                    <a:pt x="0" y="113665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6208A3E-F125-9562-88C8-9308B4350A57}"/>
                </a:ext>
              </a:extLst>
            </p:cNvPr>
            <p:cNvSpPr/>
            <p:nvPr/>
          </p:nvSpPr>
          <p:spPr>
            <a:xfrm>
              <a:off x="2402874" y="1377950"/>
              <a:ext cx="252502" cy="904875"/>
            </a:xfrm>
            <a:custGeom>
              <a:avLst/>
              <a:gdLst>
                <a:gd name="connsiteX0" fmla="*/ 73626 w 252502"/>
                <a:gd name="connsiteY0" fmla="*/ 0 h 904875"/>
                <a:gd name="connsiteX1" fmla="*/ 26001 w 252502"/>
                <a:gd name="connsiteY1" fmla="*/ 200025 h 904875"/>
                <a:gd name="connsiteX2" fmla="*/ 54576 w 252502"/>
                <a:gd name="connsiteY2" fmla="*/ 434975 h 904875"/>
                <a:gd name="connsiteX3" fmla="*/ 251426 w 252502"/>
                <a:gd name="connsiteY3" fmla="*/ 514350 h 904875"/>
                <a:gd name="connsiteX4" fmla="*/ 127601 w 252502"/>
                <a:gd name="connsiteY4" fmla="*/ 298450 h 904875"/>
                <a:gd name="connsiteX5" fmla="*/ 601 w 252502"/>
                <a:gd name="connsiteY5" fmla="*/ 498475 h 904875"/>
                <a:gd name="connsiteX6" fmla="*/ 181576 w 252502"/>
                <a:gd name="connsiteY6" fmla="*/ 581025 h 904875"/>
                <a:gd name="connsiteX7" fmla="*/ 108551 w 252502"/>
                <a:gd name="connsiteY7" fmla="*/ 622300 h 904875"/>
                <a:gd name="connsiteX8" fmla="*/ 175226 w 252502"/>
                <a:gd name="connsiteY8" fmla="*/ 644525 h 904875"/>
                <a:gd name="connsiteX9" fmla="*/ 216501 w 252502"/>
                <a:gd name="connsiteY9" fmla="*/ 9048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502" h="904875">
                  <a:moveTo>
                    <a:pt x="73626" y="0"/>
                  </a:moveTo>
                  <a:cubicBezTo>
                    <a:pt x="51401" y="63764"/>
                    <a:pt x="29176" y="127529"/>
                    <a:pt x="26001" y="200025"/>
                  </a:cubicBezTo>
                  <a:cubicBezTo>
                    <a:pt x="22826" y="272521"/>
                    <a:pt x="17005" y="382588"/>
                    <a:pt x="54576" y="434975"/>
                  </a:cubicBezTo>
                  <a:cubicBezTo>
                    <a:pt x="92147" y="487363"/>
                    <a:pt x="239255" y="537104"/>
                    <a:pt x="251426" y="514350"/>
                  </a:cubicBezTo>
                  <a:cubicBezTo>
                    <a:pt x="263597" y="491596"/>
                    <a:pt x="169405" y="301096"/>
                    <a:pt x="127601" y="298450"/>
                  </a:cubicBezTo>
                  <a:cubicBezTo>
                    <a:pt x="85797" y="295804"/>
                    <a:pt x="-8395" y="451379"/>
                    <a:pt x="601" y="498475"/>
                  </a:cubicBezTo>
                  <a:cubicBezTo>
                    <a:pt x="9597" y="545571"/>
                    <a:pt x="163584" y="560388"/>
                    <a:pt x="181576" y="581025"/>
                  </a:cubicBezTo>
                  <a:cubicBezTo>
                    <a:pt x="199568" y="601663"/>
                    <a:pt x="109609" y="611717"/>
                    <a:pt x="108551" y="622300"/>
                  </a:cubicBezTo>
                  <a:cubicBezTo>
                    <a:pt x="107493" y="632883"/>
                    <a:pt x="157234" y="597429"/>
                    <a:pt x="175226" y="644525"/>
                  </a:cubicBezTo>
                  <a:cubicBezTo>
                    <a:pt x="193218" y="691621"/>
                    <a:pt x="204859" y="798248"/>
                    <a:pt x="216501" y="90487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C2776355-F6E1-E390-CCE8-15A3A2DB9E7A}"/>
                </a:ext>
              </a:extLst>
            </p:cNvPr>
            <p:cNvSpPr/>
            <p:nvPr/>
          </p:nvSpPr>
          <p:spPr>
            <a:xfrm>
              <a:off x="1677184" y="2124075"/>
              <a:ext cx="1545441" cy="487077"/>
            </a:xfrm>
            <a:custGeom>
              <a:avLst/>
              <a:gdLst>
                <a:gd name="connsiteX0" fmla="*/ 221466 w 1545441"/>
                <a:gd name="connsiteY0" fmla="*/ 266700 h 487077"/>
                <a:gd name="connsiteX1" fmla="*/ 265916 w 1545441"/>
                <a:gd name="connsiteY1" fmla="*/ 444500 h 487077"/>
                <a:gd name="connsiteX2" fmla="*/ 170666 w 1545441"/>
                <a:gd name="connsiteY2" fmla="*/ 482600 h 487077"/>
                <a:gd name="connsiteX3" fmla="*/ 53191 w 1545441"/>
                <a:gd name="connsiteY3" fmla="*/ 368300 h 487077"/>
                <a:gd name="connsiteX4" fmla="*/ 1116816 w 1545441"/>
                <a:gd name="connsiteY4" fmla="*/ 136525 h 487077"/>
                <a:gd name="connsiteX5" fmla="*/ 1545441 w 1545441"/>
                <a:gd name="connsiteY5" fmla="*/ 0 h 48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441" h="487077">
                  <a:moveTo>
                    <a:pt x="221466" y="266700"/>
                  </a:moveTo>
                  <a:cubicBezTo>
                    <a:pt x="247924" y="337608"/>
                    <a:pt x="274383" y="408517"/>
                    <a:pt x="265916" y="444500"/>
                  </a:cubicBezTo>
                  <a:cubicBezTo>
                    <a:pt x="257449" y="480483"/>
                    <a:pt x="206120" y="495300"/>
                    <a:pt x="170666" y="482600"/>
                  </a:cubicBezTo>
                  <a:cubicBezTo>
                    <a:pt x="135212" y="469900"/>
                    <a:pt x="-104501" y="425979"/>
                    <a:pt x="53191" y="368300"/>
                  </a:cubicBezTo>
                  <a:cubicBezTo>
                    <a:pt x="210883" y="310621"/>
                    <a:pt x="868108" y="197908"/>
                    <a:pt x="1116816" y="136525"/>
                  </a:cubicBezTo>
                  <a:cubicBezTo>
                    <a:pt x="1365524" y="75142"/>
                    <a:pt x="1455482" y="37571"/>
                    <a:pt x="1545441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F2EEAD2D-1594-3EA6-04AA-100E7219CEB7}"/>
                </a:ext>
              </a:extLst>
            </p:cNvPr>
            <p:cNvSpPr/>
            <p:nvPr/>
          </p:nvSpPr>
          <p:spPr>
            <a:xfrm>
              <a:off x="2171583" y="1988595"/>
              <a:ext cx="2237911" cy="564105"/>
            </a:xfrm>
            <a:custGeom>
              <a:avLst/>
              <a:gdLst>
                <a:gd name="connsiteX0" fmla="*/ 454142 w 2237911"/>
                <a:gd name="connsiteY0" fmla="*/ 246605 h 564105"/>
                <a:gd name="connsiteX1" fmla="*/ 2181342 w 2237911"/>
                <a:gd name="connsiteY1" fmla="*/ 5305 h 564105"/>
                <a:gd name="connsiteX2" fmla="*/ 1832092 w 2237911"/>
                <a:gd name="connsiteY2" fmla="*/ 84680 h 564105"/>
                <a:gd name="connsiteX3" fmla="*/ 1955917 w 2237911"/>
                <a:gd name="connsiteY3" fmla="*/ 141830 h 564105"/>
                <a:gd name="connsiteX4" fmla="*/ 95367 w 2237911"/>
                <a:gd name="connsiteY4" fmla="*/ 411705 h 564105"/>
                <a:gd name="connsiteX5" fmla="*/ 257292 w 2237911"/>
                <a:gd name="connsiteY5" fmla="*/ 218030 h 564105"/>
                <a:gd name="connsiteX6" fmla="*/ 146167 w 2237911"/>
                <a:gd name="connsiteY6" fmla="*/ 443455 h 564105"/>
                <a:gd name="connsiteX7" fmla="*/ 149342 w 2237911"/>
                <a:gd name="connsiteY7" fmla="*/ 564105 h 5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911" h="564105">
                  <a:moveTo>
                    <a:pt x="454142" y="246605"/>
                  </a:moveTo>
                  <a:lnTo>
                    <a:pt x="2181342" y="5305"/>
                  </a:lnTo>
                  <a:cubicBezTo>
                    <a:pt x="2411000" y="-21683"/>
                    <a:pt x="1869663" y="61926"/>
                    <a:pt x="1832092" y="84680"/>
                  </a:cubicBezTo>
                  <a:cubicBezTo>
                    <a:pt x="1794521" y="107434"/>
                    <a:pt x="2245371" y="87326"/>
                    <a:pt x="1955917" y="141830"/>
                  </a:cubicBezTo>
                  <a:cubicBezTo>
                    <a:pt x="1666463" y="196334"/>
                    <a:pt x="378471" y="399005"/>
                    <a:pt x="95367" y="411705"/>
                  </a:cubicBezTo>
                  <a:cubicBezTo>
                    <a:pt x="-187737" y="424405"/>
                    <a:pt x="248825" y="212738"/>
                    <a:pt x="257292" y="218030"/>
                  </a:cubicBezTo>
                  <a:cubicBezTo>
                    <a:pt x="265759" y="223322"/>
                    <a:pt x="164159" y="385776"/>
                    <a:pt x="146167" y="443455"/>
                  </a:cubicBezTo>
                  <a:cubicBezTo>
                    <a:pt x="128175" y="501134"/>
                    <a:pt x="138758" y="532619"/>
                    <a:pt x="149342" y="56410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CE9AF36F-8EFC-4BA2-1503-CA6FD2BFBC3F}"/>
                </a:ext>
              </a:extLst>
            </p:cNvPr>
            <p:cNvSpPr/>
            <p:nvPr/>
          </p:nvSpPr>
          <p:spPr>
            <a:xfrm>
              <a:off x="2463800" y="2308225"/>
              <a:ext cx="1187941" cy="1088700"/>
            </a:xfrm>
            <a:custGeom>
              <a:avLst/>
              <a:gdLst>
                <a:gd name="connsiteX0" fmla="*/ 0 w 1187941"/>
                <a:gd name="connsiteY0" fmla="*/ 0 h 1088700"/>
                <a:gd name="connsiteX1" fmla="*/ 831850 w 1187941"/>
                <a:gd name="connsiteY1" fmla="*/ 549275 h 1088700"/>
                <a:gd name="connsiteX2" fmla="*/ 698500 w 1187941"/>
                <a:gd name="connsiteY2" fmla="*/ 492125 h 1088700"/>
                <a:gd name="connsiteX3" fmla="*/ 1165225 w 1187941"/>
                <a:gd name="connsiteY3" fmla="*/ 1076325 h 1088700"/>
                <a:gd name="connsiteX4" fmla="*/ 1158875 w 1187941"/>
                <a:gd name="connsiteY4" fmla="*/ 936625 h 108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941" h="1088700">
                  <a:moveTo>
                    <a:pt x="0" y="0"/>
                  </a:moveTo>
                  <a:lnTo>
                    <a:pt x="831850" y="549275"/>
                  </a:lnTo>
                  <a:cubicBezTo>
                    <a:pt x="948267" y="631296"/>
                    <a:pt x="642938" y="404283"/>
                    <a:pt x="698500" y="492125"/>
                  </a:cubicBezTo>
                  <a:cubicBezTo>
                    <a:pt x="754062" y="579967"/>
                    <a:pt x="1088496" y="1002242"/>
                    <a:pt x="1165225" y="1076325"/>
                  </a:cubicBezTo>
                  <a:cubicBezTo>
                    <a:pt x="1241954" y="1150408"/>
                    <a:pt x="1094317" y="864658"/>
                    <a:pt x="1158875" y="9366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2B60BD15-CDD3-2287-DB37-CFF08B678A14}"/>
                </a:ext>
              </a:extLst>
            </p:cNvPr>
            <p:cNvSpPr/>
            <p:nvPr/>
          </p:nvSpPr>
          <p:spPr>
            <a:xfrm>
              <a:off x="2695575" y="2349500"/>
              <a:ext cx="1337738" cy="1429522"/>
            </a:xfrm>
            <a:custGeom>
              <a:avLst/>
              <a:gdLst>
                <a:gd name="connsiteX0" fmla="*/ 0 w 1337738"/>
                <a:gd name="connsiteY0" fmla="*/ 0 h 1429522"/>
                <a:gd name="connsiteX1" fmla="*/ 695325 w 1337738"/>
                <a:gd name="connsiteY1" fmla="*/ 742950 h 1429522"/>
                <a:gd name="connsiteX2" fmla="*/ 622300 w 1337738"/>
                <a:gd name="connsiteY2" fmla="*/ 704850 h 1429522"/>
                <a:gd name="connsiteX3" fmla="*/ 1289050 w 1337738"/>
                <a:gd name="connsiteY3" fmla="*/ 1377950 h 1429522"/>
                <a:gd name="connsiteX4" fmla="*/ 1285875 w 1337738"/>
                <a:gd name="connsiteY4" fmla="*/ 1365250 h 1429522"/>
                <a:gd name="connsiteX5" fmla="*/ 1279525 w 1337738"/>
                <a:gd name="connsiteY5" fmla="*/ 1219200 h 14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38" h="1429522">
                  <a:moveTo>
                    <a:pt x="0" y="0"/>
                  </a:moveTo>
                  <a:cubicBezTo>
                    <a:pt x="295804" y="312737"/>
                    <a:pt x="591608" y="625475"/>
                    <a:pt x="695325" y="742950"/>
                  </a:cubicBezTo>
                  <a:cubicBezTo>
                    <a:pt x="799042" y="860425"/>
                    <a:pt x="523346" y="599017"/>
                    <a:pt x="622300" y="704850"/>
                  </a:cubicBezTo>
                  <a:cubicBezTo>
                    <a:pt x="721254" y="810683"/>
                    <a:pt x="1289050" y="1377950"/>
                    <a:pt x="1289050" y="1377950"/>
                  </a:cubicBezTo>
                  <a:cubicBezTo>
                    <a:pt x="1399646" y="1488017"/>
                    <a:pt x="1287463" y="1391708"/>
                    <a:pt x="1285875" y="1365250"/>
                  </a:cubicBezTo>
                  <a:cubicBezTo>
                    <a:pt x="1284288" y="1338792"/>
                    <a:pt x="1281906" y="1278996"/>
                    <a:pt x="1279525" y="12192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6686073-2F5F-B89D-1808-0E6FC6D5BB60}"/>
                </a:ext>
              </a:extLst>
            </p:cNvPr>
            <p:cNvSpPr/>
            <p:nvPr/>
          </p:nvSpPr>
          <p:spPr>
            <a:xfrm>
              <a:off x="4032136" y="2092325"/>
              <a:ext cx="504939" cy="1415034"/>
            </a:xfrm>
            <a:custGeom>
              <a:avLst/>
              <a:gdLst>
                <a:gd name="connsiteX0" fmla="*/ 419214 w 504939"/>
                <a:gd name="connsiteY0" fmla="*/ 0 h 1415034"/>
                <a:gd name="connsiteX1" fmla="*/ 22339 w 504939"/>
                <a:gd name="connsiteY1" fmla="*/ 1333500 h 1415034"/>
                <a:gd name="connsiteX2" fmla="*/ 98539 w 504939"/>
                <a:gd name="connsiteY2" fmla="*/ 1136650 h 1415034"/>
                <a:gd name="connsiteX3" fmla="*/ 504939 w 504939"/>
                <a:gd name="connsiteY3" fmla="*/ 47625 h 14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9" h="1415034">
                  <a:moveTo>
                    <a:pt x="419214" y="0"/>
                  </a:moveTo>
                  <a:cubicBezTo>
                    <a:pt x="247499" y="572029"/>
                    <a:pt x="75785" y="1144058"/>
                    <a:pt x="22339" y="1333500"/>
                  </a:cubicBezTo>
                  <a:cubicBezTo>
                    <a:pt x="-31107" y="1522942"/>
                    <a:pt x="18106" y="1350962"/>
                    <a:pt x="98539" y="1136650"/>
                  </a:cubicBezTo>
                  <a:cubicBezTo>
                    <a:pt x="178972" y="922338"/>
                    <a:pt x="341955" y="484981"/>
                    <a:pt x="504939" y="476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693666D5-EAF2-03A6-9732-DBA8C4D9D1E4}"/>
                </a:ext>
              </a:extLst>
            </p:cNvPr>
            <p:cNvSpPr/>
            <p:nvPr/>
          </p:nvSpPr>
          <p:spPr>
            <a:xfrm>
              <a:off x="3991708" y="1658815"/>
              <a:ext cx="905209" cy="516271"/>
            </a:xfrm>
            <a:custGeom>
              <a:avLst/>
              <a:gdLst>
                <a:gd name="connsiteX0" fmla="*/ 0 w 905209"/>
                <a:gd name="connsiteY0" fmla="*/ 439616 h 516271"/>
                <a:gd name="connsiteX1" fmla="*/ 674077 w 905209"/>
                <a:gd name="connsiteY1" fmla="*/ 11723 h 516271"/>
                <a:gd name="connsiteX2" fmla="*/ 445477 w 905209"/>
                <a:gd name="connsiteY2" fmla="*/ 175847 h 516271"/>
                <a:gd name="connsiteX3" fmla="*/ 685800 w 905209"/>
                <a:gd name="connsiteY3" fmla="*/ 128954 h 516271"/>
                <a:gd name="connsiteX4" fmla="*/ 779584 w 905209"/>
                <a:gd name="connsiteY4" fmla="*/ 181708 h 516271"/>
                <a:gd name="connsiteX5" fmla="*/ 879230 w 905209"/>
                <a:gd name="connsiteY5" fmla="*/ 433754 h 516271"/>
                <a:gd name="connsiteX6" fmla="*/ 838200 w 905209"/>
                <a:gd name="connsiteY6" fmla="*/ 386862 h 516271"/>
                <a:gd name="connsiteX7" fmla="*/ 199292 w 905209"/>
                <a:gd name="connsiteY7" fmla="*/ 515816 h 516271"/>
                <a:gd name="connsiteX8" fmla="*/ 656492 w 905209"/>
                <a:gd name="connsiteY8" fmla="*/ 422031 h 516271"/>
                <a:gd name="connsiteX9" fmla="*/ 638907 w 905209"/>
                <a:gd name="connsiteY9" fmla="*/ 228600 h 516271"/>
                <a:gd name="connsiteX10" fmla="*/ 767861 w 905209"/>
                <a:gd name="connsiteY10" fmla="*/ 134816 h 516271"/>
                <a:gd name="connsiteX11" fmla="*/ 808892 w 905209"/>
                <a:gd name="connsiteY11" fmla="*/ 310662 h 516271"/>
                <a:gd name="connsiteX12" fmla="*/ 527538 w 905209"/>
                <a:gd name="connsiteY12" fmla="*/ 328247 h 516271"/>
                <a:gd name="connsiteX13" fmla="*/ 650630 w 905209"/>
                <a:gd name="connsiteY13" fmla="*/ 275493 h 516271"/>
                <a:gd name="connsiteX14" fmla="*/ 398584 w 905209"/>
                <a:gd name="connsiteY14" fmla="*/ 310662 h 516271"/>
                <a:gd name="connsiteX15" fmla="*/ 656492 w 905209"/>
                <a:gd name="connsiteY15" fmla="*/ 0 h 51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209" h="516271">
                  <a:moveTo>
                    <a:pt x="0" y="439616"/>
                  </a:moveTo>
                  <a:lnTo>
                    <a:pt x="674077" y="11723"/>
                  </a:lnTo>
                  <a:cubicBezTo>
                    <a:pt x="748323" y="-32238"/>
                    <a:pt x="443523" y="156309"/>
                    <a:pt x="445477" y="175847"/>
                  </a:cubicBezTo>
                  <a:cubicBezTo>
                    <a:pt x="447431" y="195385"/>
                    <a:pt x="630116" y="127977"/>
                    <a:pt x="685800" y="128954"/>
                  </a:cubicBezTo>
                  <a:cubicBezTo>
                    <a:pt x="741484" y="129931"/>
                    <a:pt x="747346" y="130908"/>
                    <a:pt x="779584" y="181708"/>
                  </a:cubicBezTo>
                  <a:cubicBezTo>
                    <a:pt x="811822" y="232508"/>
                    <a:pt x="869461" y="399562"/>
                    <a:pt x="879230" y="433754"/>
                  </a:cubicBezTo>
                  <a:cubicBezTo>
                    <a:pt x="888999" y="467946"/>
                    <a:pt x="951523" y="373185"/>
                    <a:pt x="838200" y="386862"/>
                  </a:cubicBezTo>
                  <a:cubicBezTo>
                    <a:pt x="724877" y="400539"/>
                    <a:pt x="229577" y="509954"/>
                    <a:pt x="199292" y="515816"/>
                  </a:cubicBezTo>
                  <a:cubicBezTo>
                    <a:pt x="169007" y="521678"/>
                    <a:pt x="583223" y="469900"/>
                    <a:pt x="656492" y="422031"/>
                  </a:cubicBezTo>
                  <a:cubicBezTo>
                    <a:pt x="729761" y="374162"/>
                    <a:pt x="620345" y="276469"/>
                    <a:pt x="638907" y="228600"/>
                  </a:cubicBezTo>
                  <a:cubicBezTo>
                    <a:pt x="657469" y="180731"/>
                    <a:pt x="739530" y="121139"/>
                    <a:pt x="767861" y="134816"/>
                  </a:cubicBezTo>
                  <a:cubicBezTo>
                    <a:pt x="796192" y="148493"/>
                    <a:pt x="848946" y="278423"/>
                    <a:pt x="808892" y="310662"/>
                  </a:cubicBezTo>
                  <a:cubicBezTo>
                    <a:pt x="768838" y="342900"/>
                    <a:pt x="553915" y="334108"/>
                    <a:pt x="527538" y="328247"/>
                  </a:cubicBezTo>
                  <a:cubicBezTo>
                    <a:pt x="501161" y="322386"/>
                    <a:pt x="672122" y="278424"/>
                    <a:pt x="650630" y="275493"/>
                  </a:cubicBezTo>
                  <a:cubicBezTo>
                    <a:pt x="629138" y="272562"/>
                    <a:pt x="397607" y="356577"/>
                    <a:pt x="398584" y="310662"/>
                  </a:cubicBezTo>
                  <a:cubicBezTo>
                    <a:pt x="399561" y="264747"/>
                    <a:pt x="528026" y="132373"/>
                    <a:pt x="656492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18531208-2C88-3AB6-3264-31257A2E7B7E}"/>
                </a:ext>
              </a:extLst>
            </p:cNvPr>
            <p:cNvSpPr/>
            <p:nvPr/>
          </p:nvSpPr>
          <p:spPr>
            <a:xfrm>
              <a:off x="3786554" y="3335215"/>
              <a:ext cx="955431" cy="1600200"/>
            </a:xfrm>
            <a:custGeom>
              <a:avLst/>
              <a:gdLst>
                <a:gd name="connsiteX0" fmla="*/ 0 w 955431"/>
                <a:gd name="connsiteY0" fmla="*/ 0 h 1600200"/>
                <a:gd name="connsiteX1" fmla="*/ 392723 w 955431"/>
                <a:gd name="connsiteY1" fmla="*/ 1125416 h 1600200"/>
                <a:gd name="connsiteX2" fmla="*/ 345831 w 955431"/>
                <a:gd name="connsiteY2" fmla="*/ 967154 h 1600200"/>
                <a:gd name="connsiteX3" fmla="*/ 955431 w 955431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431" h="1600200">
                  <a:moveTo>
                    <a:pt x="0" y="0"/>
                  </a:moveTo>
                  <a:cubicBezTo>
                    <a:pt x="167542" y="482112"/>
                    <a:pt x="335085" y="964224"/>
                    <a:pt x="392723" y="1125416"/>
                  </a:cubicBezTo>
                  <a:cubicBezTo>
                    <a:pt x="450361" y="1286608"/>
                    <a:pt x="252046" y="888023"/>
                    <a:pt x="345831" y="967154"/>
                  </a:cubicBezTo>
                  <a:cubicBezTo>
                    <a:pt x="439616" y="1046285"/>
                    <a:pt x="697523" y="1323242"/>
                    <a:pt x="955431" y="16002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328702B-384A-933F-79BB-49C5264AFB6E}"/>
                </a:ext>
              </a:extLst>
            </p:cNvPr>
            <p:cNvSpPr/>
            <p:nvPr/>
          </p:nvSpPr>
          <p:spPr>
            <a:xfrm>
              <a:off x="3911644" y="2502877"/>
              <a:ext cx="959294" cy="2455985"/>
            </a:xfrm>
            <a:custGeom>
              <a:avLst/>
              <a:gdLst>
                <a:gd name="connsiteX0" fmla="*/ 818618 w 959294"/>
                <a:gd name="connsiteY0" fmla="*/ 0 h 2455985"/>
                <a:gd name="connsiteX1" fmla="*/ 191433 w 959294"/>
                <a:gd name="connsiteY1" fmla="*/ 1090246 h 2455985"/>
                <a:gd name="connsiteX2" fmla="*/ 349694 w 959294"/>
                <a:gd name="connsiteY2" fmla="*/ 961292 h 2455985"/>
                <a:gd name="connsiteX3" fmla="*/ 203156 w 959294"/>
                <a:gd name="connsiteY3" fmla="*/ 1336431 h 2455985"/>
                <a:gd name="connsiteX4" fmla="*/ 384864 w 959294"/>
                <a:gd name="connsiteY4" fmla="*/ 1893277 h 2455985"/>
                <a:gd name="connsiteX5" fmla="*/ 3864 w 959294"/>
                <a:gd name="connsiteY5" fmla="*/ 1113692 h 2455985"/>
                <a:gd name="connsiteX6" fmla="*/ 666218 w 959294"/>
                <a:gd name="connsiteY6" fmla="*/ 2274277 h 2455985"/>
                <a:gd name="connsiteX7" fmla="*/ 648633 w 959294"/>
                <a:gd name="connsiteY7" fmla="*/ 1957754 h 2455985"/>
                <a:gd name="connsiteX8" fmla="*/ 959294 w 959294"/>
                <a:gd name="connsiteY8" fmla="*/ 2455985 h 245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294" h="2455985">
                  <a:moveTo>
                    <a:pt x="818618" y="0"/>
                  </a:moveTo>
                  <a:cubicBezTo>
                    <a:pt x="544102" y="465015"/>
                    <a:pt x="269587" y="930031"/>
                    <a:pt x="191433" y="1090246"/>
                  </a:cubicBezTo>
                  <a:cubicBezTo>
                    <a:pt x="113279" y="1250461"/>
                    <a:pt x="347740" y="920261"/>
                    <a:pt x="349694" y="961292"/>
                  </a:cubicBezTo>
                  <a:cubicBezTo>
                    <a:pt x="351648" y="1002323"/>
                    <a:pt x="197294" y="1181100"/>
                    <a:pt x="203156" y="1336431"/>
                  </a:cubicBezTo>
                  <a:cubicBezTo>
                    <a:pt x="209018" y="1491762"/>
                    <a:pt x="418079" y="1930400"/>
                    <a:pt x="384864" y="1893277"/>
                  </a:cubicBezTo>
                  <a:cubicBezTo>
                    <a:pt x="351649" y="1856154"/>
                    <a:pt x="-43028" y="1050192"/>
                    <a:pt x="3864" y="1113692"/>
                  </a:cubicBezTo>
                  <a:cubicBezTo>
                    <a:pt x="50756" y="1177192"/>
                    <a:pt x="558757" y="2133600"/>
                    <a:pt x="666218" y="2274277"/>
                  </a:cubicBezTo>
                  <a:cubicBezTo>
                    <a:pt x="773679" y="2414954"/>
                    <a:pt x="599787" y="1927469"/>
                    <a:pt x="648633" y="1957754"/>
                  </a:cubicBezTo>
                  <a:cubicBezTo>
                    <a:pt x="697479" y="1988039"/>
                    <a:pt x="828386" y="2222012"/>
                    <a:pt x="959294" y="245598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5355655-CE94-7140-79F7-702C7F1DCFF6}"/>
                </a:ext>
              </a:extLst>
            </p:cNvPr>
            <p:cNvSpPr/>
            <p:nvPr/>
          </p:nvSpPr>
          <p:spPr>
            <a:xfrm>
              <a:off x="3985681" y="2261820"/>
              <a:ext cx="1268019" cy="2638876"/>
            </a:xfrm>
            <a:custGeom>
              <a:avLst/>
              <a:gdLst>
                <a:gd name="connsiteX0" fmla="*/ 773888 w 1268019"/>
                <a:gd name="connsiteY0" fmla="*/ 235195 h 2638876"/>
                <a:gd name="connsiteX1" fmla="*/ 375304 w 1268019"/>
                <a:gd name="connsiteY1" fmla="*/ 1249242 h 2638876"/>
                <a:gd name="connsiteX2" fmla="*/ 404611 w 1268019"/>
                <a:gd name="connsiteY2" fmla="*/ 1196488 h 2638876"/>
                <a:gd name="connsiteX3" fmla="*/ 662519 w 1268019"/>
                <a:gd name="connsiteY3" fmla="*/ 1788503 h 2638876"/>
                <a:gd name="connsiteX4" fmla="*/ 545288 w 1268019"/>
                <a:gd name="connsiteY4" fmla="*/ 1724026 h 2638876"/>
                <a:gd name="connsiteX5" fmla="*/ 943873 w 1268019"/>
                <a:gd name="connsiteY5" fmla="*/ 2222257 h 2638876"/>
                <a:gd name="connsiteX6" fmla="*/ 873534 w 1268019"/>
                <a:gd name="connsiteY6" fmla="*/ 2280872 h 2638876"/>
                <a:gd name="connsiteX7" fmla="*/ 1266257 w 1268019"/>
                <a:gd name="connsiteY7" fmla="*/ 2638426 h 2638876"/>
                <a:gd name="connsiteX8" fmla="*/ 691827 w 1268019"/>
                <a:gd name="connsiteY8" fmla="*/ 2198811 h 2638876"/>
                <a:gd name="connsiteX9" fmla="*/ 6027 w 1268019"/>
                <a:gd name="connsiteY9" fmla="*/ 879965 h 2638876"/>
                <a:gd name="connsiteX10" fmla="*/ 375304 w 1268019"/>
                <a:gd name="connsiteY10" fmla="*/ 1659549 h 2638876"/>
                <a:gd name="connsiteX11" fmla="*/ 691827 w 1268019"/>
                <a:gd name="connsiteY11" fmla="*/ 1237518 h 2638876"/>
                <a:gd name="connsiteX12" fmla="*/ 703550 w 1268019"/>
                <a:gd name="connsiteY12" fmla="*/ 1425088 h 2638876"/>
                <a:gd name="connsiteX13" fmla="*/ 580457 w 1268019"/>
                <a:gd name="connsiteY13" fmla="*/ 734 h 2638876"/>
                <a:gd name="connsiteX14" fmla="*/ 697688 w 1268019"/>
                <a:gd name="connsiteY14" fmla="*/ 1225795 h 2638876"/>
                <a:gd name="connsiteX15" fmla="*/ 768027 w 1268019"/>
                <a:gd name="connsiteY15" fmla="*/ 926857 h 2638876"/>
                <a:gd name="connsiteX16" fmla="*/ 809057 w 1268019"/>
                <a:gd name="connsiteY16" fmla="*/ 1507149 h 2638876"/>
                <a:gd name="connsiteX17" fmla="*/ 908704 w 1268019"/>
                <a:gd name="connsiteY17" fmla="*/ 727565 h 263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8019" h="2638876">
                  <a:moveTo>
                    <a:pt x="773888" y="235195"/>
                  </a:moveTo>
                  <a:cubicBezTo>
                    <a:pt x="605369" y="662111"/>
                    <a:pt x="436850" y="1089027"/>
                    <a:pt x="375304" y="1249242"/>
                  </a:cubicBezTo>
                  <a:cubicBezTo>
                    <a:pt x="313758" y="1409458"/>
                    <a:pt x="356742" y="1106611"/>
                    <a:pt x="404611" y="1196488"/>
                  </a:cubicBezTo>
                  <a:cubicBezTo>
                    <a:pt x="452480" y="1286365"/>
                    <a:pt x="639073" y="1700580"/>
                    <a:pt x="662519" y="1788503"/>
                  </a:cubicBezTo>
                  <a:cubicBezTo>
                    <a:pt x="685965" y="1876426"/>
                    <a:pt x="498396" y="1651734"/>
                    <a:pt x="545288" y="1724026"/>
                  </a:cubicBezTo>
                  <a:cubicBezTo>
                    <a:pt x="592180" y="1796318"/>
                    <a:pt x="889165" y="2129449"/>
                    <a:pt x="943873" y="2222257"/>
                  </a:cubicBezTo>
                  <a:cubicBezTo>
                    <a:pt x="998581" y="2315065"/>
                    <a:pt x="819803" y="2211511"/>
                    <a:pt x="873534" y="2280872"/>
                  </a:cubicBezTo>
                  <a:cubicBezTo>
                    <a:pt x="927265" y="2350233"/>
                    <a:pt x="1296542" y="2652103"/>
                    <a:pt x="1266257" y="2638426"/>
                  </a:cubicBezTo>
                  <a:cubicBezTo>
                    <a:pt x="1235973" y="2624749"/>
                    <a:pt x="901865" y="2491888"/>
                    <a:pt x="691827" y="2198811"/>
                  </a:cubicBezTo>
                  <a:cubicBezTo>
                    <a:pt x="481789" y="1905734"/>
                    <a:pt x="58781" y="969842"/>
                    <a:pt x="6027" y="879965"/>
                  </a:cubicBezTo>
                  <a:cubicBezTo>
                    <a:pt x="-46727" y="790088"/>
                    <a:pt x="261004" y="1599957"/>
                    <a:pt x="375304" y="1659549"/>
                  </a:cubicBezTo>
                  <a:cubicBezTo>
                    <a:pt x="489604" y="1719141"/>
                    <a:pt x="637119" y="1276595"/>
                    <a:pt x="691827" y="1237518"/>
                  </a:cubicBezTo>
                  <a:cubicBezTo>
                    <a:pt x="746535" y="1198441"/>
                    <a:pt x="722112" y="1631219"/>
                    <a:pt x="703550" y="1425088"/>
                  </a:cubicBezTo>
                  <a:cubicBezTo>
                    <a:pt x="684988" y="1218957"/>
                    <a:pt x="581434" y="33949"/>
                    <a:pt x="580457" y="734"/>
                  </a:cubicBezTo>
                  <a:cubicBezTo>
                    <a:pt x="579480" y="-32481"/>
                    <a:pt x="666426" y="1071441"/>
                    <a:pt x="697688" y="1225795"/>
                  </a:cubicBezTo>
                  <a:cubicBezTo>
                    <a:pt x="728950" y="1380149"/>
                    <a:pt x="749466" y="879965"/>
                    <a:pt x="768027" y="926857"/>
                  </a:cubicBezTo>
                  <a:cubicBezTo>
                    <a:pt x="786588" y="973749"/>
                    <a:pt x="785611" y="1540364"/>
                    <a:pt x="809057" y="1507149"/>
                  </a:cubicBezTo>
                  <a:cubicBezTo>
                    <a:pt x="832503" y="1473934"/>
                    <a:pt x="870603" y="1100749"/>
                    <a:pt x="908704" y="72756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2090B1C-86D4-D0E8-C2D0-A2E591387A11}"/>
                </a:ext>
              </a:extLst>
            </p:cNvPr>
            <p:cNvSpPr/>
            <p:nvPr/>
          </p:nvSpPr>
          <p:spPr>
            <a:xfrm>
              <a:off x="6805246" y="1799492"/>
              <a:ext cx="2579077" cy="457200"/>
            </a:xfrm>
            <a:custGeom>
              <a:avLst/>
              <a:gdLst>
                <a:gd name="connsiteX0" fmla="*/ 0 w 2579077"/>
                <a:gd name="connsiteY0" fmla="*/ 0 h 457200"/>
                <a:gd name="connsiteX1" fmla="*/ 674077 w 2579077"/>
                <a:gd name="connsiteY1" fmla="*/ 187570 h 457200"/>
                <a:gd name="connsiteX2" fmla="*/ 111369 w 2579077"/>
                <a:gd name="connsiteY2" fmla="*/ 228600 h 457200"/>
                <a:gd name="connsiteX3" fmla="*/ 1582616 w 2579077"/>
                <a:gd name="connsiteY3" fmla="*/ 158262 h 457200"/>
                <a:gd name="connsiteX4" fmla="*/ 2579077 w 2579077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077" h="457200">
                  <a:moveTo>
                    <a:pt x="0" y="0"/>
                  </a:moveTo>
                  <a:cubicBezTo>
                    <a:pt x="327758" y="74735"/>
                    <a:pt x="655516" y="149470"/>
                    <a:pt x="674077" y="187570"/>
                  </a:cubicBezTo>
                  <a:cubicBezTo>
                    <a:pt x="692638" y="225670"/>
                    <a:pt x="-40054" y="233485"/>
                    <a:pt x="111369" y="228600"/>
                  </a:cubicBezTo>
                  <a:cubicBezTo>
                    <a:pt x="262792" y="223715"/>
                    <a:pt x="1171331" y="120162"/>
                    <a:pt x="1582616" y="158262"/>
                  </a:cubicBezTo>
                  <a:cubicBezTo>
                    <a:pt x="1993901" y="196362"/>
                    <a:pt x="2286489" y="326781"/>
                    <a:pt x="2579077" y="4572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3338ED43-27C2-924E-647D-109AF37E8179}"/>
                </a:ext>
              </a:extLst>
            </p:cNvPr>
            <p:cNvSpPr/>
            <p:nvPr/>
          </p:nvSpPr>
          <p:spPr>
            <a:xfrm>
              <a:off x="8891954" y="1917938"/>
              <a:ext cx="860598" cy="2818185"/>
            </a:xfrm>
            <a:custGeom>
              <a:avLst/>
              <a:gdLst>
                <a:gd name="connsiteX0" fmla="*/ 281354 w 860598"/>
                <a:gd name="connsiteY0" fmla="*/ 74985 h 2818185"/>
                <a:gd name="connsiteX1" fmla="*/ 339969 w 860598"/>
                <a:gd name="connsiteY1" fmla="*/ 104293 h 2818185"/>
                <a:gd name="connsiteX2" fmla="*/ 855784 w 860598"/>
                <a:gd name="connsiteY2" fmla="*/ 1083170 h 2818185"/>
                <a:gd name="connsiteX3" fmla="*/ 609600 w 860598"/>
                <a:gd name="connsiteY3" fmla="*/ 1645877 h 2818185"/>
                <a:gd name="connsiteX4" fmla="*/ 814754 w 860598"/>
                <a:gd name="connsiteY4" fmla="*/ 1604847 h 2818185"/>
                <a:gd name="connsiteX5" fmla="*/ 498231 w 860598"/>
                <a:gd name="connsiteY5" fmla="*/ 2149970 h 2818185"/>
                <a:gd name="connsiteX6" fmla="*/ 597877 w 860598"/>
                <a:gd name="connsiteY6" fmla="*/ 1815862 h 2818185"/>
                <a:gd name="connsiteX7" fmla="*/ 0 w 860598"/>
                <a:gd name="connsiteY7" fmla="*/ 2818185 h 28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598" h="2818185">
                  <a:moveTo>
                    <a:pt x="281354" y="74985"/>
                  </a:moveTo>
                  <a:cubicBezTo>
                    <a:pt x="262792" y="5623"/>
                    <a:pt x="244231" y="-63738"/>
                    <a:pt x="339969" y="104293"/>
                  </a:cubicBezTo>
                  <a:cubicBezTo>
                    <a:pt x="435707" y="272324"/>
                    <a:pt x="810846" y="826239"/>
                    <a:pt x="855784" y="1083170"/>
                  </a:cubicBezTo>
                  <a:cubicBezTo>
                    <a:pt x="900722" y="1340101"/>
                    <a:pt x="616438" y="1558931"/>
                    <a:pt x="609600" y="1645877"/>
                  </a:cubicBezTo>
                  <a:cubicBezTo>
                    <a:pt x="602762" y="1732823"/>
                    <a:pt x="833315" y="1520832"/>
                    <a:pt x="814754" y="1604847"/>
                  </a:cubicBezTo>
                  <a:cubicBezTo>
                    <a:pt x="796193" y="1688862"/>
                    <a:pt x="534377" y="2114801"/>
                    <a:pt x="498231" y="2149970"/>
                  </a:cubicBezTo>
                  <a:cubicBezTo>
                    <a:pt x="462085" y="2185139"/>
                    <a:pt x="680915" y="1704493"/>
                    <a:pt x="597877" y="1815862"/>
                  </a:cubicBezTo>
                  <a:cubicBezTo>
                    <a:pt x="514839" y="1927231"/>
                    <a:pt x="257419" y="2372708"/>
                    <a:pt x="0" y="281818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9A17EDFC-5E1F-35FC-B781-3B0725BF5900}"/>
                </a:ext>
              </a:extLst>
            </p:cNvPr>
            <p:cNvSpPr/>
            <p:nvPr/>
          </p:nvSpPr>
          <p:spPr>
            <a:xfrm>
              <a:off x="9124575" y="2006055"/>
              <a:ext cx="2872884" cy="1843098"/>
            </a:xfrm>
            <a:custGeom>
              <a:avLst/>
              <a:gdLst>
                <a:gd name="connsiteX0" fmla="*/ 37010 w 2872884"/>
                <a:gd name="connsiteY0" fmla="*/ 16176 h 1843098"/>
                <a:gd name="connsiteX1" fmla="*/ 95625 w 2872884"/>
                <a:gd name="connsiteY1" fmla="*/ 63068 h 1843098"/>
                <a:gd name="connsiteX2" fmla="*/ 1701687 w 2872884"/>
                <a:gd name="connsiteY2" fmla="*/ 954022 h 1843098"/>
                <a:gd name="connsiteX3" fmla="*/ 1115533 w 2872884"/>
                <a:gd name="connsiteY3" fmla="*/ 825068 h 1843098"/>
                <a:gd name="connsiteX4" fmla="*/ 1531702 w 2872884"/>
                <a:gd name="connsiteY4" fmla="*/ 1206068 h 1843098"/>
                <a:gd name="connsiteX5" fmla="*/ 1725133 w 2872884"/>
                <a:gd name="connsiteY5" fmla="*/ 1335022 h 1843098"/>
                <a:gd name="connsiteX6" fmla="*/ 2182333 w 2872884"/>
                <a:gd name="connsiteY6" fmla="*/ 848514 h 1843098"/>
                <a:gd name="connsiteX7" fmla="*/ 2856410 w 2872884"/>
                <a:gd name="connsiteY7" fmla="*/ 426483 h 1843098"/>
                <a:gd name="connsiteX8" fmla="*/ 2668840 w 2872884"/>
                <a:gd name="connsiteY8" fmla="*/ 596468 h 1843098"/>
                <a:gd name="connsiteX9" fmla="*/ 2704010 w 2872884"/>
                <a:gd name="connsiteY9" fmla="*/ 696114 h 1843098"/>
                <a:gd name="connsiteX10" fmla="*/ 1953733 w 2872884"/>
                <a:gd name="connsiteY10" fmla="*/ 1803945 h 1843098"/>
                <a:gd name="connsiteX11" fmla="*/ 2199917 w 2872884"/>
                <a:gd name="connsiteY11" fmla="*/ 1551899 h 1843098"/>
                <a:gd name="connsiteX12" fmla="*/ 587994 w 2872884"/>
                <a:gd name="connsiteY12" fmla="*/ 1833253 h 1843098"/>
                <a:gd name="connsiteX13" fmla="*/ 886933 w 2872884"/>
                <a:gd name="connsiteY13" fmla="*/ 1698437 h 1843098"/>
                <a:gd name="connsiteX14" fmla="*/ 869348 w 2872884"/>
                <a:gd name="connsiteY14" fmla="*/ 954022 h 1843098"/>
                <a:gd name="connsiteX15" fmla="*/ 1385163 w 2872884"/>
                <a:gd name="connsiteY15" fmla="*/ 1399499 h 1843098"/>
                <a:gd name="connsiteX16" fmla="*/ 2035794 w 2872884"/>
                <a:gd name="connsiteY16" fmla="*/ 918853 h 1843098"/>
                <a:gd name="connsiteX17" fmla="*/ 2604363 w 2872884"/>
                <a:gd name="connsiteY17" fmla="*/ 403037 h 18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72884" h="1843098">
                  <a:moveTo>
                    <a:pt x="37010" y="16176"/>
                  </a:moveTo>
                  <a:cubicBezTo>
                    <a:pt x="-72406" y="-38532"/>
                    <a:pt x="95625" y="63068"/>
                    <a:pt x="95625" y="63068"/>
                  </a:cubicBezTo>
                  <a:cubicBezTo>
                    <a:pt x="373071" y="219376"/>
                    <a:pt x="1531702" y="827022"/>
                    <a:pt x="1701687" y="954022"/>
                  </a:cubicBezTo>
                  <a:cubicBezTo>
                    <a:pt x="1871672" y="1081022"/>
                    <a:pt x="1143864" y="783060"/>
                    <a:pt x="1115533" y="825068"/>
                  </a:cubicBezTo>
                  <a:cubicBezTo>
                    <a:pt x="1087202" y="867076"/>
                    <a:pt x="1430102" y="1121076"/>
                    <a:pt x="1531702" y="1206068"/>
                  </a:cubicBezTo>
                  <a:cubicBezTo>
                    <a:pt x="1633302" y="1291060"/>
                    <a:pt x="1616695" y="1394614"/>
                    <a:pt x="1725133" y="1335022"/>
                  </a:cubicBezTo>
                  <a:cubicBezTo>
                    <a:pt x="1833571" y="1275430"/>
                    <a:pt x="1993787" y="999937"/>
                    <a:pt x="2182333" y="848514"/>
                  </a:cubicBezTo>
                  <a:cubicBezTo>
                    <a:pt x="2370879" y="697091"/>
                    <a:pt x="2775326" y="468491"/>
                    <a:pt x="2856410" y="426483"/>
                  </a:cubicBezTo>
                  <a:cubicBezTo>
                    <a:pt x="2937494" y="384475"/>
                    <a:pt x="2694240" y="551530"/>
                    <a:pt x="2668840" y="596468"/>
                  </a:cubicBezTo>
                  <a:cubicBezTo>
                    <a:pt x="2643440" y="641406"/>
                    <a:pt x="2823194" y="494868"/>
                    <a:pt x="2704010" y="696114"/>
                  </a:cubicBezTo>
                  <a:cubicBezTo>
                    <a:pt x="2584826" y="897360"/>
                    <a:pt x="2037748" y="1661314"/>
                    <a:pt x="1953733" y="1803945"/>
                  </a:cubicBezTo>
                  <a:cubicBezTo>
                    <a:pt x="1869718" y="1946576"/>
                    <a:pt x="2427540" y="1547014"/>
                    <a:pt x="2199917" y="1551899"/>
                  </a:cubicBezTo>
                  <a:cubicBezTo>
                    <a:pt x="1972294" y="1556784"/>
                    <a:pt x="806825" y="1808830"/>
                    <a:pt x="587994" y="1833253"/>
                  </a:cubicBezTo>
                  <a:cubicBezTo>
                    <a:pt x="369163" y="1857676"/>
                    <a:pt x="840041" y="1844976"/>
                    <a:pt x="886933" y="1698437"/>
                  </a:cubicBezTo>
                  <a:cubicBezTo>
                    <a:pt x="933825" y="1551899"/>
                    <a:pt x="786310" y="1003845"/>
                    <a:pt x="869348" y="954022"/>
                  </a:cubicBezTo>
                  <a:cubicBezTo>
                    <a:pt x="952386" y="904199"/>
                    <a:pt x="1190755" y="1405361"/>
                    <a:pt x="1385163" y="1399499"/>
                  </a:cubicBezTo>
                  <a:cubicBezTo>
                    <a:pt x="1579571" y="1393638"/>
                    <a:pt x="1832594" y="1084930"/>
                    <a:pt x="2035794" y="918853"/>
                  </a:cubicBezTo>
                  <a:cubicBezTo>
                    <a:pt x="2238994" y="752776"/>
                    <a:pt x="2421678" y="577906"/>
                    <a:pt x="2604363" y="403037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8176928E-9897-3E6F-5AC2-8C184E789FCB}"/>
                </a:ext>
              </a:extLst>
            </p:cNvPr>
            <p:cNvSpPr/>
            <p:nvPr/>
          </p:nvSpPr>
          <p:spPr>
            <a:xfrm>
              <a:off x="8955059" y="1901340"/>
              <a:ext cx="3047198" cy="1987018"/>
            </a:xfrm>
            <a:custGeom>
              <a:avLst/>
              <a:gdLst>
                <a:gd name="connsiteX0" fmla="*/ 3047198 w 3047198"/>
                <a:gd name="connsiteY0" fmla="*/ 654135 h 1987018"/>
                <a:gd name="connsiteX1" fmla="*/ 1975352 w 3047198"/>
                <a:gd name="connsiteY1" fmla="*/ 1423200 h 1987018"/>
                <a:gd name="connsiteX2" fmla="*/ 2229688 w 3047198"/>
                <a:gd name="connsiteY2" fmla="*/ 1289977 h 1987018"/>
                <a:gd name="connsiteX3" fmla="*/ 1551458 w 3047198"/>
                <a:gd name="connsiteY3" fmla="*/ 1344477 h 1987018"/>
                <a:gd name="connsiteX4" fmla="*/ 1327399 w 3047198"/>
                <a:gd name="connsiteY4" fmla="*/ 969028 h 1987018"/>
                <a:gd name="connsiteX5" fmla="*/ 1216 w 3047198"/>
                <a:gd name="connsiteY5" fmla="*/ 128 h 1987018"/>
                <a:gd name="connsiteX6" fmla="*/ 1085174 w 3047198"/>
                <a:gd name="connsiteY6" fmla="*/ 902416 h 1987018"/>
                <a:gd name="connsiteX7" fmla="*/ 885338 w 3047198"/>
                <a:gd name="connsiteY7" fmla="*/ 1217309 h 1987018"/>
                <a:gd name="connsiteX8" fmla="*/ 1163897 w 3047198"/>
                <a:gd name="connsiteY8" fmla="*/ 1168864 h 1987018"/>
                <a:gd name="connsiteX9" fmla="*/ 1430345 w 3047198"/>
                <a:gd name="connsiteY9" fmla="*/ 1562480 h 1987018"/>
                <a:gd name="connsiteX10" fmla="*/ 2138854 w 3047198"/>
                <a:gd name="connsiteY10" fmla="*/ 1520090 h 1987018"/>
                <a:gd name="connsiteX11" fmla="*/ 1345566 w 3047198"/>
                <a:gd name="connsiteY11" fmla="*/ 1986374 h 1987018"/>
                <a:gd name="connsiteX12" fmla="*/ 2695971 w 3047198"/>
                <a:gd name="connsiteY12" fmla="*/ 1405034 h 198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7198" h="1987018">
                  <a:moveTo>
                    <a:pt x="3047198" y="654135"/>
                  </a:moveTo>
                  <a:lnTo>
                    <a:pt x="1975352" y="1423200"/>
                  </a:lnTo>
                  <a:cubicBezTo>
                    <a:pt x="1839100" y="1529174"/>
                    <a:pt x="2300337" y="1303098"/>
                    <a:pt x="2229688" y="1289977"/>
                  </a:cubicBezTo>
                  <a:cubicBezTo>
                    <a:pt x="2159039" y="1276857"/>
                    <a:pt x="1701839" y="1397968"/>
                    <a:pt x="1551458" y="1344477"/>
                  </a:cubicBezTo>
                  <a:cubicBezTo>
                    <a:pt x="1401077" y="1290986"/>
                    <a:pt x="1585773" y="1193086"/>
                    <a:pt x="1327399" y="969028"/>
                  </a:cubicBezTo>
                  <a:cubicBezTo>
                    <a:pt x="1069025" y="744970"/>
                    <a:pt x="41587" y="11230"/>
                    <a:pt x="1216" y="128"/>
                  </a:cubicBezTo>
                  <a:cubicBezTo>
                    <a:pt x="-39155" y="-10974"/>
                    <a:pt x="937820" y="699553"/>
                    <a:pt x="1085174" y="902416"/>
                  </a:cubicBezTo>
                  <a:cubicBezTo>
                    <a:pt x="1232528" y="1105279"/>
                    <a:pt x="872218" y="1172901"/>
                    <a:pt x="885338" y="1217309"/>
                  </a:cubicBezTo>
                  <a:cubicBezTo>
                    <a:pt x="898458" y="1261717"/>
                    <a:pt x="1073062" y="1111336"/>
                    <a:pt x="1163897" y="1168864"/>
                  </a:cubicBezTo>
                  <a:cubicBezTo>
                    <a:pt x="1254731" y="1226393"/>
                    <a:pt x="1267852" y="1503942"/>
                    <a:pt x="1430345" y="1562480"/>
                  </a:cubicBezTo>
                  <a:cubicBezTo>
                    <a:pt x="1592838" y="1621018"/>
                    <a:pt x="2152984" y="1449441"/>
                    <a:pt x="2138854" y="1520090"/>
                  </a:cubicBezTo>
                  <a:cubicBezTo>
                    <a:pt x="2124724" y="1590739"/>
                    <a:pt x="1252713" y="2005550"/>
                    <a:pt x="1345566" y="1986374"/>
                  </a:cubicBezTo>
                  <a:cubicBezTo>
                    <a:pt x="1438419" y="1967198"/>
                    <a:pt x="2067195" y="1686116"/>
                    <a:pt x="2695971" y="1405034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9D7A0B75-0EEF-A152-A24A-C76897665822}"/>
                </a:ext>
              </a:extLst>
            </p:cNvPr>
            <p:cNvSpPr/>
            <p:nvPr/>
          </p:nvSpPr>
          <p:spPr>
            <a:xfrm>
              <a:off x="7680306" y="1711080"/>
              <a:ext cx="1984689" cy="2535096"/>
            </a:xfrm>
            <a:custGeom>
              <a:avLst/>
              <a:gdLst>
                <a:gd name="connsiteX0" fmla="*/ 1070078 w 1984689"/>
                <a:gd name="connsiteY0" fmla="*/ 45052 h 2535096"/>
                <a:gd name="connsiteX1" fmla="*/ 1136690 w 1984689"/>
                <a:gd name="connsiteY1" fmla="*/ 123776 h 2535096"/>
                <a:gd name="connsiteX2" fmla="*/ 1790698 w 1984689"/>
                <a:gd name="connsiteY2" fmla="*/ 1098732 h 2535096"/>
                <a:gd name="connsiteX3" fmla="*/ 1451583 w 1984689"/>
                <a:gd name="connsiteY3" fmla="*/ 1764851 h 2535096"/>
                <a:gd name="connsiteX4" fmla="*/ 1960256 w 1984689"/>
                <a:gd name="connsiteY4" fmla="*/ 1686128 h 2535096"/>
                <a:gd name="connsiteX5" fmla="*/ 519016 w 1984689"/>
                <a:gd name="connsiteY5" fmla="*/ 2533916 h 2535096"/>
                <a:gd name="connsiteX6" fmla="*/ 1572695 w 1984689"/>
                <a:gd name="connsiteY6" fmla="*/ 1849630 h 2535096"/>
                <a:gd name="connsiteX7" fmla="*/ 1687752 w 1984689"/>
                <a:gd name="connsiteY7" fmla="*/ 971564 h 2535096"/>
                <a:gd name="connsiteX8" fmla="*/ 827853 w 1984689"/>
                <a:gd name="connsiteY8" fmla="*/ 2037354 h 2535096"/>
                <a:gd name="connsiteX9" fmla="*/ 1633252 w 1984689"/>
                <a:gd name="connsiteY9" fmla="*/ 789895 h 2535096"/>
                <a:gd name="connsiteX10" fmla="*/ 1021633 w 1984689"/>
                <a:gd name="connsiteY10" fmla="*/ 408390 h 2535096"/>
                <a:gd name="connsiteX11" fmla="*/ 52732 w 1984689"/>
                <a:gd name="connsiteY11" fmla="*/ 341778 h 2535096"/>
                <a:gd name="connsiteX12" fmla="*/ 143567 w 1984689"/>
                <a:gd name="connsiteY12" fmla="*/ 456835 h 2535096"/>
                <a:gd name="connsiteX13" fmla="*/ 270735 w 1984689"/>
                <a:gd name="connsiteY13" fmla="*/ 753561 h 2535096"/>
                <a:gd name="connsiteX14" fmla="*/ 410015 w 1984689"/>
                <a:gd name="connsiteY14" fmla="*/ 838340 h 2535096"/>
                <a:gd name="connsiteX15" fmla="*/ 294958 w 1984689"/>
                <a:gd name="connsiteY15" fmla="*/ 1189566 h 2535096"/>
                <a:gd name="connsiteX16" fmla="*/ 410015 w 1984689"/>
                <a:gd name="connsiteY16" fmla="*/ 1250123 h 2535096"/>
                <a:gd name="connsiteX17" fmla="*/ 676462 w 1984689"/>
                <a:gd name="connsiteY17" fmla="*/ 1540793 h 2535096"/>
                <a:gd name="connsiteX18" fmla="*/ 228346 w 1984689"/>
                <a:gd name="connsiteY18" fmla="*/ 2503638 h 25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4689" h="2535096">
                  <a:moveTo>
                    <a:pt x="1070078" y="45052"/>
                  </a:moveTo>
                  <a:cubicBezTo>
                    <a:pt x="1043332" y="-3393"/>
                    <a:pt x="1016587" y="-51837"/>
                    <a:pt x="1136690" y="123776"/>
                  </a:cubicBezTo>
                  <a:cubicBezTo>
                    <a:pt x="1256793" y="299389"/>
                    <a:pt x="1738216" y="825220"/>
                    <a:pt x="1790698" y="1098732"/>
                  </a:cubicBezTo>
                  <a:cubicBezTo>
                    <a:pt x="1843180" y="1372244"/>
                    <a:pt x="1423323" y="1666952"/>
                    <a:pt x="1451583" y="1764851"/>
                  </a:cubicBezTo>
                  <a:cubicBezTo>
                    <a:pt x="1479843" y="1862750"/>
                    <a:pt x="2115684" y="1557951"/>
                    <a:pt x="1960256" y="1686128"/>
                  </a:cubicBezTo>
                  <a:cubicBezTo>
                    <a:pt x="1804828" y="1814306"/>
                    <a:pt x="583609" y="2506666"/>
                    <a:pt x="519016" y="2533916"/>
                  </a:cubicBezTo>
                  <a:cubicBezTo>
                    <a:pt x="454422" y="2561166"/>
                    <a:pt x="1377906" y="2110022"/>
                    <a:pt x="1572695" y="1849630"/>
                  </a:cubicBezTo>
                  <a:cubicBezTo>
                    <a:pt x="1767484" y="1589238"/>
                    <a:pt x="1811892" y="940277"/>
                    <a:pt x="1687752" y="971564"/>
                  </a:cubicBezTo>
                  <a:cubicBezTo>
                    <a:pt x="1563612" y="1002851"/>
                    <a:pt x="836936" y="2067632"/>
                    <a:pt x="827853" y="2037354"/>
                  </a:cubicBezTo>
                  <a:cubicBezTo>
                    <a:pt x="818770" y="2007076"/>
                    <a:pt x="1600955" y="1061389"/>
                    <a:pt x="1633252" y="789895"/>
                  </a:cubicBezTo>
                  <a:cubicBezTo>
                    <a:pt x="1665549" y="518401"/>
                    <a:pt x="1285053" y="483076"/>
                    <a:pt x="1021633" y="408390"/>
                  </a:cubicBezTo>
                  <a:cubicBezTo>
                    <a:pt x="758213" y="333704"/>
                    <a:pt x="199076" y="333704"/>
                    <a:pt x="52732" y="341778"/>
                  </a:cubicBezTo>
                  <a:cubicBezTo>
                    <a:pt x="-93612" y="349852"/>
                    <a:pt x="107233" y="388204"/>
                    <a:pt x="143567" y="456835"/>
                  </a:cubicBezTo>
                  <a:cubicBezTo>
                    <a:pt x="179901" y="525466"/>
                    <a:pt x="226327" y="689977"/>
                    <a:pt x="270735" y="753561"/>
                  </a:cubicBezTo>
                  <a:cubicBezTo>
                    <a:pt x="315143" y="817145"/>
                    <a:pt x="405978" y="765673"/>
                    <a:pt x="410015" y="838340"/>
                  </a:cubicBezTo>
                  <a:cubicBezTo>
                    <a:pt x="414052" y="911008"/>
                    <a:pt x="294958" y="1120936"/>
                    <a:pt x="294958" y="1189566"/>
                  </a:cubicBezTo>
                  <a:cubicBezTo>
                    <a:pt x="294958" y="1258196"/>
                    <a:pt x="346431" y="1191585"/>
                    <a:pt x="410015" y="1250123"/>
                  </a:cubicBezTo>
                  <a:cubicBezTo>
                    <a:pt x="473599" y="1308661"/>
                    <a:pt x="706740" y="1331874"/>
                    <a:pt x="676462" y="1540793"/>
                  </a:cubicBezTo>
                  <a:cubicBezTo>
                    <a:pt x="646184" y="1749712"/>
                    <a:pt x="437265" y="2126675"/>
                    <a:pt x="228346" y="250363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3489ACC-C91B-2487-8684-D0E3E1D2A518}"/>
                </a:ext>
              </a:extLst>
            </p:cNvPr>
            <p:cNvSpPr/>
            <p:nvPr/>
          </p:nvSpPr>
          <p:spPr>
            <a:xfrm>
              <a:off x="8252458" y="3590988"/>
              <a:ext cx="1400707" cy="1974135"/>
            </a:xfrm>
            <a:custGeom>
              <a:avLst/>
              <a:gdLst>
                <a:gd name="connsiteX0" fmla="*/ 1200379 w 1400707"/>
                <a:gd name="connsiteY0" fmla="*/ 0 h 1974135"/>
                <a:gd name="connsiteX1" fmla="*/ 49810 w 1400707"/>
                <a:gd name="connsiteY1" fmla="*/ 1041568 h 1974135"/>
                <a:gd name="connsiteX2" fmla="*/ 322313 w 1400707"/>
                <a:gd name="connsiteY2" fmla="*/ 1029457 h 1974135"/>
                <a:gd name="connsiteX3" fmla="*/ 1351770 w 1400707"/>
                <a:gd name="connsiteY3" fmla="*/ 1205070 h 1974135"/>
                <a:gd name="connsiteX4" fmla="*/ 1206435 w 1400707"/>
                <a:gd name="connsiteY4" fmla="*/ 1592631 h 1974135"/>
                <a:gd name="connsiteX5" fmla="*/ 952098 w 1400707"/>
                <a:gd name="connsiteY5" fmla="*/ 1974135 h 19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707" h="1974135">
                  <a:moveTo>
                    <a:pt x="1200379" y="0"/>
                  </a:moveTo>
                  <a:cubicBezTo>
                    <a:pt x="698266" y="434996"/>
                    <a:pt x="196154" y="869992"/>
                    <a:pt x="49810" y="1041568"/>
                  </a:cubicBezTo>
                  <a:cubicBezTo>
                    <a:pt x="-96534" y="1213144"/>
                    <a:pt x="105320" y="1002207"/>
                    <a:pt x="322313" y="1029457"/>
                  </a:cubicBezTo>
                  <a:cubicBezTo>
                    <a:pt x="539306" y="1056707"/>
                    <a:pt x="1204416" y="1111208"/>
                    <a:pt x="1351770" y="1205070"/>
                  </a:cubicBezTo>
                  <a:cubicBezTo>
                    <a:pt x="1499124" y="1298932"/>
                    <a:pt x="1273047" y="1464454"/>
                    <a:pt x="1206435" y="1592631"/>
                  </a:cubicBezTo>
                  <a:cubicBezTo>
                    <a:pt x="1139823" y="1720808"/>
                    <a:pt x="1045960" y="1847471"/>
                    <a:pt x="952098" y="197413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C4C27A30-9B9F-3549-E61E-C8EA79FAB71E}"/>
                </a:ext>
              </a:extLst>
            </p:cNvPr>
            <p:cNvSpPr/>
            <p:nvPr/>
          </p:nvSpPr>
          <p:spPr>
            <a:xfrm>
              <a:off x="9112843" y="4099661"/>
              <a:ext cx="1198074" cy="1857310"/>
            </a:xfrm>
            <a:custGeom>
              <a:avLst/>
              <a:gdLst>
                <a:gd name="connsiteX0" fmla="*/ 176492 w 1198074"/>
                <a:gd name="connsiteY0" fmla="*/ 0 h 1857310"/>
                <a:gd name="connsiteX1" fmla="*/ 1133282 w 1198074"/>
                <a:gd name="connsiteY1" fmla="*/ 327004 h 1857310"/>
                <a:gd name="connsiteX2" fmla="*/ 1084836 w 1198074"/>
                <a:gd name="connsiteY2" fmla="*/ 484450 h 1857310"/>
                <a:gd name="connsiteX3" fmla="*/ 866834 w 1198074"/>
                <a:gd name="connsiteY3" fmla="*/ 1005234 h 1857310"/>
                <a:gd name="connsiteX4" fmla="*/ 327883 w 1198074"/>
                <a:gd name="connsiteY4" fmla="*/ 1846967 h 1857310"/>
                <a:gd name="connsiteX5" fmla="*/ 515607 w 1198074"/>
                <a:gd name="connsiteY5" fmla="*/ 1410962 h 1857310"/>
                <a:gd name="connsiteX6" fmla="*/ 1024280 w 1198074"/>
                <a:gd name="connsiteY6" fmla="*/ 490506 h 1857310"/>
                <a:gd name="connsiteX7" fmla="*/ 757832 w 1198074"/>
                <a:gd name="connsiteY7" fmla="*/ 327004 h 1857310"/>
                <a:gd name="connsiteX8" fmla="*/ 879 w 1198074"/>
                <a:gd name="connsiteY8" fmla="*/ 211947 h 1857310"/>
                <a:gd name="connsiteX9" fmla="*/ 921334 w 1198074"/>
                <a:gd name="connsiteY9" fmla="*/ 502617 h 1857310"/>
                <a:gd name="connsiteX10" fmla="*/ 400550 w 1198074"/>
                <a:gd name="connsiteY10" fmla="*/ 611618 h 1857310"/>
                <a:gd name="connsiteX11" fmla="*/ 697276 w 1198074"/>
                <a:gd name="connsiteY11" fmla="*/ 805399 h 1857310"/>
                <a:gd name="connsiteX12" fmla="*/ 346050 w 1198074"/>
                <a:gd name="connsiteY12" fmla="*/ 1441240 h 1857310"/>
                <a:gd name="connsiteX13" fmla="*/ 212826 w 1198074"/>
                <a:gd name="connsiteY13" fmla="*/ 1774299 h 185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074" h="1857310">
                  <a:moveTo>
                    <a:pt x="176492" y="0"/>
                  </a:moveTo>
                  <a:cubicBezTo>
                    <a:pt x="579191" y="123131"/>
                    <a:pt x="981891" y="246262"/>
                    <a:pt x="1133282" y="327004"/>
                  </a:cubicBezTo>
                  <a:cubicBezTo>
                    <a:pt x="1284673" y="407746"/>
                    <a:pt x="1129244" y="371412"/>
                    <a:pt x="1084836" y="484450"/>
                  </a:cubicBezTo>
                  <a:cubicBezTo>
                    <a:pt x="1040428" y="597488"/>
                    <a:pt x="992993" y="778148"/>
                    <a:pt x="866834" y="1005234"/>
                  </a:cubicBezTo>
                  <a:cubicBezTo>
                    <a:pt x="740675" y="1232320"/>
                    <a:pt x="386421" y="1779346"/>
                    <a:pt x="327883" y="1846967"/>
                  </a:cubicBezTo>
                  <a:cubicBezTo>
                    <a:pt x="269345" y="1914588"/>
                    <a:pt x="399541" y="1637039"/>
                    <a:pt x="515607" y="1410962"/>
                  </a:cubicBezTo>
                  <a:cubicBezTo>
                    <a:pt x="631673" y="1184885"/>
                    <a:pt x="983909" y="671166"/>
                    <a:pt x="1024280" y="490506"/>
                  </a:cubicBezTo>
                  <a:cubicBezTo>
                    <a:pt x="1064651" y="309846"/>
                    <a:pt x="928399" y="373431"/>
                    <a:pt x="757832" y="327004"/>
                  </a:cubicBezTo>
                  <a:cubicBezTo>
                    <a:pt x="587265" y="280577"/>
                    <a:pt x="-26371" y="182678"/>
                    <a:pt x="879" y="211947"/>
                  </a:cubicBezTo>
                  <a:cubicBezTo>
                    <a:pt x="28129" y="241216"/>
                    <a:pt x="854722" y="436005"/>
                    <a:pt x="921334" y="502617"/>
                  </a:cubicBezTo>
                  <a:cubicBezTo>
                    <a:pt x="987946" y="569229"/>
                    <a:pt x="437893" y="561154"/>
                    <a:pt x="400550" y="611618"/>
                  </a:cubicBezTo>
                  <a:cubicBezTo>
                    <a:pt x="363207" y="662082"/>
                    <a:pt x="706359" y="667129"/>
                    <a:pt x="697276" y="805399"/>
                  </a:cubicBezTo>
                  <a:cubicBezTo>
                    <a:pt x="688193" y="943669"/>
                    <a:pt x="426792" y="1279757"/>
                    <a:pt x="346050" y="1441240"/>
                  </a:cubicBezTo>
                  <a:cubicBezTo>
                    <a:pt x="265308" y="1602723"/>
                    <a:pt x="239067" y="1688511"/>
                    <a:pt x="212826" y="177429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2DDD3FA-4A86-1269-90B4-9A82E58F84FC}"/>
                </a:ext>
              </a:extLst>
            </p:cNvPr>
            <p:cNvSpPr/>
            <p:nvPr/>
          </p:nvSpPr>
          <p:spPr>
            <a:xfrm>
              <a:off x="8932392" y="4947449"/>
              <a:ext cx="811840" cy="1707843"/>
            </a:xfrm>
            <a:custGeom>
              <a:avLst/>
              <a:gdLst>
                <a:gd name="connsiteX0" fmla="*/ 411444 w 811840"/>
                <a:gd name="connsiteY0" fmla="*/ 448117 h 1707843"/>
                <a:gd name="connsiteX1" fmla="*/ 132885 w 811840"/>
                <a:gd name="connsiteY1" fmla="*/ 896233 h 1707843"/>
                <a:gd name="connsiteX2" fmla="*/ 296387 w 811840"/>
                <a:gd name="connsiteY2" fmla="*/ 981012 h 1707843"/>
                <a:gd name="connsiteX3" fmla="*/ 217664 w 811840"/>
                <a:gd name="connsiteY3" fmla="*/ 1192959 h 1707843"/>
                <a:gd name="connsiteX4" fmla="*/ 296387 w 811840"/>
                <a:gd name="connsiteY4" fmla="*/ 1447295 h 1707843"/>
                <a:gd name="connsiteX5" fmla="*/ 320609 w 811840"/>
                <a:gd name="connsiteY5" fmla="*/ 1477574 h 1707843"/>
                <a:gd name="connsiteX6" fmla="*/ 11772 w 811840"/>
                <a:gd name="connsiteY6" fmla="*/ 1289849 h 1707843"/>
                <a:gd name="connsiteX7" fmla="*/ 792948 w 811840"/>
                <a:gd name="connsiteY7" fmla="*/ 1707687 h 1707843"/>
                <a:gd name="connsiteX8" fmla="*/ 544668 w 811840"/>
                <a:gd name="connsiteY8" fmla="*/ 1235348 h 1707843"/>
                <a:gd name="connsiteX9" fmla="*/ 260053 w 811840"/>
                <a:gd name="connsiteY9" fmla="*/ 1083958 h 1707843"/>
                <a:gd name="connsiteX10" fmla="*/ 756615 w 811840"/>
                <a:gd name="connsiteY10" fmla="*/ 0 h 17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1840" h="1707843">
                  <a:moveTo>
                    <a:pt x="411444" y="448117"/>
                  </a:moveTo>
                  <a:cubicBezTo>
                    <a:pt x="281752" y="627767"/>
                    <a:pt x="152061" y="807417"/>
                    <a:pt x="132885" y="896233"/>
                  </a:cubicBezTo>
                  <a:cubicBezTo>
                    <a:pt x="113709" y="985049"/>
                    <a:pt x="282257" y="931558"/>
                    <a:pt x="296387" y="981012"/>
                  </a:cubicBezTo>
                  <a:cubicBezTo>
                    <a:pt x="310517" y="1030466"/>
                    <a:pt x="217664" y="1115245"/>
                    <a:pt x="217664" y="1192959"/>
                  </a:cubicBezTo>
                  <a:cubicBezTo>
                    <a:pt x="217664" y="1270673"/>
                    <a:pt x="279230" y="1399859"/>
                    <a:pt x="296387" y="1447295"/>
                  </a:cubicBezTo>
                  <a:cubicBezTo>
                    <a:pt x="313544" y="1494731"/>
                    <a:pt x="368045" y="1503815"/>
                    <a:pt x="320609" y="1477574"/>
                  </a:cubicBezTo>
                  <a:cubicBezTo>
                    <a:pt x="273173" y="1451333"/>
                    <a:pt x="-66951" y="1251497"/>
                    <a:pt x="11772" y="1289849"/>
                  </a:cubicBezTo>
                  <a:cubicBezTo>
                    <a:pt x="90495" y="1328201"/>
                    <a:pt x="704132" y="1716770"/>
                    <a:pt x="792948" y="1707687"/>
                  </a:cubicBezTo>
                  <a:cubicBezTo>
                    <a:pt x="881764" y="1698604"/>
                    <a:pt x="633484" y="1339303"/>
                    <a:pt x="544668" y="1235348"/>
                  </a:cubicBezTo>
                  <a:cubicBezTo>
                    <a:pt x="455852" y="1131393"/>
                    <a:pt x="224729" y="1289849"/>
                    <a:pt x="260053" y="1083958"/>
                  </a:cubicBezTo>
                  <a:cubicBezTo>
                    <a:pt x="295377" y="878067"/>
                    <a:pt x="525996" y="439033"/>
                    <a:pt x="756615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7180C8A6-D063-4D90-B5FD-8E78C82983B4}"/>
                </a:ext>
              </a:extLst>
            </p:cNvPr>
            <p:cNvSpPr/>
            <p:nvPr/>
          </p:nvSpPr>
          <p:spPr>
            <a:xfrm>
              <a:off x="8012820" y="4550332"/>
              <a:ext cx="1226316" cy="1464135"/>
            </a:xfrm>
            <a:custGeom>
              <a:avLst/>
              <a:gdLst>
                <a:gd name="connsiteX0" fmla="*/ 567806 w 1226316"/>
                <a:gd name="connsiteY0" fmla="*/ 0 h 1464135"/>
                <a:gd name="connsiteX1" fmla="*/ 1222187 w 1226316"/>
                <a:gd name="connsiteY1" fmla="*/ 394362 h 1464135"/>
                <a:gd name="connsiteX2" fmla="*/ 862494 w 1226316"/>
                <a:gd name="connsiteY2" fmla="*/ 91006 h 1464135"/>
                <a:gd name="connsiteX3" fmla="*/ 1200518 w 1226316"/>
                <a:gd name="connsiteY3" fmla="*/ 403029 h 1464135"/>
                <a:gd name="connsiteX4" fmla="*/ 749819 w 1226316"/>
                <a:gd name="connsiteY4" fmla="*/ 767056 h 1464135"/>
                <a:gd name="connsiteX5" fmla="*/ 4431 w 1226316"/>
                <a:gd name="connsiteY5" fmla="*/ 1460440 h 1464135"/>
                <a:gd name="connsiteX6" fmla="*/ 1122513 w 1226316"/>
                <a:gd name="connsiteY6" fmla="*/ 437698 h 14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316" h="1464135">
                  <a:moveTo>
                    <a:pt x="567806" y="0"/>
                  </a:moveTo>
                  <a:cubicBezTo>
                    <a:pt x="870439" y="189597"/>
                    <a:pt x="1173072" y="379194"/>
                    <a:pt x="1222187" y="394362"/>
                  </a:cubicBezTo>
                  <a:cubicBezTo>
                    <a:pt x="1271302" y="409530"/>
                    <a:pt x="866105" y="89562"/>
                    <a:pt x="862494" y="91006"/>
                  </a:cubicBezTo>
                  <a:cubicBezTo>
                    <a:pt x="858883" y="92450"/>
                    <a:pt x="1219297" y="290354"/>
                    <a:pt x="1200518" y="403029"/>
                  </a:cubicBezTo>
                  <a:cubicBezTo>
                    <a:pt x="1181739" y="515704"/>
                    <a:pt x="949167" y="590821"/>
                    <a:pt x="749819" y="767056"/>
                  </a:cubicBezTo>
                  <a:cubicBezTo>
                    <a:pt x="550471" y="943291"/>
                    <a:pt x="-57685" y="1515333"/>
                    <a:pt x="4431" y="1460440"/>
                  </a:cubicBezTo>
                  <a:cubicBezTo>
                    <a:pt x="66547" y="1405547"/>
                    <a:pt x="594530" y="921622"/>
                    <a:pt x="1122513" y="43769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74E6B4F7-E07D-4436-A1C3-1FC4CC2C4088}"/>
                </a:ext>
              </a:extLst>
            </p:cNvPr>
            <p:cNvSpPr/>
            <p:nvPr/>
          </p:nvSpPr>
          <p:spPr>
            <a:xfrm>
              <a:off x="7483987" y="3752940"/>
              <a:ext cx="1309971" cy="2110487"/>
            </a:xfrm>
            <a:custGeom>
              <a:avLst/>
              <a:gdLst>
                <a:gd name="connsiteX0" fmla="*/ 212574 w 1309971"/>
                <a:gd name="connsiteY0" fmla="*/ 0 h 2110487"/>
                <a:gd name="connsiteX1" fmla="*/ 225 w 1309971"/>
                <a:gd name="connsiteY1" fmla="*/ 351026 h 2110487"/>
                <a:gd name="connsiteX2" fmla="*/ 169238 w 1309971"/>
                <a:gd name="connsiteY2" fmla="*/ 524372 h 2110487"/>
                <a:gd name="connsiteX3" fmla="*/ 47895 w 1309971"/>
                <a:gd name="connsiteY3" fmla="*/ 476702 h 2110487"/>
                <a:gd name="connsiteX4" fmla="*/ 1096639 w 1309971"/>
                <a:gd name="connsiteY4" fmla="*/ 1222089 h 2110487"/>
                <a:gd name="connsiteX5" fmla="*/ 1005632 w 1309971"/>
                <a:gd name="connsiteY5" fmla="*/ 1269760 h 2110487"/>
                <a:gd name="connsiteX6" fmla="*/ 1282986 w 1309971"/>
                <a:gd name="connsiteY6" fmla="*/ 1209088 h 2110487"/>
                <a:gd name="connsiteX7" fmla="*/ 229909 w 1309971"/>
                <a:gd name="connsiteY7" fmla="*/ 2110487 h 21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971" h="2110487">
                  <a:moveTo>
                    <a:pt x="212574" y="0"/>
                  </a:moveTo>
                  <a:cubicBezTo>
                    <a:pt x="110011" y="131815"/>
                    <a:pt x="7448" y="263631"/>
                    <a:pt x="225" y="351026"/>
                  </a:cubicBezTo>
                  <a:cubicBezTo>
                    <a:pt x="-6998" y="438421"/>
                    <a:pt x="161293" y="503426"/>
                    <a:pt x="169238" y="524372"/>
                  </a:cubicBezTo>
                  <a:cubicBezTo>
                    <a:pt x="177183" y="545318"/>
                    <a:pt x="-106672" y="360416"/>
                    <a:pt x="47895" y="476702"/>
                  </a:cubicBezTo>
                  <a:cubicBezTo>
                    <a:pt x="202462" y="592988"/>
                    <a:pt x="937016" y="1089913"/>
                    <a:pt x="1096639" y="1222089"/>
                  </a:cubicBezTo>
                  <a:cubicBezTo>
                    <a:pt x="1256262" y="1354265"/>
                    <a:pt x="974574" y="1271927"/>
                    <a:pt x="1005632" y="1269760"/>
                  </a:cubicBezTo>
                  <a:cubicBezTo>
                    <a:pt x="1036690" y="1267593"/>
                    <a:pt x="1412273" y="1068967"/>
                    <a:pt x="1282986" y="1209088"/>
                  </a:cubicBezTo>
                  <a:cubicBezTo>
                    <a:pt x="1153699" y="1349209"/>
                    <a:pt x="691804" y="1729848"/>
                    <a:pt x="229909" y="2110487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287C5BD-C5D9-FC0E-B621-A98EF192A0B4}"/>
                </a:ext>
              </a:extLst>
            </p:cNvPr>
            <p:cNvSpPr/>
            <p:nvPr/>
          </p:nvSpPr>
          <p:spPr>
            <a:xfrm>
              <a:off x="7560412" y="5022700"/>
              <a:ext cx="1258564" cy="1587099"/>
            </a:xfrm>
            <a:custGeom>
              <a:avLst/>
              <a:gdLst>
                <a:gd name="connsiteX0" fmla="*/ 1033215 w 1258564"/>
                <a:gd name="connsiteY0" fmla="*/ 385694 h 1587099"/>
                <a:gd name="connsiteX1" fmla="*/ 335497 w 1258564"/>
                <a:gd name="connsiteY1" fmla="*/ 905732 h 1587099"/>
                <a:gd name="connsiteX2" fmla="*/ 634519 w 1258564"/>
                <a:gd name="connsiteY2" fmla="*/ 1031408 h 1587099"/>
                <a:gd name="connsiteX3" fmla="*/ 331163 w 1258564"/>
                <a:gd name="connsiteY3" fmla="*/ 1031408 h 1587099"/>
                <a:gd name="connsiteX4" fmla="*/ 235823 w 1258564"/>
                <a:gd name="connsiteY4" fmla="*/ 1152750 h 1587099"/>
                <a:gd name="connsiteX5" fmla="*/ 422170 w 1258564"/>
                <a:gd name="connsiteY5" fmla="*/ 1256758 h 1587099"/>
                <a:gd name="connsiteX6" fmla="*/ 27808 w 1258564"/>
                <a:gd name="connsiteY6" fmla="*/ 1521110 h 1587099"/>
                <a:gd name="connsiteX7" fmla="*/ 32142 w 1258564"/>
                <a:gd name="connsiteY7" fmla="*/ 1516777 h 1587099"/>
                <a:gd name="connsiteX8" fmla="*/ 413503 w 1258564"/>
                <a:gd name="connsiteY8" fmla="*/ 1356432 h 1587099"/>
                <a:gd name="connsiteX9" fmla="*/ 348498 w 1258564"/>
                <a:gd name="connsiteY9" fmla="*/ 1586115 h 1587099"/>
                <a:gd name="connsiteX10" fmla="*/ 309495 w 1258564"/>
                <a:gd name="connsiteY10" fmla="*/ 1248091 h 1587099"/>
                <a:gd name="connsiteX11" fmla="*/ 92813 w 1258564"/>
                <a:gd name="connsiteY11" fmla="*/ 1070411 h 1587099"/>
                <a:gd name="connsiteX12" fmla="*/ 1258564 w 1258564"/>
                <a:gd name="connsiteY12" fmla="*/ 0 h 158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564" h="1587099">
                  <a:moveTo>
                    <a:pt x="1033215" y="385694"/>
                  </a:moveTo>
                  <a:cubicBezTo>
                    <a:pt x="717580" y="591903"/>
                    <a:pt x="401946" y="798113"/>
                    <a:pt x="335497" y="905732"/>
                  </a:cubicBezTo>
                  <a:cubicBezTo>
                    <a:pt x="269048" y="1013351"/>
                    <a:pt x="635241" y="1010462"/>
                    <a:pt x="634519" y="1031408"/>
                  </a:cubicBezTo>
                  <a:cubicBezTo>
                    <a:pt x="633797" y="1052354"/>
                    <a:pt x="397612" y="1011184"/>
                    <a:pt x="331163" y="1031408"/>
                  </a:cubicBezTo>
                  <a:cubicBezTo>
                    <a:pt x="264714" y="1051632"/>
                    <a:pt x="220655" y="1115192"/>
                    <a:pt x="235823" y="1152750"/>
                  </a:cubicBezTo>
                  <a:cubicBezTo>
                    <a:pt x="250991" y="1190308"/>
                    <a:pt x="456839" y="1195365"/>
                    <a:pt x="422170" y="1256758"/>
                  </a:cubicBezTo>
                  <a:cubicBezTo>
                    <a:pt x="387501" y="1318151"/>
                    <a:pt x="92813" y="1477774"/>
                    <a:pt x="27808" y="1521110"/>
                  </a:cubicBezTo>
                  <a:cubicBezTo>
                    <a:pt x="-37197" y="1564447"/>
                    <a:pt x="32142" y="1516777"/>
                    <a:pt x="32142" y="1516777"/>
                  </a:cubicBezTo>
                  <a:cubicBezTo>
                    <a:pt x="96424" y="1489331"/>
                    <a:pt x="360777" y="1344876"/>
                    <a:pt x="413503" y="1356432"/>
                  </a:cubicBezTo>
                  <a:cubicBezTo>
                    <a:pt x="466229" y="1367988"/>
                    <a:pt x="365833" y="1604172"/>
                    <a:pt x="348498" y="1586115"/>
                  </a:cubicBezTo>
                  <a:cubicBezTo>
                    <a:pt x="331163" y="1568058"/>
                    <a:pt x="352109" y="1334042"/>
                    <a:pt x="309495" y="1248091"/>
                  </a:cubicBezTo>
                  <a:cubicBezTo>
                    <a:pt x="266881" y="1162140"/>
                    <a:pt x="-65365" y="1278426"/>
                    <a:pt x="92813" y="1070411"/>
                  </a:cubicBezTo>
                  <a:cubicBezTo>
                    <a:pt x="250991" y="862396"/>
                    <a:pt x="754777" y="431198"/>
                    <a:pt x="1258564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E22F1381-E9B4-2DB4-2435-9A2DADABB147}"/>
                </a:ext>
              </a:extLst>
            </p:cNvPr>
            <p:cNvSpPr/>
            <p:nvPr/>
          </p:nvSpPr>
          <p:spPr>
            <a:xfrm>
              <a:off x="4796337" y="4023360"/>
              <a:ext cx="2926826" cy="710083"/>
            </a:xfrm>
            <a:custGeom>
              <a:avLst/>
              <a:gdLst>
                <a:gd name="connsiteX0" fmla="*/ 2926826 w 2926826"/>
                <a:gd name="connsiteY0" fmla="*/ 0 h 710083"/>
                <a:gd name="connsiteX1" fmla="*/ 1182432 w 2926826"/>
                <a:gd name="connsiteY1" fmla="*/ 562708 h 710083"/>
                <a:gd name="connsiteX2" fmla="*/ 1421583 w 2926826"/>
                <a:gd name="connsiteY2" fmla="*/ 562708 h 710083"/>
                <a:gd name="connsiteX3" fmla="*/ 971417 w 2926826"/>
                <a:gd name="connsiteY3" fmla="*/ 675249 h 710083"/>
                <a:gd name="connsiteX4" fmla="*/ 28881 w 2926826"/>
                <a:gd name="connsiteY4" fmla="*/ 675249 h 710083"/>
                <a:gd name="connsiteX5" fmla="*/ 2181238 w 2926826"/>
                <a:gd name="connsiteY5" fmla="*/ 267286 h 710083"/>
                <a:gd name="connsiteX6" fmla="*/ 1632598 w 2926826"/>
                <a:gd name="connsiteY6" fmla="*/ 267286 h 710083"/>
                <a:gd name="connsiteX7" fmla="*/ 2378186 w 2926826"/>
                <a:gd name="connsiteY7" fmla="*/ 211015 h 71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826" h="710083">
                  <a:moveTo>
                    <a:pt x="2926826" y="0"/>
                  </a:moveTo>
                  <a:lnTo>
                    <a:pt x="1182432" y="562708"/>
                  </a:lnTo>
                  <a:cubicBezTo>
                    <a:pt x="931558" y="656493"/>
                    <a:pt x="1456752" y="543951"/>
                    <a:pt x="1421583" y="562708"/>
                  </a:cubicBezTo>
                  <a:cubicBezTo>
                    <a:pt x="1386414" y="581465"/>
                    <a:pt x="1203534" y="656492"/>
                    <a:pt x="971417" y="675249"/>
                  </a:cubicBezTo>
                  <a:cubicBezTo>
                    <a:pt x="739300" y="694006"/>
                    <a:pt x="-172756" y="743243"/>
                    <a:pt x="28881" y="675249"/>
                  </a:cubicBezTo>
                  <a:cubicBezTo>
                    <a:pt x="230518" y="607255"/>
                    <a:pt x="1913952" y="335280"/>
                    <a:pt x="2181238" y="267286"/>
                  </a:cubicBezTo>
                  <a:cubicBezTo>
                    <a:pt x="2448524" y="199292"/>
                    <a:pt x="1599773" y="276664"/>
                    <a:pt x="1632598" y="267286"/>
                  </a:cubicBezTo>
                  <a:cubicBezTo>
                    <a:pt x="1665423" y="257908"/>
                    <a:pt x="2021804" y="234461"/>
                    <a:pt x="2378186" y="21101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218D3BF-E31D-E1B1-C0AE-98129AFF55E6}"/>
                </a:ext>
              </a:extLst>
            </p:cNvPr>
            <p:cNvSpPr/>
            <p:nvPr/>
          </p:nvSpPr>
          <p:spPr>
            <a:xfrm>
              <a:off x="5542671" y="4543865"/>
              <a:ext cx="2616600" cy="2200947"/>
            </a:xfrm>
            <a:custGeom>
              <a:avLst/>
              <a:gdLst>
                <a:gd name="connsiteX0" fmla="*/ 0 w 2616600"/>
                <a:gd name="connsiteY0" fmla="*/ 0 h 2200947"/>
                <a:gd name="connsiteX1" fmla="*/ 1195754 w 2616600"/>
                <a:gd name="connsiteY1" fmla="*/ 1336430 h 2200947"/>
                <a:gd name="connsiteX2" fmla="*/ 844061 w 2616600"/>
                <a:gd name="connsiteY2" fmla="*/ 1237957 h 2200947"/>
                <a:gd name="connsiteX3" fmla="*/ 1378634 w 2616600"/>
                <a:gd name="connsiteY3" fmla="*/ 1730326 h 2200947"/>
                <a:gd name="connsiteX4" fmla="*/ 1983544 w 2616600"/>
                <a:gd name="connsiteY4" fmla="*/ 2180492 h 2200947"/>
                <a:gd name="connsiteX5" fmla="*/ 2616591 w 2616600"/>
                <a:gd name="connsiteY5" fmla="*/ 2124221 h 2200947"/>
                <a:gd name="connsiteX6" fmla="*/ 1969477 w 2616600"/>
                <a:gd name="connsiteY6" fmla="*/ 2124221 h 2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6600" h="2200947">
                  <a:moveTo>
                    <a:pt x="0" y="0"/>
                  </a:moveTo>
                  <a:cubicBezTo>
                    <a:pt x="527538" y="565052"/>
                    <a:pt x="1055077" y="1130104"/>
                    <a:pt x="1195754" y="1336430"/>
                  </a:cubicBezTo>
                  <a:cubicBezTo>
                    <a:pt x="1336431" y="1542756"/>
                    <a:pt x="813581" y="1172308"/>
                    <a:pt x="844061" y="1237957"/>
                  </a:cubicBezTo>
                  <a:cubicBezTo>
                    <a:pt x="874541" y="1303606"/>
                    <a:pt x="1188720" y="1573237"/>
                    <a:pt x="1378634" y="1730326"/>
                  </a:cubicBezTo>
                  <a:cubicBezTo>
                    <a:pt x="1568548" y="1887415"/>
                    <a:pt x="1777218" y="2114843"/>
                    <a:pt x="1983544" y="2180492"/>
                  </a:cubicBezTo>
                  <a:cubicBezTo>
                    <a:pt x="2189870" y="2246141"/>
                    <a:pt x="2618935" y="2133599"/>
                    <a:pt x="2616591" y="2124221"/>
                  </a:cubicBezTo>
                  <a:cubicBezTo>
                    <a:pt x="2614247" y="2114843"/>
                    <a:pt x="2291862" y="2119532"/>
                    <a:pt x="1969477" y="2124221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ACF1F7F1-6129-237D-B272-CC3B79D2E94A}"/>
                </a:ext>
              </a:extLst>
            </p:cNvPr>
            <p:cNvSpPr/>
            <p:nvPr/>
          </p:nvSpPr>
          <p:spPr>
            <a:xfrm>
              <a:off x="5321552" y="4288055"/>
              <a:ext cx="1517197" cy="2252311"/>
            </a:xfrm>
            <a:custGeom>
              <a:avLst/>
              <a:gdLst>
                <a:gd name="connsiteX0" fmla="*/ 169661 w 1517197"/>
                <a:gd name="connsiteY0" fmla="*/ 0 h 2252311"/>
                <a:gd name="connsiteX1" fmla="*/ 1219 w 1517197"/>
                <a:gd name="connsiteY1" fmla="*/ 606391 h 2252311"/>
                <a:gd name="connsiteX2" fmla="*/ 246663 w 1517197"/>
                <a:gd name="connsiteY2" fmla="*/ 948088 h 2252311"/>
                <a:gd name="connsiteX3" fmla="*/ 25282 w 1517197"/>
                <a:gd name="connsiteY3" fmla="*/ 452387 h 2252311"/>
                <a:gd name="connsiteX4" fmla="*/ 549859 w 1517197"/>
                <a:gd name="connsiteY4" fmla="*/ 1294598 h 2252311"/>
                <a:gd name="connsiteX5" fmla="*/ 862680 w 1517197"/>
                <a:gd name="connsiteY5" fmla="*/ 1804737 h 2252311"/>
                <a:gd name="connsiteX6" fmla="*/ 790490 w 1517197"/>
                <a:gd name="connsiteY6" fmla="*/ 1746985 h 2252311"/>
                <a:gd name="connsiteX7" fmla="*/ 1112936 w 1517197"/>
                <a:gd name="connsiteY7" fmla="*/ 2016492 h 2252311"/>
                <a:gd name="connsiteX8" fmla="*/ 1517197 w 1517197"/>
                <a:gd name="connsiteY8" fmla="*/ 2252311 h 22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197" h="2252311">
                  <a:moveTo>
                    <a:pt x="169661" y="0"/>
                  </a:moveTo>
                  <a:cubicBezTo>
                    <a:pt x="79023" y="224188"/>
                    <a:pt x="-11615" y="448377"/>
                    <a:pt x="1219" y="606391"/>
                  </a:cubicBezTo>
                  <a:cubicBezTo>
                    <a:pt x="14053" y="764405"/>
                    <a:pt x="242653" y="973755"/>
                    <a:pt x="246663" y="948088"/>
                  </a:cubicBezTo>
                  <a:cubicBezTo>
                    <a:pt x="250674" y="922421"/>
                    <a:pt x="-25251" y="394635"/>
                    <a:pt x="25282" y="452387"/>
                  </a:cubicBezTo>
                  <a:cubicBezTo>
                    <a:pt x="75815" y="510139"/>
                    <a:pt x="410293" y="1069206"/>
                    <a:pt x="549859" y="1294598"/>
                  </a:cubicBezTo>
                  <a:cubicBezTo>
                    <a:pt x="689425" y="1519990"/>
                    <a:pt x="822575" y="1729339"/>
                    <a:pt x="862680" y="1804737"/>
                  </a:cubicBezTo>
                  <a:cubicBezTo>
                    <a:pt x="902785" y="1880135"/>
                    <a:pt x="748781" y="1711693"/>
                    <a:pt x="790490" y="1746985"/>
                  </a:cubicBezTo>
                  <a:cubicBezTo>
                    <a:pt x="832199" y="1782277"/>
                    <a:pt x="991818" y="1932271"/>
                    <a:pt x="1112936" y="2016492"/>
                  </a:cubicBezTo>
                  <a:cubicBezTo>
                    <a:pt x="1234054" y="2100713"/>
                    <a:pt x="1375625" y="2176512"/>
                    <a:pt x="1517197" y="2252311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4C84AF3-3BA4-E0D3-EAF7-26208A09D280}"/>
                </a:ext>
              </a:extLst>
            </p:cNvPr>
            <p:cNvSpPr/>
            <p:nvPr/>
          </p:nvSpPr>
          <p:spPr>
            <a:xfrm>
              <a:off x="6290109" y="6107229"/>
              <a:ext cx="1766029" cy="727964"/>
            </a:xfrm>
            <a:custGeom>
              <a:avLst/>
              <a:gdLst>
                <a:gd name="connsiteX0" fmla="*/ 0 w 1766029"/>
                <a:gd name="connsiteY0" fmla="*/ 0 h 727964"/>
                <a:gd name="connsiteX1" fmla="*/ 774834 w 1766029"/>
                <a:gd name="connsiteY1" fmla="*/ 519765 h 727964"/>
                <a:gd name="connsiteX2" fmla="*/ 745958 w 1766029"/>
                <a:gd name="connsiteY2" fmla="*/ 606392 h 727964"/>
                <a:gd name="connsiteX3" fmla="*/ 875899 w 1766029"/>
                <a:gd name="connsiteY3" fmla="*/ 693019 h 727964"/>
                <a:gd name="connsiteX4" fmla="*/ 668956 w 1766029"/>
                <a:gd name="connsiteY4" fmla="*/ 673769 h 727964"/>
                <a:gd name="connsiteX5" fmla="*/ 1708485 w 1766029"/>
                <a:gd name="connsiteY5" fmla="*/ 726708 h 727964"/>
                <a:gd name="connsiteX6" fmla="*/ 1592982 w 1766029"/>
                <a:gd name="connsiteY6" fmla="*/ 611205 h 727964"/>
                <a:gd name="connsiteX7" fmla="*/ 1265723 w 1766029"/>
                <a:gd name="connsiteY7" fmla="*/ 717083 h 727964"/>
                <a:gd name="connsiteX8" fmla="*/ 452388 w 1766029"/>
                <a:gd name="connsiteY8" fmla="*/ 688207 h 7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029" h="727964">
                  <a:moveTo>
                    <a:pt x="0" y="0"/>
                  </a:moveTo>
                  <a:cubicBezTo>
                    <a:pt x="325254" y="209350"/>
                    <a:pt x="650508" y="418700"/>
                    <a:pt x="774834" y="519765"/>
                  </a:cubicBezTo>
                  <a:cubicBezTo>
                    <a:pt x="899160" y="620830"/>
                    <a:pt x="729114" y="577516"/>
                    <a:pt x="745958" y="606392"/>
                  </a:cubicBezTo>
                  <a:cubicBezTo>
                    <a:pt x="762802" y="635268"/>
                    <a:pt x="888733" y="681790"/>
                    <a:pt x="875899" y="693019"/>
                  </a:cubicBezTo>
                  <a:cubicBezTo>
                    <a:pt x="863065" y="704248"/>
                    <a:pt x="530192" y="668154"/>
                    <a:pt x="668956" y="673769"/>
                  </a:cubicBezTo>
                  <a:cubicBezTo>
                    <a:pt x="807720" y="679384"/>
                    <a:pt x="1554481" y="737135"/>
                    <a:pt x="1708485" y="726708"/>
                  </a:cubicBezTo>
                  <a:cubicBezTo>
                    <a:pt x="1862489" y="716281"/>
                    <a:pt x="1666776" y="612809"/>
                    <a:pt x="1592982" y="611205"/>
                  </a:cubicBezTo>
                  <a:cubicBezTo>
                    <a:pt x="1519188" y="609601"/>
                    <a:pt x="1455822" y="704249"/>
                    <a:pt x="1265723" y="717083"/>
                  </a:cubicBezTo>
                  <a:cubicBezTo>
                    <a:pt x="1075624" y="729917"/>
                    <a:pt x="764006" y="709062"/>
                    <a:pt x="452388" y="688207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220D7FFD-A883-00B8-155D-60CB7F791B57}"/>
                </a:ext>
              </a:extLst>
            </p:cNvPr>
            <p:cNvSpPr/>
            <p:nvPr/>
          </p:nvSpPr>
          <p:spPr>
            <a:xfrm>
              <a:off x="5600574" y="4104167"/>
              <a:ext cx="1636654" cy="2558903"/>
            </a:xfrm>
            <a:custGeom>
              <a:avLst/>
              <a:gdLst>
                <a:gd name="connsiteX0" fmla="*/ 247333 w 1636654"/>
                <a:gd name="connsiteY0" fmla="*/ 0 h 2558903"/>
                <a:gd name="connsiteX1" fmla="*/ 77212 w 1636654"/>
                <a:gd name="connsiteY1" fmla="*/ 800986 h 2558903"/>
                <a:gd name="connsiteX2" fmla="*/ 318217 w 1636654"/>
                <a:gd name="connsiteY2" fmla="*/ 1339703 h 2558903"/>
                <a:gd name="connsiteX3" fmla="*/ 6328 w 1636654"/>
                <a:gd name="connsiteY3" fmla="*/ 744280 h 2558903"/>
                <a:gd name="connsiteX4" fmla="*/ 665547 w 1636654"/>
                <a:gd name="connsiteY4" fmla="*/ 1779182 h 2558903"/>
                <a:gd name="connsiteX5" fmla="*/ 615928 w 1636654"/>
                <a:gd name="connsiteY5" fmla="*/ 1743740 h 2558903"/>
                <a:gd name="connsiteX6" fmla="*/ 679724 w 1636654"/>
                <a:gd name="connsiteY6" fmla="*/ 2140689 h 2558903"/>
                <a:gd name="connsiteX7" fmla="*/ 1140468 w 1636654"/>
                <a:gd name="connsiteY7" fmla="*/ 1701210 h 2558903"/>
                <a:gd name="connsiteX8" fmla="*/ 934905 w 1636654"/>
                <a:gd name="connsiteY8" fmla="*/ 1977656 h 2558903"/>
                <a:gd name="connsiteX9" fmla="*/ 1551593 w 1636654"/>
                <a:gd name="connsiteY9" fmla="*/ 2346252 h 2558903"/>
                <a:gd name="connsiteX10" fmla="*/ 1331854 w 1636654"/>
                <a:gd name="connsiteY10" fmla="*/ 2268280 h 2558903"/>
                <a:gd name="connsiteX11" fmla="*/ 1636654 w 1636654"/>
                <a:gd name="connsiteY11" fmla="*/ 2558903 h 25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6654" h="2558903">
                  <a:moveTo>
                    <a:pt x="247333" y="0"/>
                  </a:moveTo>
                  <a:cubicBezTo>
                    <a:pt x="156365" y="288851"/>
                    <a:pt x="65398" y="577702"/>
                    <a:pt x="77212" y="800986"/>
                  </a:cubicBezTo>
                  <a:cubicBezTo>
                    <a:pt x="89026" y="1024270"/>
                    <a:pt x="330031" y="1349154"/>
                    <a:pt x="318217" y="1339703"/>
                  </a:cubicBezTo>
                  <a:cubicBezTo>
                    <a:pt x="306403" y="1330252"/>
                    <a:pt x="-51560" y="671034"/>
                    <a:pt x="6328" y="744280"/>
                  </a:cubicBezTo>
                  <a:cubicBezTo>
                    <a:pt x="64216" y="817526"/>
                    <a:pt x="563947" y="1612605"/>
                    <a:pt x="665547" y="1779182"/>
                  </a:cubicBezTo>
                  <a:cubicBezTo>
                    <a:pt x="767147" y="1945759"/>
                    <a:pt x="613565" y="1683489"/>
                    <a:pt x="615928" y="1743740"/>
                  </a:cubicBezTo>
                  <a:cubicBezTo>
                    <a:pt x="618291" y="1803991"/>
                    <a:pt x="592301" y="2147777"/>
                    <a:pt x="679724" y="2140689"/>
                  </a:cubicBezTo>
                  <a:cubicBezTo>
                    <a:pt x="767147" y="2133601"/>
                    <a:pt x="1097938" y="1728382"/>
                    <a:pt x="1140468" y="1701210"/>
                  </a:cubicBezTo>
                  <a:cubicBezTo>
                    <a:pt x="1182998" y="1674038"/>
                    <a:pt x="866384" y="1870149"/>
                    <a:pt x="934905" y="1977656"/>
                  </a:cubicBezTo>
                  <a:cubicBezTo>
                    <a:pt x="1003426" y="2085163"/>
                    <a:pt x="1485435" y="2297815"/>
                    <a:pt x="1551593" y="2346252"/>
                  </a:cubicBezTo>
                  <a:cubicBezTo>
                    <a:pt x="1617751" y="2394689"/>
                    <a:pt x="1317677" y="2232838"/>
                    <a:pt x="1331854" y="2268280"/>
                  </a:cubicBezTo>
                  <a:cubicBezTo>
                    <a:pt x="1346031" y="2303722"/>
                    <a:pt x="1491342" y="2431312"/>
                    <a:pt x="1636654" y="255890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61E4BEA9-4624-7B17-33CC-4E46FC4C3600}"/>
                </a:ext>
              </a:extLst>
            </p:cNvPr>
            <p:cNvSpPr/>
            <p:nvPr/>
          </p:nvSpPr>
          <p:spPr>
            <a:xfrm>
              <a:off x="4600353" y="2091070"/>
              <a:ext cx="952454" cy="1725451"/>
            </a:xfrm>
            <a:custGeom>
              <a:avLst/>
              <a:gdLst>
                <a:gd name="connsiteX0" fmla="*/ 0 w 952454"/>
                <a:gd name="connsiteY0" fmla="*/ 0 h 1725451"/>
                <a:gd name="connsiteX1" fmla="*/ 907312 w 952454"/>
                <a:gd name="connsiteY1" fmla="*/ 1651590 h 1725451"/>
                <a:gd name="connsiteX2" fmla="*/ 815163 w 952454"/>
                <a:gd name="connsiteY2" fmla="*/ 1453116 h 1725451"/>
                <a:gd name="connsiteX3" fmla="*/ 815163 w 952454"/>
                <a:gd name="connsiteY3" fmla="*/ 1587795 h 1725451"/>
                <a:gd name="connsiteX4" fmla="*/ 361507 w 952454"/>
                <a:gd name="connsiteY4" fmla="*/ 985283 h 1725451"/>
                <a:gd name="connsiteX5" fmla="*/ 595424 w 952454"/>
                <a:gd name="connsiteY5" fmla="*/ 1049079 h 1725451"/>
                <a:gd name="connsiteX6" fmla="*/ 680484 w 952454"/>
                <a:gd name="connsiteY6" fmla="*/ 1332614 h 1725451"/>
                <a:gd name="connsiteX7" fmla="*/ 63796 w 952454"/>
                <a:gd name="connsiteY7" fmla="*/ 283535 h 1725451"/>
                <a:gd name="connsiteX8" fmla="*/ 226828 w 952454"/>
                <a:gd name="connsiteY8" fmla="*/ 588335 h 1725451"/>
                <a:gd name="connsiteX9" fmla="*/ 226828 w 952454"/>
                <a:gd name="connsiteY9" fmla="*/ 340242 h 17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454" h="1725451">
                  <a:moveTo>
                    <a:pt x="0" y="0"/>
                  </a:moveTo>
                  <a:lnTo>
                    <a:pt x="907312" y="1651590"/>
                  </a:lnTo>
                  <a:cubicBezTo>
                    <a:pt x="1043173" y="1893776"/>
                    <a:pt x="830521" y="1463749"/>
                    <a:pt x="815163" y="1453116"/>
                  </a:cubicBezTo>
                  <a:cubicBezTo>
                    <a:pt x="799805" y="1442483"/>
                    <a:pt x="890772" y="1665767"/>
                    <a:pt x="815163" y="1587795"/>
                  </a:cubicBezTo>
                  <a:cubicBezTo>
                    <a:pt x="739554" y="1509823"/>
                    <a:pt x="398130" y="1075069"/>
                    <a:pt x="361507" y="985283"/>
                  </a:cubicBezTo>
                  <a:cubicBezTo>
                    <a:pt x="324884" y="895497"/>
                    <a:pt x="542261" y="991191"/>
                    <a:pt x="595424" y="1049079"/>
                  </a:cubicBezTo>
                  <a:cubicBezTo>
                    <a:pt x="648587" y="1106968"/>
                    <a:pt x="769089" y="1460205"/>
                    <a:pt x="680484" y="1332614"/>
                  </a:cubicBezTo>
                  <a:cubicBezTo>
                    <a:pt x="591879" y="1205023"/>
                    <a:pt x="139405" y="407581"/>
                    <a:pt x="63796" y="283535"/>
                  </a:cubicBezTo>
                  <a:cubicBezTo>
                    <a:pt x="-11813" y="159489"/>
                    <a:pt x="199656" y="578884"/>
                    <a:pt x="226828" y="588335"/>
                  </a:cubicBezTo>
                  <a:cubicBezTo>
                    <a:pt x="254000" y="597786"/>
                    <a:pt x="240414" y="469014"/>
                    <a:pt x="226828" y="340242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55702917-D90A-E3C6-CCDC-F9B46BF09F28}"/>
                </a:ext>
              </a:extLst>
            </p:cNvPr>
            <p:cNvSpPr/>
            <p:nvPr/>
          </p:nvSpPr>
          <p:spPr>
            <a:xfrm>
              <a:off x="4489178" y="4813005"/>
              <a:ext cx="1514673" cy="1134139"/>
            </a:xfrm>
            <a:custGeom>
              <a:avLst/>
              <a:gdLst>
                <a:gd name="connsiteX0" fmla="*/ 784571 w 1514673"/>
                <a:gd name="connsiteY0" fmla="*/ 0 h 1134139"/>
                <a:gd name="connsiteX1" fmla="*/ 75734 w 1514673"/>
                <a:gd name="connsiteY1" fmla="*/ 949842 h 1134139"/>
                <a:gd name="connsiteX2" fmla="*/ 252943 w 1514673"/>
                <a:gd name="connsiteY2" fmla="*/ 687572 h 1134139"/>
                <a:gd name="connsiteX3" fmla="*/ 4850 w 1514673"/>
                <a:gd name="connsiteY3" fmla="*/ 1027814 h 1134139"/>
                <a:gd name="connsiteX4" fmla="*/ 522301 w 1514673"/>
                <a:gd name="connsiteY4" fmla="*/ 1049079 h 1134139"/>
                <a:gd name="connsiteX5" fmla="*/ 359269 w 1514673"/>
                <a:gd name="connsiteY5" fmla="*/ 1077432 h 1134139"/>
                <a:gd name="connsiteX6" fmla="*/ 876720 w 1514673"/>
                <a:gd name="connsiteY6" fmla="*/ 1077432 h 1134139"/>
                <a:gd name="connsiteX7" fmla="*/ 855455 w 1514673"/>
                <a:gd name="connsiteY7" fmla="*/ 1134139 h 1134139"/>
                <a:gd name="connsiteX8" fmla="*/ 1075194 w 1514673"/>
                <a:gd name="connsiteY8" fmla="*/ 1077432 h 1134139"/>
                <a:gd name="connsiteX9" fmla="*/ 1188608 w 1514673"/>
                <a:gd name="connsiteY9" fmla="*/ 1013637 h 1134139"/>
                <a:gd name="connsiteX10" fmla="*/ 1053929 w 1514673"/>
                <a:gd name="connsiteY10" fmla="*/ 793897 h 1134139"/>
                <a:gd name="connsiteX11" fmla="*/ 1266580 w 1514673"/>
                <a:gd name="connsiteY11" fmla="*/ 864781 h 1134139"/>
                <a:gd name="connsiteX12" fmla="*/ 1195696 w 1514673"/>
                <a:gd name="connsiteY12" fmla="*/ 985283 h 1134139"/>
                <a:gd name="connsiteX13" fmla="*/ 997222 w 1514673"/>
                <a:gd name="connsiteY13" fmla="*/ 914400 h 1134139"/>
                <a:gd name="connsiteX14" fmla="*/ 1514673 w 1514673"/>
                <a:gd name="connsiteY14" fmla="*/ 765544 h 11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4673" h="1134139">
                  <a:moveTo>
                    <a:pt x="784571" y="0"/>
                  </a:moveTo>
                  <a:lnTo>
                    <a:pt x="75734" y="949842"/>
                  </a:lnTo>
                  <a:cubicBezTo>
                    <a:pt x="-12871" y="1064437"/>
                    <a:pt x="264757" y="674577"/>
                    <a:pt x="252943" y="687572"/>
                  </a:cubicBezTo>
                  <a:cubicBezTo>
                    <a:pt x="241129" y="700567"/>
                    <a:pt x="-40043" y="967563"/>
                    <a:pt x="4850" y="1027814"/>
                  </a:cubicBezTo>
                  <a:cubicBezTo>
                    <a:pt x="49743" y="1088065"/>
                    <a:pt x="463231" y="1040809"/>
                    <a:pt x="522301" y="1049079"/>
                  </a:cubicBezTo>
                  <a:cubicBezTo>
                    <a:pt x="581371" y="1057349"/>
                    <a:pt x="300199" y="1072707"/>
                    <a:pt x="359269" y="1077432"/>
                  </a:cubicBezTo>
                  <a:cubicBezTo>
                    <a:pt x="418339" y="1082158"/>
                    <a:pt x="794022" y="1067981"/>
                    <a:pt x="876720" y="1077432"/>
                  </a:cubicBezTo>
                  <a:cubicBezTo>
                    <a:pt x="959418" y="1086883"/>
                    <a:pt x="822376" y="1134139"/>
                    <a:pt x="855455" y="1134139"/>
                  </a:cubicBezTo>
                  <a:cubicBezTo>
                    <a:pt x="888534" y="1134139"/>
                    <a:pt x="1019669" y="1097516"/>
                    <a:pt x="1075194" y="1077432"/>
                  </a:cubicBezTo>
                  <a:cubicBezTo>
                    <a:pt x="1130719" y="1057348"/>
                    <a:pt x="1192152" y="1060893"/>
                    <a:pt x="1188608" y="1013637"/>
                  </a:cubicBezTo>
                  <a:cubicBezTo>
                    <a:pt x="1185064" y="966381"/>
                    <a:pt x="1040934" y="818706"/>
                    <a:pt x="1053929" y="793897"/>
                  </a:cubicBezTo>
                  <a:cubicBezTo>
                    <a:pt x="1066924" y="769088"/>
                    <a:pt x="1242952" y="832883"/>
                    <a:pt x="1266580" y="864781"/>
                  </a:cubicBezTo>
                  <a:cubicBezTo>
                    <a:pt x="1290208" y="896679"/>
                    <a:pt x="1240589" y="977013"/>
                    <a:pt x="1195696" y="985283"/>
                  </a:cubicBezTo>
                  <a:cubicBezTo>
                    <a:pt x="1150803" y="993553"/>
                    <a:pt x="944059" y="951023"/>
                    <a:pt x="997222" y="914400"/>
                  </a:cubicBezTo>
                  <a:cubicBezTo>
                    <a:pt x="1050385" y="877777"/>
                    <a:pt x="1282529" y="821660"/>
                    <a:pt x="1514673" y="765544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A767E0F4-2B7D-B273-B34C-A963F580DB9B}"/>
                </a:ext>
              </a:extLst>
            </p:cNvPr>
            <p:cNvSpPr/>
            <p:nvPr/>
          </p:nvSpPr>
          <p:spPr>
            <a:xfrm>
              <a:off x="4295875" y="4657060"/>
              <a:ext cx="1920627" cy="1574266"/>
            </a:xfrm>
            <a:custGeom>
              <a:avLst/>
              <a:gdLst>
                <a:gd name="connsiteX0" fmla="*/ 396627 w 1920627"/>
                <a:gd name="connsiteY0" fmla="*/ 0 h 1574266"/>
                <a:gd name="connsiteX1" fmla="*/ 13855 w 1920627"/>
                <a:gd name="connsiteY1" fmla="*/ 1027814 h 1574266"/>
                <a:gd name="connsiteX2" fmla="*/ 77651 w 1920627"/>
                <a:gd name="connsiteY2" fmla="*/ 1197935 h 1574266"/>
                <a:gd name="connsiteX3" fmla="*/ 77651 w 1920627"/>
                <a:gd name="connsiteY3" fmla="*/ 1254642 h 1574266"/>
                <a:gd name="connsiteX4" fmla="*/ 389539 w 1920627"/>
                <a:gd name="connsiteY4" fmla="*/ 1509824 h 1574266"/>
                <a:gd name="connsiteX5" fmla="*/ 120181 w 1920627"/>
                <a:gd name="connsiteY5" fmla="*/ 1353880 h 1574266"/>
                <a:gd name="connsiteX6" fmla="*/ 1126730 w 1920627"/>
                <a:gd name="connsiteY6" fmla="*/ 1573619 h 1574266"/>
                <a:gd name="connsiteX7" fmla="*/ 1034581 w 1920627"/>
                <a:gd name="connsiteY7" fmla="*/ 1268819 h 1574266"/>
                <a:gd name="connsiteX8" fmla="*/ 1289762 w 1920627"/>
                <a:gd name="connsiteY8" fmla="*/ 1403498 h 1574266"/>
                <a:gd name="connsiteX9" fmla="*/ 1162172 w 1920627"/>
                <a:gd name="connsiteY9" fmla="*/ 1552354 h 1574266"/>
                <a:gd name="connsiteX10" fmla="*/ 1920627 w 1920627"/>
                <a:gd name="connsiteY10" fmla="*/ 1119963 h 15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0627" h="1574266">
                  <a:moveTo>
                    <a:pt x="396627" y="0"/>
                  </a:moveTo>
                  <a:cubicBezTo>
                    <a:pt x="231822" y="414079"/>
                    <a:pt x="67018" y="828158"/>
                    <a:pt x="13855" y="1027814"/>
                  </a:cubicBezTo>
                  <a:cubicBezTo>
                    <a:pt x="-39308" y="1227470"/>
                    <a:pt x="77651" y="1197935"/>
                    <a:pt x="77651" y="1197935"/>
                  </a:cubicBezTo>
                  <a:cubicBezTo>
                    <a:pt x="88284" y="1235740"/>
                    <a:pt x="25670" y="1202661"/>
                    <a:pt x="77651" y="1254642"/>
                  </a:cubicBezTo>
                  <a:cubicBezTo>
                    <a:pt x="129632" y="1306623"/>
                    <a:pt x="382451" y="1493284"/>
                    <a:pt x="389539" y="1509824"/>
                  </a:cubicBezTo>
                  <a:cubicBezTo>
                    <a:pt x="396627" y="1526364"/>
                    <a:pt x="-2684" y="1343248"/>
                    <a:pt x="120181" y="1353880"/>
                  </a:cubicBezTo>
                  <a:cubicBezTo>
                    <a:pt x="243046" y="1364513"/>
                    <a:pt x="974330" y="1587796"/>
                    <a:pt x="1126730" y="1573619"/>
                  </a:cubicBezTo>
                  <a:cubicBezTo>
                    <a:pt x="1279130" y="1559442"/>
                    <a:pt x="1007409" y="1297173"/>
                    <a:pt x="1034581" y="1268819"/>
                  </a:cubicBezTo>
                  <a:cubicBezTo>
                    <a:pt x="1061753" y="1240466"/>
                    <a:pt x="1268497" y="1356242"/>
                    <a:pt x="1289762" y="1403498"/>
                  </a:cubicBezTo>
                  <a:cubicBezTo>
                    <a:pt x="1311027" y="1450754"/>
                    <a:pt x="1057028" y="1599610"/>
                    <a:pt x="1162172" y="1552354"/>
                  </a:cubicBezTo>
                  <a:cubicBezTo>
                    <a:pt x="1267316" y="1505098"/>
                    <a:pt x="1593971" y="1312530"/>
                    <a:pt x="1920627" y="111996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7445AE77-B670-92BA-E190-8E096AAB1ED9}"/>
                </a:ext>
              </a:extLst>
            </p:cNvPr>
            <p:cNvSpPr/>
            <p:nvPr/>
          </p:nvSpPr>
          <p:spPr>
            <a:xfrm>
              <a:off x="4137547" y="4536558"/>
              <a:ext cx="1455179" cy="1687103"/>
            </a:xfrm>
            <a:custGeom>
              <a:avLst/>
              <a:gdLst>
                <a:gd name="connsiteX0" fmla="*/ 512425 w 1455179"/>
                <a:gd name="connsiteY0" fmla="*/ 0 h 1687103"/>
                <a:gd name="connsiteX1" fmla="*/ 23327 w 1455179"/>
                <a:gd name="connsiteY1" fmla="*/ 1389321 h 1687103"/>
                <a:gd name="connsiteX2" fmla="*/ 87123 w 1455179"/>
                <a:gd name="connsiteY2" fmla="*/ 1034902 h 1687103"/>
                <a:gd name="connsiteX3" fmla="*/ 165095 w 1455179"/>
                <a:gd name="connsiteY3" fmla="*/ 1403498 h 1687103"/>
                <a:gd name="connsiteX4" fmla="*/ 377746 w 1455179"/>
                <a:gd name="connsiteY4" fmla="*/ 1687033 h 1687103"/>
                <a:gd name="connsiteX5" fmla="*/ 370658 w 1455179"/>
                <a:gd name="connsiteY5" fmla="*/ 1431851 h 1687103"/>
                <a:gd name="connsiteX6" fmla="*/ 1455179 w 1455179"/>
                <a:gd name="connsiteY6" fmla="*/ 1531089 h 16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179" h="1687103">
                  <a:moveTo>
                    <a:pt x="512425" y="0"/>
                  </a:moveTo>
                  <a:cubicBezTo>
                    <a:pt x="303318" y="608418"/>
                    <a:pt x="94211" y="1216837"/>
                    <a:pt x="23327" y="1389321"/>
                  </a:cubicBezTo>
                  <a:cubicBezTo>
                    <a:pt x="-47557" y="1561805"/>
                    <a:pt x="63495" y="1032539"/>
                    <a:pt x="87123" y="1034902"/>
                  </a:cubicBezTo>
                  <a:cubicBezTo>
                    <a:pt x="110751" y="1037265"/>
                    <a:pt x="116658" y="1294810"/>
                    <a:pt x="165095" y="1403498"/>
                  </a:cubicBezTo>
                  <a:cubicBezTo>
                    <a:pt x="213532" y="1512187"/>
                    <a:pt x="343486" y="1682308"/>
                    <a:pt x="377746" y="1687033"/>
                  </a:cubicBezTo>
                  <a:cubicBezTo>
                    <a:pt x="412006" y="1691758"/>
                    <a:pt x="191086" y="1457842"/>
                    <a:pt x="370658" y="1431851"/>
                  </a:cubicBezTo>
                  <a:cubicBezTo>
                    <a:pt x="550230" y="1405860"/>
                    <a:pt x="1002704" y="1468474"/>
                    <a:pt x="1455179" y="153108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70956052-CD50-DB0B-DF24-A83A2EE755C3}"/>
                </a:ext>
              </a:extLst>
            </p:cNvPr>
            <p:cNvSpPr/>
            <p:nvPr/>
          </p:nvSpPr>
          <p:spPr>
            <a:xfrm>
              <a:off x="8928100" y="5537200"/>
              <a:ext cx="449988" cy="1214943"/>
            </a:xfrm>
            <a:custGeom>
              <a:avLst/>
              <a:gdLst>
                <a:gd name="connsiteX0" fmla="*/ 0 w 449988"/>
                <a:gd name="connsiteY0" fmla="*/ 165100 h 1214943"/>
                <a:gd name="connsiteX1" fmla="*/ 444500 w 449988"/>
                <a:gd name="connsiteY1" fmla="*/ 1206500 h 1214943"/>
                <a:gd name="connsiteX2" fmla="*/ 254000 w 449988"/>
                <a:gd name="connsiteY2" fmla="*/ 622300 h 1214943"/>
                <a:gd name="connsiteX3" fmla="*/ 342900 w 449988"/>
                <a:gd name="connsiteY3" fmla="*/ 0 h 121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88" h="1214943">
                  <a:moveTo>
                    <a:pt x="0" y="165100"/>
                  </a:moveTo>
                  <a:cubicBezTo>
                    <a:pt x="201083" y="647700"/>
                    <a:pt x="402167" y="1130300"/>
                    <a:pt x="444500" y="1206500"/>
                  </a:cubicBezTo>
                  <a:cubicBezTo>
                    <a:pt x="486833" y="1282700"/>
                    <a:pt x="270933" y="823383"/>
                    <a:pt x="254000" y="622300"/>
                  </a:cubicBezTo>
                  <a:cubicBezTo>
                    <a:pt x="237067" y="421217"/>
                    <a:pt x="289983" y="210608"/>
                    <a:pt x="342900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42CDDCB5-5A8D-CFD8-BA2C-8F932FD21DF4}"/>
                </a:ext>
              </a:extLst>
            </p:cNvPr>
            <p:cNvSpPr/>
            <p:nvPr/>
          </p:nvSpPr>
          <p:spPr>
            <a:xfrm>
              <a:off x="2743200" y="1486486"/>
              <a:ext cx="1613095" cy="1818100"/>
            </a:xfrm>
            <a:custGeom>
              <a:avLst/>
              <a:gdLst>
                <a:gd name="connsiteX0" fmla="*/ 0 w 1613095"/>
                <a:gd name="connsiteY0" fmla="*/ 0 h 1818100"/>
                <a:gd name="connsiteX1" fmla="*/ 1256714 w 1613095"/>
                <a:gd name="connsiteY1" fmla="*/ 712763 h 1818100"/>
                <a:gd name="connsiteX2" fmla="*/ 1181686 w 1613095"/>
                <a:gd name="connsiteY2" fmla="*/ 815926 h 1818100"/>
                <a:gd name="connsiteX3" fmla="*/ 825305 w 1613095"/>
                <a:gd name="connsiteY3" fmla="*/ 829994 h 1818100"/>
                <a:gd name="connsiteX4" fmla="*/ 1392702 w 1613095"/>
                <a:gd name="connsiteY4" fmla="*/ 642425 h 1818100"/>
                <a:gd name="connsiteX5" fmla="*/ 1416148 w 1613095"/>
                <a:gd name="connsiteY5" fmla="*/ 942536 h 1818100"/>
                <a:gd name="connsiteX6" fmla="*/ 947225 w 1613095"/>
                <a:gd name="connsiteY6" fmla="*/ 1242646 h 1818100"/>
                <a:gd name="connsiteX7" fmla="*/ 656492 w 1613095"/>
                <a:gd name="connsiteY7" fmla="*/ 1402080 h 1818100"/>
                <a:gd name="connsiteX8" fmla="*/ 1237957 w 1613095"/>
                <a:gd name="connsiteY8" fmla="*/ 1223889 h 1818100"/>
                <a:gd name="connsiteX9" fmla="*/ 1434905 w 1613095"/>
                <a:gd name="connsiteY9" fmla="*/ 1336431 h 1818100"/>
                <a:gd name="connsiteX10" fmla="*/ 1388012 w 1613095"/>
                <a:gd name="connsiteY10" fmla="*/ 1087902 h 1818100"/>
                <a:gd name="connsiteX11" fmla="*/ 1022252 w 1613095"/>
                <a:gd name="connsiteY11" fmla="*/ 1814732 h 1818100"/>
                <a:gd name="connsiteX12" fmla="*/ 1613095 w 1613095"/>
                <a:gd name="connsiteY12" fmla="*/ 740899 h 181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095" h="1818100">
                  <a:moveTo>
                    <a:pt x="0" y="0"/>
                  </a:moveTo>
                  <a:cubicBezTo>
                    <a:pt x="529883" y="288387"/>
                    <a:pt x="1059766" y="576775"/>
                    <a:pt x="1256714" y="712763"/>
                  </a:cubicBezTo>
                  <a:cubicBezTo>
                    <a:pt x="1453662" y="848751"/>
                    <a:pt x="1253587" y="796388"/>
                    <a:pt x="1181686" y="815926"/>
                  </a:cubicBezTo>
                  <a:cubicBezTo>
                    <a:pt x="1109785" y="835464"/>
                    <a:pt x="790136" y="858911"/>
                    <a:pt x="825305" y="829994"/>
                  </a:cubicBezTo>
                  <a:cubicBezTo>
                    <a:pt x="860474" y="801077"/>
                    <a:pt x="1294228" y="623668"/>
                    <a:pt x="1392702" y="642425"/>
                  </a:cubicBezTo>
                  <a:cubicBezTo>
                    <a:pt x="1491176" y="661182"/>
                    <a:pt x="1490394" y="842499"/>
                    <a:pt x="1416148" y="942536"/>
                  </a:cubicBezTo>
                  <a:cubicBezTo>
                    <a:pt x="1341902" y="1042573"/>
                    <a:pt x="1073834" y="1166055"/>
                    <a:pt x="947225" y="1242646"/>
                  </a:cubicBezTo>
                  <a:cubicBezTo>
                    <a:pt x="820616" y="1319237"/>
                    <a:pt x="608037" y="1405206"/>
                    <a:pt x="656492" y="1402080"/>
                  </a:cubicBezTo>
                  <a:cubicBezTo>
                    <a:pt x="704947" y="1398954"/>
                    <a:pt x="1108222" y="1234830"/>
                    <a:pt x="1237957" y="1223889"/>
                  </a:cubicBezTo>
                  <a:cubicBezTo>
                    <a:pt x="1367692" y="1212948"/>
                    <a:pt x="1409896" y="1359095"/>
                    <a:pt x="1434905" y="1336431"/>
                  </a:cubicBezTo>
                  <a:cubicBezTo>
                    <a:pt x="1459914" y="1313767"/>
                    <a:pt x="1456788" y="1008185"/>
                    <a:pt x="1388012" y="1087902"/>
                  </a:cubicBezTo>
                  <a:cubicBezTo>
                    <a:pt x="1319237" y="1167619"/>
                    <a:pt x="984738" y="1872566"/>
                    <a:pt x="1022252" y="1814732"/>
                  </a:cubicBezTo>
                  <a:cubicBezTo>
                    <a:pt x="1059766" y="1756898"/>
                    <a:pt x="1336430" y="1248898"/>
                    <a:pt x="1613095" y="74089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388257D-9438-F489-CDCE-D719595B9771}"/>
                </a:ext>
              </a:extLst>
            </p:cNvPr>
            <p:cNvSpPr/>
            <p:nvPr/>
          </p:nvSpPr>
          <p:spPr>
            <a:xfrm>
              <a:off x="4783015" y="2255520"/>
              <a:ext cx="618530" cy="1397391"/>
            </a:xfrm>
            <a:custGeom>
              <a:avLst/>
              <a:gdLst>
                <a:gd name="connsiteX0" fmla="*/ 0 w 618530"/>
                <a:gd name="connsiteY0" fmla="*/ 0 h 1397391"/>
                <a:gd name="connsiteX1" fmla="*/ 422031 w 618530"/>
                <a:gd name="connsiteY1" fmla="*/ 60960 h 1397391"/>
                <a:gd name="connsiteX2" fmla="*/ 422031 w 618530"/>
                <a:gd name="connsiteY2" fmla="*/ 239151 h 1397391"/>
                <a:gd name="connsiteX3" fmla="*/ 590843 w 618530"/>
                <a:gd name="connsiteY3" fmla="*/ 393895 h 1397391"/>
                <a:gd name="connsiteX4" fmla="*/ 604911 w 618530"/>
                <a:gd name="connsiteY4" fmla="*/ 609600 h 1397391"/>
                <a:gd name="connsiteX5" fmla="*/ 454856 w 618530"/>
                <a:gd name="connsiteY5" fmla="*/ 426720 h 1397391"/>
                <a:gd name="connsiteX6" fmla="*/ 609600 w 618530"/>
                <a:gd name="connsiteY6" fmla="*/ 844062 h 1397391"/>
                <a:gd name="connsiteX7" fmla="*/ 375139 w 618530"/>
                <a:gd name="connsiteY7" fmla="*/ 1298917 h 1397391"/>
                <a:gd name="connsiteX8" fmla="*/ 347003 w 618530"/>
                <a:gd name="connsiteY8" fmla="*/ 1397391 h 13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530" h="1397391">
                  <a:moveTo>
                    <a:pt x="0" y="0"/>
                  </a:moveTo>
                  <a:cubicBezTo>
                    <a:pt x="175846" y="10551"/>
                    <a:pt x="351693" y="21102"/>
                    <a:pt x="422031" y="60960"/>
                  </a:cubicBezTo>
                  <a:cubicBezTo>
                    <a:pt x="492369" y="100818"/>
                    <a:pt x="393896" y="183662"/>
                    <a:pt x="422031" y="239151"/>
                  </a:cubicBezTo>
                  <a:cubicBezTo>
                    <a:pt x="450166" y="294640"/>
                    <a:pt x="560363" y="332154"/>
                    <a:pt x="590843" y="393895"/>
                  </a:cubicBezTo>
                  <a:cubicBezTo>
                    <a:pt x="621323" y="455636"/>
                    <a:pt x="627575" y="604129"/>
                    <a:pt x="604911" y="609600"/>
                  </a:cubicBezTo>
                  <a:cubicBezTo>
                    <a:pt x="582247" y="615071"/>
                    <a:pt x="454075" y="387643"/>
                    <a:pt x="454856" y="426720"/>
                  </a:cubicBezTo>
                  <a:cubicBezTo>
                    <a:pt x="455637" y="465797"/>
                    <a:pt x="622886" y="698696"/>
                    <a:pt x="609600" y="844062"/>
                  </a:cubicBezTo>
                  <a:cubicBezTo>
                    <a:pt x="596314" y="989428"/>
                    <a:pt x="418905" y="1206696"/>
                    <a:pt x="375139" y="1298917"/>
                  </a:cubicBezTo>
                  <a:cubicBezTo>
                    <a:pt x="331373" y="1391138"/>
                    <a:pt x="339188" y="1394264"/>
                    <a:pt x="347003" y="1397391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12B55224-8095-3135-F24E-D07F681E927C}"/>
                </a:ext>
              </a:extLst>
            </p:cNvPr>
            <p:cNvSpPr/>
            <p:nvPr/>
          </p:nvSpPr>
          <p:spPr>
            <a:xfrm>
              <a:off x="5067300" y="2212975"/>
              <a:ext cx="298662" cy="1501775"/>
            </a:xfrm>
            <a:custGeom>
              <a:avLst/>
              <a:gdLst>
                <a:gd name="connsiteX0" fmla="*/ 73025 w 298662"/>
                <a:gd name="connsiteY0" fmla="*/ 0 h 1501775"/>
                <a:gd name="connsiteX1" fmla="*/ 269875 w 298662"/>
                <a:gd name="connsiteY1" fmla="*/ 441325 h 1501775"/>
                <a:gd name="connsiteX2" fmla="*/ 285750 w 298662"/>
                <a:gd name="connsiteY2" fmla="*/ 403225 h 1501775"/>
                <a:gd name="connsiteX3" fmla="*/ 155575 w 298662"/>
                <a:gd name="connsiteY3" fmla="*/ 628650 h 1501775"/>
                <a:gd name="connsiteX4" fmla="*/ 273050 w 298662"/>
                <a:gd name="connsiteY4" fmla="*/ 733425 h 1501775"/>
                <a:gd name="connsiteX5" fmla="*/ 158750 w 298662"/>
                <a:gd name="connsiteY5" fmla="*/ 955675 h 1501775"/>
                <a:gd name="connsiteX6" fmla="*/ 247650 w 298662"/>
                <a:gd name="connsiteY6" fmla="*/ 850900 h 1501775"/>
                <a:gd name="connsiteX7" fmla="*/ 0 w 298662"/>
                <a:gd name="connsiteY7" fmla="*/ 1501775 h 15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2" h="1501775">
                  <a:moveTo>
                    <a:pt x="73025" y="0"/>
                  </a:moveTo>
                  <a:cubicBezTo>
                    <a:pt x="153723" y="187060"/>
                    <a:pt x="234421" y="374121"/>
                    <a:pt x="269875" y="441325"/>
                  </a:cubicBezTo>
                  <a:cubicBezTo>
                    <a:pt x="305329" y="508529"/>
                    <a:pt x="304800" y="372004"/>
                    <a:pt x="285750" y="403225"/>
                  </a:cubicBezTo>
                  <a:cubicBezTo>
                    <a:pt x="266700" y="434446"/>
                    <a:pt x="157692" y="573617"/>
                    <a:pt x="155575" y="628650"/>
                  </a:cubicBezTo>
                  <a:cubicBezTo>
                    <a:pt x="153458" y="683683"/>
                    <a:pt x="272521" y="678921"/>
                    <a:pt x="273050" y="733425"/>
                  </a:cubicBezTo>
                  <a:cubicBezTo>
                    <a:pt x="273579" y="787929"/>
                    <a:pt x="162983" y="936096"/>
                    <a:pt x="158750" y="955675"/>
                  </a:cubicBezTo>
                  <a:cubicBezTo>
                    <a:pt x="154517" y="975254"/>
                    <a:pt x="274108" y="759883"/>
                    <a:pt x="247650" y="850900"/>
                  </a:cubicBezTo>
                  <a:cubicBezTo>
                    <a:pt x="221192" y="941917"/>
                    <a:pt x="110596" y="1221846"/>
                    <a:pt x="0" y="150177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C6133AF4-6170-E6B5-CFAE-44FE1F52871F}"/>
                </a:ext>
              </a:extLst>
            </p:cNvPr>
            <p:cNvSpPr/>
            <p:nvPr/>
          </p:nvSpPr>
          <p:spPr>
            <a:xfrm>
              <a:off x="4622800" y="2241550"/>
              <a:ext cx="461252" cy="1343025"/>
            </a:xfrm>
            <a:custGeom>
              <a:avLst/>
              <a:gdLst>
                <a:gd name="connsiteX0" fmla="*/ 314325 w 461252"/>
                <a:gd name="connsiteY0" fmla="*/ 0 h 1343025"/>
                <a:gd name="connsiteX1" fmla="*/ 460375 w 461252"/>
                <a:gd name="connsiteY1" fmla="*/ 692150 h 1343025"/>
                <a:gd name="connsiteX2" fmla="*/ 254000 w 461252"/>
                <a:gd name="connsiteY2" fmla="*/ 390525 h 1343025"/>
                <a:gd name="connsiteX3" fmla="*/ 130175 w 461252"/>
                <a:gd name="connsiteY3" fmla="*/ 812800 h 1343025"/>
                <a:gd name="connsiteX4" fmla="*/ 0 w 461252"/>
                <a:gd name="connsiteY4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252" h="1343025">
                  <a:moveTo>
                    <a:pt x="314325" y="0"/>
                  </a:moveTo>
                  <a:cubicBezTo>
                    <a:pt x="392377" y="313531"/>
                    <a:pt x="470429" y="627063"/>
                    <a:pt x="460375" y="692150"/>
                  </a:cubicBezTo>
                  <a:cubicBezTo>
                    <a:pt x="450321" y="757237"/>
                    <a:pt x="309033" y="370417"/>
                    <a:pt x="254000" y="390525"/>
                  </a:cubicBezTo>
                  <a:cubicBezTo>
                    <a:pt x="198967" y="410633"/>
                    <a:pt x="172508" y="654050"/>
                    <a:pt x="130175" y="812800"/>
                  </a:cubicBezTo>
                  <a:cubicBezTo>
                    <a:pt x="87842" y="971550"/>
                    <a:pt x="43921" y="1157287"/>
                    <a:pt x="0" y="13430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DCD83779-D59A-6FC0-82F8-0280C43099FF}"/>
                </a:ext>
              </a:extLst>
            </p:cNvPr>
            <p:cNvSpPr/>
            <p:nvPr/>
          </p:nvSpPr>
          <p:spPr>
            <a:xfrm>
              <a:off x="4410337" y="3470275"/>
              <a:ext cx="975714" cy="1014193"/>
            </a:xfrm>
            <a:custGeom>
              <a:avLst/>
              <a:gdLst>
                <a:gd name="connsiteX0" fmla="*/ 622038 w 975714"/>
                <a:gd name="connsiteY0" fmla="*/ 0 h 1014193"/>
                <a:gd name="connsiteX1" fmla="*/ 923663 w 975714"/>
                <a:gd name="connsiteY1" fmla="*/ 984250 h 1014193"/>
                <a:gd name="connsiteX2" fmla="*/ 745863 w 975714"/>
                <a:gd name="connsiteY2" fmla="*/ 711200 h 1014193"/>
                <a:gd name="connsiteX3" fmla="*/ 374388 w 975714"/>
                <a:gd name="connsiteY3" fmla="*/ 212725 h 1014193"/>
                <a:gd name="connsiteX4" fmla="*/ 526788 w 975714"/>
                <a:gd name="connsiteY4" fmla="*/ 419100 h 1014193"/>
                <a:gd name="connsiteX5" fmla="*/ 520438 w 975714"/>
                <a:gd name="connsiteY5" fmla="*/ 469900 h 1014193"/>
                <a:gd name="connsiteX6" fmla="*/ 148963 w 975714"/>
                <a:gd name="connsiteY6" fmla="*/ 873125 h 1014193"/>
                <a:gd name="connsiteX7" fmla="*/ 6088 w 975714"/>
                <a:gd name="connsiteY7" fmla="*/ 993775 h 1014193"/>
                <a:gd name="connsiteX8" fmla="*/ 329938 w 975714"/>
                <a:gd name="connsiteY8" fmla="*/ 695325 h 1014193"/>
                <a:gd name="connsiteX9" fmla="*/ 901438 w 975714"/>
                <a:gd name="connsiteY9" fmla="*/ 409575 h 1014193"/>
                <a:gd name="connsiteX10" fmla="*/ 964938 w 975714"/>
                <a:gd name="connsiteY10" fmla="*/ 666750 h 1014193"/>
                <a:gd name="connsiteX11" fmla="*/ 866513 w 975714"/>
                <a:gd name="connsiteY11" fmla="*/ 889000 h 10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714" h="1014193">
                  <a:moveTo>
                    <a:pt x="622038" y="0"/>
                  </a:moveTo>
                  <a:cubicBezTo>
                    <a:pt x="762532" y="432858"/>
                    <a:pt x="903026" y="865717"/>
                    <a:pt x="923663" y="984250"/>
                  </a:cubicBezTo>
                  <a:cubicBezTo>
                    <a:pt x="944300" y="1102783"/>
                    <a:pt x="837409" y="839788"/>
                    <a:pt x="745863" y="711200"/>
                  </a:cubicBezTo>
                  <a:cubicBezTo>
                    <a:pt x="654317" y="582612"/>
                    <a:pt x="410900" y="261408"/>
                    <a:pt x="374388" y="212725"/>
                  </a:cubicBezTo>
                  <a:cubicBezTo>
                    <a:pt x="337876" y="164042"/>
                    <a:pt x="502446" y="376238"/>
                    <a:pt x="526788" y="419100"/>
                  </a:cubicBezTo>
                  <a:cubicBezTo>
                    <a:pt x="551130" y="461962"/>
                    <a:pt x="583409" y="394229"/>
                    <a:pt x="520438" y="469900"/>
                  </a:cubicBezTo>
                  <a:cubicBezTo>
                    <a:pt x="457467" y="545571"/>
                    <a:pt x="234688" y="785813"/>
                    <a:pt x="148963" y="873125"/>
                  </a:cubicBezTo>
                  <a:cubicBezTo>
                    <a:pt x="63238" y="960437"/>
                    <a:pt x="-24075" y="1023408"/>
                    <a:pt x="6088" y="993775"/>
                  </a:cubicBezTo>
                  <a:cubicBezTo>
                    <a:pt x="36250" y="964142"/>
                    <a:pt x="180713" y="792692"/>
                    <a:pt x="329938" y="695325"/>
                  </a:cubicBezTo>
                  <a:cubicBezTo>
                    <a:pt x="479163" y="597958"/>
                    <a:pt x="795605" y="414338"/>
                    <a:pt x="901438" y="409575"/>
                  </a:cubicBezTo>
                  <a:cubicBezTo>
                    <a:pt x="1007271" y="404813"/>
                    <a:pt x="970759" y="586846"/>
                    <a:pt x="964938" y="666750"/>
                  </a:cubicBezTo>
                  <a:cubicBezTo>
                    <a:pt x="959117" y="746654"/>
                    <a:pt x="912815" y="817827"/>
                    <a:pt x="866513" y="8890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9A418FC1-FA1C-C38C-8AF8-BA47D10511F6}"/>
                </a:ext>
              </a:extLst>
            </p:cNvPr>
            <p:cNvSpPr/>
            <p:nvPr/>
          </p:nvSpPr>
          <p:spPr>
            <a:xfrm>
              <a:off x="7324725" y="1983557"/>
              <a:ext cx="1001227" cy="1454968"/>
            </a:xfrm>
            <a:custGeom>
              <a:avLst/>
              <a:gdLst>
                <a:gd name="connsiteX0" fmla="*/ 0 w 1001227"/>
                <a:gd name="connsiteY0" fmla="*/ 38918 h 1454968"/>
                <a:gd name="connsiteX1" fmla="*/ 981075 w 1001227"/>
                <a:gd name="connsiteY1" fmla="*/ 7168 h 1454968"/>
                <a:gd name="connsiteX2" fmla="*/ 393700 w 1001227"/>
                <a:gd name="connsiteY2" fmla="*/ 159568 h 1454968"/>
                <a:gd name="connsiteX3" fmla="*/ 473075 w 1001227"/>
                <a:gd name="connsiteY3" fmla="*/ 445318 h 1454968"/>
                <a:gd name="connsiteX4" fmla="*/ 742950 w 1001227"/>
                <a:gd name="connsiteY4" fmla="*/ 556443 h 1454968"/>
                <a:gd name="connsiteX5" fmla="*/ 723900 w 1001227"/>
                <a:gd name="connsiteY5" fmla="*/ 858068 h 1454968"/>
                <a:gd name="connsiteX6" fmla="*/ 930275 w 1001227"/>
                <a:gd name="connsiteY6" fmla="*/ 864418 h 1454968"/>
                <a:gd name="connsiteX7" fmla="*/ 854075 w 1001227"/>
                <a:gd name="connsiteY7" fmla="*/ 1197793 h 1454968"/>
                <a:gd name="connsiteX8" fmla="*/ 1000125 w 1001227"/>
                <a:gd name="connsiteY8" fmla="*/ 1273993 h 1454968"/>
                <a:gd name="connsiteX9" fmla="*/ 762000 w 1001227"/>
                <a:gd name="connsiteY9" fmla="*/ 1454968 h 145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227" h="1454968">
                  <a:moveTo>
                    <a:pt x="0" y="38918"/>
                  </a:moveTo>
                  <a:cubicBezTo>
                    <a:pt x="457729" y="12989"/>
                    <a:pt x="915458" y="-12940"/>
                    <a:pt x="981075" y="7168"/>
                  </a:cubicBezTo>
                  <a:cubicBezTo>
                    <a:pt x="1046692" y="27276"/>
                    <a:pt x="478367" y="86543"/>
                    <a:pt x="393700" y="159568"/>
                  </a:cubicBezTo>
                  <a:cubicBezTo>
                    <a:pt x="309033" y="232593"/>
                    <a:pt x="414867" y="379172"/>
                    <a:pt x="473075" y="445318"/>
                  </a:cubicBezTo>
                  <a:cubicBezTo>
                    <a:pt x="531283" y="511464"/>
                    <a:pt x="701146" y="487651"/>
                    <a:pt x="742950" y="556443"/>
                  </a:cubicBezTo>
                  <a:cubicBezTo>
                    <a:pt x="784754" y="625235"/>
                    <a:pt x="692679" y="806739"/>
                    <a:pt x="723900" y="858068"/>
                  </a:cubicBezTo>
                  <a:cubicBezTo>
                    <a:pt x="755121" y="909397"/>
                    <a:pt x="908579" y="807797"/>
                    <a:pt x="930275" y="864418"/>
                  </a:cubicBezTo>
                  <a:cubicBezTo>
                    <a:pt x="951971" y="921039"/>
                    <a:pt x="842433" y="1129531"/>
                    <a:pt x="854075" y="1197793"/>
                  </a:cubicBezTo>
                  <a:cubicBezTo>
                    <a:pt x="865717" y="1266056"/>
                    <a:pt x="1015471" y="1231130"/>
                    <a:pt x="1000125" y="1273993"/>
                  </a:cubicBezTo>
                  <a:cubicBezTo>
                    <a:pt x="984779" y="1316856"/>
                    <a:pt x="873389" y="1385912"/>
                    <a:pt x="762000" y="145496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8D76DD10-E951-D8D5-A9C8-627A0AC6CFCD}"/>
                </a:ext>
              </a:extLst>
            </p:cNvPr>
            <p:cNvSpPr/>
            <p:nvPr/>
          </p:nvSpPr>
          <p:spPr>
            <a:xfrm>
              <a:off x="7674917" y="3121025"/>
              <a:ext cx="1020231" cy="1107626"/>
            </a:xfrm>
            <a:custGeom>
              <a:avLst/>
              <a:gdLst>
                <a:gd name="connsiteX0" fmla="*/ 827733 w 1020231"/>
                <a:gd name="connsiteY0" fmla="*/ 0 h 1107626"/>
                <a:gd name="connsiteX1" fmla="*/ 21283 w 1020231"/>
                <a:gd name="connsiteY1" fmla="*/ 720725 h 1107626"/>
                <a:gd name="connsiteX2" fmla="*/ 234008 w 1020231"/>
                <a:gd name="connsiteY2" fmla="*/ 508000 h 1107626"/>
                <a:gd name="connsiteX3" fmla="*/ 234008 w 1020231"/>
                <a:gd name="connsiteY3" fmla="*/ 752475 h 1107626"/>
                <a:gd name="connsiteX4" fmla="*/ 319733 w 1020231"/>
                <a:gd name="connsiteY4" fmla="*/ 1101725 h 1107626"/>
                <a:gd name="connsiteX5" fmla="*/ 541983 w 1020231"/>
                <a:gd name="connsiteY5" fmla="*/ 901700 h 1107626"/>
                <a:gd name="connsiteX6" fmla="*/ 1018233 w 1020231"/>
                <a:gd name="connsiteY6" fmla="*/ 60325 h 1107626"/>
                <a:gd name="connsiteX7" fmla="*/ 341958 w 1020231"/>
                <a:gd name="connsiteY7" fmla="*/ 968375 h 1107626"/>
                <a:gd name="connsiteX8" fmla="*/ 446733 w 1020231"/>
                <a:gd name="connsiteY8" fmla="*/ 590550 h 1107626"/>
                <a:gd name="connsiteX9" fmla="*/ 310208 w 1020231"/>
                <a:gd name="connsiteY9" fmla="*/ 25400 h 1107626"/>
                <a:gd name="connsiteX10" fmla="*/ 383233 w 1020231"/>
                <a:gd name="connsiteY10" fmla="*/ 339725 h 1107626"/>
                <a:gd name="connsiteX11" fmla="*/ 538808 w 1020231"/>
                <a:gd name="connsiteY11" fmla="*/ 152400 h 110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231" h="1107626">
                  <a:moveTo>
                    <a:pt x="827733" y="0"/>
                  </a:moveTo>
                  <a:lnTo>
                    <a:pt x="21283" y="720725"/>
                  </a:lnTo>
                  <a:cubicBezTo>
                    <a:pt x="-77671" y="805392"/>
                    <a:pt x="198554" y="502708"/>
                    <a:pt x="234008" y="508000"/>
                  </a:cubicBezTo>
                  <a:cubicBezTo>
                    <a:pt x="269462" y="513292"/>
                    <a:pt x="219720" y="653521"/>
                    <a:pt x="234008" y="752475"/>
                  </a:cubicBezTo>
                  <a:cubicBezTo>
                    <a:pt x="248296" y="851429"/>
                    <a:pt x="268404" y="1076854"/>
                    <a:pt x="319733" y="1101725"/>
                  </a:cubicBezTo>
                  <a:cubicBezTo>
                    <a:pt x="371062" y="1126596"/>
                    <a:pt x="425566" y="1075267"/>
                    <a:pt x="541983" y="901700"/>
                  </a:cubicBezTo>
                  <a:cubicBezTo>
                    <a:pt x="658400" y="728133"/>
                    <a:pt x="1051570" y="49213"/>
                    <a:pt x="1018233" y="60325"/>
                  </a:cubicBezTo>
                  <a:cubicBezTo>
                    <a:pt x="984896" y="71437"/>
                    <a:pt x="437208" y="880004"/>
                    <a:pt x="341958" y="968375"/>
                  </a:cubicBezTo>
                  <a:cubicBezTo>
                    <a:pt x="246708" y="1056746"/>
                    <a:pt x="452025" y="747712"/>
                    <a:pt x="446733" y="590550"/>
                  </a:cubicBezTo>
                  <a:cubicBezTo>
                    <a:pt x="441441" y="433388"/>
                    <a:pt x="320791" y="67204"/>
                    <a:pt x="310208" y="25400"/>
                  </a:cubicBezTo>
                  <a:cubicBezTo>
                    <a:pt x="299625" y="-16404"/>
                    <a:pt x="345133" y="318558"/>
                    <a:pt x="383233" y="339725"/>
                  </a:cubicBezTo>
                  <a:cubicBezTo>
                    <a:pt x="421333" y="360892"/>
                    <a:pt x="480070" y="256646"/>
                    <a:pt x="538808" y="1524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07BB7DB7-ACBA-D5F1-A094-EA70FF67FADC}"/>
                </a:ext>
              </a:extLst>
            </p:cNvPr>
            <p:cNvSpPr/>
            <p:nvPr/>
          </p:nvSpPr>
          <p:spPr>
            <a:xfrm>
              <a:off x="1225922" y="2570598"/>
              <a:ext cx="469562" cy="364609"/>
            </a:xfrm>
            <a:custGeom>
              <a:avLst/>
              <a:gdLst>
                <a:gd name="connsiteX0" fmla="*/ 231403 w 469562"/>
                <a:gd name="connsiteY0" fmla="*/ 1152 h 364609"/>
                <a:gd name="connsiteX1" fmla="*/ 282203 w 469562"/>
                <a:gd name="connsiteY1" fmla="*/ 23377 h 364609"/>
                <a:gd name="connsiteX2" fmla="*/ 469528 w 469562"/>
                <a:gd name="connsiteY2" fmla="*/ 159902 h 364609"/>
                <a:gd name="connsiteX3" fmla="*/ 266328 w 469562"/>
                <a:gd name="connsiteY3" fmla="*/ 232927 h 364609"/>
                <a:gd name="connsiteX4" fmla="*/ 415553 w 469562"/>
                <a:gd name="connsiteY4" fmla="*/ 128152 h 364609"/>
                <a:gd name="connsiteX5" fmla="*/ 21853 w 469562"/>
                <a:gd name="connsiteY5" fmla="*/ 353577 h 364609"/>
                <a:gd name="connsiteX6" fmla="*/ 85353 w 469562"/>
                <a:gd name="connsiteY6" fmla="*/ 309127 h 36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562" h="364609">
                  <a:moveTo>
                    <a:pt x="231403" y="1152"/>
                  </a:moveTo>
                  <a:cubicBezTo>
                    <a:pt x="236959" y="-965"/>
                    <a:pt x="242516" y="-3081"/>
                    <a:pt x="282203" y="23377"/>
                  </a:cubicBezTo>
                  <a:cubicBezTo>
                    <a:pt x="321890" y="49835"/>
                    <a:pt x="472174" y="124977"/>
                    <a:pt x="469528" y="159902"/>
                  </a:cubicBezTo>
                  <a:cubicBezTo>
                    <a:pt x="466882" y="194827"/>
                    <a:pt x="275324" y="238219"/>
                    <a:pt x="266328" y="232927"/>
                  </a:cubicBezTo>
                  <a:cubicBezTo>
                    <a:pt x="257332" y="227635"/>
                    <a:pt x="456299" y="108044"/>
                    <a:pt x="415553" y="128152"/>
                  </a:cubicBezTo>
                  <a:cubicBezTo>
                    <a:pt x="374807" y="148260"/>
                    <a:pt x="76886" y="323415"/>
                    <a:pt x="21853" y="353577"/>
                  </a:cubicBezTo>
                  <a:cubicBezTo>
                    <a:pt x="-33180" y="383740"/>
                    <a:pt x="26086" y="346433"/>
                    <a:pt x="85353" y="309127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40433E8F-6580-4B1B-FFE2-273D6F7459B8}"/>
                </a:ext>
              </a:extLst>
            </p:cNvPr>
            <p:cNvSpPr/>
            <p:nvPr/>
          </p:nvSpPr>
          <p:spPr>
            <a:xfrm>
              <a:off x="1552575" y="2378075"/>
              <a:ext cx="447483" cy="553988"/>
            </a:xfrm>
            <a:custGeom>
              <a:avLst/>
              <a:gdLst>
                <a:gd name="connsiteX0" fmla="*/ 0 w 447483"/>
                <a:gd name="connsiteY0" fmla="*/ 0 h 553988"/>
                <a:gd name="connsiteX1" fmla="*/ 352425 w 447483"/>
                <a:gd name="connsiteY1" fmla="*/ 358775 h 553988"/>
                <a:gd name="connsiteX2" fmla="*/ 441325 w 447483"/>
                <a:gd name="connsiteY2" fmla="*/ 428625 h 553988"/>
                <a:gd name="connsiteX3" fmla="*/ 222250 w 447483"/>
                <a:gd name="connsiteY3" fmla="*/ 298450 h 553988"/>
                <a:gd name="connsiteX4" fmla="*/ 212725 w 447483"/>
                <a:gd name="connsiteY4" fmla="*/ 552450 h 553988"/>
                <a:gd name="connsiteX5" fmla="*/ 44450 w 447483"/>
                <a:gd name="connsiteY5" fmla="*/ 400050 h 553988"/>
                <a:gd name="connsiteX6" fmla="*/ 301625 w 447483"/>
                <a:gd name="connsiteY6" fmla="*/ 301625 h 553988"/>
                <a:gd name="connsiteX7" fmla="*/ 171450 w 447483"/>
                <a:gd name="connsiteY7" fmla="*/ 238125 h 553988"/>
                <a:gd name="connsiteX8" fmla="*/ 22225 w 447483"/>
                <a:gd name="connsiteY8" fmla="*/ 222250 h 55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483" h="553988">
                  <a:moveTo>
                    <a:pt x="0" y="0"/>
                  </a:moveTo>
                  <a:cubicBezTo>
                    <a:pt x="139435" y="143669"/>
                    <a:pt x="278871" y="287338"/>
                    <a:pt x="352425" y="358775"/>
                  </a:cubicBezTo>
                  <a:cubicBezTo>
                    <a:pt x="425979" y="430212"/>
                    <a:pt x="463021" y="438679"/>
                    <a:pt x="441325" y="428625"/>
                  </a:cubicBezTo>
                  <a:cubicBezTo>
                    <a:pt x="419629" y="418571"/>
                    <a:pt x="260350" y="277813"/>
                    <a:pt x="222250" y="298450"/>
                  </a:cubicBezTo>
                  <a:cubicBezTo>
                    <a:pt x="184150" y="319087"/>
                    <a:pt x="242358" y="535517"/>
                    <a:pt x="212725" y="552450"/>
                  </a:cubicBezTo>
                  <a:cubicBezTo>
                    <a:pt x="183092" y="569383"/>
                    <a:pt x="29633" y="441854"/>
                    <a:pt x="44450" y="400050"/>
                  </a:cubicBezTo>
                  <a:cubicBezTo>
                    <a:pt x="59267" y="358246"/>
                    <a:pt x="280458" y="328613"/>
                    <a:pt x="301625" y="301625"/>
                  </a:cubicBezTo>
                  <a:cubicBezTo>
                    <a:pt x="322792" y="274638"/>
                    <a:pt x="218017" y="251354"/>
                    <a:pt x="171450" y="238125"/>
                  </a:cubicBezTo>
                  <a:cubicBezTo>
                    <a:pt x="124883" y="224896"/>
                    <a:pt x="73554" y="223573"/>
                    <a:pt x="22225" y="22225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7648AB68-E814-ADC8-328F-3DCFFC207DAE}"/>
                </a:ext>
              </a:extLst>
            </p:cNvPr>
            <p:cNvSpPr/>
            <p:nvPr/>
          </p:nvSpPr>
          <p:spPr>
            <a:xfrm>
              <a:off x="10929971" y="2354836"/>
              <a:ext cx="1283864" cy="543706"/>
            </a:xfrm>
            <a:custGeom>
              <a:avLst/>
              <a:gdLst>
                <a:gd name="connsiteX0" fmla="*/ 819539 w 1283864"/>
                <a:gd name="connsiteY0" fmla="*/ 148290 h 543706"/>
                <a:gd name="connsiteX1" fmla="*/ 1278505 w 1283864"/>
                <a:gd name="connsiteY1" fmla="*/ 9 h 543706"/>
                <a:gd name="connsiteX2" fmla="*/ 1077266 w 1283864"/>
                <a:gd name="connsiteY2" fmla="*/ 141229 h 543706"/>
                <a:gd name="connsiteX3" fmla="*/ 1186712 w 1283864"/>
                <a:gd name="connsiteY3" fmla="*/ 183595 h 543706"/>
                <a:gd name="connsiteX4" fmla="*/ 925454 w 1283864"/>
                <a:gd name="connsiteY4" fmla="*/ 395425 h 543706"/>
                <a:gd name="connsiteX5" fmla="*/ 685380 w 1283864"/>
                <a:gd name="connsiteY5" fmla="*/ 540176 h 543706"/>
                <a:gd name="connsiteX6" fmla="*/ 844253 w 1283864"/>
                <a:gd name="connsiteY6" fmla="*/ 420139 h 543706"/>
                <a:gd name="connsiteX7" fmla="*/ 463 w 1283864"/>
                <a:gd name="connsiteY7" fmla="*/ 236552 h 543706"/>
                <a:gd name="connsiteX8" fmla="*/ 974882 w 1283864"/>
                <a:gd name="connsiteY8" fmla="*/ 543706 h 5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864" h="543706">
                  <a:moveTo>
                    <a:pt x="819539" y="148290"/>
                  </a:moveTo>
                  <a:cubicBezTo>
                    <a:pt x="1027545" y="74738"/>
                    <a:pt x="1235551" y="1186"/>
                    <a:pt x="1278505" y="9"/>
                  </a:cubicBezTo>
                  <a:cubicBezTo>
                    <a:pt x="1321459" y="-1168"/>
                    <a:pt x="1092565" y="110631"/>
                    <a:pt x="1077266" y="141229"/>
                  </a:cubicBezTo>
                  <a:cubicBezTo>
                    <a:pt x="1061967" y="171827"/>
                    <a:pt x="1212014" y="141229"/>
                    <a:pt x="1186712" y="183595"/>
                  </a:cubicBezTo>
                  <a:cubicBezTo>
                    <a:pt x="1161410" y="225961"/>
                    <a:pt x="1009009" y="335995"/>
                    <a:pt x="925454" y="395425"/>
                  </a:cubicBezTo>
                  <a:cubicBezTo>
                    <a:pt x="841899" y="454855"/>
                    <a:pt x="698913" y="536057"/>
                    <a:pt x="685380" y="540176"/>
                  </a:cubicBezTo>
                  <a:cubicBezTo>
                    <a:pt x="671847" y="544295"/>
                    <a:pt x="958406" y="470743"/>
                    <a:pt x="844253" y="420139"/>
                  </a:cubicBezTo>
                  <a:cubicBezTo>
                    <a:pt x="730100" y="369535"/>
                    <a:pt x="-21308" y="215958"/>
                    <a:pt x="463" y="236552"/>
                  </a:cubicBezTo>
                  <a:cubicBezTo>
                    <a:pt x="22234" y="257146"/>
                    <a:pt x="498558" y="400426"/>
                    <a:pt x="974882" y="543706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DFDBA11A-BF8E-292D-156D-DFB842044F8C}"/>
                </a:ext>
              </a:extLst>
            </p:cNvPr>
            <p:cNvSpPr/>
            <p:nvPr/>
          </p:nvSpPr>
          <p:spPr>
            <a:xfrm>
              <a:off x="4219618" y="4241260"/>
              <a:ext cx="843702" cy="1653702"/>
            </a:xfrm>
            <a:custGeom>
              <a:avLst/>
              <a:gdLst>
                <a:gd name="connsiteX0" fmla="*/ 673395 w 843702"/>
                <a:gd name="connsiteY0" fmla="*/ 0 h 1653702"/>
                <a:gd name="connsiteX1" fmla="*/ 833901 w 843702"/>
                <a:gd name="connsiteY1" fmla="*/ 306421 h 1653702"/>
                <a:gd name="connsiteX2" fmla="*/ 420476 w 843702"/>
                <a:gd name="connsiteY2" fmla="*/ 875489 h 1653702"/>
                <a:gd name="connsiteX3" fmla="*/ 624756 w 843702"/>
                <a:gd name="connsiteY3" fmla="*/ 787940 h 1653702"/>
                <a:gd name="connsiteX4" fmla="*/ 196739 w 843702"/>
                <a:gd name="connsiteY4" fmla="*/ 1444557 h 1653702"/>
                <a:gd name="connsiteX5" fmla="*/ 201603 w 843702"/>
                <a:gd name="connsiteY5" fmla="*/ 1653702 h 1653702"/>
                <a:gd name="connsiteX6" fmla="*/ 50825 w 843702"/>
                <a:gd name="connsiteY6" fmla="*/ 1444557 h 1653702"/>
                <a:gd name="connsiteX7" fmla="*/ 221059 w 843702"/>
                <a:gd name="connsiteY7" fmla="*/ 1376463 h 1653702"/>
                <a:gd name="connsiteX8" fmla="*/ 21642 w 843702"/>
                <a:gd name="connsiteY8" fmla="*/ 1434829 h 1653702"/>
                <a:gd name="connsiteX9" fmla="*/ 838765 w 843702"/>
                <a:gd name="connsiteY9" fmla="*/ 510702 h 16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702" h="1653702">
                  <a:moveTo>
                    <a:pt x="673395" y="0"/>
                  </a:moveTo>
                  <a:cubicBezTo>
                    <a:pt x="774724" y="80253"/>
                    <a:pt x="876054" y="160506"/>
                    <a:pt x="833901" y="306421"/>
                  </a:cubicBezTo>
                  <a:cubicBezTo>
                    <a:pt x="791748" y="452336"/>
                    <a:pt x="455333" y="795236"/>
                    <a:pt x="420476" y="875489"/>
                  </a:cubicBezTo>
                  <a:cubicBezTo>
                    <a:pt x="385618" y="955742"/>
                    <a:pt x="662045" y="693095"/>
                    <a:pt x="624756" y="787940"/>
                  </a:cubicBezTo>
                  <a:cubicBezTo>
                    <a:pt x="587467" y="882785"/>
                    <a:pt x="267264" y="1300263"/>
                    <a:pt x="196739" y="1444557"/>
                  </a:cubicBezTo>
                  <a:cubicBezTo>
                    <a:pt x="126214" y="1588851"/>
                    <a:pt x="225922" y="1653702"/>
                    <a:pt x="201603" y="1653702"/>
                  </a:cubicBezTo>
                  <a:cubicBezTo>
                    <a:pt x="177284" y="1653702"/>
                    <a:pt x="47582" y="1490763"/>
                    <a:pt x="50825" y="1444557"/>
                  </a:cubicBezTo>
                  <a:cubicBezTo>
                    <a:pt x="54068" y="1398351"/>
                    <a:pt x="225923" y="1378084"/>
                    <a:pt x="221059" y="1376463"/>
                  </a:cubicBezTo>
                  <a:cubicBezTo>
                    <a:pt x="216195" y="1374842"/>
                    <a:pt x="-81309" y="1579122"/>
                    <a:pt x="21642" y="1434829"/>
                  </a:cubicBezTo>
                  <a:cubicBezTo>
                    <a:pt x="124593" y="1290536"/>
                    <a:pt x="481679" y="900619"/>
                    <a:pt x="838765" y="510702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3C340B6-4D97-6E4C-6BE4-ED78D2202113}"/>
                </a:ext>
              </a:extLst>
            </p:cNvPr>
            <p:cNvSpPr/>
            <p:nvPr/>
          </p:nvSpPr>
          <p:spPr>
            <a:xfrm>
              <a:off x="7712765" y="1311965"/>
              <a:ext cx="1395202" cy="1687194"/>
            </a:xfrm>
            <a:custGeom>
              <a:avLst/>
              <a:gdLst>
                <a:gd name="connsiteX0" fmla="*/ 0 w 1395202"/>
                <a:gd name="connsiteY0" fmla="*/ 821635 h 1687194"/>
                <a:gd name="connsiteX1" fmla="*/ 1192696 w 1395202"/>
                <a:gd name="connsiteY1" fmla="*/ 1033670 h 1687194"/>
                <a:gd name="connsiteX2" fmla="*/ 1378226 w 1395202"/>
                <a:gd name="connsiteY2" fmla="*/ 1298713 h 1687194"/>
                <a:gd name="connsiteX3" fmla="*/ 1007165 w 1395202"/>
                <a:gd name="connsiteY3" fmla="*/ 1643270 h 1687194"/>
                <a:gd name="connsiteX4" fmla="*/ 1205948 w 1395202"/>
                <a:gd name="connsiteY4" fmla="*/ 1616765 h 1687194"/>
                <a:gd name="connsiteX5" fmla="*/ 1007165 w 1395202"/>
                <a:gd name="connsiteY5" fmla="*/ 1046922 h 1687194"/>
                <a:gd name="connsiteX6" fmla="*/ 1378226 w 1395202"/>
                <a:gd name="connsiteY6" fmla="*/ 940905 h 1687194"/>
                <a:gd name="connsiteX7" fmla="*/ 702365 w 1395202"/>
                <a:gd name="connsiteY7" fmla="*/ 0 h 168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202" h="1687194">
                  <a:moveTo>
                    <a:pt x="0" y="821635"/>
                  </a:moveTo>
                  <a:cubicBezTo>
                    <a:pt x="481496" y="887896"/>
                    <a:pt x="962992" y="954157"/>
                    <a:pt x="1192696" y="1033670"/>
                  </a:cubicBezTo>
                  <a:cubicBezTo>
                    <a:pt x="1422400" y="1113183"/>
                    <a:pt x="1409148" y="1197113"/>
                    <a:pt x="1378226" y="1298713"/>
                  </a:cubicBezTo>
                  <a:cubicBezTo>
                    <a:pt x="1347304" y="1400313"/>
                    <a:pt x="1035878" y="1590261"/>
                    <a:pt x="1007165" y="1643270"/>
                  </a:cubicBezTo>
                  <a:cubicBezTo>
                    <a:pt x="978452" y="1696279"/>
                    <a:pt x="1205948" y="1716156"/>
                    <a:pt x="1205948" y="1616765"/>
                  </a:cubicBezTo>
                  <a:cubicBezTo>
                    <a:pt x="1205948" y="1517374"/>
                    <a:pt x="978452" y="1159565"/>
                    <a:pt x="1007165" y="1046922"/>
                  </a:cubicBezTo>
                  <a:cubicBezTo>
                    <a:pt x="1035878" y="934279"/>
                    <a:pt x="1429026" y="1115392"/>
                    <a:pt x="1378226" y="940905"/>
                  </a:cubicBezTo>
                  <a:cubicBezTo>
                    <a:pt x="1327426" y="766418"/>
                    <a:pt x="1014895" y="383209"/>
                    <a:pt x="702365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237F81B7-49A9-C8DD-89AE-927475F53C6B}"/>
                </a:ext>
              </a:extLst>
            </p:cNvPr>
            <p:cNvSpPr/>
            <p:nvPr/>
          </p:nvSpPr>
          <p:spPr>
            <a:xfrm>
              <a:off x="5035550" y="1894663"/>
              <a:ext cx="724029" cy="461187"/>
            </a:xfrm>
            <a:custGeom>
              <a:avLst/>
              <a:gdLst>
                <a:gd name="connsiteX0" fmla="*/ 0 w 724029"/>
                <a:gd name="connsiteY0" fmla="*/ 181787 h 461187"/>
                <a:gd name="connsiteX1" fmla="*/ 676275 w 724029"/>
                <a:gd name="connsiteY1" fmla="*/ 812 h 461187"/>
                <a:gd name="connsiteX2" fmla="*/ 638175 w 724029"/>
                <a:gd name="connsiteY2" fmla="*/ 121462 h 461187"/>
                <a:gd name="connsiteX3" fmla="*/ 396875 w 724029"/>
                <a:gd name="connsiteY3" fmla="*/ 270687 h 461187"/>
                <a:gd name="connsiteX4" fmla="*/ 571500 w 724029"/>
                <a:gd name="connsiteY4" fmla="*/ 461187 h 4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29" h="461187">
                  <a:moveTo>
                    <a:pt x="0" y="181787"/>
                  </a:moveTo>
                  <a:cubicBezTo>
                    <a:pt x="284956" y="96326"/>
                    <a:pt x="569913" y="10866"/>
                    <a:pt x="676275" y="812"/>
                  </a:cubicBezTo>
                  <a:cubicBezTo>
                    <a:pt x="782637" y="-9242"/>
                    <a:pt x="684742" y="76483"/>
                    <a:pt x="638175" y="121462"/>
                  </a:cubicBezTo>
                  <a:cubicBezTo>
                    <a:pt x="591608" y="166441"/>
                    <a:pt x="407987" y="214066"/>
                    <a:pt x="396875" y="270687"/>
                  </a:cubicBezTo>
                  <a:cubicBezTo>
                    <a:pt x="385763" y="327308"/>
                    <a:pt x="478631" y="394247"/>
                    <a:pt x="571500" y="461187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6C3897C5-8922-10D2-6A24-60CF1729067B}"/>
                </a:ext>
              </a:extLst>
            </p:cNvPr>
            <p:cNvSpPr/>
            <p:nvPr/>
          </p:nvSpPr>
          <p:spPr>
            <a:xfrm>
              <a:off x="5232015" y="1981408"/>
              <a:ext cx="943360" cy="1332367"/>
            </a:xfrm>
            <a:custGeom>
              <a:avLst/>
              <a:gdLst>
                <a:gd name="connsiteX0" fmla="*/ 6735 w 943360"/>
                <a:gd name="connsiteY0" fmla="*/ 31542 h 1332367"/>
                <a:gd name="connsiteX1" fmla="*/ 54360 w 943360"/>
                <a:gd name="connsiteY1" fmla="*/ 110917 h 1332367"/>
                <a:gd name="connsiteX2" fmla="*/ 406785 w 943360"/>
                <a:gd name="connsiteY2" fmla="*/ 939592 h 1332367"/>
                <a:gd name="connsiteX3" fmla="*/ 403610 w 943360"/>
                <a:gd name="connsiteY3" fmla="*/ 923717 h 1332367"/>
                <a:gd name="connsiteX4" fmla="*/ 790960 w 943360"/>
                <a:gd name="connsiteY4" fmla="*/ 1317417 h 1332367"/>
                <a:gd name="connsiteX5" fmla="*/ 778260 w 943360"/>
                <a:gd name="connsiteY5" fmla="*/ 1228517 h 1332367"/>
                <a:gd name="connsiteX6" fmla="*/ 692535 w 943360"/>
                <a:gd name="connsiteY6" fmla="*/ 1025317 h 1332367"/>
                <a:gd name="connsiteX7" fmla="*/ 943360 w 943360"/>
                <a:gd name="connsiteY7" fmla="*/ 1130092 h 13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360" h="1332367">
                  <a:moveTo>
                    <a:pt x="6735" y="31542"/>
                  </a:moveTo>
                  <a:cubicBezTo>
                    <a:pt x="-2790" y="-4442"/>
                    <a:pt x="-12315" y="-40425"/>
                    <a:pt x="54360" y="110917"/>
                  </a:cubicBezTo>
                  <a:cubicBezTo>
                    <a:pt x="121035" y="262259"/>
                    <a:pt x="348577" y="804125"/>
                    <a:pt x="406785" y="939592"/>
                  </a:cubicBezTo>
                  <a:cubicBezTo>
                    <a:pt x="464993" y="1075059"/>
                    <a:pt x="339581" y="860746"/>
                    <a:pt x="403610" y="923717"/>
                  </a:cubicBezTo>
                  <a:cubicBezTo>
                    <a:pt x="467639" y="986688"/>
                    <a:pt x="728518" y="1266617"/>
                    <a:pt x="790960" y="1317417"/>
                  </a:cubicBezTo>
                  <a:cubicBezTo>
                    <a:pt x="853402" y="1368217"/>
                    <a:pt x="794664" y="1277200"/>
                    <a:pt x="778260" y="1228517"/>
                  </a:cubicBezTo>
                  <a:cubicBezTo>
                    <a:pt x="761856" y="1179834"/>
                    <a:pt x="665018" y="1041721"/>
                    <a:pt x="692535" y="1025317"/>
                  </a:cubicBezTo>
                  <a:cubicBezTo>
                    <a:pt x="720052" y="1008913"/>
                    <a:pt x="831706" y="1069502"/>
                    <a:pt x="943360" y="1130092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8C8ADC51-7750-0B30-B514-8206472F951D}"/>
                </a:ext>
              </a:extLst>
            </p:cNvPr>
            <p:cNvSpPr/>
            <p:nvPr/>
          </p:nvSpPr>
          <p:spPr>
            <a:xfrm>
              <a:off x="5721350" y="1984375"/>
              <a:ext cx="613036" cy="1088649"/>
            </a:xfrm>
            <a:custGeom>
              <a:avLst/>
              <a:gdLst>
                <a:gd name="connsiteX0" fmla="*/ 0 w 613036"/>
                <a:gd name="connsiteY0" fmla="*/ 0 h 1088649"/>
                <a:gd name="connsiteX1" fmla="*/ 209550 w 613036"/>
                <a:gd name="connsiteY1" fmla="*/ 565150 h 1088649"/>
                <a:gd name="connsiteX2" fmla="*/ 127000 w 613036"/>
                <a:gd name="connsiteY2" fmla="*/ 762000 h 1088649"/>
                <a:gd name="connsiteX3" fmla="*/ 47625 w 613036"/>
                <a:gd name="connsiteY3" fmla="*/ 911225 h 1088649"/>
                <a:gd name="connsiteX4" fmla="*/ 368300 w 613036"/>
                <a:gd name="connsiteY4" fmla="*/ 1012825 h 1088649"/>
                <a:gd name="connsiteX5" fmla="*/ 168275 w 613036"/>
                <a:gd name="connsiteY5" fmla="*/ 1038225 h 1088649"/>
                <a:gd name="connsiteX6" fmla="*/ 612775 w 613036"/>
                <a:gd name="connsiteY6" fmla="*/ 1082675 h 1088649"/>
                <a:gd name="connsiteX7" fmla="*/ 95250 w 613036"/>
                <a:gd name="connsiteY7" fmla="*/ 892175 h 1088649"/>
                <a:gd name="connsiteX8" fmla="*/ 130175 w 613036"/>
                <a:gd name="connsiteY8" fmla="*/ 742950 h 1088649"/>
                <a:gd name="connsiteX9" fmla="*/ 361950 w 613036"/>
                <a:gd name="connsiteY9" fmla="*/ 793750 h 1088649"/>
                <a:gd name="connsiteX10" fmla="*/ 180975 w 613036"/>
                <a:gd name="connsiteY10" fmla="*/ 508000 h 1088649"/>
                <a:gd name="connsiteX11" fmla="*/ 92075 w 613036"/>
                <a:gd name="connsiteY11" fmla="*/ 85725 h 10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036" h="1088649">
                  <a:moveTo>
                    <a:pt x="0" y="0"/>
                  </a:moveTo>
                  <a:cubicBezTo>
                    <a:pt x="94191" y="219075"/>
                    <a:pt x="188383" y="438150"/>
                    <a:pt x="209550" y="565150"/>
                  </a:cubicBezTo>
                  <a:cubicBezTo>
                    <a:pt x="230717" y="692150"/>
                    <a:pt x="153987" y="704321"/>
                    <a:pt x="127000" y="762000"/>
                  </a:cubicBezTo>
                  <a:cubicBezTo>
                    <a:pt x="100013" y="819679"/>
                    <a:pt x="7408" y="869421"/>
                    <a:pt x="47625" y="911225"/>
                  </a:cubicBezTo>
                  <a:cubicBezTo>
                    <a:pt x="87842" y="953029"/>
                    <a:pt x="348192" y="991658"/>
                    <a:pt x="368300" y="1012825"/>
                  </a:cubicBezTo>
                  <a:cubicBezTo>
                    <a:pt x="388408" y="1033992"/>
                    <a:pt x="127529" y="1026583"/>
                    <a:pt x="168275" y="1038225"/>
                  </a:cubicBezTo>
                  <a:cubicBezTo>
                    <a:pt x="209021" y="1049867"/>
                    <a:pt x="624946" y="1107017"/>
                    <a:pt x="612775" y="1082675"/>
                  </a:cubicBezTo>
                  <a:cubicBezTo>
                    <a:pt x="600604" y="1058333"/>
                    <a:pt x="175683" y="948796"/>
                    <a:pt x="95250" y="892175"/>
                  </a:cubicBezTo>
                  <a:cubicBezTo>
                    <a:pt x="14817" y="835554"/>
                    <a:pt x="85725" y="759354"/>
                    <a:pt x="130175" y="742950"/>
                  </a:cubicBezTo>
                  <a:cubicBezTo>
                    <a:pt x="174625" y="726546"/>
                    <a:pt x="353483" y="832908"/>
                    <a:pt x="361950" y="793750"/>
                  </a:cubicBezTo>
                  <a:cubicBezTo>
                    <a:pt x="370417" y="754592"/>
                    <a:pt x="225954" y="626004"/>
                    <a:pt x="180975" y="508000"/>
                  </a:cubicBezTo>
                  <a:cubicBezTo>
                    <a:pt x="135996" y="389996"/>
                    <a:pt x="114035" y="237860"/>
                    <a:pt x="92075" y="857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283ACB37-CBFE-1574-B714-85B70CD1452D}"/>
                </a:ext>
              </a:extLst>
            </p:cNvPr>
            <p:cNvSpPr/>
            <p:nvPr/>
          </p:nvSpPr>
          <p:spPr>
            <a:xfrm>
              <a:off x="5251450" y="2004900"/>
              <a:ext cx="536575" cy="684325"/>
            </a:xfrm>
            <a:custGeom>
              <a:avLst/>
              <a:gdLst>
                <a:gd name="connsiteX0" fmla="*/ 0 w 536575"/>
                <a:gd name="connsiteY0" fmla="*/ 1700 h 684325"/>
                <a:gd name="connsiteX1" fmla="*/ 454025 w 536575"/>
                <a:gd name="connsiteY1" fmla="*/ 27100 h 684325"/>
                <a:gd name="connsiteX2" fmla="*/ 120650 w 536575"/>
                <a:gd name="connsiteY2" fmla="*/ 189025 h 684325"/>
                <a:gd name="connsiteX3" fmla="*/ 304800 w 536575"/>
                <a:gd name="connsiteY3" fmla="*/ 325550 h 684325"/>
                <a:gd name="connsiteX4" fmla="*/ 377825 w 536575"/>
                <a:gd name="connsiteY4" fmla="*/ 357300 h 684325"/>
                <a:gd name="connsiteX5" fmla="*/ 536575 w 536575"/>
                <a:gd name="connsiteY5" fmla="*/ 684325 h 68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575" h="684325">
                  <a:moveTo>
                    <a:pt x="0" y="1700"/>
                  </a:moveTo>
                  <a:cubicBezTo>
                    <a:pt x="216958" y="-1211"/>
                    <a:pt x="433917" y="-4121"/>
                    <a:pt x="454025" y="27100"/>
                  </a:cubicBezTo>
                  <a:cubicBezTo>
                    <a:pt x="474133" y="58321"/>
                    <a:pt x="145521" y="139283"/>
                    <a:pt x="120650" y="189025"/>
                  </a:cubicBezTo>
                  <a:cubicBezTo>
                    <a:pt x="95779" y="238767"/>
                    <a:pt x="261938" y="297504"/>
                    <a:pt x="304800" y="325550"/>
                  </a:cubicBezTo>
                  <a:cubicBezTo>
                    <a:pt x="347663" y="353596"/>
                    <a:pt x="339196" y="297504"/>
                    <a:pt x="377825" y="357300"/>
                  </a:cubicBezTo>
                  <a:cubicBezTo>
                    <a:pt x="416454" y="417096"/>
                    <a:pt x="476514" y="550710"/>
                    <a:pt x="536575" y="6843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4E1BFA42-1A5E-311E-600B-5D4C6BE17AE7}"/>
                </a:ext>
              </a:extLst>
            </p:cNvPr>
            <p:cNvSpPr/>
            <p:nvPr/>
          </p:nvSpPr>
          <p:spPr>
            <a:xfrm>
              <a:off x="6203950" y="1851025"/>
              <a:ext cx="844804" cy="343758"/>
            </a:xfrm>
            <a:custGeom>
              <a:avLst/>
              <a:gdLst>
                <a:gd name="connsiteX0" fmla="*/ 152400 w 844804"/>
                <a:gd name="connsiteY0" fmla="*/ 307975 h 343758"/>
                <a:gd name="connsiteX1" fmla="*/ 838200 w 844804"/>
                <a:gd name="connsiteY1" fmla="*/ 342900 h 343758"/>
                <a:gd name="connsiteX2" fmla="*/ 492125 w 844804"/>
                <a:gd name="connsiteY2" fmla="*/ 276225 h 343758"/>
                <a:gd name="connsiteX3" fmla="*/ 365125 w 844804"/>
                <a:gd name="connsiteY3" fmla="*/ 241300 h 343758"/>
                <a:gd name="connsiteX4" fmla="*/ 774700 w 844804"/>
                <a:gd name="connsiteY4" fmla="*/ 82550 h 343758"/>
                <a:gd name="connsiteX5" fmla="*/ 492125 w 844804"/>
                <a:gd name="connsiteY5" fmla="*/ 107950 h 343758"/>
                <a:gd name="connsiteX6" fmla="*/ 180975 w 844804"/>
                <a:gd name="connsiteY6" fmla="*/ 171450 h 343758"/>
                <a:gd name="connsiteX7" fmla="*/ 31750 w 844804"/>
                <a:gd name="connsiteY7" fmla="*/ 66675 h 343758"/>
                <a:gd name="connsiteX8" fmla="*/ 0 w 844804"/>
                <a:gd name="connsiteY8" fmla="*/ 0 h 34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804" h="343758">
                  <a:moveTo>
                    <a:pt x="152400" y="307975"/>
                  </a:moveTo>
                  <a:cubicBezTo>
                    <a:pt x="466989" y="328083"/>
                    <a:pt x="781579" y="348192"/>
                    <a:pt x="838200" y="342900"/>
                  </a:cubicBezTo>
                  <a:cubicBezTo>
                    <a:pt x="894821" y="337608"/>
                    <a:pt x="570971" y="293158"/>
                    <a:pt x="492125" y="276225"/>
                  </a:cubicBezTo>
                  <a:cubicBezTo>
                    <a:pt x="413279" y="259292"/>
                    <a:pt x="318029" y="273579"/>
                    <a:pt x="365125" y="241300"/>
                  </a:cubicBezTo>
                  <a:cubicBezTo>
                    <a:pt x="412221" y="209021"/>
                    <a:pt x="753533" y="104775"/>
                    <a:pt x="774700" y="82550"/>
                  </a:cubicBezTo>
                  <a:cubicBezTo>
                    <a:pt x="795867" y="60325"/>
                    <a:pt x="591079" y="93133"/>
                    <a:pt x="492125" y="107950"/>
                  </a:cubicBezTo>
                  <a:cubicBezTo>
                    <a:pt x="393171" y="122767"/>
                    <a:pt x="257704" y="178329"/>
                    <a:pt x="180975" y="171450"/>
                  </a:cubicBezTo>
                  <a:cubicBezTo>
                    <a:pt x="104246" y="164571"/>
                    <a:pt x="61912" y="95250"/>
                    <a:pt x="31750" y="66675"/>
                  </a:cubicBezTo>
                  <a:cubicBezTo>
                    <a:pt x="1588" y="38100"/>
                    <a:pt x="794" y="19050"/>
                    <a:pt x="0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2E133AFD-2C38-254F-F2E4-7FC7DCF77A46}"/>
                </a:ext>
              </a:extLst>
            </p:cNvPr>
            <p:cNvSpPr/>
            <p:nvPr/>
          </p:nvSpPr>
          <p:spPr>
            <a:xfrm>
              <a:off x="6111578" y="1876495"/>
              <a:ext cx="1707216" cy="1433517"/>
            </a:xfrm>
            <a:custGeom>
              <a:avLst/>
              <a:gdLst>
                <a:gd name="connsiteX0" fmla="*/ 787697 w 1707216"/>
                <a:gd name="connsiteY0" fmla="*/ 9455 h 1433517"/>
                <a:gd name="connsiteX1" fmla="*/ 854372 w 1707216"/>
                <a:gd name="connsiteY1" fmla="*/ 41205 h 1433517"/>
                <a:gd name="connsiteX2" fmla="*/ 1371897 w 1707216"/>
                <a:gd name="connsiteY2" fmla="*/ 336480 h 1433517"/>
                <a:gd name="connsiteX3" fmla="*/ 1343322 w 1707216"/>
                <a:gd name="connsiteY3" fmla="*/ 212655 h 1433517"/>
                <a:gd name="connsiteX4" fmla="*/ 1610022 w 1707216"/>
                <a:gd name="connsiteY4" fmla="*/ 742880 h 1433517"/>
                <a:gd name="connsiteX5" fmla="*/ 1692572 w 1707216"/>
                <a:gd name="connsiteY5" fmla="*/ 1130230 h 1433517"/>
                <a:gd name="connsiteX6" fmla="*/ 1336972 w 1707216"/>
                <a:gd name="connsiteY6" fmla="*/ 1171505 h 1433517"/>
                <a:gd name="connsiteX7" fmla="*/ 238422 w 1707216"/>
                <a:gd name="connsiteY7" fmla="*/ 1422330 h 1433517"/>
                <a:gd name="connsiteX8" fmla="*/ 225722 w 1707216"/>
                <a:gd name="connsiteY8" fmla="*/ 1352480 h 1433517"/>
                <a:gd name="connsiteX9" fmla="*/ 244772 w 1707216"/>
                <a:gd name="connsiteY9" fmla="*/ 1022280 h 1433517"/>
                <a:gd name="connsiteX10" fmla="*/ 25697 w 1707216"/>
                <a:gd name="connsiteY10" fmla="*/ 1098480 h 1433517"/>
                <a:gd name="connsiteX11" fmla="*/ 12997 w 1707216"/>
                <a:gd name="connsiteY11" fmla="*/ 1101655 h 143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7216" h="1433517">
                  <a:moveTo>
                    <a:pt x="787697" y="9455"/>
                  </a:moveTo>
                  <a:cubicBezTo>
                    <a:pt x="772351" y="-1922"/>
                    <a:pt x="757005" y="-13299"/>
                    <a:pt x="854372" y="41205"/>
                  </a:cubicBezTo>
                  <a:cubicBezTo>
                    <a:pt x="951739" y="95709"/>
                    <a:pt x="1290405" y="307905"/>
                    <a:pt x="1371897" y="336480"/>
                  </a:cubicBezTo>
                  <a:cubicBezTo>
                    <a:pt x="1453389" y="365055"/>
                    <a:pt x="1303635" y="144922"/>
                    <a:pt x="1343322" y="212655"/>
                  </a:cubicBezTo>
                  <a:cubicBezTo>
                    <a:pt x="1383009" y="280388"/>
                    <a:pt x="1551814" y="589951"/>
                    <a:pt x="1610022" y="742880"/>
                  </a:cubicBezTo>
                  <a:cubicBezTo>
                    <a:pt x="1668230" y="895809"/>
                    <a:pt x="1738080" y="1058793"/>
                    <a:pt x="1692572" y="1130230"/>
                  </a:cubicBezTo>
                  <a:cubicBezTo>
                    <a:pt x="1647064" y="1201667"/>
                    <a:pt x="1579330" y="1122822"/>
                    <a:pt x="1336972" y="1171505"/>
                  </a:cubicBezTo>
                  <a:cubicBezTo>
                    <a:pt x="1094614" y="1220188"/>
                    <a:pt x="423630" y="1392168"/>
                    <a:pt x="238422" y="1422330"/>
                  </a:cubicBezTo>
                  <a:cubicBezTo>
                    <a:pt x="53214" y="1452492"/>
                    <a:pt x="224664" y="1419155"/>
                    <a:pt x="225722" y="1352480"/>
                  </a:cubicBezTo>
                  <a:cubicBezTo>
                    <a:pt x="226780" y="1285805"/>
                    <a:pt x="278109" y="1064613"/>
                    <a:pt x="244772" y="1022280"/>
                  </a:cubicBezTo>
                  <a:cubicBezTo>
                    <a:pt x="211435" y="979947"/>
                    <a:pt x="25697" y="1098480"/>
                    <a:pt x="25697" y="1098480"/>
                  </a:cubicBezTo>
                  <a:cubicBezTo>
                    <a:pt x="-12932" y="1111709"/>
                    <a:pt x="32" y="1106682"/>
                    <a:pt x="12997" y="110165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D1CBBEB-1396-0391-B625-092CBBAEED1E}"/>
                </a:ext>
              </a:extLst>
            </p:cNvPr>
            <p:cNvSpPr/>
            <p:nvPr/>
          </p:nvSpPr>
          <p:spPr>
            <a:xfrm>
              <a:off x="5737225" y="3259682"/>
              <a:ext cx="1020072" cy="1408715"/>
            </a:xfrm>
            <a:custGeom>
              <a:avLst/>
              <a:gdLst>
                <a:gd name="connsiteX0" fmla="*/ 0 w 1020072"/>
                <a:gd name="connsiteY0" fmla="*/ 70893 h 1408715"/>
                <a:gd name="connsiteX1" fmla="*/ 996950 w 1020072"/>
                <a:gd name="connsiteY1" fmla="*/ 7393 h 1408715"/>
                <a:gd name="connsiteX2" fmla="*/ 704850 w 1020072"/>
                <a:gd name="connsiteY2" fmla="*/ 58193 h 1408715"/>
                <a:gd name="connsiteX3" fmla="*/ 736600 w 1020072"/>
                <a:gd name="connsiteY3" fmla="*/ 512218 h 1408715"/>
                <a:gd name="connsiteX4" fmla="*/ 733425 w 1020072"/>
                <a:gd name="connsiteY4" fmla="*/ 1375818 h 1408715"/>
                <a:gd name="connsiteX5" fmla="*/ 685800 w 1020072"/>
                <a:gd name="connsiteY5" fmla="*/ 1131343 h 1408715"/>
                <a:gd name="connsiteX6" fmla="*/ 641350 w 1020072"/>
                <a:gd name="connsiteY6" fmla="*/ 223293 h 1408715"/>
                <a:gd name="connsiteX7" fmla="*/ 654050 w 1020072"/>
                <a:gd name="connsiteY7" fmla="*/ 582068 h 1408715"/>
                <a:gd name="connsiteX8" fmla="*/ 269875 w 1020072"/>
                <a:gd name="connsiteY8" fmla="*/ 575718 h 1408715"/>
                <a:gd name="connsiteX9" fmla="*/ 428625 w 1020072"/>
                <a:gd name="connsiteY9" fmla="*/ 563018 h 1408715"/>
                <a:gd name="connsiteX10" fmla="*/ 619125 w 1020072"/>
                <a:gd name="connsiteY10" fmla="*/ 528093 h 1408715"/>
                <a:gd name="connsiteX11" fmla="*/ 336550 w 1020072"/>
                <a:gd name="connsiteY11" fmla="*/ 556668 h 1408715"/>
                <a:gd name="connsiteX12" fmla="*/ 441325 w 1020072"/>
                <a:gd name="connsiteY12" fmla="*/ 978943 h 1408715"/>
                <a:gd name="connsiteX13" fmla="*/ 406400 w 1020072"/>
                <a:gd name="connsiteY13" fmla="*/ 1391693 h 1408715"/>
                <a:gd name="connsiteX14" fmla="*/ 295275 w 1020072"/>
                <a:gd name="connsiteY14" fmla="*/ 775743 h 1408715"/>
                <a:gd name="connsiteX15" fmla="*/ 314325 w 1020072"/>
                <a:gd name="connsiteY15" fmla="*/ 207418 h 1408715"/>
                <a:gd name="connsiteX16" fmla="*/ 365125 w 1020072"/>
                <a:gd name="connsiteY16" fmla="*/ 464593 h 1408715"/>
                <a:gd name="connsiteX17" fmla="*/ 336550 w 1020072"/>
                <a:gd name="connsiteY17" fmla="*/ 96293 h 1408715"/>
                <a:gd name="connsiteX18" fmla="*/ 88900 w 1020072"/>
                <a:gd name="connsiteY18" fmla="*/ 108993 h 140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0072" h="1408715">
                  <a:moveTo>
                    <a:pt x="0" y="70893"/>
                  </a:moveTo>
                  <a:lnTo>
                    <a:pt x="996950" y="7393"/>
                  </a:lnTo>
                  <a:cubicBezTo>
                    <a:pt x="1114425" y="5276"/>
                    <a:pt x="748242" y="-25945"/>
                    <a:pt x="704850" y="58193"/>
                  </a:cubicBezTo>
                  <a:cubicBezTo>
                    <a:pt x="661458" y="142331"/>
                    <a:pt x="731838" y="292614"/>
                    <a:pt x="736600" y="512218"/>
                  </a:cubicBezTo>
                  <a:cubicBezTo>
                    <a:pt x="741363" y="731822"/>
                    <a:pt x="741892" y="1272631"/>
                    <a:pt x="733425" y="1375818"/>
                  </a:cubicBezTo>
                  <a:cubicBezTo>
                    <a:pt x="724958" y="1479005"/>
                    <a:pt x="701146" y="1323431"/>
                    <a:pt x="685800" y="1131343"/>
                  </a:cubicBezTo>
                  <a:cubicBezTo>
                    <a:pt x="670454" y="939255"/>
                    <a:pt x="646642" y="314839"/>
                    <a:pt x="641350" y="223293"/>
                  </a:cubicBezTo>
                  <a:cubicBezTo>
                    <a:pt x="636058" y="131747"/>
                    <a:pt x="715962" y="523331"/>
                    <a:pt x="654050" y="582068"/>
                  </a:cubicBezTo>
                  <a:cubicBezTo>
                    <a:pt x="592138" y="640805"/>
                    <a:pt x="307446" y="578893"/>
                    <a:pt x="269875" y="575718"/>
                  </a:cubicBezTo>
                  <a:cubicBezTo>
                    <a:pt x="232304" y="572543"/>
                    <a:pt x="370417" y="570955"/>
                    <a:pt x="428625" y="563018"/>
                  </a:cubicBezTo>
                  <a:cubicBezTo>
                    <a:pt x="486833" y="555081"/>
                    <a:pt x="634471" y="529151"/>
                    <a:pt x="619125" y="528093"/>
                  </a:cubicBezTo>
                  <a:cubicBezTo>
                    <a:pt x="603779" y="527035"/>
                    <a:pt x="366183" y="481526"/>
                    <a:pt x="336550" y="556668"/>
                  </a:cubicBezTo>
                  <a:cubicBezTo>
                    <a:pt x="306917" y="631810"/>
                    <a:pt x="429683" y="839772"/>
                    <a:pt x="441325" y="978943"/>
                  </a:cubicBezTo>
                  <a:cubicBezTo>
                    <a:pt x="452967" y="1118114"/>
                    <a:pt x="430742" y="1425560"/>
                    <a:pt x="406400" y="1391693"/>
                  </a:cubicBezTo>
                  <a:cubicBezTo>
                    <a:pt x="382058" y="1357826"/>
                    <a:pt x="310621" y="973122"/>
                    <a:pt x="295275" y="775743"/>
                  </a:cubicBezTo>
                  <a:cubicBezTo>
                    <a:pt x="279929" y="578364"/>
                    <a:pt x="302683" y="259276"/>
                    <a:pt x="314325" y="207418"/>
                  </a:cubicBezTo>
                  <a:cubicBezTo>
                    <a:pt x="325967" y="155560"/>
                    <a:pt x="361421" y="483114"/>
                    <a:pt x="365125" y="464593"/>
                  </a:cubicBezTo>
                  <a:cubicBezTo>
                    <a:pt x="368829" y="446072"/>
                    <a:pt x="382588" y="155560"/>
                    <a:pt x="336550" y="96293"/>
                  </a:cubicBezTo>
                  <a:cubicBezTo>
                    <a:pt x="290513" y="37026"/>
                    <a:pt x="189706" y="73009"/>
                    <a:pt x="88900" y="10899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8EEAD339-5D08-0C69-C940-633D19687BF7}"/>
                </a:ext>
              </a:extLst>
            </p:cNvPr>
            <p:cNvSpPr/>
            <p:nvPr/>
          </p:nvSpPr>
          <p:spPr>
            <a:xfrm>
              <a:off x="6441929" y="3289492"/>
              <a:ext cx="1560806" cy="691537"/>
            </a:xfrm>
            <a:custGeom>
              <a:avLst/>
              <a:gdLst>
                <a:gd name="connsiteX0" fmla="*/ 616793 w 1560806"/>
                <a:gd name="connsiteY0" fmla="*/ 118 h 691537"/>
                <a:gd name="connsiteX1" fmla="*/ 728305 w 1560806"/>
                <a:gd name="connsiteY1" fmla="*/ 44723 h 691537"/>
                <a:gd name="connsiteX2" fmla="*/ 1308169 w 1560806"/>
                <a:gd name="connsiteY2" fmla="*/ 301201 h 691537"/>
                <a:gd name="connsiteX3" fmla="*/ 1107447 w 1560806"/>
                <a:gd name="connsiteY3" fmla="*/ 323503 h 691537"/>
                <a:gd name="connsiteX4" fmla="*/ 494130 w 1560806"/>
                <a:gd name="connsiteY4" fmla="*/ 401562 h 691537"/>
                <a:gd name="connsiteX5" fmla="*/ 25778 w 1560806"/>
                <a:gd name="connsiteY5" fmla="*/ 691493 h 691537"/>
                <a:gd name="connsiteX6" fmla="*/ 1297017 w 1560806"/>
                <a:gd name="connsiteY6" fmla="*/ 379259 h 691537"/>
                <a:gd name="connsiteX7" fmla="*/ 1542344 w 1560806"/>
                <a:gd name="connsiteY7" fmla="*/ 379259 h 691537"/>
                <a:gd name="connsiteX8" fmla="*/ 995934 w 1560806"/>
                <a:gd name="connsiteY8" fmla="*/ 290049 h 691537"/>
                <a:gd name="connsiteX9" fmla="*/ 1007086 w 1560806"/>
                <a:gd name="connsiteY9" fmla="*/ 11269 h 6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0806" h="691537">
                  <a:moveTo>
                    <a:pt x="616793" y="118"/>
                  </a:moveTo>
                  <a:cubicBezTo>
                    <a:pt x="614934" y="-2670"/>
                    <a:pt x="728305" y="44723"/>
                    <a:pt x="728305" y="44723"/>
                  </a:cubicBezTo>
                  <a:cubicBezTo>
                    <a:pt x="843534" y="94904"/>
                    <a:pt x="1244979" y="254738"/>
                    <a:pt x="1308169" y="301201"/>
                  </a:cubicBezTo>
                  <a:cubicBezTo>
                    <a:pt x="1371359" y="347664"/>
                    <a:pt x="1107447" y="323503"/>
                    <a:pt x="1107447" y="323503"/>
                  </a:cubicBezTo>
                  <a:cubicBezTo>
                    <a:pt x="971774" y="340230"/>
                    <a:pt x="674408" y="340230"/>
                    <a:pt x="494130" y="401562"/>
                  </a:cubicBezTo>
                  <a:cubicBezTo>
                    <a:pt x="313852" y="462894"/>
                    <a:pt x="-108037" y="695210"/>
                    <a:pt x="25778" y="691493"/>
                  </a:cubicBezTo>
                  <a:cubicBezTo>
                    <a:pt x="159592" y="687776"/>
                    <a:pt x="1044256" y="431298"/>
                    <a:pt x="1297017" y="379259"/>
                  </a:cubicBezTo>
                  <a:cubicBezTo>
                    <a:pt x="1549778" y="327220"/>
                    <a:pt x="1592525" y="394127"/>
                    <a:pt x="1542344" y="379259"/>
                  </a:cubicBezTo>
                  <a:cubicBezTo>
                    <a:pt x="1492164" y="364391"/>
                    <a:pt x="1085144" y="351381"/>
                    <a:pt x="995934" y="290049"/>
                  </a:cubicBezTo>
                  <a:cubicBezTo>
                    <a:pt x="906724" y="228717"/>
                    <a:pt x="956905" y="119993"/>
                    <a:pt x="1007086" y="1126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F75864CB-4005-C89D-40F8-75217F825BA4}"/>
                </a:ext>
              </a:extLst>
            </p:cNvPr>
            <p:cNvSpPr/>
            <p:nvPr/>
          </p:nvSpPr>
          <p:spPr>
            <a:xfrm>
              <a:off x="2688476" y="1393902"/>
              <a:ext cx="1427780" cy="702538"/>
            </a:xfrm>
            <a:custGeom>
              <a:avLst/>
              <a:gdLst>
                <a:gd name="connsiteX0" fmla="*/ 54724 w 1427780"/>
                <a:gd name="connsiteY0" fmla="*/ 0 h 702538"/>
                <a:gd name="connsiteX1" fmla="*/ 54724 w 1427780"/>
                <a:gd name="connsiteY1" fmla="*/ 301083 h 702538"/>
                <a:gd name="connsiteX2" fmla="*/ 623436 w 1427780"/>
                <a:gd name="connsiteY2" fmla="*/ 501805 h 702538"/>
                <a:gd name="connsiteX3" fmla="*/ 489622 w 1427780"/>
                <a:gd name="connsiteY3" fmla="*/ 546410 h 702538"/>
                <a:gd name="connsiteX4" fmla="*/ 723797 w 1427780"/>
                <a:gd name="connsiteY4" fmla="*/ 546410 h 702538"/>
                <a:gd name="connsiteX5" fmla="*/ 1013729 w 1427780"/>
                <a:gd name="connsiteY5" fmla="*/ 568713 h 702538"/>
                <a:gd name="connsiteX6" fmla="*/ 1069485 w 1427780"/>
                <a:gd name="connsiteY6" fmla="*/ 379142 h 702538"/>
                <a:gd name="connsiteX7" fmla="*/ 1426324 w 1427780"/>
                <a:gd name="connsiteY7" fmla="*/ 702527 h 702538"/>
                <a:gd name="connsiteX8" fmla="*/ 1180997 w 1427780"/>
                <a:gd name="connsiteY8" fmla="*/ 390293 h 702538"/>
                <a:gd name="connsiteX9" fmla="*/ 824158 w 1427780"/>
                <a:gd name="connsiteY9" fmla="*/ 189571 h 70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780" h="702538">
                  <a:moveTo>
                    <a:pt x="54724" y="0"/>
                  </a:moveTo>
                  <a:cubicBezTo>
                    <a:pt x="7331" y="108724"/>
                    <a:pt x="-40061" y="217449"/>
                    <a:pt x="54724" y="301083"/>
                  </a:cubicBezTo>
                  <a:cubicBezTo>
                    <a:pt x="149509" y="384717"/>
                    <a:pt x="550953" y="460917"/>
                    <a:pt x="623436" y="501805"/>
                  </a:cubicBezTo>
                  <a:cubicBezTo>
                    <a:pt x="695919" y="542693"/>
                    <a:pt x="472895" y="538976"/>
                    <a:pt x="489622" y="546410"/>
                  </a:cubicBezTo>
                  <a:cubicBezTo>
                    <a:pt x="506349" y="553844"/>
                    <a:pt x="636446" y="542693"/>
                    <a:pt x="723797" y="546410"/>
                  </a:cubicBezTo>
                  <a:cubicBezTo>
                    <a:pt x="811148" y="550127"/>
                    <a:pt x="956114" y="596591"/>
                    <a:pt x="1013729" y="568713"/>
                  </a:cubicBezTo>
                  <a:cubicBezTo>
                    <a:pt x="1071344" y="540835"/>
                    <a:pt x="1000719" y="356840"/>
                    <a:pt x="1069485" y="379142"/>
                  </a:cubicBezTo>
                  <a:cubicBezTo>
                    <a:pt x="1138251" y="401444"/>
                    <a:pt x="1407739" y="700668"/>
                    <a:pt x="1426324" y="702527"/>
                  </a:cubicBezTo>
                  <a:cubicBezTo>
                    <a:pt x="1444909" y="704386"/>
                    <a:pt x="1281358" y="475786"/>
                    <a:pt x="1180997" y="390293"/>
                  </a:cubicBezTo>
                  <a:cubicBezTo>
                    <a:pt x="1080636" y="304800"/>
                    <a:pt x="952397" y="247185"/>
                    <a:pt x="824158" y="189571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9193E65-A43A-7B22-0A55-BFADB2559763}"/>
                </a:ext>
              </a:extLst>
            </p:cNvPr>
            <p:cNvSpPr/>
            <p:nvPr/>
          </p:nvSpPr>
          <p:spPr>
            <a:xfrm>
              <a:off x="5113926" y="2602881"/>
              <a:ext cx="677851" cy="1489617"/>
            </a:xfrm>
            <a:custGeom>
              <a:avLst/>
              <a:gdLst>
                <a:gd name="connsiteX0" fmla="*/ 127147 w 677851"/>
                <a:gd name="connsiteY0" fmla="*/ 51109 h 1489617"/>
                <a:gd name="connsiteX1" fmla="*/ 216357 w 677851"/>
                <a:gd name="connsiteY1" fmla="*/ 129168 h 1489617"/>
                <a:gd name="connsiteX2" fmla="*/ 662406 w 677851"/>
                <a:gd name="connsiteY2" fmla="*/ 1166231 h 1489617"/>
                <a:gd name="connsiteX3" fmla="*/ 584347 w 677851"/>
                <a:gd name="connsiteY3" fmla="*/ 954358 h 1489617"/>
                <a:gd name="connsiteX4" fmla="*/ 673557 w 677851"/>
                <a:gd name="connsiteY4" fmla="*/ 1311197 h 1489617"/>
                <a:gd name="connsiteX5" fmla="*/ 450533 w 677851"/>
                <a:gd name="connsiteY5" fmla="*/ 1199685 h 1489617"/>
                <a:gd name="connsiteX6" fmla="*/ 15635 w 677851"/>
                <a:gd name="connsiteY6" fmla="*/ 1489617 h 1489617"/>
                <a:gd name="connsiteX7" fmla="*/ 138298 w 677851"/>
                <a:gd name="connsiteY7" fmla="*/ 1199685 h 1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851" h="1489617">
                  <a:moveTo>
                    <a:pt x="127147" y="51109"/>
                  </a:moveTo>
                  <a:cubicBezTo>
                    <a:pt x="127147" y="-2789"/>
                    <a:pt x="127147" y="-56686"/>
                    <a:pt x="216357" y="129168"/>
                  </a:cubicBezTo>
                  <a:cubicBezTo>
                    <a:pt x="305567" y="315022"/>
                    <a:pt x="601074" y="1028699"/>
                    <a:pt x="662406" y="1166231"/>
                  </a:cubicBezTo>
                  <a:cubicBezTo>
                    <a:pt x="723738" y="1303763"/>
                    <a:pt x="582489" y="930197"/>
                    <a:pt x="584347" y="954358"/>
                  </a:cubicBezTo>
                  <a:cubicBezTo>
                    <a:pt x="586205" y="978519"/>
                    <a:pt x="695859" y="1270309"/>
                    <a:pt x="673557" y="1311197"/>
                  </a:cubicBezTo>
                  <a:cubicBezTo>
                    <a:pt x="651255" y="1352085"/>
                    <a:pt x="560187" y="1169948"/>
                    <a:pt x="450533" y="1199685"/>
                  </a:cubicBezTo>
                  <a:cubicBezTo>
                    <a:pt x="340879" y="1229422"/>
                    <a:pt x="67674" y="1489617"/>
                    <a:pt x="15635" y="1489617"/>
                  </a:cubicBezTo>
                  <a:cubicBezTo>
                    <a:pt x="-36404" y="1489617"/>
                    <a:pt x="50947" y="1344651"/>
                    <a:pt x="138298" y="119968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FF0A69C2-F8B0-8895-DEC1-ADE7EC74D604}"/>
                </a:ext>
              </a:extLst>
            </p:cNvPr>
            <p:cNvSpPr/>
            <p:nvPr/>
          </p:nvSpPr>
          <p:spPr>
            <a:xfrm>
              <a:off x="5798634" y="4895385"/>
              <a:ext cx="657922" cy="1081669"/>
            </a:xfrm>
            <a:custGeom>
              <a:avLst/>
              <a:gdLst>
                <a:gd name="connsiteX0" fmla="*/ 0 w 657922"/>
                <a:gd name="connsiteY0" fmla="*/ 0 h 1081669"/>
                <a:gd name="connsiteX1" fmla="*/ 657922 w 657922"/>
                <a:gd name="connsiteY1" fmla="*/ 1081669 h 10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922" h="1081669">
                  <a:moveTo>
                    <a:pt x="0" y="0"/>
                  </a:moveTo>
                  <a:lnTo>
                    <a:pt x="657922" y="1081669"/>
                  </a:ln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1683E763-5DBF-1444-D732-5B5DC24D94F7}"/>
                </a:ext>
              </a:extLst>
            </p:cNvPr>
            <p:cNvSpPr/>
            <p:nvPr/>
          </p:nvSpPr>
          <p:spPr>
            <a:xfrm>
              <a:off x="8072966" y="2207941"/>
              <a:ext cx="714195" cy="1297919"/>
            </a:xfrm>
            <a:custGeom>
              <a:avLst/>
              <a:gdLst>
                <a:gd name="connsiteX0" fmla="*/ 390810 w 714195"/>
                <a:gd name="connsiteY0" fmla="*/ 11152 h 1297919"/>
                <a:gd name="connsiteX1" fmla="*/ 33971 w 714195"/>
                <a:gd name="connsiteY1" fmla="*/ 211874 h 1297919"/>
                <a:gd name="connsiteX2" fmla="*/ 301600 w 714195"/>
                <a:gd name="connsiteY2" fmla="*/ 334537 h 1297919"/>
                <a:gd name="connsiteX3" fmla="*/ 517 w 714195"/>
                <a:gd name="connsiteY3" fmla="*/ 535259 h 1297919"/>
                <a:gd name="connsiteX4" fmla="*/ 390810 w 714195"/>
                <a:gd name="connsiteY4" fmla="*/ 457200 h 1297919"/>
                <a:gd name="connsiteX5" fmla="*/ 569229 w 714195"/>
                <a:gd name="connsiteY5" fmla="*/ 579864 h 1297919"/>
                <a:gd name="connsiteX6" fmla="*/ 346205 w 714195"/>
                <a:gd name="connsiteY6" fmla="*/ 1293542 h 1297919"/>
                <a:gd name="connsiteX7" fmla="*/ 602683 w 714195"/>
                <a:gd name="connsiteY7" fmla="*/ 847493 h 1297919"/>
                <a:gd name="connsiteX8" fmla="*/ 647288 w 714195"/>
                <a:gd name="connsiteY8" fmla="*/ 189571 h 1297919"/>
                <a:gd name="connsiteX9" fmla="*/ 714195 w 714195"/>
                <a:gd name="connsiteY9" fmla="*/ 0 h 129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195" h="1297919">
                  <a:moveTo>
                    <a:pt x="390810" y="11152"/>
                  </a:moveTo>
                  <a:cubicBezTo>
                    <a:pt x="219824" y="84564"/>
                    <a:pt x="48839" y="157977"/>
                    <a:pt x="33971" y="211874"/>
                  </a:cubicBezTo>
                  <a:cubicBezTo>
                    <a:pt x="19103" y="265772"/>
                    <a:pt x="307176" y="280640"/>
                    <a:pt x="301600" y="334537"/>
                  </a:cubicBezTo>
                  <a:cubicBezTo>
                    <a:pt x="296024" y="388435"/>
                    <a:pt x="-14351" y="514815"/>
                    <a:pt x="517" y="535259"/>
                  </a:cubicBezTo>
                  <a:cubicBezTo>
                    <a:pt x="15385" y="555703"/>
                    <a:pt x="296025" y="449766"/>
                    <a:pt x="390810" y="457200"/>
                  </a:cubicBezTo>
                  <a:cubicBezTo>
                    <a:pt x="485595" y="464634"/>
                    <a:pt x="576663" y="440474"/>
                    <a:pt x="569229" y="579864"/>
                  </a:cubicBezTo>
                  <a:cubicBezTo>
                    <a:pt x="561795" y="719254"/>
                    <a:pt x="340629" y="1248937"/>
                    <a:pt x="346205" y="1293542"/>
                  </a:cubicBezTo>
                  <a:cubicBezTo>
                    <a:pt x="351781" y="1338147"/>
                    <a:pt x="552503" y="1031488"/>
                    <a:pt x="602683" y="847493"/>
                  </a:cubicBezTo>
                  <a:cubicBezTo>
                    <a:pt x="652863" y="663498"/>
                    <a:pt x="628703" y="330820"/>
                    <a:pt x="647288" y="189571"/>
                  </a:cubicBezTo>
                  <a:cubicBezTo>
                    <a:pt x="665873" y="48322"/>
                    <a:pt x="690034" y="24161"/>
                    <a:pt x="714195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7360A53D-3540-7A88-C87C-73820D2935A8}"/>
                </a:ext>
              </a:extLst>
            </p:cNvPr>
            <p:cNvSpPr/>
            <p:nvPr/>
          </p:nvSpPr>
          <p:spPr>
            <a:xfrm>
              <a:off x="2542478" y="1960044"/>
              <a:ext cx="2131651" cy="1675254"/>
            </a:xfrm>
            <a:custGeom>
              <a:avLst/>
              <a:gdLst>
                <a:gd name="connsiteX0" fmla="*/ 0 w 2131651"/>
                <a:gd name="connsiteY0" fmla="*/ 91780 h 1675254"/>
                <a:gd name="connsiteX1" fmla="*/ 713678 w 2131651"/>
                <a:gd name="connsiteY1" fmla="*/ 47176 h 1675254"/>
                <a:gd name="connsiteX2" fmla="*/ 1025912 w 2131651"/>
                <a:gd name="connsiteY2" fmla="*/ 671644 h 1675254"/>
                <a:gd name="connsiteX3" fmla="*/ 981307 w 2131651"/>
                <a:gd name="connsiteY3" fmla="*/ 504376 h 1675254"/>
                <a:gd name="connsiteX4" fmla="*/ 1248937 w 2131651"/>
                <a:gd name="connsiteY4" fmla="*/ 928122 h 1675254"/>
                <a:gd name="connsiteX5" fmla="*/ 1170878 w 2131651"/>
                <a:gd name="connsiteY5" fmla="*/ 1151146 h 1675254"/>
                <a:gd name="connsiteX6" fmla="*/ 1393902 w 2131651"/>
                <a:gd name="connsiteY6" fmla="*/ 448619 h 1675254"/>
                <a:gd name="connsiteX7" fmla="*/ 1628078 w 2131651"/>
                <a:gd name="connsiteY7" fmla="*/ 415166 h 1675254"/>
                <a:gd name="connsiteX8" fmla="*/ 2062976 w 2131651"/>
                <a:gd name="connsiteY8" fmla="*/ 727400 h 1675254"/>
                <a:gd name="connsiteX9" fmla="*/ 2118732 w 2131651"/>
                <a:gd name="connsiteY9" fmla="*/ 627039 h 1675254"/>
                <a:gd name="connsiteX10" fmla="*/ 1940312 w 2131651"/>
                <a:gd name="connsiteY10" fmla="*/ 1675254 h 16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1651" h="1675254">
                  <a:moveTo>
                    <a:pt x="0" y="91780"/>
                  </a:moveTo>
                  <a:cubicBezTo>
                    <a:pt x="271346" y="21156"/>
                    <a:pt x="542693" y="-49468"/>
                    <a:pt x="713678" y="47176"/>
                  </a:cubicBezTo>
                  <a:cubicBezTo>
                    <a:pt x="884663" y="143820"/>
                    <a:pt x="981307" y="595444"/>
                    <a:pt x="1025912" y="671644"/>
                  </a:cubicBezTo>
                  <a:cubicBezTo>
                    <a:pt x="1070517" y="747844"/>
                    <a:pt x="944136" y="461630"/>
                    <a:pt x="981307" y="504376"/>
                  </a:cubicBezTo>
                  <a:cubicBezTo>
                    <a:pt x="1018478" y="547122"/>
                    <a:pt x="1217342" y="820327"/>
                    <a:pt x="1248937" y="928122"/>
                  </a:cubicBezTo>
                  <a:cubicBezTo>
                    <a:pt x="1280532" y="1035917"/>
                    <a:pt x="1146717" y="1231063"/>
                    <a:pt x="1170878" y="1151146"/>
                  </a:cubicBezTo>
                  <a:cubicBezTo>
                    <a:pt x="1195039" y="1071229"/>
                    <a:pt x="1317702" y="571282"/>
                    <a:pt x="1393902" y="448619"/>
                  </a:cubicBezTo>
                  <a:cubicBezTo>
                    <a:pt x="1470102" y="325956"/>
                    <a:pt x="1516566" y="368703"/>
                    <a:pt x="1628078" y="415166"/>
                  </a:cubicBezTo>
                  <a:cubicBezTo>
                    <a:pt x="1739590" y="461629"/>
                    <a:pt x="1981200" y="692088"/>
                    <a:pt x="2062976" y="727400"/>
                  </a:cubicBezTo>
                  <a:cubicBezTo>
                    <a:pt x="2144752" y="762712"/>
                    <a:pt x="2139176" y="469063"/>
                    <a:pt x="2118732" y="627039"/>
                  </a:cubicBezTo>
                  <a:cubicBezTo>
                    <a:pt x="2098288" y="785015"/>
                    <a:pt x="2019300" y="1230134"/>
                    <a:pt x="1940312" y="1675254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567F13DC-7650-972F-B8BC-F31A06CC747C}"/>
                </a:ext>
              </a:extLst>
            </p:cNvPr>
            <p:cNvSpPr/>
            <p:nvPr/>
          </p:nvSpPr>
          <p:spPr>
            <a:xfrm>
              <a:off x="2732049" y="2297151"/>
              <a:ext cx="1546869" cy="1371600"/>
            </a:xfrm>
            <a:custGeom>
              <a:avLst/>
              <a:gdLst>
                <a:gd name="connsiteX0" fmla="*/ 0 w 1546869"/>
                <a:gd name="connsiteY0" fmla="*/ 0 h 1371600"/>
                <a:gd name="connsiteX1" fmla="*/ 111512 w 1546869"/>
                <a:gd name="connsiteY1" fmla="*/ 55756 h 1371600"/>
                <a:gd name="connsiteX2" fmla="*/ 1527717 w 1546869"/>
                <a:gd name="connsiteY2" fmla="*/ 713678 h 1371600"/>
                <a:gd name="connsiteX3" fmla="*/ 947853 w 1546869"/>
                <a:gd name="connsiteY3" fmla="*/ 535259 h 1371600"/>
                <a:gd name="connsiteX4" fmla="*/ 1204331 w 1546869"/>
                <a:gd name="connsiteY4" fmla="*/ 1070517 h 1371600"/>
                <a:gd name="connsiteX5" fmla="*/ 1326995 w 1546869"/>
                <a:gd name="connsiteY5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69" h="1371600">
                  <a:moveTo>
                    <a:pt x="0" y="0"/>
                  </a:moveTo>
                  <a:lnTo>
                    <a:pt x="111512" y="55756"/>
                  </a:lnTo>
                  <a:cubicBezTo>
                    <a:pt x="366132" y="174702"/>
                    <a:pt x="1388327" y="633761"/>
                    <a:pt x="1527717" y="713678"/>
                  </a:cubicBezTo>
                  <a:cubicBezTo>
                    <a:pt x="1667107" y="793595"/>
                    <a:pt x="1001751" y="475786"/>
                    <a:pt x="947853" y="535259"/>
                  </a:cubicBezTo>
                  <a:cubicBezTo>
                    <a:pt x="893955" y="594732"/>
                    <a:pt x="1141141" y="931127"/>
                    <a:pt x="1204331" y="1070517"/>
                  </a:cubicBezTo>
                  <a:cubicBezTo>
                    <a:pt x="1267521" y="1209907"/>
                    <a:pt x="1297258" y="1290753"/>
                    <a:pt x="1326995" y="13716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25F8BCA1-BE98-F206-B4E1-10E451F7E898}"/>
                </a:ext>
              </a:extLst>
            </p:cNvPr>
            <p:cNvSpPr/>
            <p:nvPr/>
          </p:nvSpPr>
          <p:spPr>
            <a:xfrm>
              <a:off x="4181475" y="-25457"/>
              <a:ext cx="1147614" cy="1117657"/>
            </a:xfrm>
            <a:custGeom>
              <a:avLst/>
              <a:gdLst>
                <a:gd name="connsiteX0" fmla="*/ 1101725 w 1147614"/>
                <a:gd name="connsiteY0" fmla="*/ 381057 h 1117657"/>
                <a:gd name="connsiteX1" fmla="*/ 755650 w 1147614"/>
                <a:gd name="connsiteY1" fmla="*/ 127057 h 1117657"/>
                <a:gd name="connsiteX2" fmla="*/ 879475 w 1147614"/>
                <a:gd name="connsiteY2" fmla="*/ 136582 h 1117657"/>
                <a:gd name="connsiteX3" fmla="*/ 676275 w 1147614"/>
                <a:gd name="connsiteY3" fmla="*/ 95307 h 1117657"/>
                <a:gd name="connsiteX4" fmla="*/ 358775 w 1147614"/>
                <a:gd name="connsiteY4" fmla="*/ 88957 h 1117657"/>
                <a:gd name="connsiteX5" fmla="*/ 476250 w 1147614"/>
                <a:gd name="connsiteY5" fmla="*/ 57 h 1117657"/>
                <a:gd name="connsiteX6" fmla="*/ 454025 w 1147614"/>
                <a:gd name="connsiteY6" fmla="*/ 79432 h 1117657"/>
                <a:gd name="connsiteX7" fmla="*/ 146050 w 1147614"/>
                <a:gd name="connsiteY7" fmla="*/ 298507 h 1117657"/>
                <a:gd name="connsiteX8" fmla="*/ 212725 w 1147614"/>
                <a:gd name="connsiteY8" fmla="*/ 247707 h 1117657"/>
                <a:gd name="connsiteX9" fmla="*/ 107950 w 1147614"/>
                <a:gd name="connsiteY9" fmla="*/ 612832 h 1117657"/>
                <a:gd name="connsiteX10" fmla="*/ 222250 w 1147614"/>
                <a:gd name="connsiteY10" fmla="*/ 590607 h 1117657"/>
                <a:gd name="connsiteX11" fmla="*/ 187325 w 1147614"/>
                <a:gd name="connsiteY11" fmla="*/ 625532 h 1117657"/>
                <a:gd name="connsiteX12" fmla="*/ 1123950 w 1147614"/>
                <a:gd name="connsiteY12" fmla="*/ 263582 h 1117657"/>
                <a:gd name="connsiteX13" fmla="*/ 793750 w 1147614"/>
                <a:gd name="connsiteY13" fmla="*/ 460432 h 1117657"/>
                <a:gd name="connsiteX14" fmla="*/ 0 w 1147614"/>
                <a:gd name="connsiteY14" fmla="*/ 774757 h 1117657"/>
                <a:gd name="connsiteX15" fmla="*/ 1114425 w 1147614"/>
                <a:gd name="connsiteY15" fmla="*/ 330257 h 1117657"/>
                <a:gd name="connsiteX16" fmla="*/ 771525 w 1147614"/>
                <a:gd name="connsiteY16" fmla="*/ 454082 h 1117657"/>
                <a:gd name="connsiteX17" fmla="*/ 873125 w 1147614"/>
                <a:gd name="connsiteY17" fmla="*/ 266757 h 1117657"/>
                <a:gd name="connsiteX18" fmla="*/ 796925 w 1147614"/>
                <a:gd name="connsiteY18" fmla="*/ 79432 h 1117657"/>
                <a:gd name="connsiteX19" fmla="*/ 746125 w 1147614"/>
                <a:gd name="connsiteY19" fmla="*/ 393757 h 1117657"/>
                <a:gd name="connsiteX20" fmla="*/ 644525 w 1147614"/>
                <a:gd name="connsiteY20" fmla="*/ 552507 h 1117657"/>
                <a:gd name="connsiteX21" fmla="*/ 873125 w 1147614"/>
                <a:gd name="connsiteY21" fmla="*/ 349307 h 1117657"/>
                <a:gd name="connsiteX22" fmla="*/ 1000125 w 1147614"/>
                <a:gd name="connsiteY22" fmla="*/ 425507 h 1117657"/>
                <a:gd name="connsiteX23" fmla="*/ 987425 w 1147614"/>
                <a:gd name="connsiteY23" fmla="*/ 698557 h 1117657"/>
                <a:gd name="connsiteX24" fmla="*/ 996950 w 1147614"/>
                <a:gd name="connsiteY24" fmla="*/ 711257 h 1117657"/>
                <a:gd name="connsiteX25" fmla="*/ 1082675 w 1147614"/>
                <a:gd name="connsiteY25" fmla="*/ 441382 h 1117657"/>
                <a:gd name="connsiteX26" fmla="*/ 866775 w 1147614"/>
                <a:gd name="connsiteY26" fmla="*/ 1117657 h 1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7614" h="1117657">
                  <a:moveTo>
                    <a:pt x="1101725" y="381057"/>
                  </a:moveTo>
                  <a:cubicBezTo>
                    <a:pt x="947208" y="274430"/>
                    <a:pt x="792692" y="167803"/>
                    <a:pt x="755650" y="127057"/>
                  </a:cubicBezTo>
                  <a:cubicBezTo>
                    <a:pt x="718608" y="86311"/>
                    <a:pt x="892704" y="141874"/>
                    <a:pt x="879475" y="136582"/>
                  </a:cubicBezTo>
                  <a:cubicBezTo>
                    <a:pt x="866246" y="131290"/>
                    <a:pt x="763058" y="103244"/>
                    <a:pt x="676275" y="95307"/>
                  </a:cubicBezTo>
                  <a:cubicBezTo>
                    <a:pt x="589492" y="87370"/>
                    <a:pt x="392112" y="104832"/>
                    <a:pt x="358775" y="88957"/>
                  </a:cubicBezTo>
                  <a:cubicBezTo>
                    <a:pt x="325438" y="73082"/>
                    <a:pt x="460375" y="1644"/>
                    <a:pt x="476250" y="57"/>
                  </a:cubicBezTo>
                  <a:cubicBezTo>
                    <a:pt x="492125" y="-1531"/>
                    <a:pt x="509058" y="29690"/>
                    <a:pt x="454025" y="79432"/>
                  </a:cubicBezTo>
                  <a:cubicBezTo>
                    <a:pt x="398992" y="129174"/>
                    <a:pt x="186267" y="270461"/>
                    <a:pt x="146050" y="298507"/>
                  </a:cubicBezTo>
                  <a:cubicBezTo>
                    <a:pt x="105833" y="326553"/>
                    <a:pt x="219075" y="195320"/>
                    <a:pt x="212725" y="247707"/>
                  </a:cubicBezTo>
                  <a:cubicBezTo>
                    <a:pt x="206375" y="300094"/>
                    <a:pt x="106362" y="555682"/>
                    <a:pt x="107950" y="612832"/>
                  </a:cubicBezTo>
                  <a:cubicBezTo>
                    <a:pt x="109537" y="669982"/>
                    <a:pt x="209021" y="588490"/>
                    <a:pt x="222250" y="590607"/>
                  </a:cubicBezTo>
                  <a:cubicBezTo>
                    <a:pt x="235479" y="592724"/>
                    <a:pt x="37042" y="680036"/>
                    <a:pt x="187325" y="625532"/>
                  </a:cubicBezTo>
                  <a:cubicBezTo>
                    <a:pt x="337608" y="571028"/>
                    <a:pt x="1022879" y="291099"/>
                    <a:pt x="1123950" y="263582"/>
                  </a:cubicBezTo>
                  <a:cubicBezTo>
                    <a:pt x="1225021" y="236065"/>
                    <a:pt x="981075" y="375236"/>
                    <a:pt x="793750" y="460432"/>
                  </a:cubicBezTo>
                  <a:cubicBezTo>
                    <a:pt x="606425" y="545628"/>
                    <a:pt x="0" y="774757"/>
                    <a:pt x="0" y="774757"/>
                  </a:cubicBezTo>
                  <a:lnTo>
                    <a:pt x="1114425" y="330257"/>
                  </a:lnTo>
                  <a:cubicBezTo>
                    <a:pt x="1243012" y="276811"/>
                    <a:pt x="811742" y="464665"/>
                    <a:pt x="771525" y="454082"/>
                  </a:cubicBezTo>
                  <a:cubicBezTo>
                    <a:pt x="731308" y="443499"/>
                    <a:pt x="868892" y="329199"/>
                    <a:pt x="873125" y="266757"/>
                  </a:cubicBezTo>
                  <a:cubicBezTo>
                    <a:pt x="877358" y="204315"/>
                    <a:pt x="818092" y="58265"/>
                    <a:pt x="796925" y="79432"/>
                  </a:cubicBezTo>
                  <a:cubicBezTo>
                    <a:pt x="775758" y="100599"/>
                    <a:pt x="771525" y="314911"/>
                    <a:pt x="746125" y="393757"/>
                  </a:cubicBezTo>
                  <a:cubicBezTo>
                    <a:pt x="720725" y="472603"/>
                    <a:pt x="623358" y="559915"/>
                    <a:pt x="644525" y="552507"/>
                  </a:cubicBezTo>
                  <a:cubicBezTo>
                    <a:pt x="665692" y="545099"/>
                    <a:pt x="813858" y="370474"/>
                    <a:pt x="873125" y="349307"/>
                  </a:cubicBezTo>
                  <a:cubicBezTo>
                    <a:pt x="932392" y="328140"/>
                    <a:pt x="981075" y="367299"/>
                    <a:pt x="1000125" y="425507"/>
                  </a:cubicBezTo>
                  <a:cubicBezTo>
                    <a:pt x="1019175" y="483715"/>
                    <a:pt x="987954" y="650932"/>
                    <a:pt x="987425" y="698557"/>
                  </a:cubicBezTo>
                  <a:cubicBezTo>
                    <a:pt x="986896" y="746182"/>
                    <a:pt x="981075" y="754119"/>
                    <a:pt x="996950" y="711257"/>
                  </a:cubicBezTo>
                  <a:cubicBezTo>
                    <a:pt x="1012825" y="668395"/>
                    <a:pt x="1104371" y="373649"/>
                    <a:pt x="1082675" y="441382"/>
                  </a:cubicBezTo>
                  <a:cubicBezTo>
                    <a:pt x="1060979" y="509115"/>
                    <a:pt x="963877" y="813386"/>
                    <a:pt x="866775" y="1117657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806A9175-9316-56C6-F899-DA3921EA8ED9}"/>
                </a:ext>
              </a:extLst>
            </p:cNvPr>
            <p:cNvSpPr/>
            <p:nvPr/>
          </p:nvSpPr>
          <p:spPr>
            <a:xfrm>
              <a:off x="4089400" y="-3334"/>
              <a:ext cx="873125" cy="736759"/>
            </a:xfrm>
            <a:custGeom>
              <a:avLst/>
              <a:gdLst>
                <a:gd name="connsiteX0" fmla="*/ 873125 w 873125"/>
                <a:gd name="connsiteY0" fmla="*/ 200184 h 736759"/>
                <a:gd name="connsiteX1" fmla="*/ 660400 w 873125"/>
                <a:gd name="connsiteY1" fmla="*/ 159 h 736759"/>
                <a:gd name="connsiteX2" fmla="*/ 504825 w 873125"/>
                <a:gd name="connsiteY2" fmla="*/ 228759 h 736759"/>
                <a:gd name="connsiteX3" fmla="*/ 752475 w 873125"/>
                <a:gd name="connsiteY3" fmla="*/ 174784 h 736759"/>
                <a:gd name="connsiteX4" fmla="*/ 387350 w 873125"/>
                <a:gd name="connsiteY4" fmla="*/ 301784 h 736759"/>
                <a:gd name="connsiteX5" fmla="*/ 606425 w 873125"/>
                <a:gd name="connsiteY5" fmla="*/ 352584 h 736759"/>
                <a:gd name="connsiteX6" fmla="*/ 527050 w 873125"/>
                <a:gd name="connsiteY6" fmla="*/ 492284 h 736759"/>
                <a:gd name="connsiteX7" fmla="*/ 352425 w 873125"/>
                <a:gd name="connsiteY7" fmla="*/ 473234 h 736759"/>
                <a:gd name="connsiteX8" fmla="*/ 635000 w 873125"/>
                <a:gd name="connsiteY8" fmla="*/ 495459 h 736759"/>
                <a:gd name="connsiteX9" fmla="*/ 0 w 873125"/>
                <a:gd name="connsiteY9" fmla="*/ 736759 h 73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125" h="736759">
                  <a:moveTo>
                    <a:pt x="873125" y="200184"/>
                  </a:moveTo>
                  <a:cubicBezTo>
                    <a:pt x="797454" y="97790"/>
                    <a:pt x="721783" y="-4603"/>
                    <a:pt x="660400" y="159"/>
                  </a:cubicBezTo>
                  <a:cubicBezTo>
                    <a:pt x="599017" y="4921"/>
                    <a:pt x="489479" y="199655"/>
                    <a:pt x="504825" y="228759"/>
                  </a:cubicBezTo>
                  <a:cubicBezTo>
                    <a:pt x="520171" y="257863"/>
                    <a:pt x="772054" y="162613"/>
                    <a:pt x="752475" y="174784"/>
                  </a:cubicBezTo>
                  <a:cubicBezTo>
                    <a:pt x="732896" y="186955"/>
                    <a:pt x="411692" y="272151"/>
                    <a:pt x="387350" y="301784"/>
                  </a:cubicBezTo>
                  <a:cubicBezTo>
                    <a:pt x="363008" y="331417"/>
                    <a:pt x="583142" y="320834"/>
                    <a:pt x="606425" y="352584"/>
                  </a:cubicBezTo>
                  <a:cubicBezTo>
                    <a:pt x="629708" y="384334"/>
                    <a:pt x="569383" y="472176"/>
                    <a:pt x="527050" y="492284"/>
                  </a:cubicBezTo>
                  <a:cubicBezTo>
                    <a:pt x="484717" y="512392"/>
                    <a:pt x="334433" y="472705"/>
                    <a:pt x="352425" y="473234"/>
                  </a:cubicBezTo>
                  <a:cubicBezTo>
                    <a:pt x="370417" y="473763"/>
                    <a:pt x="693737" y="451538"/>
                    <a:pt x="635000" y="495459"/>
                  </a:cubicBezTo>
                  <a:cubicBezTo>
                    <a:pt x="576263" y="539380"/>
                    <a:pt x="288131" y="638069"/>
                    <a:pt x="0" y="73675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16CB4757-D650-5B19-00F7-118D60293167}"/>
                </a:ext>
              </a:extLst>
            </p:cNvPr>
            <p:cNvSpPr/>
            <p:nvPr/>
          </p:nvSpPr>
          <p:spPr>
            <a:xfrm>
              <a:off x="4507316" y="456515"/>
              <a:ext cx="598101" cy="682317"/>
            </a:xfrm>
            <a:custGeom>
              <a:avLst/>
              <a:gdLst>
                <a:gd name="connsiteX0" fmla="*/ 366309 w 598101"/>
                <a:gd name="connsiteY0" fmla="*/ 140385 h 682317"/>
                <a:gd name="connsiteX1" fmla="*/ 512359 w 598101"/>
                <a:gd name="connsiteY1" fmla="*/ 685 h 682317"/>
                <a:gd name="connsiteX2" fmla="*/ 598084 w 598101"/>
                <a:gd name="connsiteY2" fmla="*/ 188010 h 682317"/>
                <a:gd name="connsiteX3" fmla="*/ 506009 w 598101"/>
                <a:gd name="connsiteY3" fmla="*/ 261035 h 682317"/>
                <a:gd name="connsiteX4" fmla="*/ 369484 w 598101"/>
                <a:gd name="connsiteY4" fmla="*/ 235635 h 682317"/>
                <a:gd name="connsiteX5" fmla="*/ 547284 w 598101"/>
                <a:gd name="connsiteY5" fmla="*/ 394385 h 682317"/>
                <a:gd name="connsiteX6" fmla="*/ 423459 w 598101"/>
                <a:gd name="connsiteY6" fmla="*/ 588060 h 682317"/>
                <a:gd name="connsiteX7" fmla="*/ 280584 w 598101"/>
                <a:gd name="connsiteY7" fmla="*/ 680135 h 682317"/>
                <a:gd name="connsiteX8" fmla="*/ 325034 w 598101"/>
                <a:gd name="connsiteY8" fmla="*/ 502335 h 682317"/>
                <a:gd name="connsiteX9" fmla="*/ 217084 w 598101"/>
                <a:gd name="connsiteY9" fmla="*/ 578535 h 682317"/>
                <a:gd name="connsiteX10" fmla="*/ 264709 w 598101"/>
                <a:gd name="connsiteY10" fmla="*/ 480110 h 682317"/>
                <a:gd name="connsiteX11" fmla="*/ 175809 w 598101"/>
                <a:gd name="connsiteY11" fmla="*/ 518210 h 682317"/>
                <a:gd name="connsiteX12" fmla="*/ 185334 w 598101"/>
                <a:gd name="connsiteY12" fmla="*/ 499160 h 682317"/>
                <a:gd name="connsiteX13" fmla="*/ 1184 w 598101"/>
                <a:gd name="connsiteY13" fmla="*/ 343585 h 682317"/>
                <a:gd name="connsiteX14" fmla="*/ 105959 w 598101"/>
                <a:gd name="connsiteY14" fmla="*/ 495985 h 682317"/>
                <a:gd name="connsiteX15" fmla="*/ 99609 w 598101"/>
                <a:gd name="connsiteY15" fmla="*/ 515035 h 682317"/>
                <a:gd name="connsiteX16" fmla="*/ 366309 w 598101"/>
                <a:gd name="connsiteY16" fmla="*/ 140385 h 68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101" h="682317">
                  <a:moveTo>
                    <a:pt x="366309" y="140385"/>
                  </a:moveTo>
                  <a:cubicBezTo>
                    <a:pt x="435101" y="54660"/>
                    <a:pt x="473730" y="-7253"/>
                    <a:pt x="512359" y="685"/>
                  </a:cubicBezTo>
                  <a:cubicBezTo>
                    <a:pt x="550988" y="8622"/>
                    <a:pt x="599142" y="144618"/>
                    <a:pt x="598084" y="188010"/>
                  </a:cubicBezTo>
                  <a:cubicBezTo>
                    <a:pt x="597026" y="231402"/>
                    <a:pt x="544109" y="253098"/>
                    <a:pt x="506009" y="261035"/>
                  </a:cubicBezTo>
                  <a:cubicBezTo>
                    <a:pt x="467909" y="268972"/>
                    <a:pt x="362605" y="213410"/>
                    <a:pt x="369484" y="235635"/>
                  </a:cubicBezTo>
                  <a:cubicBezTo>
                    <a:pt x="376363" y="257860"/>
                    <a:pt x="538288" y="335648"/>
                    <a:pt x="547284" y="394385"/>
                  </a:cubicBezTo>
                  <a:cubicBezTo>
                    <a:pt x="556280" y="453122"/>
                    <a:pt x="467909" y="540435"/>
                    <a:pt x="423459" y="588060"/>
                  </a:cubicBezTo>
                  <a:cubicBezTo>
                    <a:pt x="379009" y="635685"/>
                    <a:pt x="296988" y="694423"/>
                    <a:pt x="280584" y="680135"/>
                  </a:cubicBezTo>
                  <a:cubicBezTo>
                    <a:pt x="264180" y="665847"/>
                    <a:pt x="335617" y="519268"/>
                    <a:pt x="325034" y="502335"/>
                  </a:cubicBezTo>
                  <a:cubicBezTo>
                    <a:pt x="314451" y="485402"/>
                    <a:pt x="227138" y="582239"/>
                    <a:pt x="217084" y="578535"/>
                  </a:cubicBezTo>
                  <a:cubicBezTo>
                    <a:pt x="207030" y="574831"/>
                    <a:pt x="271588" y="490164"/>
                    <a:pt x="264709" y="480110"/>
                  </a:cubicBezTo>
                  <a:cubicBezTo>
                    <a:pt x="257830" y="470056"/>
                    <a:pt x="189038" y="515035"/>
                    <a:pt x="175809" y="518210"/>
                  </a:cubicBezTo>
                  <a:cubicBezTo>
                    <a:pt x="162580" y="521385"/>
                    <a:pt x="214438" y="528264"/>
                    <a:pt x="185334" y="499160"/>
                  </a:cubicBezTo>
                  <a:cubicBezTo>
                    <a:pt x="156230" y="470056"/>
                    <a:pt x="14413" y="344114"/>
                    <a:pt x="1184" y="343585"/>
                  </a:cubicBezTo>
                  <a:cubicBezTo>
                    <a:pt x="-12045" y="343056"/>
                    <a:pt x="89555" y="467410"/>
                    <a:pt x="105959" y="495985"/>
                  </a:cubicBezTo>
                  <a:cubicBezTo>
                    <a:pt x="122363" y="524560"/>
                    <a:pt x="51984" y="575360"/>
                    <a:pt x="99609" y="515035"/>
                  </a:cubicBezTo>
                  <a:cubicBezTo>
                    <a:pt x="147234" y="454710"/>
                    <a:pt x="297517" y="226110"/>
                    <a:pt x="366309" y="140385"/>
                  </a:cubicBez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780060A3-BB68-B49B-629F-D1C4204434EB}"/>
                </a:ext>
              </a:extLst>
            </p:cNvPr>
            <p:cNvSpPr/>
            <p:nvPr/>
          </p:nvSpPr>
          <p:spPr>
            <a:xfrm>
              <a:off x="4162183" y="499852"/>
              <a:ext cx="819005" cy="409621"/>
            </a:xfrm>
            <a:custGeom>
              <a:avLst/>
              <a:gdLst>
                <a:gd name="connsiteX0" fmla="*/ 63742 w 819005"/>
                <a:gd name="connsiteY0" fmla="*/ 309773 h 409621"/>
                <a:gd name="connsiteX1" fmla="*/ 800342 w 819005"/>
                <a:gd name="connsiteY1" fmla="*/ 4973 h 409621"/>
                <a:gd name="connsiteX2" fmla="*/ 597142 w 819005"/>
                <a:gd name="connsiteY2" fmla="*/ 125623 h 409621"/>
                <a:gd name="connsiteX3" fmla="*/ 581267 w 819005"/>
                <a:gd name="connsiteY3" fmla="*/ 192298 h 409621"/>
                <a:gd name="connsiteX4" fmla="*/ 489192 w 819005"/>
                <a:gd name="connsiteY4" fmla="*/ 408198 h 409621"/>
                <a:gd name="connsiteX5" fmla="*/ 387592 w 819005"/>
                <a:gd name="connsiteY5" fmla="*/ 284373 h 409621"/>
                <a:gd name="connsiteX6" fmla="*/ 285992 w 819005"/>
                <a:gd name="connsiteY6" fmla="*/ 252623 h 409621"/>
                <a:gd name="connsiteX7" fmla="*/ 143117 w 819005"/>
                <a:gd name="connsiteY7" fmla="*/ 278023 h 409621"/>
                <a:gd name="connsiteX8" fmla="*/ 3417 w 819005"/>
                <a:gd name="connsiteY8" fmla="*/ 331998 h 409621"/>
                <a:gd name="connsiteX9" fmla="*/ 292342 w 819005"/>
                <a:gd name="connsiteY9" fmla="*/ 262148 h 4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5" h="409621">
                  <a:moveTo>
                    <a:pt x="63742" y="309773"/>
                  </a:moveTo>
                  <a:lnTo>
                    <a:pt x="800342" y="4973"/>
                  </a:lnTo>
                  <a:cubicBezTo>
                    <a:pt x="889242" y="-25719"/>
                    <a:pt x="633655" y="94402"/>
                    <a:pt x="597142" y="125623"/>
                  </a:cubicBezTo>
                  <a:cubicBezTo>
                    <a:pt x="560630" y="156844"/>
                    <a:pt x="599259" y="145202"/>
                    <a:pt x="581267" y="192298"/>
                  </a:cubicBezTo>
                  <a:cubicBezTo>
                    <a:pt x="563275" y="239394"/>
                    <a:pt x="521471" y="392852"/>
                    <a:pt x="489192" y="408198"/>
                  </a:cubicBezTo>
                  <a:cubicBezTo>
                    <a:pt x="456913" y="423544"/>
                    <a:pt x="421459" y="310302"/>
                    <a:pt x="387592" y="284373"/>
                  </a:cubicBezTo>
                  <a:cubicBezTo>
                    <a:pt x="353725" y="258444"/>
                    <a:pt x="326738" y="253681"/>
                    <a:pt x="285992" y="252623"/>
                  </a:cubicBezTo>
                  <a:cubicBezTo>
                    <a:pt x="245246" y="251565"/>
                    <a:pt x="190213" y="264794"/>
                    <a:pt x="143117" y="278023"/>
                  </a:cubicBezTo>
                  <a:cubicBezTo>
                    <a:pt x="96021" y="291252"/>
                    <a:pt x="-21454" y="334644"/>
                    <a:pt x="3417" y="331998"/>
                  </a:cubicBezTo>
                  <a:cubicBezTo>
                    <a:pt x="28288" y="329352"/>
                    <a:pt x="160315" y="295750"/>
                    <a:pt x="292342" y="26214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3C78E97B-EEC1-9C72-F37B-CFD7102FDCE2}"/>
                </a:ext>
              </a:extLst>
            </p:cNvPr>
            <p:cNvSpPr/>
            <p:nvPr/>
          </p:nvSpPr>
          <p:spPr>
            <a:xfrm>
              <a:off x="5022850" y="240601"/>
              <a:ext cx="1862393" cy="760168"/>
            </a:xfrm>
            <a:custGeom>
              <a:avLst/>
              <a:gdLst>
                <a:gd name="connsiteX0" fmla="*/ 0 w 1862393"/>
                <a:gd name="connsiteY0" fmla="*/ 162624 h 760168"/>
                <a:gd name="connsiteX1" fmla="*/ 1558925 w 1862393"/>
                <a:gd name="connsiteY1" fmla="*/ 699 h 760168"/>
                <a:gd name="connsiteX2" fmla="*/ 939800 w 1862393"/>
                <a:gd name="connsiteY2" fmla="*/ 105474 h 760168"/>
                <a:gd name="connsiteX3" fmla="*/ 1323975 w 1862393"/>
                <a:gd name="connsiteY3" fmla="*/ 143574 h 760168"/>
                <a:gd name="connsiteX4" fmla="*/ 1758950 w 1862393"/>
                <a:gd name="connsiteY4" fmla="*/ 359474 h 760168"/>
                <a:gd name="connsiteX5" fmla="*/ 1854200 w 1862393"/>
                <a:gd name="connsiteY5" fmla="*/ 492824 h 760168"/>
                <a:gd name="connsiteX6" fmla="*/ 1609725 w 1862393"/>
                <a:gd name="connsiteY6" fmla="*/ 575374 h 760168"/>
                <a:gd name="connsiteX7" fmla="*/ 1660525 w 1862393"/>
                <a:gd name="connsiteY7" fmla="*/ 575374 h 760168"/>
                <a:gd name="connsiteX8" fmla="*/ 965200 w 1862393"/>
                <a:gd name="connsiteY8" fmla="*/ 616649 h 760168"/>
                <a:gd name="connsiteX9" fmla="*/ 676275 w 1862393"/>
                <a:gd name="connsiteY9" fmla="*/ 759524 h 760168"/>
                <a:gd name="connsiteX10" fmla="*/ 1171575 w 1862393"/>
                <a:gd name="connsiteY10" fmla="*/ 553149 h 760168"/>
                <a:gd name="connsiteX11" fmla="*/ 1612900 w 1862393"/>
                <a:gd name="connsiteY11" fmla="*/ 553149 h 760168"/>
                <a:gd name="connsiteX12" fmla="*/ 1590675 w 1862393"/>
                <a:gd name="connsiteY12" fmla="*/ 346774 h 760168"/>
                <a:gd name="connsiteX13" fmla="*/ 1708150 w 1862393"/>
                <a:gd name="connsiteY13" fmla="*/ 524574 h 760168"/>
                <a:gd name="connsiteX14" fmla="*/ 1428750 w 1862393"/>
                <a:gd name="connsiteY14" fmla="*/ 581724 h 760168"/>
                <a:gd name="connsiteX15" fmla="*/ 1422400 w 1862393"/>
                <a:gd name="connsiteY15" fmla="*/ 362649 h 760168"/>
                <a:gd name="connsiteX16" fmla="*/ 1117600 w 1862393"/>
                <a:gd name="connsiteY16" fmla="*/ 429324 h 760168"/>
                <a:gd name="connsiteX17" fmla="*/ 908050 w 1862393"/>
                <a:gd name="connsiteY17" fmla="*/ 559499 h 760168"/>
                <a:gd name="connsiteX18" fmla="*/ 815975 w 1862393"/>
                <a:gd name="connsiteY18" fmla="*/ 645224 h 760168"/>
                <a:gd name="connsiteX19" fmla="*/ 812800 w 1862393"/>
                <a:gd name="connsiteY19" fmla="*/ 578549 h 760168"/>
                <a:gd name="connsiteX20" fmla="*/ 615950 w 1862393"/>
                <a:gd name="connsiteY20" fmla="*/ 283274 h 760168"/>
                <a:gd name="connsiteX21" fmla="*/ 860425 w 1862393"/>
                <a:gd name="connsiteY21" fmla="*/ 524574 h 760168"/>
                <a:gd name="connsiteX22" fmla="*/ 1708150 w 1862393"/>
                <a:gd name="connsiteY22" fmla="*/ 499174 h 760168"/>
                <a:gd name="connsiteX23" fmla="*/ 1708150 w 1862393"/>
                <a:gd name="connsiteY23" fmla="*/ 442024 h 760168"/>
                <a:gd name="connsiteX24" fmla="*/ 936625 w 1862393"/>
                <a:gd name="connsiteY24" fmla="*/ 45149 h 760168"/>
                <a:gd name="connsiteX25" fmla="*/ 990600 w 1862393"/>
                <a:gd name="connsiteY25" fmla="*/ 210249 h 760168"/>
                <a:gd name="connsiteX26" fmla="*/ 1466850 w 1862393"/>
                <a:gd name="connsiteY26" fmla="*/ 178499 h 760168"/>
                <a:gd name="connsiteX27" fmla="*/ 993775 w 1862393"/>
                <a:gd name="connsiteY27" fmla="*/ 191199 h 760168"/>
                <a:gd name="connsiteX28" fmla="*/ 650875 w 1862393"/>
                <a:gd name="connsiteY28" fmla="*/ 216599 h 760168"/>
                <a:gd name="connsiteX29" fmla="*/ 876300 w 1862393"/>
                <a:gd name="connsiteY29" fmla="*/ 41974 h 760168"/>
                <a:gd name="connsiteX30" fmla="*/ 1143000 w 1862393"/>
                <a:gd name="connsiteY30" fmla="*/ 238824 h 760168"/>
                <a:gd name="connsiteX31" fmla="*/ 473075 w 1862393"/>
                <a:gd name="connsiteY31" fmla="*/ 305499 h 760168"/>
                <a:gd name="connsiteX32" fmla="*/ 295275 w 1862393"/>
                <a:gd name="connsiteY32" fmla="*/ 159449 h 760168"/>
                <a:gd name="connsiteX33" fmla="*/ 606425 w 1862393"/>
                <a:gd name="connsiteY33" fmla="*/ 159449 h 760168"/>
                <a:gd name="connsiteX34" fmla="*/ 336550 w 1862393"/>
                <a:gd name="connsiteY34" fmla="*/ 264224 h 760168"/>
                <a:gd name="connsiteX35" fmla="*/ 206375 w 1862393"/>
                <a:gd name="connsiteY35" fmla="*/ 222949 h 76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62393" h="760168">
                  <a:moveTo>
                    <a:pt x="0" y="162624"/>
                  </a:moveTo>
                  <a:lnTo>
                    <a:pt x="1558925" y="699"/>
                  </a:lnTo>
                  <a:cubicBezTo>
                    <a:pt x="1715558" y="-8826"/>
                    <a:pt x="978958" y="81661"/>
                    <a:pt x="939800" y="105474"/>
                  </a:cubicBezTo>
                  <a:cubicBezTo>
                    <a:pt x="900642" y="129286"/>
                    <a:pt x="1187450" y="101241"/>
                    <a:pt x="1323975" y="143574"/>
                  </a:cubicBezTo>
                  <a:cubicBezTo>
                    <a:pt x="1460500" y="185907"/>
                    <a:pt x="1670579" y="301266"/>
                    <a:pt x="1758950" y="359474"/>
                  </a:cubicBezTo>
                  <a:cubicBezTo>
                    <a:pt x="1847321" y="417682"/>
                    <a:pt x="1879071" y="456841"/>
                    <a:pt x="1854200" y="492824"/>
                  </a:cubicBezTo>
                  <a:cubicBezTo>
                    <a:pt x="1829329" y="528807"/>
                    <a:pt x="1642004" y="561616"/>
                    <a:pt x="1609725" y="575374"/>
                  </a:cubicBezTo>
                  <a:cubicBezTo>
                    <a:pt x="1577446" y="589132"/>
                    <a:pt x="1660525" y="575374"/>
                    <a:pt x="1660525" y="575374"/>
                  </a:cubicBezTo>
                  <a:cubicBezTo>
                    <a:pt x="1553104" y="582253"/>
                    <a:pt x="1129241" y="585957"/>
                    <a:pt x="965200" y="616649"/>
                  </a:cubicBezTo>
                  <a:cubicBezTo>
                    <a:pt x="801159" y="647341"/>
                    <a:pt x="641879" y="770107"/>
                    <a:pt x="676275" y="759524"/>
                  </a:cubicBezTo>
                  <a:cubicBezTo>
                    <a:pt x="710671" y="748941"/>
                    <a:pt x="1015471" y="587545"/>
                    <a:pt x="1171575" y="553149"/>
                  </a:cubicBezTo>
                  <a:cubicBezTo>
                    <a:pt x="1327679" y="518753"/>
                    <a:pt x="1543050" y="587545"/>
                    <a:pt x="1612900" y="553149"/>
                  </a:cubicBezTo>
                  <a:cubicBezTo>
                    <a:pt x="1682750" y="518753"/>
                    <a:pt x="1574800" y="351536"/>
                    <a:pt x="1590675" y="346774"/>
                  </a:cubicBezTo>
                  <a:cubicBezTo>
                    <a:pt x="1606550" y="342012"/>
                    <a:pt x="1735138" y="485416"/>
                    <a:pt x="1708150" y="524574"/>
                  </a:cubicBezTo>
                  <a:cubicBezTo>
                    <a:pt x="1681163" y="563732"/>
                    <a:pt x="1476375" y="608711"/>
                    <a:pt x="1428750" y="581724"/>
                  </a:cubicBezTo>
                  <a:cubicBezTo>
                    <a:pt x="1381125" y="554737"/>
                    <a:pt x="1474258" y="388049"/>
                    <a:pt x="1422400" y="362649"/>
                  </a:cubicBezTo>
                  <a:cubicBezTo>
                    <a:pt x="1370542" y="337249"/>
                    <a:pt x="1203325" y="396516"/>
                    <a:pt x="1117600" y="429324"/>
                  </a:cubicBezTo>
                  <a:cubicBezTo>
                    <a:pt x="1031875" y="462132"/>
                    <a:pt x="958321" y="523516"/>
                    <a:pt x="908050" y="559499"/>
                  </a:cubicBezTo>
                  <a:cubicBezTo>
                    <a:pt x="857779" y="595482"/>
                    <a:pt x="831850" y="642049"/>
                    <a:pt x="815975" y="645224"/>
                  </a:cubicBezTo>
                  <a:cubicBezTo>
                    <a:pt x="800100" y="648399"/>
                    <a:pt x="846138" y="638874"/>
                    <a:pt x="812800" y="578549"/>
                  </a:cubicBezTo>
                  <a:cubicBezTo>
                    <a:pt x="779462" y="518224"/>
                    <a:pt x="608013" y="292270"/>
                    <a:pt x="615950" y="283274"/>
                  </a:cubicBezTo>
                  <a:cubicBezTo>
                    <a:pt x="623888" y="274278"/>
                    <a:pt x="678392" y="488591"/>
                    <a:pt x="860425" y="524574"/>
                  </a:cubicBezTo>
                  <a:cubicBezTo>
                    <a:pt x="1042458" y="560557"/>
                    <a:pt x="1566863" y="512932"/>
                    <a:pt x="1708150" y="499174"/>
                  </a:cubicBezTo>
                  <a:cubicBezTo>
                    <a:pt x="1849437" y="485416"/>
                    <a:pt x="1836737" y="517695"/>
                    <a:pt x="1708150" y="442024"/>
                  </a:cubicBezTo>
                  <a:cubicBezTo>
                    <a:pt x="1579563" y="366353"/>
                    <a:pt x="1056217" y="83778"/>
                    <a:pt x="936625" y="45149"/>
                  </a:cubicBezTo>
                  <a:cubicBezTo>
                    <a:pt x="817033" y="6520"/>
                    <a:pt x="902229" y="188024"/>
                    <a:pt x="990600" y="210249"/>
                  </a:cubicBezTo>
                  <a:cubicBezTo>
                    <a:pt x="1078971" y="232474"/>
                    <a:pt x="1466321" y="181674"/>
                    <a:pt x="1466850" y="178499"/>
                  </a:cubicBezTo>
                  <a:cubicBezTo>
                    <a:pt x="1467379" y="175324"/>
                    <a:pt x="1129771" y="184849"/>
                    <a:pt x="993775" y="191199"/>
                  </a:cubicBezTo>
                  <a:cubicBezTo>
                    <a:pt x="857779" y="197549"/>
                    <a:pt x="670454" y="241470"/>
                    <a:pt x="650875" y="216599"/>
                  </a:cubicBezTo>
                  <a:cubicBezTo>
                    <a:pt x="631296" y="191728"/>
                    <a:pt x="794279" y="38270"/>
                    <a:pt x="876300" y="41974"/>
                  </a:cubicBezTo>
                  <a:cubicBezTo>
                    <a:pt x="958321" y="45678"/>
                    <a:pt x="1210204" y="194903"/>
                    <a:pt x="1143000" y="238824"/>
                  </a:cubicBezTo>
                  <a:cubicBezTo>
                    <a:pt x="1075796" y="282745"/>
                    <a:pt x="614363" y="318728"/>
                    <a:pt x="473075" y="305499"/>
                  </a:cubicBezTo>
                  <a:cubicBezTo>
                    <a:pt x="331787" y="292270"/>
                    <a:pt x="273050" y="183791"/>
                    <a:pt x="295275" y="159449"/>
                  </a:cubicBezTo>
                  <a:cubicBezTo>
                    <a:pt x="317500" y="135107"/>
                    <a:pt x="599546" y="141987"/>
                    <a:pt x="606425" y="159449"/>
                  </a:cubicBezTo>
                  <a:cubicBezTo>
                    <a:pt x="613304" y="176911"/>
                    <a:pt x="403225" y="253641"/>
                    <a:pt x="336550" y="264224"/>
                  </a:cubicBezTo>
                  <a:cubicBezTo>
                    <a:pt x="269875" y="274807"/>
                    <a:pt x="238125" y="248878"/>
                    <a:pt x="206375" y="22294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20C3A2F9-1D7F-ECD8-4989-9B23905FAAE6}"/>
                </a:ext>
              </a:extLst>
            </p:cNvPr>
            <p:cNvSpPr/>
            <p:nvPr/>
          </p:nvSpPr>
          <p:spPr>
            <a:xfrm>
              <a:off x="5746676" y="381000"/>
              <a:ext cx="1556731" cy="1412924"/>
            </a:xfrm>
            <a:custGeom>
              <a:avLst/>
              <a:gdLst>
                <a:gd name="connsiteX0" fmla="*/ 730324 w 1556731"/>
                <a:gd name="connsiteY0" fmla="*/ 0 h 1412924"/>
                <a:gd name="connsiteX1" fmla="*/ 1384374 w 1556731"/>
                <a:gd name="connsiteY1" fmla="*/ 485775 h 1412924"/>
                <a:gd name="connsiteX2" fmla="*/ 1177999 w 1556731"/>
                <a:gd name="connsiteY2" fmla="*/ 419100 h 1412924"/>
                <a:gd name="connsiteX3" fmla="*/ 1517724 w 1556731"/>
                <a:gd name="connsiteY3" fmla="*/ 723900 h 1412924"/>
                <a:gd name="connsiteX4" fmla="*/ 1511374 w 1556731"/>
                <a:gd name="connsiteY4" fmla="*/ 990600 h 1412924"/>
                <a:gd name="connsiteX5" fmla="*/ 1177999 w 1556731"/>
                <a:gd name="connsiteY5" fmla="*/ 1196975 h 1412924"/>
                <a:gd name="connsiteX6" fmla="*/ 1289124 w 1556731"/>
                <a:gd name="connsiteY6" fmla="*/ 1228725 h 1412924"/>
                <a:gd name="connsiteX7" fmla="*/ 342974 w 1556731"/>
                <a:gd name="connsiteY7" fmla="*/ 1412875 h 1412924"/>
                <a:gd name="connsiteX8" fmla="*/ 1203399 w 1556731"/>
                <a:gd name="connsiteY8" fmla="*/ 1209675 h 1412924"/>
                <a:gd name="connsiteX9" fmla="*/ 473149 w 1556731"/>
                <a:gd name="connsiteY9" fmla="*/ 1282700 h 1412924"/>
                <a:gd name="connsiteX10" fmla="*/ 1257374 w 1556731"/>
                <a:gd name="connsiteY10" fmla="*/ 1174750 h 1412924"/>
                <a:gd name="connsiteX11" fmla="*/ 1089099 w 1556731"/>
                <a:gd name="connsiteY11" fmla="*/ 581025 h 1412924"/>
                <a:gd name="connsiteX12" fmla="*/ 1358974 w 1556731"/>
                <a:gd name="connsiteY12" fmla="*/ 1006475 h 1412924"/>
                <a:gd name="connsiteX13" fmla="*/ 1403424 w 1556731"/>
                <a:gd name="connsiteY13" fmla="*/ 771525 h 1412924"/>
                <a:gd name="connsiteX14" fmla="*/ 1181174 w 1556731"/>
                <a:gd name="connsiteY14" fmla="*/ 571500 h 1412924"/>
                <a:gd name="connsiteX15" fmla="*/ 1098624 w 1556731"/>
                <a:gd name="connsiteY15" fmla="*/ 482600 h 1412924"/>
                <a:gd name="connsiteX16" fmla="*/ 1025599 w 1556731"/>
                <a:gd name="connsiteY16" fmla="*/ 561975 h 1412924"/>
                <a:gd name="connsiteX17" fmla="*/ 431874 w 1556731"/>
                <a:gd name="connsiteY17" fmla="*/ 850900 h 1412924"/>
                <a:gd name="connsiteX18" fmla="*/ 1009724 w 1556731"/>
                <a:gd name="connsiteY18" fmla="*/ 482600 h 1412924"/>
                <a:gd name="connsiteX19" fmla="*/ 660474 w 1556731"/>
                <a:gd name="connsiteY19" fmla="*/ 752475 h 1412924"/>
                <a:gd name="connsiteX20" fmla="*/ 330274 w 1556731"/>
                <a:gd name="connsiteY20" fmla="*/ 831850 h 1412924"/>
                <a:gd name="connsiteX21" fmla="*/ 74 w 1556731"/>
                <a:gd name="connsiteY21" fmla="*/ 1031875 h 1412924"/>
                <a:gd name="connsiteX22" fmla="*/ 358849 w 1556731"/>
                <a:gd name="connsiteY22" fmla="*/ 892175 h 1412924"/>
                <a:gd name="connsiteX23" fmla="*/ 469974 w 1556731"/>
                <a:gd name="connsiteY23" fmla="*/ 1069975 h 1412924"/>
                <a:gd name="connsiteX24" fmla="*/ 889074 w 1556731"/>
                <a:gd name="connsiteY24" fmla="*/ 1212850 h 1412924"/>
                <a:gd name="connsiteX25" fmla="*/ 69924 w 1556731"/>
                <a:gd name="connsiteY25" fmla="*/ 1063625 h 1412924"/>
                <a:gd name="connsiteX26" fmla="*/ 447749 w 1556731"/>
                <a:gd name="connsiteY26" fmla="*/ 1358900 h 14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6731" h="1412924">
                  <a:moveTo>
                    <a:pt x="730324" y="0"/>
                  </a:moveTo>
                  <a:cubicBezTo>
                    <a:pt x="1020043" y="207962"/>
                    <a:pt x="1309762" y="415925"/>
                    <a:pt x="1384374" y="485775"/>
                  </a:cubicBezTo>
                  <a:cubicBezTo>
                    <a:pt x="1458987" y="555625"/>
                    <a:pt x="1155774" y="379413"/>
                    <a:pt x="1177999" y="419100"/>
                  </a:cubicBezTo>
                  <a:cubicBezTo>
                    <a:pt x="1200224" y="458787"/>
                    <a:pt x="1462162" y="628650"/>
                    <a:pt x="1517724" y="723900"/>
                  </a:cubicBezTo>
                  <a:cubicBezTo>
                    <a:pt x="1573287" y="819150"/>
                    <a:pt x="1567995" y="911754"/>
                    <a:pt x="1511374" y="990600"/>
                  </a:cubicBezTo>
                  <a:cubicBezTo>
                    <a:pt x="1454753" y="1069446"/>
                    <a:pt x="1215041" y="1157288"/>
                    <a:pt x="1177999" y="1196975"/>
                  </a:cubicBezTo>
                  <a:cubicBezTo>
                    <a:pt x="1140957" y="1236663"/>
                    <a:pt x="1428295" y="1192742"/>
                    <a:pt x="1289124" y="1228725"/>
                  </a:cubicBezTo>
                  <a:cubicBezTo>
                    <a:pt x="1149953" y="1264708"/>
                    <a:pt x="357261" y="1416050"/>
                    <a:pt x="342974" y="1412875"/>
                  </a:cubicBezTo>
                  <a:cubicBezTo>
                    <a:pt x="328687" y="1409700"/>
                    <a:pt x="1181703" y="1231371"/>
                    <a:pt x="1203399" y="1209675"/>
                  </a:cubicBezTo>
                  <a:cubicBezTo>
                    <a:pt x="1225095" y="1187979"/>
                    <a:pt x="464153" y="1288521"/>
                    <a:pt x="473149" y="1282700"/>
                  </a:cubicBezTo>
                  <a:cubicBezTo>
                    <a:pt x="482145" y="1276879"/>
                    <a:pt x="1154716" y="1291696"/>
                    <a:pt x="1257374" y="1174750"/>
                  </a:cubicBezTo>
                  <a:cubicBezTo>
                    <a:pt x="1360032" y="1057804"/>
                    <a:pt x="1072166" y="609071"/>
                    <a:pt x="1089099" y="581025"/>
                  </a:cubicBezTo>
                  <a:cubicBezTo>
                    <a:pt x="1106032" y="552979"/>
                    <a:pt x="1306587" y="974725"/>
                    <a:pt x="1358974" y="1006475"/>
                  </a:cubicBezTo>
                  <a:cubicBezTo>
                    <a:pt x="1411361" y="1038225"/>
                    <a:pt x="1433057" y="844021"/>
                    <a:pt x="1403424" y="771525"/>
                  </a:cubicBezTo>
                  <a:cubicBezTo>
                    <a:pt x="1373791" y="699029"/>
                    <a:pt x="1231974" y="619654"/>
                    <a:pt x="1181174" y="571500"/>
                  </a:cubicBezTo>
                  <a:cubicBezTo>
                    <a:pt x="1130374" y="523346"/>
                    <a:pt x="1124553" y="484188"/>
                    <a:pt x="1098624" y="482600"/>
                  </a:cubicBezTo>
                  <a:cubicBezTo>
                    <a:pt x="1072695" y="481013"/>
                    <a:pt x="1136724" y="500592"/>
                    <a:pt x="1025599" y="561975"/>
                  </a:cubicBezTo>
                  <a:cubicBezTo>
                    <a:pt x="914474" y="623358"/>
                    <a:pt x="434520" y="864129"/>
                    <a:pt x="431874" y="850900"/>
                  </a:cubicBezTo>
                  <a:cubicBezTo>
                    <a:pt x="429228" y="837671"/>
                    <a:pt x="971624" y="499004"/>
                    <a:pt x="1009724" y="482600"/>
                  </a:cubicBezTo>
                  <a:cubicBezTo>
                    <a:pt x="1047824" y="466196"/>
                    <a:pt x="773716" y="694267"/>
                    <a:pt x="660474" y="752475"/>
                  </a:cubicBezTo>
                  <a:cubicBezTo>
                    <a:pt x="547232" y="810683"/>
                    <a:pt x="440341" y="785283"/>
                    <a:pt x="330274" y="831850"/>
                  </a:cubicBezTo>
                  <a:cubicBezTo>
                    <a:pt x="220207" y="878417"/>
                    <a:pt x="-4689" y="1021821"/>
                    <a:pt x="74" y="1031875"/>
                  </a:cubicBezTo>
                  <a:cubicBezTo>
                    <a:pt x="4836" y="1041929"/>
                    <a:pt x="280532" y="885825"/>
                    <a:pt x="358849" y="892175"/>
                  </a:cubicBezTo>
                  <a:cubicBezTo>
                    <a:pt x="437166" y="898525"/>
                    <a:pt x="381603" y="1016529"/>
                    <a:pt x="469974" y="1069975"/>
                  </a:cubicBezTo>
                  <a:cubicBezTo>
                    <a:pt x="558345" y="1123421"/>
                    <a:pt x="955749" y="1213908"/>
                    <a:pt x="889074" y="1212850"/>
                  </a:cubicBezTo>
                  <a:cubicBezTo>
                    <a:pt x="822399" y="1211792"/>
                    <a:pt x="143478" y="1039283"/>
                    <a:pt x="69924" y="1063625"/>
                  </a:cubicBezTo>
                  <a:cubicBezTo>
                    <a:pt x="-3630" y="1087967"/>
                    <a:pt x="222059" y="1223433"/>
                    <a:pt x="447749" y="13589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0484131B-62DC-DA48-AE71-E7C4B9507A64}"/>
                </a:ext>
              </a:extLst>
            </p:cNvPr>
            <p:cNvSpPr/>
            <p:nvPr/>
          </p:nvSpPr>
          <p:spPr>
            <a:xfrm>
              <a:off x="5323796" y="489468"/>
              <a:ext cx="1362754" cy="1349106"/>
            </a:xfrm>
            <a:custGeom>
              <a:avLst/>
              <a:gdLst>
                <a:gd name="connsiteX0" fmla="*/ 156254 w 1362754"/>
                <a:gd name="connsiteY0" fmla="*/ 37582 h 1349106"/>
                <a:gd name="connsiteX1" fmla="*/ 197529 w 1362754"/>
                <a:gd name="connsiteY1" fmla="*/ 69332 h 1349106"/>
                <a:gd name="connsiteX2" fmla="*/ 451529 w 1362754"/>
                <a:gd name="connsiteY2" fmla="*/ 231257 h 1349106"/>
                <a:gd name="connsiteX3" fmla="*/ 407079 w 1362754"/>
                <a:gd name="connsiteY3" fmla="*/ 402707 h 1349106"/>
                <a:gd name="connsiteX4" fmla="*/ 505504 w 1362754"/>
                <a:gd name="connsiteY4" fmla="*/ 517007 h 1349106"/>
                <a:gd name="connsiteX5" fmla="*/ 461054 w 1362754"/>
                <a:gd name="connsiteY5" fmla="*/ 707507 h 1349106"/>
                <a:gd name="connsiteX6" fmla="*/ 413429 w 1362754"/>
                <a:gd name="connsiteY6" fmla="*/ 1215507 h 1349106"/>
                <a:gd name="connsiteX7" fmla="*/ 403904 w 1362754"/>
                <a:gd name="connsiteY7" fmla="*/ 1320282 h 1349106"/>
                <a:gd name="connsiteX8" fmla="*/ 432479 w 1362754"/>
                <a:gd name="connsiteY8" fmla="*/ 780532 h 1349106"/>
                <a:gd name="connsiteX9" fmla="*/ 403904 w 1362754"/>
                <a:gd name="connsiteY9" fmla="*/ 466207 h 1349106"/>
                <a:gd name="connsiteX10" fmla="*/ 679 w 1362754"/>
                <a:gd name="connsiteY10" fmla="*/ 644007 h 1349106"/>
                <a:gd name="connsiteX11" fmla="*/ 305479 w 1362754"/>
                <a:gd name="connsiteY11" fmla="*/ 497957 h 1349106"/>
                <a:gd name="connsiteX12" fmla="*/ 213404 w 1362754"/>
                <a:gd name="connsiteY12" fmla="*/ 355082 h 1349106"/>
                <a:gd name="connsiteX13" fmla="*/ 489629 w 1362754"/>
                <a:gd name="connsiteY13" fmla="*/ 5832 h 1349106"/>
                <a:gd name="connsiteX14" fmla="*/ 413429 w 1362754"/>
                <a:gd name="connsiteY14" fmla="*/ 136007 h 1349106"/>
                <a:gd name="connsiteX15" fmla="*/ 1013504 w 1362754"/>
                <a:gd name="connsiteY15" fmla="*/ 129657 h 1349106"/>
                <a:gd name="connsiteX16" fmla="*/ 1362754 w 1362754"/>
                <a:gd name="connsiteY16" fmla="*/ 132832 h 134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2754" h="1349106">
                  <a:moveTo>
                    <a:pt x="156254" y="37582"/>
                  </a:moveTo>
                  <a:cubicBezTo>
                    <a:pt x="152285" y="37317"/>
                    <a:pt x="148317" y="37053"/>
                    <a:pt x="197529" y="69332"/>
                  </a:cubicBezTo>
                  <a:cubicBezTo>
                    <a:pt x="246741" y="101611"/>
                    <a:pt x="416604" y="175695"/>
                    <a:pt x="451529" y="231257"/>
                  </a:cubicBezTo>
                  <a:cubicBezTo>
                    <a:pt x="486454" y="286820"/>
                    <a:pt x="398083" y="355082"/>
                    <a:pt x="407079" y="402707"/>
                  </a:cubicBezTo>
                  <a:cubicBezTo>
                    <a:pt x="416075" y="450332"/>
                    <a:pt x="496508" y="466207"/>
                    <a:pt x="505504" y="517007"/>
                  </a:cubicBezTo>
                  <a:cubicBezTo>
                    <a:pt x="514500" y="567807"/>
                    <a:pt x="476400" y="591090"/>
                    <a:pt x="461054" y="707507"/>
                  </a:cubicBezTo>
                  <a:cubicBezTo>
                    <a:pt x="445708" y="823924"/>
                    <a:pt x="422954" y="1113378"/>
                    <a:pt x="413429" y="1215507"/>
                  </a:cubicBezTo>
                  <a:cubicBezTo>
                    <a:pt x="403904" y="1317636"/>
                    <a:pt x="400729" y="1392778"/>
                    <a:pt x="403904" y="1320282"/>
                  </a:cubicBezTo>
                  <a:cubicBezTo>
                    <a:pt x="407079" y="1247786"/>
                    <a:pt x="432479" y="922878"/>
                    <a:pt x="432479" y="780532"/>
                  </a:cubicBezTo>
                  <a:cubicBezTo>
                    <a:pt x="432479" y="638186"/>
                    <a:pt x="475871" y="488961"/>
                    <a:pt x="403904" y="466207"/>
                  </a:cubicBezTo>
                  <a:cubicBezTo>
                    <a:pt x="331937" y="443453"/>
                    <a:pt x="17083" y="638715"/>
                    <a:pt x="679" y="644007"/>
                  </a:cubicBezTo>
                  <a:cubicBezTo>
                    <a:pt x="-15725" y="649299"/>
                    <a:pt x="270025" y="546111"/>
                    <a:pt x="305479" y="497957"/>
                  </a:cubicBezTo>
                  <a:cubicBezTo>
                    <a:pt x="340933" y="449803"/>
                    <a:pt x="182712" y="437103"/>
                    <a:pt x="213404" y="355082"/>
                  </a:cubicBezTo>
                  <a:cubicBezTo>
                    <a:pt x="244096" y="273061"/>
                    <a:pt x="456292" y="42345"/>
                    <a:pt x="489629" y="5832"/>
                  </a:cubicBezTo>
                  <a:cubicBezTo>
                    <a:pt x="522967" y="-30681"/>
                    <a:pt x="326116" y="115369"/>
                    <a:pt x="413429" y="136007"/>
                  </a:cubicBezTo>
                  <a:cubicBezTo>
                    <a:pt x="500742" y="156645"/>
                    <a:pt x="1013504" y="129657"/>
                    <a:pt x="1013504" y="129657"/>
                  </a:cubicBezTo>
                  <a:lnTo>
                    <a:pt x="1362754" y="132832"/>
                  </a:ln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9522930B-209D-71FB-D867-F7D04F761A2F}"/>
                </a:ext>
              </a:extLst>
            </p:cNvPr>
            <p:cNvSpPr/>
            <p:nvPr/>
          </p:nvSpPr>
          <p:spPr>
            <a:xfrm>
              <a:off x="5242774" y="368300"/>
              <a:ext cx="708580" cy="1267212"/>
            </a:xfrm>
            <a:custGeom>
              <a:avLst/>
              <a:gdLst>
                <a:gd name="connsiteX0" fmla="*/ 113451 w 708580"/>
                <a:gd name="connsiteY0" fmla="*/ 0 h 1267212"/>
                <a:gd name="connsiteX1" fmla="*/ 2326 w 708580"/>
                <a:gd name="connsiteY1" fmla="*/ 327025 h 1267212"/>
                <a:gd name="connsiteX2" fmla="*/ 205526 w 708580"/>
                <a:gd name="connsiteY2" fmla="*/ 835025 h 1267212"/>
                <a:gd name="connsiteX3" fmla="*/ 91226 w 708580"/>
                <a:gd name="connsiteY3" fmla="*/ 708025 h 1267212"/>
                <a:gd name="connsiteX4" fmla="*/ 186476 w 708580"/>
                <a:gd name="connsiteY4" fmla="*/ 914400 h 1267212"/>
                <a:gd name="connsiteX5" fmla="*/ 262676 w 708580"/>
                <a:gd name="connsiteY5" fmla="*/ 984250 h 1267212"/>
                <a:gd name="connsiteX6" fmla="*/ 707176 w 708580"/>
                <a:gd name="connsiteY6" fmla="*/ 1006475 h 1267212"/>
                <a:gd name="connsiteX7" fmla="*/ 405551 w 708580"/>
                <a:gd name="connsiteY7" fmla="*/ 949325 h 1267212"/>
                <a:gd name="connsiteX8" fmla="*/ 472226 w 708580"/>
                <a:gd name="connsiteY8" fmla="*/ 1120775 h 1267212"/>
                <a:gd name="connsiteX9" fmla="*/ 396026 w 708580"/>
                <a:gd name="connsiteY9" fmla="*/ 1266825 h 1267212"/>
                <a:gd name="connsiteX10" fmla="*/ 78526 w 708580"/>
                <a:gd name="connsiteY10" fmla="*/ 1076325 h 126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580" h="1267212">
                  <a:moveTo>
                    <a:pt x="113451" y="0"/>
                  </a:moveTo>
                  <a:cubicBezTo>
                    <a:pt x="50215" y="93927"/>
                    <a:pt x="-13020" y="187854"/>
                    <a:pt x="2326" y="327025"/>
                  </a:cubicBezTo>
                  <a:cubicBezTo>
                    <a:pt x="17672" y="466196"/>
                    <a:pt x="190709" y="771525"/>
                    <a:pt x="205526" y="835025"/>
                  </a:cubicBezTo>
                  <a:cubicBezTo>
                    <a:pt x="220343" y="898525"/>
                    <a:pt x="94401" y="694796"/>
                    <a:pt x="91226" y="708025"/>
                  </a:cubicBezTo>
                  <a:cubicBezTo>
                    <a:pt x="88051" y="721254"/>
                    <a:pt x="157901" y="868362"/>
                    <a:pt x="186476" y="914400"/>
                  </a:cubicBezTo>
                  <a:cubicBezTo>
                    <a:pt x="215051" y="960438"/>
                    <a:pt x="175893" y="968904"/>
                    <a:pt x="262676" y="984250"/>
                  </a:cubicBezTo>
                  <a:cubicBezTo>
                    <a:pt x="349459" y="999596"/>
                    <a:pt x="683363" y="1012296"/>
                    <a:pt x="707176" y="1006475"/>
                  </a:cubicBezTo>
                  <a:cubicBezTo>
                    <a:pt x="730989" y="1000654"/>
                    <a:pt x="444709" y="930275"/>
                    <a:pt x="405551" y="949325"/>
                  </a:cubicBezTo>
                  <a:cubicBezTo>
                    <a:pt x="366393" y="968375"/>
                    <a:pt x="473813" y="1067858"/>
                    <a:pt x="472226" y="1120775"/>
                  </a:cubicBezTo>
                  <a:cubicBezTo>
                    <a:pt x="470639" y="1173692"/>
                    <a:pt x="461642" y="1274233"/>
                    <a:pt x="396026" y="1266825"/>
                  </a:cubicBezTo>
                  <a:cubicBezTo>
                    <a:pt x="330410" y="1259417"/>
                    <a:pt x="204468" y="1167871"/>
                    <a:pt x="78526" y="10763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33C08539-7F84-3393-BA7B-D8C977D66CA0}"/>
                </a:ext>
              </a:extLst>
            </p:cNvPr>
            <p:cNvSpPr/>
            <p:nvPr/>
          </p:nvSpPr>
          <p:spPr>
            <a:xfrm>
              <a:off x="5245100" y="530225"/>
              <a:ext cx="555625" cy="484174"/>
            </a:xfrm>
            <a:custGeom>
              <a:avLst/>
              <a:gdLst>
                <a:gd name="connsiteX0" fmla="*/ 0 w 555625"/>
                <a:gd name="connsiteY0" fmla="*/ 0 h 484174"/>
                <a:gd name="connsiteX1" fmla="*/ 133350 w 555625"/>
                <a:gd name="connsiteY1" fmla="*/ 225425 h 484174"/>
                <a:gd name="connsiteX2" fmla="*/ 66675 w 555625"/>
                <a:gd name="connsiteY2" fmla="*/ 352425 h 484174"/>
                <a:gd name="connsiteX3" fmla="*/ 307975 w 555625"/>
                <a:gd name="connsiteY3" fmla="*/ 146050 h 484174"/>
                <a:gd name="connsiteX4" fmla="*/ 146050 w 555625"/>
                <a:gd name="connsiteY4" fmla="*/ 346075 h 484174"/>
                <a:gd name="connsiteX5" fmla="*/ 238125 w 555625"/>
                <a:gd name="connsiteY5" fmla="*/ 469900 h 484174"/>
                <a:gd name="connsiteX6" fmla="*/ 327025 w 555625"/>
                <a:gd name="connsiteY6" fmla="*/ 6350 h 484174"/>
                <a:gd name="connsiteX7" fmla="*/ 209550 w 555625"/>
                <a:gd name="connsiteY7" fmla="*/ 415925 h 484174"/>
                <a:gd name="connsiteX8" fmla="*/ 301625 w 555625"/>
                <a:gd name="connsiteY8" fmla="*/ 101600 h 484174"/>
                <a:gd name="connsiteX9" fmla="*/ 555625 w 555625"/>
                <a:gd name="connsiteY9" fmla="*/ 273050 h 4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625" h="484174">
                  <a:moveTo>
                    <a:pt x="0" y="0"/>
                  </a:moveTo>
                  <a:cubicBezTo>
                    <a:pt x="61119" y="83344"/>
                    <a:pt x="122238" y="166688"/>
                    <a:pt x="133350" y="225425"/>
                  </a:cubicBezTo>
                  <a:cubicBezTo>
                    <a:pt x="144462" y="284162"/>
                    <a:pt x="37571" y="365654"/>
                    <a:pt x="66675" y="352425"/>
                  </a:cubicBezTo>
                  <a:cubicBezTo>
                    <a:pt x="95779" y="339196"/>
                    <a:pt x="294746" y="147108"/>
                    <a:pt x="307975" y="146050"/>
                  </a:cubicBezTo>
                  <a:cubicBezTo>
                    <a:pt x="321204" y="144992"/>
                    <a:pt x="157692" y="292100"/>
                    <a:pt x="146050" y="346075"/>
                  </a:cubicBezTo>
                  <a:cubicBezTo>
                    <a:pt x="134408" y="400050"/>
                    <a:pt x="207963" y="526521"/>
                    <a:pt x="238125" y="469900"/>
                  </a:cubicBezTo>
                  <a:cubicBezTo>
                    <a:pt x="268287" y="413279"/>
                    <a:pt x="331787" y="15346"/>
                    <a:pt x="327025" y="6350"/>
                  </a:cubicBezTo>
                  <a:cubicBezTo>
                    <a:pt x="322263" y="-2646"/>
                    <a:pt x="213783" y="400050"/>
                    <a:pt x="209550" y="415925"/>
                  </a:cubicBezTo>
                  <a:cubicBezTo>
                    <a:pt x="205317" y="431800"/>
                    <a:pt x="243946" y="125413"/>
                    <a:pt x="301625" y="101600"/>
                  </a:cubicBezTo>
                  <a:cubicBezTo>
                    <a:pt x="359304" y="77788"/>
                    <a:pt x="457464" y="175419"/>
                    <a:pt x="555625" y="27305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6C81CD23-4131-93E9-F807-2DB2F70DDA4D}"/>
                </a:ext>
              </a:extLst>
            </p:cNvPr>
            <p:cNvSpPr/>
            <p:nvPr/>
          </p:nvSpPr>
          <p:spPr>
            <a:xfrm>
              <a:off x="4549566" y="1047750"/>
              <a:ext cx="875452" cy="800200"/>
            </a:xfrm>
            <a:custGeom>
              <a:avLst/>
              <a:gdLst>
                <a:gd name="connsiteX0" fmla="*/ 358984 w 875452"/>
                <a:gd name="connsiteY0" fmla="*/ 0 h 800200"/>
                <a:gd name="connsiteX1" fmla="*/ 409784 w 875452"/>
                <a:gd name="connsiteY1" fmla="*/ 25400 h 800200"/>
                <a:gd name="connsiteX2" fmla="*/ 520909 w 875452"/>
                <a:gd name="connsiteY2" fmla="*/ 123825 h 800200"/>
                <a:gd name="connsiteX3" fmla="*/ 425659 w 875452"/>
                <a:gd name="connsiteY3" fmla="*/ 180975 h 800200"/>
                <a:gd name="connsiteX4" fmla="*/ 476459 w 875452"/>
                <a:gd name="connsiteY4" fmla="*/ 219075 h 800200"/>
                <a:gd name="connsiteX5" fmla="*/ 403434 w 875452"/>
                <a:gd name="connsiteY5" fmla="*/ 396875 h 800200"/>
                <a:gd name="connsiteX6" fmla="*/ 470109 w 875452"/>
                <a:gd name="connsiteY6" fmla="*/ 434975 h 800200"/>
                <a:gd name="connsiteX7" fmla="*/ 346284 w 875452"/>
                <a:gd name="connsiteY7" fmla="*/ 590550 h 800200"/>
                <a:gd name="connsiteX8" fmla="*/ 438359 w 875452"/>
                <a:gd name="connsiteY8" fmla="*/ 587375 h 800200"/>
                <a:gd name="connsiteX9" fmla="*/ 41484 w 875452"/>
                <a:gd name="connsiteY9" fmla="*/ 692150 h 800200"/>
                <a:gd name="connsiteX10" fmla="*/ 219284 w 875452"/>
                <a:gd name="connsiteY10" fmla="*/ 673100 h 800200"/>
                <a:gd name="connsiteX11" fmla="*/ 209 w 875452"/>
                <a:gd name="connsiteY11" fmla="*/ 800100 h 800200"/>
                <a:gd name="connsiteX12" fmla="*/ 266909 w 875452"/>
                <a:gd name="connsiteY12" fmla="*/ 692150 h 800200"/>
                <a:gd name="connsiteX13" fmla="*/ 485984 w 875452"/>
                <a:gd name="connsiteY13" fmla="*/ 571500 h 800200"/>
                <a:gd name="connsiteX14" fmla="*/ 568534 w 875452"/>
                <a:gd name="connsiteY14" fmla="*/ 523875 h 800200"/>
                <a:gd name="connsiteX15" fmla="*/ 873334 w 875452"/>
                <a:gd name="connsiteY15" fmla="*/ 654050 h 800200"/>
                <a:gd name="connsiteX16" fmla="*/ 397084 w 875452"/>
                <a:gd name="connsiteY16" fmla="*/ 476250 h 800200"/>
                <a:gd name="connsiteX17" fmla="*/ 397084 w 875452"/>
                <a:gd name="connsiteY17" fmla="*/ 476250 h 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452" h="800200">
                  <a:moveTo>
                    <a:pt x="358984" y="0"/>
                  </a:moveTo>
                  <a:cubicBezTo>
                    <a:pt x="370890" y="2381"/>
                    <a:pt x="382796" y="4762"/>
                    <a:pt x="409784" y="25400"/>
                  </a:cubicBezTo>
                  <a:cubicBezTo>
                    <a:pt x="436772" y="46038"/>
                    <a:pt x="518263" y="97896"/>
                    <a:pt x="520909" y="123825"/>
                  </a:cubicBezTo>
                  <a:cubicBezTo>
                    <a:pt x="523555" y="149754"/>
                    <a:pt x="433067" y="165100"/>
                    <a:pt x="425659" y="180975"/>
                  </a:cubicBezTo>
                  <a:cubicBezTo>
                    <a:pt x="418251" y="196850"/>
                    <a:pt x="480163" y="183092"/>
                    <a:pt x="476459" y="219075"/>
                  </a:cubicBezTo>
                  <a:cubicBezTo>
                    <a:pt x="472755" y="255058"/>
                    <a:pt x="404492" y="360892"/>
                    <a:pt x="403434" y="396875"/>
                  </a:cubicBezTo>
                  <a:cubicBezTo>
                    <a:pt x="402376" y="432858"/>
                    <a:pt x="479634" y="402696"/>
                    <a:pt x="470109" y="434975"/>
                  </a:cubicBezTo>
                  <a:cubicBezTo>
                    <a:pt x="460584" y="467254"/>
                    <a:pt x="351576" y="565150"/>
                    <a:pt x="346284" y="590550"/>
                  </a:cubicBezTo>
                  <a:cubicBezTo>
                    <a:pt x="340992" y="615950"/>
                    <a:pt x="489159" y="570442"/>
                    <a:pt x="438359" y="587375"/>
                  </a:cubicBezTo>
                  <a:cubicBezTo>
                    <a:pt x="387559" y="604308"/>
                    <a:pt x="77996" y="677863"/>
                    <a:pt x="41484" y="692150"/>
                  </a:cubicBezTo>
                  <a:cubicBezTo>
                    <a:pt x="4972" y="706437"/>
                    <a:pt x="226163" y="655108"/>
                    <a:pt x="219284" y="673100"/>
                  </a:cubicBezTo>
                  <a:cubicBezTo>
                    <a:pt x="212405" y="691092"/>
                    <a:pt x="-7729" y="796925"/>
                    <a:pt x="209" y="800100"/>
                  </a:cubicBezTo>
                  <a:cubicBezTo>
                    <a:pt x="8147" y="803275"/>
                    <a:pt x="185946" y="730250"/>
                    <a:pt x="266909" y="692150"/>
                  </a:cubicBezTo>
                  <a:cubicBezTo>
                    <a:pt x="347871" y="654050"/>
                    <a:pt x="435713" y="599546"/>
                    <a:pt x="485984" y="571500"/>
                  </a:cubicBezTo>
                  <a:cubicBezTo>
                    <a:pt x="536255" y="543454"/>
                    <a:pt x="503976" y="510117"/>
                    <a:pt x="568534" y="523875"/>
                  </a:cubicBezTo>
                  <a:cubicBezTo>
                    <a:pt x="633092" y="537633"/>
                    <a:pt x="901909" y="661988"/>
                    <a:pt x="873334" y="654050"/>
                  </a:cubicBezTo>
                  <a:cubicBezTo>
                    <a:pt x="844759" y="646112"/>
                    <a:pt x="397084" y="476250"/>
                    <a:pt x="397084" y="476250"/>
                  </a:cubicBezTo>
                  <a:lnTo>
                    <a:pt x="397084" y="476250"/>
                  </a:ln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8A943D60-2395-3318-09C7-E23E0E12A76A}"/>
                </a:ext>
              </a:extLst>
            </p:cNvPr>
            <p:cNvSpPr/>
            <p:nvPr/>
          </p:nvSpPr>
          <p:spPr>
            <a:xfrm>
              <a:off x="4552215" y="1028700"/>
              <a:ext cx="842516" cy="806450"/>
            </a:xfrm>
            <a:custGeom>
              <a:avLst/>
              <a:gdLst>
                <a:gd name="connsiteX0" fmla="*/ 562710 w 842516"/>
                <a:gd name="connsiteY0" fmla="*/ 0 h 806450"/>
                <a:gd name="connsiteX1" fmla="*/ 629385 w 842516"/>
                <a:gd name="connsiteY1" fmla="*/ 60325 h 806450"/>
                <a:gd name="connsiteX2" fmla="*/ 807185 w 842516"/>
                <a:gd name="connsiteY2" fmla="*/ 238125 h 806450"/>
                <a:gd name="connsiteX3" fmla="*/ 765910 w 842516"/>
                <a:gd name="connsiteY3" fmla="*/ 549275 h 806450"/>
                <a:gd name="connsiteX4" fmla="*/ 835760 w 842516"/>
                <a:gd name="connsiteY4" fmla="*/ 393700 h 806450"/>
                <a:gd name="connsiteX5" fmla="*/ 794485 w 842516"/>
                <a:gd name="connsiteY5" fmla="*/ 628650 h 806450"/>
                <a:gd name="connsiteX6" fmla="*/ 435710 w 842516"/>
                <a:gd name="connsiteY6" fmla="*/ 635000 h 806450"/>
                <a:gd name="connsiteX7" fmla="*/ 642085 w 842516"/>
                <a:gd name="connsiteY7" fmla="*/ 685800 h 806450"/>
                <a:gd name="connsiteX8" fmla="*/ 735 w 842516"/>
                <a:gd name="connsiteY8" fmla="*/ 806450 h 806450"/>
                <a:gd name="connsiteX9" fmla="*/ 540485 w 842516"/>
                <a:gd name="connsiteY9" fmla="*/ 68580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516" h="806450">
                  <a:moveTo>
                    <a:pt x="562710" y="0"/>
                  </a:moveTo>
                  <a:cubicBezTo>
                    <a:pt x="575674" y="10318"/>
                    <a:pt x="588639" y="20637"/>
                    <a:pt x="629385" y="60325"/>
                  </a:cubicBezTo>
                  <a:cubicBezTo>
                    <a:pt x="670131" y="100013"/>
                    <a:pt x="784431" y="156633"/>
                    <a:pt x="807185" y="238125"/>
                  </a:cubicBezTo>
                  <a:cubicBezTo>
                    <a:pt x="829939" y="319617"/>
                    <a:pt x="761148" y="523346"/>
                    <a:pt x="765910" y="549275"/>
                  </a:cubicBezTo>
                  <a:cubicBezTo>
                    <a:pt x="770672" y="575204"/>
                    <a:pt x="830998" y="380471"/>
                    <a:pt x="835760" y="393700"/>
                  </a:cubicBezTo>
                  <a:cubicBezTo>
                    <a:pt x="840522" y="406929"/>
                    <a:pt x="861160" y="588433"/>
                    <a:pt x="794485" y="628650"/>
                  </a:cubicBezTo>
                  <a:cubicBezTo>
                    <a:pt x="727810" y="668867"/>
                    <a:pt x="461110" y="625475"/>
                    <a:pt x="435710" y="635000"/>
                  </a:cubicBezTo>
                  <a:cubicBezTo>
                    <a:pt x="410310" y="644525"/>
                    <a:pt x="714581" y="657225"/>
                    <a:pt x="642085" y="685800"/>
                  </a:cubicBezTo>
                  <a:cubicBezTo>
                    <a:pt x="569589" y="714375"/>
                    <a:pt x="17668" y="806450"/>
                    <a:pt x="735" y="806450"/>
                  </a:cubicBezTo>
                  <a:cubicBezTo>
                    <a:pt x="-16198" y="806450"/>
                    <a:pt x="262143" y="746125"/>
                    <a:pt x="540485" y="6858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465CBB0F-2367-6ADF-E9C4-45639DC759D3}"/>
                </a:ext>
              </a:extLst>
            </p:cNvPr>
            <p:cNvSpPr/>
            <p:nvPr/>
          </p:nvSpPr>
          <p:spPr>
            <a:xfrm>
              <a:off x="4868473" y="1206911"/>
              <a:ext cx="541727" cy="209139"/>
            </a:xfrm>
            <a:custGeom>
              <a:avLst/>
              <a:gdLst>
                <a:gd name="connsiteX0" fmla="*/ 513152 w 541727"/>
                <a:gd name="connsiteY0" fmla="*/ 5939 h 209139"/>
                <a:gd name="connsiteX1" fmla="*/ 11502 w 541727"/>
                <a:gd name="connsiteY1" fmla="*/ 2764 h 209139"/>
                <a:gd name="connsiteX2" fmla="*/ 160727 w 541727"/>
                <a:gd name="connsiteY2" fmla="*/ 40864 h 209139"/>
                <a:gd name="connsiteX3" fmla="*/ 154377 w 541727"/>
                <a:gd name="connsiteY3" fmla="*/ 120239 h 209139"/>
                <a:gd name="connsiteX4" fmla="*/ 97227 w 541727"/>
                <a:gd name="connsiteY4" fmla="*/ 174214 h 209139"/>
                <a:gd name="connsiteX5" fmla="*/ 303602 w 541727"/>
                <a:gd name="connsiteY5" fmla="*/ 199614 h 209139"/>
                <a:gd name="connsiteX6" fmla="*/ 122627 w 541727"/>
                <a:gd name="connsiteY6" fmla="*/ 209139 h 209139"/>
                <a:gd name="connsiteX7" fmla="*/ 541727 w 541727"/>
                <a:gd name="connsiteY7" fmla="*/ 199614 h 2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727" h="209139">
                  <a:moveTo>
                    <a:pt x="513152" y="5939"/>
                  </a:moveTo>
                  <a:cubicBezTo>
                    <a:pt x="291695" y="1441"/>
                    <a:pt x="70239" y="-3057"/>
                    <a:pt x="11502" y="2764"/>
                  </a:cubicBezTo>
                  <a:cubicBezTo>
                    <a:pt x="-47236" y="8585"/>
                    <a:pt x="136915" y="21285"/>
                    <a:pt x="160727" y="40864"/>
                  </a:cubicBezTo>
                  <a:cubicBezTo>
                    <a:pt x="184539" y="60443"/>
                    <a:pt x="164960" y="98014"/>
                    <a:pt x="154377" y="120239"/>
                  </a:cubicBezTo>
                  <a:cubicBezTo>
                    <a:pt x="143794" y="142464"/>
                    <a:pt x="72356" y="160985"/>
                    <a:pt x="97227" y="174214"/>
                  </a:cubicBezTo>
                  <a:cubicBezTo>
                    <a:pt x="122098" y="187443"/>
                    <a:pt x="299369" y="193793"/>
                    <a:pt x="303602" y="199614"/>
                  </a:cubicBezTo>
                  <a:cubicBezTo>
                    <a:pt x="307835" y="205435"/>
                    <a:pt x="82940" y="209139"/>
                    <a:pt x="122627" y="209139"/>
                  </a:cubicBezTo>
                  <a:cubicBezTo>
                    <a:pt x="162314" y="209139"/>
                    <a:pt x="352020" y="204376"/>
                    <a:pt x="541727" y="199614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30D0F7F3-41F2-D67E-AD02-CC9A40D422CF}"/>
                </a:ext>
              </a:extLst>
            </p:cNvPr>
            <p:cNvSpPr/>
            <p:nvPr/>
          </p:nvSpPr>
          <p:spPr>
            <a:xfrm>
              <a:off x="5882998" y="784225"/>
              <a:ext cx="616227" cy="451254"/>
            </a:xfrm>
            <a:custGeom>
              <a:avLst/>
              <a:gdLst>
                <a:gd name="connsiteX0" fmla="*/ 241577 w 616227"/>
                <a:gd name="connsiteY0" fmla="*/ 0 h 451254"/>
                <a:gd name="connsiteX1" fmla="*/ 3452 w 616227"/>
                <a:gd name="connsiteY1" fmla="*/ 212725 h 451254"/>
                <a:gd name="connsiteX2" fmla="*/ 136802 w 616227"/>
                <a:gd name="connsiteY2" fmla="*/ 307975 h 451254"/>
                <a:gd name="connsiteX3" fmla="*/ 277 w 616227"/>
                <a:gd name="connsiteY3" fmla="*/ 450850 h 451254"/>
                <a:gd name="connsiteX4" fmla="*/ 181252 w 616227"/>
                <a:gd name="connsiteY4" fmla="*/ 260350 h 451254"/>
                <a:gd name="connsiteX5" fmla="*/ 467002 w 616227"/>
                <a:gd name="connsiteY5" fmla="*/ 190500 h 451254"/>
                <a:gd name="connsiteX6" fmla="*/ 359052 w 616227"/>
                <a:gd name="connsiteY6" fmla="*/ 320675 h 451254"/>
                <a:gd name="connsiteX7" fmla="*/ 616227 w 616227"/>
                <a:gd name="connsiteY7" fmla="*/ 47625 h 451254"/>
                <a:gd name="connsiteX8" fmla="*/ 616227 w 616227"/>
                <a:gd name="connsiteY8" fmla="*/ 47625 h 4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227" h="451254">
                  <a:moveTo>
                    <a:pt x="241577" y="0"/>
                  </a:moveTo>
                  <a:cubicBezTo>
                    <a:pt x="131245" y="80698"/>
                    <a:pt x="20914" y="161396"/>
                    <a:pt x="3452" y="212725"/>
                  </a:cubicBezTo>
                  <a:cubicBezTo>
                    <a:pt x="-14010" y="264054"/>
                    <a:pt x="137331" y="268288"/>
                    <a:pt x="136802" y="307975"/>
                  </a:cubicBezTo>
                  <a:cubicBezTo>
                    <a:pt x="136273" y="347662"/>
                    <a:pt x="-7131" y="458788"/>
                    <a:pt x="277" y="450850"/>
                  </a:cubicBezTo>
                  <a:cubicBezTo>
                    <a:pt x="7685" y="442913"/>
                    <a:pt x="103464" y="303742"/>
                    <a:pt x="181252" y="260350"/>
                  </a:cubicBezTo>
                  <a:cubicBezTo>
                    <a:pt x="259040" y="216958"/>
                    <a:pt x="437369" y="180446"/>
                    <a:pt x="467002" y="190500"/>
                  </a:cubicBezTo>
                  <a:cubicBezTo>
                    <a:pt x="496635" y="200554"/>
                    <a:pt x="334181" y="344487"/>
                    <a:pt x="359052" y="320675"/>
                  </a:cubicBezTo>
                  <a:cubicBezTo>
                    <a:pt x="383923" y="296863"/>
                    <a:pt x="616227" y="47625"/>
                    <a:pt x="616227" y="47625"/>
                  </a:cubicBezTo>
                  <a:lnTo>
                    <a:pt x="616227" y="47625"/>
                  </a:ln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EB4EEBC3-6A03-BBE5-0322-3E93DB07314F}"/>
                </a:ext>
              </a:extLst>
            </p:cNvPr>
            <p:cNvSpPr/>
            <p:nvPr/>
          </p:nvSpPr>
          <p:spPr>
            <a:xfrm>
              <a:off x="4556125" y="659392"/>
              <a:ext cx="181463" cy="153408"/>
            </a:xfrm>
            <a:custGeom>
              <a:avLst/>
              <a:gdLst>
                <a:gd name="connsiteX0" fmla="*/ 0 w 181463"/>
                <a:gd name="connsiteY0" fmla="*/ 77208 h 153408"/>
                <a:gd name="connsiteX1" fmla="*/ 177800 w 181463"/>
                <a:gd name="connsiteY1" fmla="*/ 1008 h 153408"/>
                <a:gd name="connsiteX2" fmla="*/ 117475 w 181463"/>
                <a:gd name="connsiteY2" fmla="*/ 35933 h 153408"/>
                <a:gd name="connsiteX3" fmla="*/ 85725 w 181463"/>
                <a:gd name="connsiteY3" fmla="*/ 70858 h 153408"/>
                <a:gd name="connsiteX4" fmla="*/ 69850 w 181463"/>
                <a:gd name="connsiteY4" fmla="*/ 153408 h 15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63" h="153408">
                  <a:moveTo>
                    <a:pt x="0" y="77208"/>
                  </a:moveTo>
                  <a:lnTo>
                    <a:pt x="177800" y="1008"/>
                  </a:lnTo>
                  <a:cubicBezTo>
                    <a:pt x="197379" y="-5871"/>
                    <a:pt x="132821" y="24291"/>
                    <a:pt x="117475" y="35933"/>
                  </a:cubicBezTo>
                  <a:cubicBezTo>
                    <a:pt x="102129" y="47575"/>
                    <a:pt x="93663" y="51279"/>
                    <a:pt x="85725" y="70858"/>
                  </a:cubicBezTo>
                  <a:cubicBezTo>
                    <a:pt x="77787" y="90437"/>
                    <a:pt x="73818" y="121922"/>
                    <a:pt x="69850" y="15340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52B453F4-42F9-1EAB-8DAF-DF76187B5FBA}"/>
                </a:ext>
              </a:extLst>
            </p:cNvPr>
            <p:cNvSpPr/>
            <p:nvPr/>
          </p:nvSpPr>
          <p:spPr>
            <a:xfrm>
              <a:off x="5619750" y="1565782"/>
              <a:ext cx="1127126" cy="1432308"/>
            </a:xfrm>
            <a:custGeom>
              <a:avLst/>
              <a:gdLst>
                <a:gd name="connsiteX0" fmla="*/ 0 w 1127126"/>
                <a:gd name="connsiteY0" fmla="*/ 332868 h 1432308"/>
                <a:gd name="connsiteX1" fmla="*/ 279400 w 1127126"/>
                <a:gd name="connsiteY1" fmla="*/ 9018 h 1432308"/>
                <a:gd name="connsiteX2" fmla="*/ 257175 w 1127126"/>
                <a:gd name="connsiteY2" fmla="*/ 91568 h 1432308"/>
                <a:gd name="connsiteX3" fmla="*/ 419100 w 1127126"/>
                <a:gd name="connsiteY3" fmla="*/ 107443 h 1432308"/>
                <a:gd name="connsiteX4" fmla="*/ 619125 w 1127126"/>
                <a:gd name="connsiteY4" fmla="*/ 320168 h 1432308"/>
                <a:gd name="connsiteX5" fmla="*/ 600075 w 1127126"/>
                <a:gd name="connsiteY5" fmla="*/ 304293 h 1432308"/>
                <a:gd name="connsiteX6" fmla="*/ 587375 w 1127126"/>
                <a:gd name="connsiteY6" fmla="*/ 304293 h 1432308"/>
                <a:gd name="connsiteX7" fmla="*/ 247650 w 1127126"/>
                <a:gd name="connsiteY7" fmla="*/ 472568 h 1432308"/>
                <a:gd name="connsiteX8" fmla="*/ 317500 w 1127126"/>
                <a:gd name="connsiteY8" fmla="*/ 507493 h 1432308"/>
                <a:gd name="connsiteX9" fmla="*/ 342900 w 1127126"/>
                <a:gd name="connsiteY9" fmla="*/ 729743 h 1432308"/>
                <a:gd name="connsiteX10" fmla="*/ 447675 w 1127126"/>
                <a:gd name="connsiteY10" fmla="*/ 580518 h 1432308"/>
                <a:gd name="connsiteX11" fmla="*/ 635000 w 1127126"/>
                <a:gd name="connsiteY11" fmla="*/ 567818 h 1432308"/>
                <a:gd name="connsiteX12" fmla="*/ 736600 w 1127126"/>
                <a:gd name="connsiteY12" fmla="*/ 640843 h 1432308"/>
                <a:gd name="connsiteX13" fmla="*/ 736600 w 1127126"/>
                <a:gd name="connsiteY13" fmla="*/ 732918 h 1432308"/>
                <a:gd name="connsiteX14" fmla="*/ 530225 w 1127126"/>
                <a:gd name="connsiteY14" fmla="*/ 853568 h 1432308"/>
                <a:gd name="connsiteX15" fmla="*/ 628650 w 1127126"/>
                <a:gd name="connsiteY15" fmla="*/ 885318 h 1432308"/>
                <a:gd name="connsiteX16" fmla="*/ 546100 w 1127126"/>
                <a:gd name="connsiteY16" fmla="*/ 1021843 h 1432308"/>
                <a:gd name="connsiteX17" fmla="*/ 603250 w 1127126"/>
                <a:gd name="connsiteY17" fmla="*/ 1085343 h 1432308"/>
                <a:gd name="connsiteX18" fmla="*/ 454025 w 1127126"/>
                <a:gd name="connsiteY18" fmla="*/ 1209168 h 1432308"/>
                <a:gd name="connsiteX19" fmla="*/ 73025 w 1127126"/>
                <a:gd name="connsiteY19" fmla="*/ 1428243 h 1432308"/>
                <a:gd name="connsiteX20" fmla="*/ 292100 w 1127126"/>
                <a:gd name="connsiteY20" fmla="*/ 1342518 h 1432308"/>
                <a:gd name="connsiteX21" fmla="*/ 1127125 w 1127126"/>
                <a:gd name="connsiteY21" fmla="*/ 1228218 h 1432308"/>
                <a:gd name="connsiteX22" fmla="*/ 298450 w 1127126"/>
                <a:gd name="connsiteY22" fmla="*/ 1291718 h 1432308"/>
                <a:gd name="connsiteX23" fmla="*/ 793750 w 1127126"/>
                <a:gd name="connsiteY23" fmla="*/ 1145668 h 1432308"/>
                <a:gd name="connsiteX24" fmla="*/ 819150 w 1127126"/>
                <a:gd name="connsiteY24" fmla="*/ 1056768 h 1432308"/>
                <a:gd name="connsiteX25" fmla="*/ 952500 w 1127126"/>
                <a:gd name="connsiteY25" fmla="*/ 1040893 h 1432308"/>
                <a:gd name="connsiteX26" fmla="*/ 749300 w 1127126"/>
                <a:gd name="connsiteY26" fmla="*/ 742443 h 1432308"/>
                <a:gd name="connsiteX27" fmla="*/ 908050 w 1127126"/>
                <a:gd name="connsiteY27" fmla="*/ 958343 h 1432308"/>
                <a:gd name="connsiteX28" fmla="*/ 625475 w 1127126"/>
                <a:gd name="connsiteY28" fmla="*/ 926593 h 1432308"/>
                <a:gd name="connsiteX29" fmla="*/ 835025 w 1127126"/>
                <a:gd name="connsiteY29" fmla="*/ 834518 h 1432308"/>
                <a:gd name="connsiteX30" fmla="*/ 514350 w 1127126"/>
                <a:gd name="connsiteY30" fmla="*/ 732918 h 1432308"/>
                <a:gd name="connsiteX31" fmla="*/ 650875 w 1127126"/>
                <a:gd name="connsiteY31" fmla="*/ 551943 h 1432308"/>
                <a:gd name="connsiteX32" fmla="*/ 352425 w 1127126"/>
                <a:gd name="connsiteY32" fmla="*/ 580518 h 1432308"/>
                <a:gd name="connsiteX33" fmla="*/ 485775 w 1127126"/>
                <a:gd name="connsiteY33" fmla="*/ 247143 h 1432308"/>
                <a:gd name="connsiteX34" fmla="*/ 203200 w 1127126"/>
                <a:gd name="connsiteY34" fmla="*/ 329693 h 1432308"/>
                <a:gd name="connsiteX35" fmla="*/ 311150 w 1127126"/>
                <a:gd name="connsiteY35" fmla="*/ 174118 h 1432308"/>
                <a:gd name="connsiteX36" fmla="*/ 333375 w 1127126"/>
                <a:gd name="connsiteY36" fmla="*/ 126493 h 1432308"/>
                <a:gd name="connsiteX37" fmla="*/ 374650 w 1127126"/>
                <a:gd name="connsiteY37" fmla="*/ 94743 h 1432308"/>
                <a:gd name="connsiteX38" fmla="*/ 95250 w 1127126"/>
                <a:gd name="connsiteY38" fmla="*/ 294768 h 14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27126" h="1432308">
                  <a:moveTo>
                    <a:pt x="0" y="332868"/>
                  </a:moveTo>
                  <a:cubicBezTo>
                    <a:pt x="118269" y="191051"/>
                    <a:pt x="236538" y="49235"/>
                    <a:pt x="279400" y="9018"/>
                  </a:cubicBezTo>
                  <a:cubicBezTo>
                    <a:pt x="322262" y="-31199"/>
                    <a:pt x="233892" y="75164"/>
                    <a:pt x="257175" y="91568"/>
                  </a:cubicBezTo>
                  <a:cubicBezTo>
                    <a:pt x="280458" y="107972"/>
                    <a:pt x="358775" y="69343"/>
                    <a:pt x="419100" y="107443"/>
                  </a:cubicBezTo>
                  <a:cubicBezTo>
                    <a:pt x="479425" y="145543"/>
                    <a:pt x="619125" y="320168"/>
                    <a:pt x="619125" y="320168"/>
                  </a:cubicBezTo>
                  <a:cubicBezTo>
                    <a:pt x="649287" y="352976"/>
                    <a:pt x="600075" y="304293"/>
                    <a:pt x="600075" y="304293"/>
                  </a:cubicBezTo>
                  <a:cubicBezTo>
                    <a:pt x="594783" y="301647"/>
                    <a:pt x="646113" y="276247"/>
                    <a:pt x="587375" y="304293"/>
                  </a:cubicBezTo>
                  <a:cubicBezTo>
                    <a:pt x="528638" y="332339"/>
                    <a:pt x="292629" y="438701"/>
                    <a:pt x="247650" y="472568"/>
                  </a:cubicBezTo>
                  <a:cubicBezTo>
                    <a:pt x="202671" y="506435"/>
                    <a:pt x="301625" y="464631"/>
                    <a:pt x="317500" y="507493"/>
                  </a:cubicBezTo>
                  <a:cubicBezTo>
                    <a:pt x="333375" y="550355"/>
                    <a:pt x="321204" y="717572"/>
                    <a:pt x="342900" y="729743"/>
                  </a:cubicBezTo>
                  <a:cubicBezTo>
                    <a:pt x="364596" y="741914"/>
                    <a:pt x="398992" y="607506"/>
                    <a:pt x="447675" y="580518"/>
                  </a:cubicBezTo>
                  <a:cubicBezTo>
                    <a:pt x="496358" y="553531"/>
                    <a:pt x="586846" y="557764"/>
                    <a:pt x="635000" y="567818"/>
                  </a:cubicBezTo>
                  <a:cubicBezTo>
                    <a:pt x="683154" y="577872"/>
                    <a:pt x="719667" y="613326"/>
                    <a:pt x="736600" y="640843"/>
                  </a:cubicBezTo>
                  <a:cubicBezTo>
                    <a:pt x="753533" y="668360"/>
                    <a:pt x="770996" y="697464"/>
                    <a:pt x="736600" y="732918"/>
                  </a:cubicBezTo>
                  <a:cubicBezTo>
                    <a:pt x="702204" y="768372"/>
                    <a:pt x="548217" y="828168"/>
                    <a:pt x="530225" y="853568"/>
                  </a:cubicBezTo>
                  <a:cubicBezTo>
                    <a:pt x="512233" y="878968"/>
                    <a:pt x="626004" y="857272"/>
                    <a:pt x="628650" y="885318"/>
                  </a:cubicBezTo>
                  <a:cubicBezTo>
                    <a:pt x="631296" y="913364"/>
                    <a:pt x="550333" y="988505"/>
                    <a:pt x="546100" y="1021843"/>
                  </a:cubicBezTo>
                  <a:cubicBezTo>
                    <a:pt x="541867" y="1055181"/>
                    <a:pt x="618596" y="1054122"/>
                    <a:pt x="603250" y="1085343"/>
                  </a:cubicBezTo>
                  <a:cubicBezTo>
                    <a:pt x="587904" y="1116564"/>
                    <a:pt x="542396" y="1152018"/>
                    <a:pt x="454025" y="1209168"/>
                  </a:cubicBezTo>
                  <a:cubicBezTo>
                    <a:pt x="365654" y="1266318"/>
                    <a:pt x="100012" y="1406018"/>
                    <a:pt x="73025" y="1428243"/>
                  </a:cubicBezTo>
                  <a:cubicBezTo>
                    <a:pt x="46038" y="1450468"/>
                    <a:pt x="116417" y="1375856"/>
                    <a:pt x="292100" y="1342518"/>
                  </a:cubicBezTo>
                  <a:cubicBezTo>
                    <a:pt x="467783" y="1309181"/>
                    <a:pt x="1126067" y="1236685"/>
                    <a:pt x="1127125" y="1228218"/>
                  </a:cubicBezTo>
                  <a:cubicBezTo>
                    <a:pt x="1128183" y="1219751"/>
                    <a:pt x="354013" y="1305476"/>
                    <a:pt x="298450" y="1291718"/>
                  </a:cubicBezTo>
                  <a:cubicBezTo>
                    <a:pt x="242888" y="1277960"/>
                    <a:pt x="706967" y="1184826"/>
                    <a:pt x="793750" y="1145668"/>
                  </a:cubicBezTo>
                  <a:cubicBezTo>
                    <a:pt x="880533" y="1106510"/>
                    <a:pt x="792692" y="1074231"/>
                    <a:pt x="819150" y="1056768"/>
                  </a:cubicBezTo>
                  <a:cubicBezTo>
                    <a:pt x="845608" y="1039305"/>
                    <a:pt x="964142" y="1093280"/>
                    <a:pt x="952500" y="1040893"/>
                  </a:cubicBezTo>
                  <a:cubicBezTo>
                    <a:pt x="940858" y="988506"/>
                    <a:pt x="756708" y="756201"/>
                    <a:pt x="749300" y="742443"/>
                  </a:cubicBezTo>
                  <a:cubicBezTo>
                    <a:pt x="741892" y="728685"/>
                    <a:pt x="928687" y="927651"/>
                    <a:pt x="908050" y="958343"/>
                  </a:cubicBezTo>
                  <a:cubicBezTo>
                    <a:pt x="887413" y="989035"/>
                    <a:pt x="637646" y="947230"/>
                    <a:pt x="625475" y="926593"/>
                  </a:cubicBezTo>
                  <a:cubicBezTo>
                    <a:pt x="613304" y="905956"/>
                    <a:pt x="853546" y="866797"/>
                    <a:pt x="835025" y="834518"/>
                  </a:cubicBezTo>
                  <a:cubicBezTo>
                    <a:pt x="816504" y="802239"/>
                    <a:pt x="545042" y="780014"/>
                    <a:pt x="514350" y="732918"/>
                  </a:cubicBezTo>
                  <a:cubicBezTo>
                    <a:pt x="483658" y="685822"/>
                    <a:pt x="677863" y="577343"/>
                    <a:pt x="650875" y="551943"/>
                  </a:cubicBezTo>
                  <a:cubicBezTo>
                    <a:pt x="623888" y="526543"/>
                    <a:pt x="379942" y="631318"/>
                    <a:pt x="352425" y="580518"/>
                  </a:cubicBezTo>
                  <a:cubicBezTo>
                    <a:pt x="324908" y="529718"/>
                    <a:pt x="510646" y="288947"/>
                    <a:pt x="485775" y="247143"/>
                  </a:cubicBezTo>
                  <a:cubicBezTo>
                    <a:pt x="460904" y="205339"/>
                    <a:pt x="232304" y="341864"/>
                    <a:pt x="203200" y="329693"/>
                  </a:cubicBezTo>
                  <a:cubicBezTo>
                    <a:pt x="174096" y="317522"/>
                    <a:pt x="289454" y="207985"/>
                    <a:pt x="311150" y="174118"/>
                  </a:cubicBezTo>
                  <a:cubicBezTo>
                    <a:pt x="332846" y="140251"/>
                    <a:pt x="322792" y="139722"/>
                    <a:pt x="333375" y="126493"/>
                  </a:cubicBezTo>
                  <a:cubicBezTo>
                    <a:pt x="343958" y="113264"/>
                    <a:pt x="374650" y="94743"/>
                    <a:pt x="374650" y="94743"/>
                  </a:cubicBezTo>
                  <a:lnTo>
                    <a:pt x="95250" y="294768"/>
                  </a:ln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71F0D389-831A-0FFE-B2D0-373CAE8B00C0}"/>
                </a:ext>
              </a:extLst>
            </p:cNvPr>
            <p:cNvSpPr/>
            <p:nvPr/>
          </p:nvSpPr>
          <p:spPr>
            <a:xfrm>
              <a:off x="5813425" y="1774825"/>
              <a:ext cx="987425" cy="1133475"/>
            </a:xfrm>
            <a:custGeom>
              <a:avLst/>
              <a:gdLst>
                <a:gd name="connsiteX0" fmla="*/ 0 w 987425"/>
                <a:gd name="connsiteY0" fmla="*/ 0 h 1133475"/>
                <a:gd name="connsiteX1" fmla="*/ 104775 w 987425"/>
                <a:gd name="connsiteY1" fmla="*/ 279400 h 1133475"/>
                <a:gd name="connsiteX2" fmla="*/ 333375 w 987425"/>
                <a:gd name="connsiteY2" fmla="*/ 492125 h 1133475"/>
                <a:gd name="connsiteX3" fmla="*/ 139700 w 987425"/>
                <a:gd name="connsiteY3" fmla="*/ 390525 h 1133475"/>
                <a:gd name="connsiteX4" fmla="*/ 333375 w 987425"/>
                <a:gd name="connsiteY4" fmla="*/ 733425 h 1133475"/>
                <a:gd name="connsiteX5" fmla="*/ 219075 w 987425"/>
                <a:gd name="connsiteY5" fmla="*/ 549275 h 1133475"/>
                <a:gd name="connsiteX6" fmla="*/ 438150 w 987425"/>
                <a:gd name="connsiteY6" fmla="*/ 955675 h 1133475"/>
                <a:gd name="connsiteX7" fmla="*/ 361950 w 987425"/>
                <a:gd name="connsiteY7" fmla="*/ 882650 h 1133475"/>
                <a:gd name="connsiteX8" fmla="*/ 828675 w 987425"/>
                <a:gd name="connsiteY8" fmla="*/ 901700 h 1133475"/>
                <a:gd name="connsiteX9" fmla="*/ 561975 w 987425"/>
                <a:gd name="connsiteY9" fmla="*/ 498475 h 1133475"/>
                <a:gd name="connsiteX10" fmla="*/ 838200 w 987425"/>
                <a:gd name="connsiteY10" fmla="*/ 1009650 h 1133475"/>
                <a:gd name="connsiteX11" fmla="*/ 987425 w 987425"/>
                <a:gd name="connsiteY1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7425" h="1133475">
                  <a:moveTo>
                    <a:pt x="0" y="0"/>
                  </a:moveTo>
                  <a:cubicBezTo>
                    <a:pt x="24606" y="98689"/>
                    <a:pt x="49213" y="197379"/>
                    <a:pt x="104775" y="279400"/>
                  </a:cubicBezTo>
                  <a:cubicBezTo>
                    <a:pt x="160337" y="361421"/>
                    <a:pt x="327554" y="473604"/>
                    <a:pt x="333375" y="492125"/>
                  </a:cubicBezTo>
                  <a:cubicBezTo>
                    <a:pt x="339196" y="510646"/>
                    <a:pt x="139700" y="350308"/>
                    <a:pt x="139700" y="390525"/>
                  </a:cubicBezTo>
                  <a:cubicBezTo>
                    <a:pt x="139700" y="430742"/>
                    <a:pt x="320146" y="706967"/>
                    <a:pt x="333375" y="733425"/>
                  </a:cubicBezTo>
                  <a:cubicBezTo>
                    <a:pt x="346604" y="759883"/>
                    <a:pt x="201613" y="512233"/>
                    <a:pt x="219075" y="549275"/>
                  </a:cubicBezTo>
                  <a:cubicBezTo>
                    <a:pt x="236537" y="586317"/>
                    <a:pt x="414338" y="900113"/>
                    <a:pt x="438150" y="955675"/>
                  </a:cubicBezTo>
                  <a:cubicBezTo>
                    <a:pt x="461962" y="1011237"/>
                    <a:pt x="296863" y="891646"/>
                    <a:pt x="361950" y="882650"/>
                  </a:cubicBezTo>
                  <a:cubicBezTo>
                    <a:pt x="427037" y="873654"/>
                    <a:pt x="795338" y="965729"/>
                    <a:pt x="828675" y="901700"/>
                  </a:cubicBezTo>
                  <a:cubicBezTo>
                    <a:pt x="862012" y="837671"/>
                    <a:pt x="560388" y="480483"/>
                    <a:pt x="561975" y="498475"/>
                  </a:cubicBezTo>
                  <a:cubicBezTo>
                    <a:pt x="563563" y="516467"/>
                    <a:pt x="767292" y="903817"/>
                    <a:pt x="838200" y="1009650"/>
                  </a:cubicBezTo>
                  <a:cubicBezTo>
                    <a:pt x="909108" y="1115483"/>
                    <a:pt x="948266" y="1124479"/>
                    <a:pt x="987425" y="113347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D1C5AE57-598F-1777-5325-4C9E778EA586}"/>
                </a:ext>
              </a:extLst>
            </p:cNvPr>
            <p:cNvSpPr/>
            <p:nvPr/>
          </p:nvSpPr>
          <p:spPr>
            <a:xfrm>
              <a:off x="5745064" y="1101698"/>
              <a:ext cx="1296678" cy="569017"/>
            </a:xfrm>
            <a:custGeom>
              <a:avLst/>
              <a:gdLst>
                <a:gd name="connsiteX0" fmla="*/ 1983 w 1296678"/>
                <a:gd name="connsiteY0" fmla="*/ 261356 h 569017"/>
                <a:gd name="connsiteX1" fmla="*/ 172899 w 1296678"/>
                <a:gd name="connsiteY1" fmla="*/ 235719 h 569017"/>
                <a:gd name="connsiteX2" fmla="*/ 1095844 w 1296678"/>
                <a:gd name="connsiteY2" fmla="*/ 13528 h 569017"/>
                <a:gd name="connsiteX3" fmla="*/ 1070207 w 1296678"/>
                <a:gd name="connsiteY3" fmla="*/ 56257 h 569017"/>
                <a:gd name="connsiteX4" fmla="*/ 1296671 w 1296678"/>
                <a:gd name="connsiteY4" fmla="*/ 316904 h 569017"/>
                <a:gd name="connsiteX5" fmla="*/ 1061661 w 1296678"/>
                <a:gd name="connsiteY5" fmla="*/ 248538 h 569017"/>
                <a:gd name="connsiteX6" fmla="*/ 1194121 w 1296678"/>
                <a:gd name="connsiteY6" fmla="*/ 398089 h 569017"/>
                <a:gd name="connsiteX7" fmla="*/ 715557 w 1296678"/>
                <a:gd name="connsiteY7" fmla="*/ 180171 h 569017"/>
                <a:gd name="connsiteX8" fmla="*/ 1125755 w 1296678"/>
                <a:gd name="connsiteY8" fmla="*/ 436545 h 569017"/>
                <a:gd name="connsiteX9" fmla="*/ 933474 w 1296678"/>
                <a:gd name="connsiteY9" fmla="*/ 248538 h 569017"/>
                <a:gd name="connsiteX10" fmla="*/ 343815 w 1296678"/>
                <a:gd name="connsiteY10" fmla="*/ 393816 h 569017"/>
                <a:gd name="connsiteX11" fmla="*/ 668555 w 1296678"/>
                <a:gd name="connsiteY11" fmla="*/ 569005 h 569017"/>
                <a:gd name="connsiteX12" fmla="*/ 288267 w 1296678"/>
                <a:gd name="connsiteY12" fmla="*/ 385270 h 569017"/>
                <a:gd name="connsiteX13" fmla="*/ 275448 w 1296678"/>
                <a:gd name="connsiteY13" fmla="*/ 402362 h 56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6678" h="569017">
                  <a:moveTo>
                    <a:pt x="1983" y="261356"/>
                  </a:moveTo>
                  <a:cubicBezTo>
                    <a:pt x="-3714" y="269190"/>
                    <a:pt x="-9411" y="277024"/>
                    <a:pt x="172899" y="235719"/>
                  </a:cubicBezTo>
                  <a:cubicBezTo>
                    <a:pt x="355209" y="194414"/>
                    <a:pt x="946293" y="43438"/>
                    <a:pt x="1095844" y="13528"/>
                  </a:cubicBezTo>
                  <a:cubicBezTo>
                    <a:pt x="1245395" y="-16382"/>
                    <a:pt x="1036736" y="5694"/>
                    <a:pt x="1070207" y="56257"/>
                  </a:cubicBezTo>
                  <a:cubicBezTo>
                    <a:pt x="1103678" y="106820"/>
                    <a:pt x="1298095" y="284857"/>
                    <a:pt x="1296671" y="316904"/>
                  </a:cubicBezTo>
                  <a:cubicBezTo>
                    <a:pt x="1295247" y="348951"/>
                    <a:pt x="1078753" y="235007"/>
                    <a:pt x="1061661" y="248538"/>
                  </a:cubicBezTo>
                  <a:cubicBezTo>
                    <a:pt x="1044569" y="262069"/>
                    <a:pt x="1251805" y="409483"/>
                    <a:pt x="1194121" y="398089"/>
                  </a:cubicBezTo>
                  <a:cubicBezTo>
                    <a:pt x="1136437" y="386695"/>
                    <a:pt x="726951" y="173762"/>
                    <a:pt x="715557" y="180171"/>
                  </a:cubicBezTo>
                  <a:cubicBezTo>
                    <a:pt x="704163" y="186580"/>
                    <a:pt x="1089436" y="425151"/>
                    <a:pt x="1125755" y="436545"/>
                  </a:cubicBezTo>
                  <a:cubicBezTo>
                    <a:pt x="1162074" y="447939"/>
                    <a:pt x="1063797" y="255659"/>
                    <a:pt x="933474" y="248538"/>
                  </a:cubicBezTo>
                  <a:cubicBezTo>
                    <a:pt x="803151" y="241417"/>
                    <a:pt x="387968" y="340405"/>
                    <a:pt x="343815" y="393816"/>
                  </a:cubicBezTo>
                  <a:cubicBezTo>
                    <a:pt x="299662" y="447227"/>
                    <a:pt x="677813" y="570429"/>
                    <a:pt x="668555" y="569005"/>
                  </a:cubicBezTo>
                  <a:cubicBezTo>
                    <a:pt x="659297" y="567581"/>
                    <a:pt x="353785" y="413044"/>
                    <a:pt x="288267" y="385270"/>
                  </a:cubicBezTo>
                  <a:cubicBezTo>
                    <a:pt x="222749" y="357496"/>
                    <a:pt x="249098" y="379929"/>
                    <a:pt x="275448" y="402362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F8063C82-B4D5-7940-F3F2-58D22645B751}"/>
                </a:ext>
              </a:extLst>
            </p:cNvPr>
            <p:cNvSpPr/>
            <p:nvPr/>
          </p:nvSpPr>
          <p:spPr>
            <a:xfrm>
              <a:off x="4631719" y="1435693"/>
              <a:ext cx="1082852" cy="546931"/>
            </a:xfrm>
            <a:custGeom>
              <a:avLst/>
              <a:gdLst>
                <a:gd name="connsiteX0" fmla="*/ 846135 w 1082852"/>
                <a:gd name="connsiteY0" fmla="*/ 0 h 546931"/>
                <a:gd name="connsiteX1" fmla="*/ 897410 w 1082852"/>
                <a:gd name="connsiteY1" fmla="*/ 76913 h 546931"/>
                <a:gd name="connsiteX2" fmla="*/ 1051234 w 1082852"/>
                <a:gd name="connsiteY2" fmla="*/ 324741 h 546931"/>
                <a:gd name="connsiteX3" fmla="*/ 871773 w 1082852"/>
                <a:gd name="connsiteY3" fmla="*/ 329014 h 546931"/>
                <a:gd name="connsiteX4" fmla="*/ 935866 w 1082852"/>
                <a:gd name="connsiteY4" fmla="*/ 414471 h 546931"/>
                <a:gd name="connsiteX5" fmla="*/ 670946 w 1082852"/>
                <a:gd name="connsiteY5" fmla="*/ 354651 h 546931"/>
                <a:gd name="connsiteX6" fmla="*/ 722221 w 1082852"/>
                <a:gd name="connsiteY6" fmla="*/ 410199 h 546931"/>
                <a:gd name="connsiteX7" fmla="*/ 102 w 1082852"/>
                <a:gd name="connsiteY7" fmla="*/ 521294 h 546931"/>
                <a:gd name="connsiteX8" fmla="*/ 777769 w 1082852"/>
                <a:gd name="connsiteY8" fmla="*/ 444382 h 546931"/>
                <a:gd name="connsiteX9" fmla="*/ 1059780 w 1082852"/>
                <a:gd name="connsiteY9" fmla="*/ 452928 h 546931"/>
                <a:gd name="connsiteX10" fmla="*/ 230838 w 1082852"/>
                <a:gd name="connsiteY10" fmla="*/ 546931 h 54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2852" h="546931">
                  <a:moveTo>
                    <a:pt x="846135" y="0"/>
                  </a:moveTo>
                  <a:cubicBezTo>
                    <a:pt x="854681" y="11395"/>
                    <a:pt x="863227" y="22790"/>
                    <a:pt x="897410" y="76913"/>
                  </a:cubicBezTo>
                  <a:cubicBezTo>
                    <a:pt x="931593" y="131036"/>
                    <a:pt x="1055507" y="282724"/>
                    <a:pt x="1051234" y="324741"/>
                  </a:cubicBezTo>
                  <a:cubicBezTo>
                    <a:pt x="1046961" y="366758"/>
                    <a:pt x="891001" y="314059"/>
                    <a:pt x="871773" y="329014"/>
                  </a:cubicBezTo>
                  <a:cubicBezTo>
                    <a:pt x="852545" y="343969"/>
                    <a:pt x="969337" y="410198"/>
                    <a:pt x="935866" y="414471"/>
                  </a:cubicBezTo>
                  <a:cubicBezTo>
                    <a:pt x="902395" y="418744"/>
                    <a:pt x="706553" y="355363"/>
                    <a:pt x="670946" y="354651"/>
                  </a:cubicBezTo>
                  <a:cubicBezTo>
                    <a:pt x="635339" y="353939"/>
                    <a:pt x="834028" y="382425"/>
                    <a:pt x="722221" y="410199"/>
                  </a:cubicBezTo>
                  <a:cubicBezTo>
                    <a:pt x="610414" y="437973"/>
                    <a:pt x="-9156" y="515597"/>
                    <a:pt x="102" y="521294"/>
                  </a:cubicBezTo>
                  <a:cubicBezTo>
                    <a:pt x="9360" y="526991"/>
                    <a:pt x="601156" y="455776"/>
                    <a:pt x="777769" y="444382"/>
                  </a:cubicBezTo>
                  <a:cubicBezTo>
                    <a:pt x="954382" y="432988"/>
                    <a:pt x="1150935" y="435836"/>
                    <a:pt x="1059780" y="452928"/>
                  </a:cubicBezTo>
                  <a:cubicBezTo>
                    <a:pt x="968625" y="470020"/>
                    <a:pt x="599731" y="508475"/>
                    <a:pt x="230838" y="546931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67713C76-3EA6-9C67-8432-B24BCC58DA1E}"/>
                </a:ext>
              </a:extLst>
            </p:cNvPr>
            <p:cNvSpPr/>
            <p:nvPr/>
          </p:nvSpPr>
          <p:spPr>
            <a:xfrm>
              <a:off x="6480635" y="1895475"/>
              <a:ext cx="1152856" cy="830826"/>
            </a:xfrm>
            <a:custGeom>
              <a:avLst/>
              <a:gdLst>
                <a:gd name="connsiteX0" fmla="*/ 463090 w 1152856"/>
                <a:gd name="connsiteY0" fmla="*/ 66675 h 830826"/>
                <a:gd name="connsiteX1" fmla="*/ 21765 w 1152856"/>
                <a:gd name="connsiteY1" fmla="*/ 415925 h 830826"/>
                <a:gd name="connsiteX2" fmla="*/ 69390 w 1152856"/>
                <a:gd name="connsiteY2" fmla="*/ 457200 h 830826"/>
                <a:gd name="connsiteX3" fmla="*/ 85265 w 1152856"/>
                <a:gd name="connsiteY3" fmla="*/ 565150 h 830826"/>
                <a:gd name="connsiteX4" fmla="*/ 488490 w 1152856"/>
                <a:gd name="connsiteY4" fmla="*/ 542925 h 830826"/>
                <a:gd name="connsiteX5" fmla="*/ 355140 w 1152856"/>
                <a:gd name="connsiteY5" fmla="*/ 692150 h 830826"/>
                <a:gd name="connsiteX6" fmla="*/ 348790 w 1152856"/>
                <a:gd name="connsiteY6" fmla="*/ 822325 h 830826"/>
                <a:gd name="connsiteX7" fmla="*/ 840915 w 1152856"/>
                <a:gd name="connsiteY7" fmla="*/ 809625 h 830826"/>
                <a:gd name="connsiteX8" fmla="*/ 999665 w 1152856"/>
                <a:gd name="connsiteY8" fmla="*/ 739775 h 830826"/>
                <a:gd name="connsiteX9" fmla="*/ 1152065 w 1152856"/>
                <a:gd name="connsiteY9" fmla="*/ 454025 h 830826"/>
                <a:gd name="connsiteX10" fmla="*/ 1053640 w 1152856"/>
                <a:gd name="connsiteY10" fmla="*/ 390525 h 830826"/>
                <a:gd name="connsiteX11" fmla="*/ 926640 w 1152856"/>
                <a:gd name="connsiteY11" fmla="*/ 377825 h 830826"/>
                <a:gd name="connsiteX12" fmla="*/ 964740 w 1152856"/>
                <a:gd name="connsiteY12" fmla="*/ 349250 h 830826"/>
                <a:gd name="connsiteX13" fmla="*/ 720265 w 1152856"/>
                <a:gd name="connsiteY13" fmla="*/ 0 h 83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856" h="830826">
                  <a:moveTo>
                    <a:pt x="463090" y="66675"/>
                  </a:moveTo>
                  <a:cubicBezTo>
                    <a:pt x="275236" y="208756"/>
                    <a:pt x="87382" y="350838"/>
                    <a:pt x="21765" y="415925"/>
                  </a:cubicBezTo>
                  <a:cubicBezTo>
                    <a:pt x="-43852" y="481013"/>
                    <a:pt x="58807" y="432329"/>
                    <a:pt x="69390" y="457200"/>
                  </a:cubicBezTo>
                  <a:cubicBezTo>
                    <a:pt x="79973" y="482071"/>
                    <a:pt x="15415" y="550863"/>
                    <a:pt x="85265" y="565150"/>
                  </a:cubicBezTo>
                  <a:cubicBezTo>
                    <a:pt x="155115" y="579437"/>
                    <a:pt x="443511" y="521758"/>
                    <a:pt x="488490" y="542925"/>
                  </a:cubicBezTo>
                  <a:cubicBezTo>
                    <a:pt x="533469" y="564092"/>
                    <a:pt x="378423" y="645583"/>
                    <a:pt x="355140" y="692150"/>
                  </a:cubicBezTo>
                  <a:cubicBezTo>
                    <a:pt x="331857" y="738717"/>
                    <a:pt x="267828" y="802746"/>
                    <a:pt x="348790" y="822325"/>
                  </a:cubicBezTo>
                  <a:cubicBezTo>
                    <a:pt x="429752" y="841904"/>
                    <a:pt x="732436" y="823383"/>
                    <a:pt x="840915" y="809625"/>
                  </a:cubicBezTo>
                  <a:cubicBezTo>
                    <a:pt x="949394" y="795867"/>
                    <a:pt x="947807" y="799042"/>
                    <a:pt x="999665" y="739775"/>
                  </a:cubicBezTo>
                  <a:cubicBezTo>
                    <a:pt x="1051523" y="680508"/>
                    <a:pt x="1143069" y="512233"/>
                    <a:pt x="1152065" y="454025"/>
                  </a:cubicBezTo>
                  <a:cubicBezTo>
                    <a:pt x="1161061" y="395817"/>
                    <a:pt x="1091211" y="403225"/>
                    <a:pt x="1053640" y="390525"/>
                  </a:cubicBezTo>
                  <a:cubicBezTo>
                    <a:pt x="1016069" y="377825"/>
                    <a:pt x="941457" y="384704"/>
                    <a:pt x="926640" y="377825"/>
                  </a:cubicBezTo>
                  <a:cubicBezTo>
                    <a:pt x="911823" y="370946"/>
                    <a:pt x="999136" y="412221"/>
                    <a:pt x="964740" y="349250"/>
                  </a:cubicBezTo>
                  <a:cubicBezTo>
                    <a:pt x="930344" y="286279"/>
                    <a:pt x="825304" y="143139"/>
                    <a:pt x="720265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C28024E3-52C3-6975-4A98-EBBF7A0E1C31}"/>
                </a:ext>
              </a:extLst>
            </p:cNvPr>
            <p:cNvSpPr/>
            <p:nvPr/>
          </p:nvSpPr>
          <p:spPr>
            <a:xfrm>
              <a:off x="6731000" y="2057391"/>
              <a:ext cx="642027" cy="626895"/>
            </a:xfrm>
            <a:custGeom>
              <a:avLst/>
              <a:gdLst>
                <a:gd name="connsiteX0" fmla="*/ 0 w 642027"/>
                <a:gd name="connsiteY0" fmla="*/ 44459 h 626895"/>
                <a:gd name="connsiteX1" fmla="*/ 549275 w 642027"/>
                <a:gd name="connsiteY1" fmla="*/ 9 h 626895"/>
                <a:gd name="connsiteX2" fmla="*/ 581025 w 642027"/>
                <a:gd name="connsiteY2" fmla="*/ 47634 h 626895"/>
                <a:gd name="connsiteX3" fmla="*/ 260350 w 642027"/>
                <a:gd name="connsiteY3" fmla="*/ 120659 h 626895"/>
                <a:gd name="connsiteX4" fmla="*/ 231775 w 642027"/>
                <a:gd name="connsiteY4" fmla="*/ 171459 h 626895"/>
                <a:gd name="connsiteX5" fmla="*/ 488950 w 642027"/>
                <a:gd name="connsiteY5" fmla="*/ 174634 h 626895"/>
                <a:gd name="connsiteX6" fmla="*/ 635000 w 642027"/>
                <a:gd name="connsiteY6" fmla="*/ 301634 h 626895"/>
                <a:gd name="connsiteX7" fmla="*/ 590550 w 642027"/>
                <a:gd name="connsiteY7" fmla="*/ 561984 h 626895"/>
                <a:gd name="connsiteX8" fmla="*/ 346075 w 642027"/>
                <a:gd name="connsiteY8" fmla="*/ 625484 h 626895"/>
                <a:gd name="connsiteX9" fmla="*/ 171450 w 642027"/>
                <a:gd name="connsiteY9" fmla="*/ 596909 h 626895"/>
                <a:gd name="connsiteX10" fmla="*/ 101600 w 642027"/>
                <a:gd name="connsiteY10" fmla="*/ 495309 h 626895"/>
                <a:gd name="connsiteX11" fmla="*/ 193675 w 642027"/>
                <a:gd name="connsiteY11" fmla="*/ 441334 h 626895"/>
                <a:gd name="connsiteX12" fmla="*/ 419100 w 642027"/>
                <a:gd name="connsiteY12" fmla="*/ 460384 h 626895"/>
                <a:gd name="connsiteX13" fmla="*/ 508000 w 642027"/>
                <a:gd name="connsiteY13" fmla="*/ 406409 h 626895"/>
                <a:gd name="connsiteX14" fmla="*/ 327025 w 642027"/>
                <a:gd name="connsiteY14" fmla="*/ 301634 h 626895"/>
                <a:gd name="connsiteX15" fmla="*/ 206375 w 642027"/>
                <a:gd name="connsiteY15" fmla="*/ 339734 h 626895"/>
                <a:gd name="connsiteX16" fmla="*/ 34925 w 642027"/>
                <a:gd name="connsiteY16" fmla="*/ 323859 h 626895"/>
                <a:gd name="connsiteX17" fmla="*/ 57150 w 642027"/>
                <a:gd name="connsiteY17" fmla="*/ 250834 h 626895"/>
                <a:gd name="connsiteX18" fmla="*/ 19050 w 642027"/>
                <a:gd name="connsiteY18" fmla="*/ 165109 h 62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2027" h="626895">
                  <a:moveTo>
                    <a:pt x="0" y="44459"/>
                  </a:moveTo>
                  <a:cubicBezTo>
                    <a:pt x="226219" y="21969"/>
                    <a:pt x="452438" y="-520"/>
                    <a:pt x="549275" y="9"/>
                  </a:cubicBezTo>
                  <a:cubicBezTo>
                    <a:pt x="646112" y="538"/>
                    <a:pt x="629179" y="27526"/>
                    <a:pt x="581025" y="47634"/>
                  </a:cubicBezTo>
                  <a:cubicBezTo>
                    <a:pt x="532871" y="67742"/>
                    <a:pt x="318558" y="100022"/>
                    <a:pt x="260350" y="120659"/>
                  </a:cubicBezTo>
                  <a:cubicBezTo>
                    <a:pt x="202142" y="141296"/>
                    <a:pt x="193675" y="162463"/>
                    <a:pt x="231775" y="171459"/>
                  </a:cubicBezTo>
                  <a:cubicBezTo>
                    <a:pt x="269875" y="180455"/>
                    <a:pt x="421746" y="152938"/>
                    <a:pt x="488950" y="174634"/>
                  </a:cubicBezTo>
                  <a:cubicBezTo>
                    <a:pt x="556154" y="196330"/>
                    <a:pt x="618067" y="237076"/>
                    <a:pt x="635000" y="301634"/>
                  </a:cubicBezTo>
                  <a:cubicBezTo>
                    <a:pt x="651933" y="366192"/>
                    <a:pt x="638704" y="508009"/>
                    <a:pt x="590550" y="561984"/>
                  </a:cubicBezTo>
                  <a:cubicBezTo>
                    <a:pt x="542396" y="615959"/>
                    <a:pt x="415925" y="619663"/>
                    <a:pt x="346075" y="625484"/>
                  </a:cubicBezTo>
                  <a:cubicBezTo>
                    <a:pt x="276225" y="631305"/>
                    <a:pt x="212196" y="618605"/>
                    <a:pt x="171450" y="596909"/>
                  </a:cubicBezTo>
                  <a:cubicBezTo>
                    <a:pt x="130704" y="575213"/>
                    <a:pt x="97896" y="521238"/>
                    <a:pt x="101600" y="495309"/>
                  </a:cubicBezTo>
                  <a:cubicBezTo>
                    <a:pt x="105304" y="469380"/>
                    <a:pt x="140758" y="447155"/>
                    <a:pt x="193675" y="441334"/>
                  </a:cubicBezTo>
                  <a:cubicBezTo>
                    <a:pt x="246592" y="435513"/>
                    <a:pt x="366713" y="466205"/>
                    <a:pt x="419100" y="460384"/>
                  </a:cubicBezTo>
                  <a:cubicBezTo>
                    <a:pt x="471487" y="454563"/>
                    <a:pt x="523346" y="432867"/>
                    <a:pt x="508000" y="406409"/>
                  </a:cubicBezTo>
                  <a:cubicBezTo>
                    <a:pt x="492654" y="379951"/>
                    <a:pt x="377296" y="312746"/>
                    <a:pt x="327025" y="301634"/>
                  </a:cubicBezTo>
                  <a:cubicBezTo>
                    <a:pt x="276754" y="290522"/>
                    <a:pt x="255058" y="336030"/>
                    <a:pt x="206375" y="339734"/>
                  </a:cubicBezTo>
                  <a:cubicBezTo>
                    <a:pt x="157692" y="343438"/>
                    <a:pt x="59796" y="338676"/>
                    <a:pt x="34925" y="323859"/>
                  </a:cubicBezTo>
                  <a:cubicBezTo>
                    <a:pt x="10054" y="309042"/>
                    <a:pt x="59796" y="277292"/>
                    <a:pt x="57150" y="250834"/>
                  </a:cubicBezTo>
                  <a:cubicBezTo>
                    <a:pt x="54504" y="224376"/>
                    <a:pt x="36777" y="194742"/>
                    <a:pt x="19050" y="16510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5E1D8E53-BD6B-23CE-6877-BBA25872DA98}"/>
                </a:ext>
              </a:extLst>
            </p:cNvPr>
            <p:cNvSpPr/>
            <p:nvPr/>
          </p:nvSpPr>
          <p:spPr>
            <a:xfrm>
              <a:off x="6921500" y="2019300"/>
              <a:ext cx="44450" cy="298450"/>
            </a:xfrm>
            <a:custGeom>
              <a:avLst/>
              <a:gdLst>
                <a:gd name="connsiteX0" fmla="*/ 44450 w 44450"/>
                <a:gd name="connsiteY0" fmla="*/ 0 h 298450"/>
                <a:gd name="connsiteX1" fmla="*/ 0 w 44450"/>
                <a:gd name="connsiteY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298450">
                  <a:moveTo>
                    <a:pt x="44450" y="0"/>
                  </a:moveTo>
                  <a:lnTo>
                    <a:pt x="0" y="298450"/>
                  </a:ln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EACCEDAA-70E3-EEA4-15F4-D0897FB791FD}"/>
                </a:ext>
              </a:extLst>
            </p:cNvPr>
            <p:cNvSpPr/>
            <p:nvPr/>
          </p:nvSpPr>
          <p:spPr>
            <a:xfrm>
              <a:off x="6558513" y="2886075"/>
              <a:ext cx="137960" cy="296028"/>
            </a:xfrm>
            <a:custGeom>
              <a:avLst/>
              <a:gdLst>
                <a:gd name="connsiteX0" fmla="*/ 77237 w 137960"/>
                <a:gd name="connsiteY0" fmla="*/ 0 h 296028"/>
                <a:gd name="connsiteX1" fmla="*/ 1037 w 137960"/>
                <a:gd name="connsiteY1" fmla="*/ 209550 h 296028"/>
                <a:gd name="connsiteX2" fmla="*/ 35962 w 137960"/>
                <a:gd name="connsiteY2" fmla="*/ 171450 h 296028"/>
                <a:gd name="connsiteX3" fmla="*/ 77237 w 137960"/>
                <a:gd name="connsiteY3" fmla="*/ 209550 h 296028"/>
                <a:gd name="connsiteX4" fmla="*/ 137562 w 137960"/>
                <a:gd name="connsiteY4" fmla="*/ 295275 h 296028"/>
                <a:gd name="connsiteX5" fmla="*/ 102637 w 137960"/>
                <a:gd name="connsiteY5" fmla="*/ 155575 h 296028"/>
                <a:gd name="connsiteX6" fmla="*/ 86762 w 137960"/>
                <a:gd name="connsiteY6" fmla="*/ 101600 h 29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60" h="296028">
                  <a:moveTo>
                    <a:pt x="77237" y="0"/>
                  </a:moveTo>
                  <a:cubicBezTo>
                    <a:pt x="42576" y="90487"/>
                    <a:pt x="7916" y="180975"/>
                    <a:pt x="1037" y="209550"/>
                  </a:cubicBezTo>
                  <a:cubicBezTo>
                    <a:pt x="-5842" y="238125"/>
                    <a:pt x="23262" y="171450"/>
                    <a:pt x="35962" y="171450"/>
                  </a:cubicBezTo>
                  <a:cubicBezTo>
                    <a:pt x="48662" y="171450"/>
                    <a:pt x="60304" y="188913"/>
                    <a:pt x="77237" y="209550"/>
                  </a:cubicBezTo>
                  <a:cubicBezTo>
                    <a:pt x="94170" y="230188"/>
                    <a:pt x="133329" y="304271"/>
                    <a:pt x="137562" y="295275"/>
                  </a:cubicBezTo>
                  <a:cubicBezTo>
                    <a:pt x="141795" y="286279"/>
                    <a:pt x="111104" y="187854"/>
                    <a:pt x="102637" y="155575"/>
                  </a:cubicBezTo>
                  <a:cubicBezTo>
                    <a:pt x="94170" y="123296"/>
                    <a:pt x="90466" y="112448"/>
                    <a:pt x="86762" y="1016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D42A5245-F9C2-74D5-2F3D-7D481EBBF5C3}"/>
                </a:ext>
              </a:extLst>
            </p:cNvPr>
            <p:cNvSpPr/>
            <p:nvPr/>
          </p:nvSpPr>
          <p:spPr>
            <a:xfrm>
              <a:off x="6695859" y="2838450"/>
              <a:ext cx="166922" cy="288995"/>
            </a:xfrm>
            <a:custGeom>
              <a:avLst/>
              <a:gdLst>
                <a:gd name="connsiteX0" fmla="*/ 25616 w 166922"/>
                <a:gd name="connsiteY0" fmla="*/ 0 h 288995"/>
                <a:gd name="connsiteX1" fmla="*/ 216 w 166922"/>
                <a:gd name="connsiteY1" fmla="*/ 193675 h 288995"/>
                <a:gd name="connsiteX2" fmla="*/ 38316 w 166922"/>
                <a:gd name="connsiteY2" fmla="*/ 130175 h 288995"/>
                <a:gd name="connsiteX3" fmla="*/ 82766 w 166922"/>
                <a:gd name="connsiteY3" fmla="*/ 88900 h 288995"/>
                <a:gd name="connsiteX4" fmla="*/ 104991 w 166922"/>
                <a:gd name="connsiteY4" fmla="*/ 152400 h 288995"/>
                <a:gd name="connsiteX5" fmla="*/ 92291 w 166922"/>
                <a:gd name="connsiteY5" fmla="*/ 222250 h 288995"/>
                <a:gd name="connsiteX6" fmla="*/ 111341 w 166922"/>
                <a:gd name="connsiteY6" fmla="*/ 288925 h 288995"/>
                <a:gd name="connsiteX7" fmla="*/ 162141 w 166922"/>
                <a:gd name="connsiteY7" fmla="*/ 209550 h 288995"/>
                <a:gd name="connsiteX8" fmla="*/ 155791 w 166922"/>
                <a:gd name="connsiteY8" fmla="*/ 44450 h 288995"/>
                <a:gd name="connsiteX9" fmla="*/ 82766 w 166922"/>
                <a:gd name="connsiteY9" fmla="*/ 38100 h 2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22" h="288995">
                  <a:moveTo>
                    <a:pt x="25616" y="0"/>
                  </a:moveTo>
                  <a:cubicBezTo>
                    <a:pt x="11857" y="85989"/>
                    <a:pt x="-1901" y="171979"/>
                    <a:pt x="216" y="193675"/>
                  </a:cubicBezTo>
                  <a:cubicBezTo>
                    <a:pt x="2333" y="215371"/>
                    <a:pt x="24558" y="147637"/>
                    <a:pt x="38316" y="130175"/>
                  </a:cubicBezTo>
                  <a:cubicBezTo>
                    <a:pt x="52074" y="112713"/>
                    <a:pt x="71654" y="85196"/>
                    <a:pt x="82766" y="88900"/>
                  </a:cubicBezTo>
                  <a:cubicBezTo>
                    <a:pt x="93878" y="92604"/>
                    <a:pt x="103404" y="130175"/>
                    <a:pt x="104991" y="152400"/>
                  </a:cubicBezTo>
                  <a:cubicBezTo>
                    <a:pt x="106578" y="174625"/>
                    <a:pt x="91233" y="199496"/>
                    <a:pt x="92291" y="222250"/>
                  </a:cubicBezTo>
                  <a:cubicBezTo>
                    <a:pt x="93349" y="245004"/>
                    <a:pt x="99699" y="291042"/>
                    <a:pt x="111341" y="288925"/>
                  </a:cubicBezTo>
                  <a:cubicBezTo>
                    <a:pt x="122983" y="286808"/>
                    <a:pt x="154733" y="250296"/>
                    <a:pt x="162141" y="209550"/>
                  </a:cubicBezTo>
                  <a:cubicBezTo>
                    <a:pt x="169549" y="168804"/>
                    <a:pt x="169020" y="73025"/>
                    <a:pt x="155791" y="44450"/>
                  </a:cubicBezTo>
                  <a:cubicBezTo>
                    <a:pt x="142562" y="15875"/>
                    <a:pt x="112664" y="26987"/>
                    <a:pt x="82766" y="381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B15B9F6E-0E20-19E6-B8FD-C894F069DA75}"/>
                </a:ext>
              </a:extLst>
            </p:cNvPr>
            <p:cNvSpPr/>
            <p:nvPr/>
          </p:nvSpPr>
          <p:spPr>
            <a:xfrm>
              <a:off x="6871608" y="2803525"/>
              <a:ext cx="157842" cy="245127"/>
            </a:xfrm>
            <a:custGeom>
              <a:avLst/>
              <a:gdLst>
                <a:gd name="connsiteX0" fmla="*/ 100692 w 157842"/>
                <a:gd name="connsiteY0" fmla="*/ 0 h 245127"/>
                <a:gd name="connsiteX1" fmla="*/ 2267 w 157842"/>
                <a:gd name="connsiteY1" fmla="*/ 187325 h 245127"/>
                <a:gd name="connsiteX2" fmla="*/ 34017 w 157842"/>
                <a:gd name="connsiteY2" fmla="*/ 152400 h 245127"/>
                <a:gd name="connsiteX3" fmla="*/ 62592 w 157842"/>
                <a:gd name="connsiteY3" fmla="*/ 212725 h 245127"/>
                <a:gd name="connsiteX4" fmla="*/ 81642 w 157842"/>
                <a:gd name="connsiteY4" fmla="*/ 152400 h 245127"/>
                <a:gd name="connsiteX5" fmla="*/ 107042 w 157842"/>
                <a:gd name="connsiteY5" fmla="*/ 241300 h 245127"/>
                <a:gd name="connsiteX6" fmla="*/ 157842 w 157842"/>
                <a:gd name="connsiteY6" fmla="*/ 219075 h 245127"/>
                <a:gd name="connsiteX7" fmla="*/ 107042 w 157842"/>
                <a:gd name="connsiteY7" fmla="*/ 130175 h 245127"/>
                <a:gd name="connsiteX8" fmla="*/ 151492 w 157842"/>
                <a:gd name="connsiteY8" fmla="*/ 3175 h 24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42" h="245127">
                  <a:moveTo>
                    <a:pt x="100692" y="0"/>
                  </a:moveTo>
                  <a:cubicBezTo>
                    <a:pt x="57035" y="80962"/>
                    <a:pt x="13379" y="161925"/>
                    <a:pt x="2267" y="187325"/>
                  </a:cubicBezTo>
                  <a:cubicBezTo>
                    <a:pt x="-8845" y="212725"/>
                    <a:pt x="23963" y="148167"/>
                    <a:pt x="34017" y="152400"/>
                  </a:cubicBezTo>
                  <a:cubicBezTo>
                    <a:pt x="44071" y="156633"/>
                    <a:pt x="54655" y="212725"/>
                    <a:pt x="62592" y="212725"/>
                  </a:cubicBezTo>
                  <a:cubicBezTo>
                    <a:pt x="70529" y="212725"/>
                    <a:pt x="74234" y="147638"/>
                    <a:pt x="81642" y="152400"/>
                  </a:cubicBezTo>
                  <a:cubicBezTo>
                    <a:pt x="89050" y="157163"/>
                    <a:pt x="94342" y="230188"/>
                    <a:pt x="107042" y="241300"/>
                  </a:cubicBezTo>
                  <a:cubicBezTo>
                    <a:pt x="119742" y="252412"/>
                    <a:pt x="157842" y="237596"/>
                    <a:pt x="157842" y="219075"/>
                  </a:cubicBezTo>
                  <a:cubicBezTo>
                    <a:pt x="157842" y="200554"/>
                    <a:pt x="108100" y="166158"/>
                    <a:pt x="107042" y="130175"/>
                  </a:cubicBezTo>
                  <a:cubicBezTo>
                    <a:pt x="105984" y="94192"/>
                    <a:pt x="128738" y="48683"/>
                    <a:pt x="151492" y="317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4EB1242B-2DA2-F7A9-D257-D88348D0E5AE}"/>
                </a:ext>
              </a:extLst>
            </p:cNvPr>
            <p:cNvSpPr/>
            <p:nvPr/>
          </p:nvSpPr>
          <p:spPr>
            <a:xfrm>
              <a:off x="7067878" y="2781300"/>
              <a:ext cx="131896" cy="274243"/>
            </a:xfrm>
            <a:custGeom>
              <a:avLst/>
              <a:gdLst>
                <a:gd name="connsiteX0" fmla="*/ 28247 w 131896"/>
                <a:gd name="connsiteY0" fmla="*/ 0 h 274243"/>
                <a:gd name="connsiteX1" fmla="*/ 72697 w 131896"/>
                <a:gd name="connsiteY1" fmla="*/ 79375 h 274243"/>
                <a:gd name="connsiteX2" fmla="*/ 37772 w 131896"/>
                <a:gd name="connsiteY2" fmla="*/ 222250 h 274243"/>
                <a:gd name="connsiteX3" fmla="*/ 2847 w 131896"/>
                <a:gd name="connsiteY3" fmla="*/ 273050 h 274243"/>
                <a:gd name="connsiteX4" fmla="*/ 117147 w 131896"/>
                <a:gd name="connsiteY4" fmla="*/ 244475 h 274243"/>
                <a:gd name="connsiteX5" fmla="*/ 126672 w 131896"/>
                <a:gd name="connsiteY5" fmla="*/ 101600 h 274243"/>
                <a:gd name="connsiteX6" fmla="*/ 82222 w 131896"/>
                <a:gd name="connsiteY6" fmla="*/ 28575 h 274243"/>
                <a:gd name="connsiteX7" fmla="*/ 85397 w 131896"/>
                <a:gd name="connsiteY7" fmla="*/ 31750 h 274243"/>
                <a:gd name="connsiteX8" fmla="*/ 44122 w 131896"/>
                <a:gd name="connsiteY8" fmla="*/ 47625 h 2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96" h="274243">
                  <a:moveTo>
                    <a:pt x="28247" y="0"/>
                  </a:moveTo>
                  <a:cubicBezTo>
                    <a:pt x="49678" y="21166"/>
                    <a:pt x="71110" y="42333"/>
                    <a:pt x="72697" y="79375"/>
                  </a:cubicBezTo>
                  <a:cubicBezTo>
                    <a:pt x="74285" y="116417"/>
                    <a:pt x="49414" y="189971"/>
                    <a:pt x="37772" y="222250"/>
                  </a:cubicBezTo>
                  <a:cubicBezTo>
                    <a:pt x="26130" y="254529"/>
                    <a:pt x="-10382" y="269346"/>
                    <a:pt x="2847" y="273050"/>
                  </a:cubicBezTo>
                  <a:cubicBezTo>
                    <a:pt x="16076" y="276754"/>
                    <a:pt x="96510" y="273050"/>
                    <a:pt x="117147" y="244475"/>
                  </a:cubicBezTo>
                  <a:cubicBezTo>
                    <a:pt x="137784" y="215900"/>
                    <a:pt x="132493" y="137583"/>
                    <a:pt x="126672" y="101600"/>
                  </a:cubicBezTo>
                  <a:cubicBezTo>
                    <a:pt x="120851" y="65617"/>
                    <a:pt x="82222" y="28575"/>
                    <a:pt x="82222" y="28575"/>
                  </a:cubicBezTo>
                  <a:cubicBezTo>
                    <a:pt x="75343" y="16933"/>
                    <a:pt x="91747" y="28575"/>
                    <a:pt x="85397" y="31750"/>
                  </a:cubicBezTo>
                  <a:cubicBezTo>
                    <a:pt x="79047" y="34925"/>
                    <a:pt x="61584" y="41275"/>
                    <a:pt x="44122" y="476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2B8A7A6F-C1D9-8B31-6A77-33F1F9628C39}"/>
                </a:ext>
              </a:extLst>
            </p:cNvPr>
            <p:cNvSpPr/>
            <p:nvPr/>
          </p:nvSpPr>
          <p:spPr>
            <a:xfrm>
              <a:off x="7172325" y="2819400"/>
              <a:ext cx="108813" cy="107871"/>
            </a:xfrm>
            <a:custGeom>
              <a:avLst/>
              <a:gdLst>
                <a:gd name="connsiteX0" fmla="*/ 0 w 108813"/>
                <a:gd name="connsiteY0" fmla="*/ 0 h 107871"/>
                <a:gd name="connsiteX1" fmla="*/ 98425 w 108813"/>
                <a:gd name="connsiteY1" fmla="*/ 104775 h 107871"/>
                <a:gd name="connsiteX2" fmla="*/ 101600 w 108813"/>
                <a:gd name="connsiteY2" fmla="*/ 73025 h 107871"/>
                <a:gd name="connsiteX3" fmla="*/ 60325 w 108813"/>
                <a:gd name="connsiteY3" fmla="*/ 0 h 10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13" h="107871">
                  <a:moveTo>
                    <a:pt x="0" y="0"/>
                  </a:moveTo>
                  <a:lnTo>
                    <a:pt x="98425" y="104775"/>
                  </a:lnTo>
                  <a:cubicBezTo>
                    <a:pt x="115358" y="116946"/>
                    <a:pt x="107950" y="90487"/>
                    <a:pt x="101600" y="73025"/>
                  </a:cubicBezTo>
                  <a:cubicBezTo>
                    <a:pt x="95250" y="55563"/>
                    <a:pt x="77787" y="27781"/>
                    <a:pt x="60325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B9ADD394-026C-F1A9-E29C-AF5FC8035A93}"/>
                </a:ext>
              </a:extLst>
            </p:cNvPr>
            <p:cNvSpPr/>
            <p:nvPr/>
          </p:nvSpPr>
          <p:spPr>
            <a:xfrm>
              <a:off x="7258050" y="2790825"/>
              <a:ext cx="27843" cy="104775"/>
            </a:xfrm>
            <a:custGeom>
              <a:avLst/>
              <a:gdLst>
                <a:gd name="connsiteX0" fmla="*/ 0 w 27843"/>
                <a:gd name="connsiteY0" fmla="*/ 0 h 104775"/>
                <a:gd name="connsiteX1" fmla="*/ 25400 w 27843"/>
                <a:gd name="connsiteY1" fmla="*/ 57150 h 104775"/>
                <a:gd name="connsiteX2" fmla="*/ 25400 w 2784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3" h="104775">
                  <a:moveTo>
                    <a:pt x="0" y="0"/>
                  </a:moveTo>
                  <a:cubicBezTo>
                    <a:pt x="10583" y="19844"/>
                    <a:pt x="21167" y="39688"/>
                    <a:pt x="25400" y="57150"/>
                  </a:cubicBezTo>
                  <a:cubicBezTo>
                    <a:pt x="29633" y="74612"/>
                    <a:pt x="27516" y="89693"/>
                    <a:pt x="25400" y="10477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84B4A54C-6FA6-5458-8177-E704B33745B3}"/>
                </a:ext>
              </a:extLst>
            </p:cNvPr>
            <p:cNvSpPr/>
            <p:nvPr/>
          </p:nvSpPr>
          <p:spPr>
            <a:xfrm>
              <a:off x="7249111" y="2800350"/>
              <a:ext cx="114081" cy="257474"/>
            </a:xfrm>
            <a:custGeom>
              <a:avLst/>
              <a:gdLst>
                <a:gd name="connsiteX0" fmla="*/ 62914 w 114081"/>
                <a:gd name="connsiteY0" fmla="*/ 0 h 257474"/>
                <a:gd name="connsiteX1" fmla="*/ 113714 w 114081"/>
                <a:gd name="connsiteY1" fmla="*/ 63500 h 257474"/>
                <a:gd name="connsiteX2" fmla="*/ 81964 w 114081"/>
                <a:gd name="connsiteY2" fmla="*/ 180975 h 257474"/>
                <a:gd name="connsiteX3" fmla="*/ 12114 w 114081"/>
                <a:gd name="connsiteY3" fmla="*/ 257175 h 257474"/>
                <a:gd name="connsiteX4" fmla="*/ 2589 w 114081"/>
                <a:gd name="connsiteY4" fmla="*/ 206375 h 257474"/>
                <a:gd name="connsiteX5" fmla="*/ 40689 w 114081"/>
                <a:gd name="connsiteY5" fmla="*/ 177800 h 257474"/>
                <a:gd name="connsiteX6" fmla="*/ 69264 w 114081"/>
                <a:gd name="connsiteY6" fmla="*/ 85725 h 2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81" h="257474">
                  <a:moveTo>
                    <a:pt x="62914" y="0"/>
                  </a:moveTo>
                  <a:cubicBezTo>
                    <a:pt x="86726" y="16668"/>
                    <a:pt x="110539" y="33337"/>
                    <a:pt x="113714" y="63500"/>
                  </a:cubicBezTo>
                  <a:cubicBezTo>
                    <a:pt x="116889" y="93663"/>
                    <a:pt x="98897" y="148696"/>
                    <a:pt x="81964" y="180975"/>
                  </a:cubicBezTo>
                  <a:cubicBezTo>
                    <a:pt x="65031" y="213254"/>
                    <a:pt x="25343" y="252942"/>
                    <a:pt x="12114" y="257175"/>
                  </a:cubicBezTo>
                  <a:cubicBezTo>
                    <a:pt x="-1115" y="261408"/>
                    <a:pt x="-2173" y="219604"/>
                    <a:pt x="2589" y="206375"/>
                  </a:cubicBezTo>
                  <a:cubicBezTo>
                    <a:pt x="7351" y="193146"/>
                    <a:pt x="29577" y="197908"/>
                    <a:pt x="40689" y="177800"/>
                  </a:cubicBezTo>
                  <a:cubicBezTo>
                    <a:pt x="51801" y="157692"/>
                    <a:pt x="60532" y="121708"/>
                    <a:pt x="69264" y="857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07538872-927B-DCD6-FBCD-8359CD82E974}"/>
                </a:ext>
              </a:extLst>
            </p:cNvPr>
            <p:cNvSpPr/>
            <p:nvPr/>
          </p:nvSpPr>
          <p:spPr>
            <a:xfrm>
              <a:off x="7393836" y="2714625"/>
              <a:ext cx="153818" cy="280873"/>
            </a:xfrm>
            <a:custGeom>
              <a:avLst/>
              <a:gdLst>
                <a:gd name="connsiteX0" fmla="*/ 739 w 153818"/>
                <a:gd name="connsiteY0" fmla="*/ 0 h 280873"/>
                <a:gd name="connsiteX1" fmla="*/ 7089 w 153818"/>
                <a:gd name="connsiteY1" fmla="*/ 88900 h 280873"/>
                <a:gd name="connsiteX2" fmla="*/ 3914 w 153818"/>
                <a:gd name="connsiteY2" fmla="*/ 200025 h 280873"/>
                <a:gd name="connsiteX3" fmla="*/ 70589 w 153818"/>
                <a:gd name="connsiteY3" fmla="*/ 101600 h 280873"/>
                <a:gd name="connsiteX4" fmla="*/ 99164 w 153818"/>
                <a:gd name="connsiteY4" fmla="*/ 155575 h 280873"/>
                <a:gd name="connsiteX5" fmla="*/ 92814 w 153818"/>
                <a:gd name="connsiteY5" fmla="*/ 234950 h 280873"/>
                <a:gd name="connsiteX6" fmla="*/ 42014 w 153818"/>
                <a:gd name="connsiteY6" fmla="*/ 254000 h 280873"/>
                <a:gd name="connsiteX7" fmla="*/ 118214 w 153818"/>
                <a:gd name="connsiteY7" fmla="*/ 276225 h 280873"/>
                <a:gd name="connsiteX8" fmla="*/ 153139 w 153818"/>
                <a:gd name="connsiteY8" fmla="*/ 155575 h 280873"/>
                <a:gd name="connsiteX9" fmla="*/ 89639 w 153818"/>
                <a:gd name="connsiteY9" fmla="*/ 60325 h 280873"/>
                <a:gd name="connsiteX10" fmla="*/ 26139 w 153818"/>
                <a:gd name="connsiteY10" fmla="*/ 60325 h 2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18" h="280873">
                  <a:moveTo>
                    <a:pt x="739" y="0"/>
                  </a:moveTo>
                  <a:cubicBezTo>
                    <a:pt x="3649" y="27781"/>
                    <a:pt x="6560" y="55563"/>
                    <a:pt x="7089" y="88900"/>
                  </a:cubicBezTo>
                  <a:cubicBezTo>
                    <a:pt x="7618" y="122237"/>
                    <a:pt x="-6669" y="197908"/>
                    <a:pt x="3914" y="200025"/>
                  </a:cubicBezTo>
                  <a:cubicBezTo>
                    <a:pt x="14497" y="202142"/>
                    <a:pt x="54714" y="109008"/>
                    <a:pt x="70589" y="101600"/>
                  </a:cubicBezTo>
                  <a:cubicBezTo>
                    <a:pt x="86464" y="94192"/>
                    <a:pt x="95460" y="133350"/>
                    <a:pt x="99164" y="155575"/>
                  </a:cubicBezTo>
                  <a:cubicBezTo>
                    <a:pt x="102868" y="177800"/>
                    <a:pt x="102339" y="218546"/>
                    <a:pt x="92814" y="234950"/>
                  </a:cubicBezTo>
                  <a:cubicBezTo>
                    <a:pt x="83289" y="251354"/>
                    <a:pt x="37781" y="247121"/>
                    <a:pt x="42014" y="254000"/>
                  </a:cubicBezTo>
                  <a:cubicBezTo>
                    <a:pt x="46247" y="260879"/>
                    <a:pt x="99693" y="292629"/>
                    <a:pt x="118214" y="276225"/>
                  </a:cubicBezTo>
                  <a:cubicBezTo>
                    <a:pt x="136735" y="259821"/>
                    <a:pt x="157901" y="191558"/>
                    <a:pt x="153139" y="155575"/>
                  </a:cubicBezTo>
                  <a:cubicBezTo>
                    <a:pt x="148377" y="119592"/>
                    <a:pt x="110806" y="76200"/>
                    <a:pt x="89639" y="60325"/>
                  </a:cubicBezTo>
                  <a:cubicBezTo>
                    <a:pt x="68472" y="44450"/>
                    <a:pt x="47305" y="52387"/>
                    <a:pt x="26139" y="603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C1F8F5BE-D406-E7EC-2A78-CD33705D076E}"/>
                </a:ext>
              </a:extLst>
            </p:cNvPr>
            <p:cNvSpPr/>
            <p:nvPr/>
          </p:nvSpPr>
          <p:spPr>
            <a:xfrm>
              <a:off x="7508875" y="2646181"/>
              <a:ext cx="223258" cy="335428"/>
            </a:xfrm>
            <a:custGeom>
              <a:avLst/>
              <a:gdLst>
                <a:gd name="connsiteX0" fmla="*/ 25400 w 223258"/>
                <a:gd name="connsiteY0" fmla="*/ 33519 h 335428"/>
                <a:gd name="connsiteX1" fmla="*/ 53975 w 223258"/>
                <a:gd name="connsiteY1" fmla="*/ 138294 h 335428"/>
                <a:gd name="connsiteX2" fmla="*/ 127000 w 223258"/>
                <a:gd name="connsiteY2" fmla="*/ 144644 h 335428"/>
                <a:gd name="connsiteX3" fmla="*/ 117475 w 223258"/>
                <a:gd name="connsiteY3" fmla="*/ 227194 h 335428"/>
                <a:gd name="connsiteX4" fmla="*/ 76200 w 223258"/>
                <a:gd name="connsiteY4" fmla="*/ 293869 h 335428"/>
                <a:gd name="connsiteX5" fmla="*/ 114300 w 223258"/>
                <a:gd name="connsiteY5" fmla="*/ 322444 h 335428"/>
                <a:gd name="connsiteX6" fmla="*/ 133350 w 223258"/>
                <a:gd name="connsiteY6" fmla="*/ 281169 h 335428"/>
                <a:gd name="connsiteX7" fmla="*/ 222250 w 223258"/>
                <a:gd name="connsiteY7" fmla="*/ 335144 h 335428"/>
                <a:gd name="connsiteX8" fmla="*/ 180975 w 223258"/>
                <a:gd name="connsiteY8" fmla="*/ 252594 h 335428"/>
                <a:gd name="connsiteX9" fmla="*/ 174625 w 223258"/>
                <a:gd name="connsiteY9" fmla="*/ 192269 h 335428"/>
                <a:gd name="connsiteX10" fmla="*/ 155575 w 223258"/>
                <a:gd name="connsiteY10" fmla="*/ 1769 h 335428"/>
                <a:gd name="connsiteX11" fmla="*/ 215900 w 223258"/>
                <a:gd name="connsiteY11" fmla="*/ 97019 h 335428"/>
                <a:gd name="connsiteX12" fmla="*/ 92075 w 223258"/>
                <a:gd name="connsiteY12" fmla="*/ 93844 h 335428"/>
                <a:gd name="connsiteX13" fmla="*/ 0 w 223258"/>
                <a:gd name="connsiteY13" fmla="*/ 93844 h 335428"/>
                <a:gd name="connsiteX14" fmla="*/ 0 w 223258"/>
                <a:gd name="connsiteY14" fmla="*/ 93844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258" h="335428">
                  <a:moveTo>
                    <a:pt x="25400" y="33519"/>
                  </a:moveTo>
                  <a:cubicBezTo>
                    <a:pt x="31221" y="76646"/>
                    <a:pt x="37042" y="119773"/>
                    <a:pt x="53975" y="138294"/>
                  </a:cubicBezTo>
                  <a:cubicBezTo>
                    <a:pt x="70908" y="156815"/>
                    <a:pt x="116417" y="129827"/>
                    <a:pt x="127000" y="144644"/>
                  </a:cubicBezTo>
                  <a:cubicBezTo>
                    <a:pt x="137583" y="159461"/>
                    <a:pt x="125942" y="202323"/>
                    <a:pt x="117475" y="227194"/>
                  </a:cubicBezTo>
                  <a:cubicBezTo>
                    <a:pt x="109008" y="252065"/>
                    <a:pt x="76729" y="277994"/>
                    <a:pt x="76200" y="293869"/>
                  </a:cubicBezTo>
                  <a:cubicBezTo>
                    <a:pt x="75671" y="309744"/>
                    <a:pt x="104775" y="324561"/>
                    <a:pt x="114300" y="322444"/>
                  </a:cubicBezTo>
                  <a:cubicBezTo>
                    <a:pt x="123825" y="320327"/>
                    <a:pt x="115358" y="279052"/>
                    <a:pt x="133350" y="281169"/>
                  </a:cubicBezTo>
                  <a:cubicBezTo>
                    <a:pt x="151342" y="283286"/>
                    <a:pt x="214313" y="339907"/>
                    <a:pt x="222250" y="335144"/>
                  </a:cubicBezTo>
                  <a:cubicBezTo>
                    <a:pt x="230188" y="330382"/>
                    <a:pt x="188913" y="276407"/>
                    <a:pt x="180975" y="252594"/>
                  </a:cubicBezTo>
                  <a:cubicBezTo>
                    <a:pt x="173038" y="228782"/>
                    <a:pt x="178858" y="234073"/>
                    <a:pt x="174625" y="192269"/>
                  </a:cubicBezTo>
                  <a:cubicBezTo>
                    <a:pt x="170392" y="150465"/>
                    <a:pt x="148696" y="17644"/>
                    <a:pt x="155575" y="1769"/>
                  </a:cubicBezTo>
                  <a:cubicBezTo>
                    <a:pt x="162454" y="-14106"/>
                    <a:pt x="226483" y="81673"/>
                    <a:pt x="215900" y="97019"/>
                  </a:cubicBezTo>
                  <a:cubicBezTo>
                    <a:pt x="205317" y="112365"/>
                    <a:pt x="128058" y="94373"/>
                    <a:pt x="92075" y="93844"/>
                  </a:cubicBezTo>
                  <a:cubicBezTo>
                    <a:pt x="56092" y="93315"/>
                    <a:pt x="0" y="93844"/>
                    <a:pt x="0" y="93844"/>
                  </a:cubicBezTo>
                  <a:lnTo>
                    <a:pt x="0" y="93844"/>
                  </a:ln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BBC93F05-8A71-30A5-8AD2-58995F5C10E1}"/>
                </a:ext>
              </a:extLst>
            </p:cNvPr>
            <p:cNvSpPr/>
            <p:nvPr/>
          </p:nvSpPr>
          <p:spPr>
            <a:xfrm>
              <a:off x="6548718" y="3040003"/>
              <a:ext cx="1658253" cy="725173"/>
            </a:xfrm>
            <a:custGeom>
              <a:avLst/>
              <a:gdLst>
                <a:gd name="connsiteX0" fmla="*/ 0 w 1658253"/>
                <a:gd name="connsiteY0" fmla="*/ 725173 h 725173"/>
                <a:gd name="connsiteX1" fmla="*/ 1586753 w 1658253"/>
                <a:gd name="connsiteY1" fmla="*/ 25926 h 725173"/>
                <a:gd name="connsiteX2" fmla="*/ 1371600 w 1658253"/>
                <a:gd name="connsiteY2" fmla="*/ 173844 h 725173"/>
                <a:gd name="connsiteX3" fmla="*/ 1250576 w 1658253"/>
                <a:gd name="connsiteY3" fmla="*/ 402444 h 7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253" h="725173">
                  <a:moveTo>
                    <a:pt x="0" y="725173"/>
                  </a:moveTo>
                  <a:lnTo>
                    <a:pt x="1586753" y="25926"/>
                  </a:lnTo>
                  <a:cubicBezTo>
                    <a:pt x="1815353" y="-65962"/>
                    <a:pt x="1427629" y="111091"/>
                    <a:pt x="1371600" y="173844"/>
                  </a:cubicBezTo>
                  <a:cubicBezTo>
                    <a:pt x="1315571" y="236597"/>
                    <a:pt x="1283073" y="319520"/>
                    <a:pt x="1250576" y="402444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799BA389-F4F4-CEF7-880F-08BF12A00F3B}"/>
                </a:ext>
              </a:extLst>
            </p:cNvPr>
            <p:cNvSpPr/>
            <p:nvPr/>
          </p:nvSpPr>
          <p:spPr>
            <a:xfrm>
              <a:off x="7747041" y="4047565"/>
              <a:ext cx="1154912" cy="914400"/>
            </a:xfrm>
            <a:custGeom>
              <a:avLst/>
              <a:gdLst>
                <a:gd name="connsiteX0" fmla="*/ 1128018 w 1154912"/>
                <a:gd name="connsiteY0" fmla="*/ 0 h 914400"/>
                <a:gd name="connsiteX1" fmla="*/ 11912 w 1154912"/>
                <a:gd name="connsiteY1" fmla="*/ 336176 h 914400"/>
                <a:gd name="connsiteX2" fmla="*/ 522900 w 1154912"/>
                <a:gd name="connsiteY2" fmla="*/ 336176 h 914400"/>
                <a:gd name="connsiteX3" fmla="*/ 253959 w 1154912"/>
                <a:gd name="connsiteY3" fmla="*/ 188259 h 914400"/>
                <a:gd name="connsiteX4" fmla="*/ 872524 w 1154912"/>
                <a:gd name="connsiteY4" fmla="*/ 739588 h 914400"/>
                <a:gd name="connsiteX5" fmla="*/ 1154912 w 1154912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12" h="914400">
                  <a:moveTo>
                    <a:pt x="1128018" y="0"/>
                  </a:moveTo>
                  <a:cubicBezTo>
                    <a:pt x="620391" y="140073"/>
                    <a:pt x="112765" y="280147"/>
                    <a:pt x="11912" y="336176"/>
                  </a:cubicBezTo>
                  <a:cubicBezTo>
                    <a:pt x="-88941" y="392205"/>
                    <a:pt x="482559" y="360829"/>
                    <a:pt x="522900" y="336176"/>
                  </a:cubicBezTo>
                  <a:cubicBezTo>
                    <a:pt x="563241" y="311523"/>
                    <a:pt x="195688" y="121024"/>
                    <a:pt x="253959" y="188259"/>
                  </a:cubicBezTo>
                  <a:cubicBezTo>
                    <a:pt x="312230" y="255494"/>
                    <a:pt x="722365" y="618565"/>
                    <a:pt x="872524" y="739588"/>
                  </a:cubicBezTo>
                  <a:cubicBezTo>
                    <a:pt x="1022683" y="860612"/>
                    <a:pt x="1088797" y="887506"/>
                    <a:pt x="1154912" y="9144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52F77259-F9FA-E85C-3AF7-0953D21ED1A1}"/>
                </a:ext>
              </a:extLst>
            </p:cNvPr>
            <p:cNvSpPr/>
            <p:nvPr/>
          </p:nvSpPr>
          <p:spPr>
            <a:xfrm>
              <a:off x="4708187" y="742304"/>
              <a:ext cx="298695" cy="223977"/>
            </a:xfrm>
            <a:custGeom>
              <a:avLst/>
              <a:gdLst>
                <a:gd name="connsiteX0" fmla="*/ 0 w 298695"/>
                <a:gd name="connsiteY0" fmla="*/ 185066 h 223977"/>
                <a:gd name="connsiteX1" fmla="*/ 129702 w 298695"/>
                <a:gd name="connsiteY1" fmla="*/ 81305 h 223977"/>
                <a:gd name="connsiteX2" fmla="*/ 123217 w 298695"/>
                <a:gd name="connsiteY2" fmla="*/ 3483 h 223977"/>
                <a:gd name="connsiteX3" fmla="*/ 265890 w 298695"/>
                <a:gd name="connsiteY3" fmla="*/ 198036 h 223977"/>
                <a:gd name="connsiteX4" fmla="*/ 291830 w 298695"/>
                <a:gd name="connsiteY4" fmla="*/ 94275 h 223977"/>
                <a:gd name="connsiteX5" fmla="*/ 168613 w 298695"/>
                <a:gd name="connsiteY5" fmla="*/ 223977 h 22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95" h="223977">
                  <a:moveTo>
                    <a:pt x="0" y="185066"/>
                  </a:moveTo>
                  <a:cubicBezTo>
                    <a:pt x="54583" y="148317"/>
                    <a:pt x="109166" y="111569"/>
                    <a:pt x="129702" y="81305"/>
                  </a:cubicBezTo>
                  <a:cubicBezTo>
                    <a:pt x="150238" y="51041"/>
                    <a:pt x="100519" y="-15972"/>
                    <a:pt x="123217" y="3483"/>
                  </a:cubicBezTo>
                  <a:cubicBezTo>
                    <a:pt x="145915" y="22938"/>
                    <a:pt x="237788" y="182904"/>
                    <a:pt x="265890" y="198036"/>
                  </a:cubicBezTo>
                  <a:cubicBezTo>
                    <a:pt x="293992" y="213168"/>
                    <a:pt x="308043" y="89951"/>
                    <a:pt x="291830" y="94275"/>
                  </a:cubicBezTo>
                  <a:cubicBezTo>
                    <a:pt x="275617" y="98598"/>
                    <a:pt x="222115" y="161287"/>
                    <a:pt x="168613" y="223977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00CA8FBE-A9FE-6D6F-65B4-F0C9D2BC2FC9}"/>
                </a:ext>
              </a:extLst>
            </p:cNvPr>
            <p:cNvSpPr/>
            <p:nvPr/>
          </p:nvSpPr>
          <p:spPr>
            <a:xfrm>
              <a:off x="5379203" y="460443"/>
              <a:ext cx="1285562" cy="454524"/>
            </a:xfrm>
            <a:custGeom>
              <a:avLst/>
              <a:gdLst>
                <a:gd name="connsiteX0" fmla="*/ 133137 w 1285562"/>
                <a:gd name="connsiteY0" fmla="*/ 0 h 454524"/>
                <a:gd name="connsiteX1" fmla="*/ 3435 w 1285562"/>
                <a:gd name="connsiteY1" fmla="*/ 369651 h 454524"/>
                <a:gd name="connsiteX2" fmla="*/ 256354 w 1285562"/>
                <a:gd name="connsiteY2" fmla="*/ 142672 h 454524"/>
                <a:gd name="connsiteX3" fmla="*/ 431452 w 1285562"/>
                <a:gd name="connsiteY3" fmla="*/ 175097 h 454524"/>
                <a:gd name="connsiteX4" fmla="*/ 437937 w 1285562"/>
                <a:gd name="connsiteY4" fmla="*/ 453957 h 454524"/>
                <a:gd name="connsiteX5" fmla="*/ 587095 w 1285562"/>
                <a:gd name="connsiteY5" fmla="*/ 246434 h 454524"/>
                <a:gd name="connsiteX6" fmla="*/ 457393 w 1285562"/>
                <a:gd name="connsiteY6" fmla="*/ 207523 h 454524"/>
                <a:gd name="connsiteX7" fmla="*/ 1261546 w 1285562"/>
                <a:gd name="connsiteY7" fmla="*/ 214008 h 454524"/>
                <a:gd name="connsiteX8" fmla="*/ 1079963 w 1285562"/>
                <a:gd name="connsiteY8" fmla="*/ 259404 h 454524"/>
                <a:gd name="connsiteX9" fmla="*/ 1138329 w 1285562"/>
                <a:gd name="connsiteY9" fmla="*/ 175097 h 454524"/>
                <a:gd name="connsiteX10" fmla="*/ 1047537 w 1285562"/>
                <a:gd name="connsiteY10" fmla="*/ 402076 h 4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562" h="454524">
                  <a:moveTo>
                    <a:pt x="133137" y="0"/>
                  </a:moveTo>
                  <a:cubicBezTo>
                    <a:pt x="58018" y="172936"/>
                    <a:pt x="-17101" y="345872"/>
                    <a:pt x="3435" y="369651"/>
                  </a:cubicBezTo>
                  <a:cubicBezTo>
                    <a:pt x="23971" y="393430"/>
                    <a:pt x="185018" y="175098"/>
                    <a:pt x="256354" y="142672"/>
                  </a:cubicBezTo>
                  <a:cubicBezTo>
                    <a:pt x="327690" y="110246"/>
                    <a:pt x="401188" y="123216"/>
                    <a:pt x="431452" y="175097"/>
                  </a:cubicBezTo>
                  <a:cubicBezTo>
                    <a:pt x="461716" y="226978"/>
                    <a:pt x="411997" y="442068"/>
                    <a:pt x="437937" y="453957"/>
                  </a:cubicBezTo>
                  <a:cubicBezTo>
                    <a:pt x="463878" y="465847"/>
                    <a:pt x="583852" y="287506"/>
                    <a:pt x="587095" y="246434"/>
                  </a:cubicBezTo>
                  <a:cubicBezTo>
                    <a:pt x="590338" y="205362"/>
                    <a:pt x="344985" y="212927"/>
                    <a:pt x="457393" y="207523"/>
                  </a:cubicBezTo>
                  <a:cubicBezTo>
                    <a:pt x="569801" y="202119"/>
                    <a:pt x="1157784" y="205361"/>
                    <a:pt x="1261546" y="214008"/>
                  </a:cubicBezTo>
                  <a:cubicBezTo>
                    <a:pt x="1365308" y="222655"/>
                    <a:pt x="1100499" y="265889"/>
                    <a:pt x="1079963" y="259404"/>
                  </a:cubicBezTo>
                  <a:cubicBezTo>
                    <a:pt x="1059427" y="252919"/>
                    <a:pt x="1143733" y="151318"/>
                    <a:pt x="1138329" y="175097"/>
                  </a:cubicBezTo>
                  <a:cubicBezTo>
                    <a:pt x="1132925" y="198876"/>
                    <a:pt x="1090231" y="300476"/>
                    <a:pt x="1047537" y="402076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AD4E96E8-6170-88D9-7AFF-0CF7508B4684}"/>
                </a:ext>
              </a:extLst>
            </p:cNvPr>
            <p:cNvSpPr/>
            <p:nvPr/>
          </p:nvSpPr>
          <p:spPr>
            <a:xfrm>
              <a:off x="5693923" y="718657"/>
              <a:ext cx="1960014" cy="591334"/>
            </a:xfrm>
            <a:custGeom>
              <a:avLst/>
              <a:gdLst>
                <a:gd name="connsiteX0" fmla="*/ 0 w 1960014"/>
                <a:gd name="connsiteY0" fmla="*/ 591334 h 591334"/>
                <a:gd name="connsiteX1" fmla="*/ 1900137 w 1960014"/>
                <a:gd name="connsiteY1" fmla="*/ 27130 h 591334"/>
                <a:gd name="connsiteX2" fmla="*/ 1485090 w 1960014"/>
                <a:gd name="connsiteY2" fmla="*/ 111437 h 591334"/>
                <a:gd name="connsiteX3" fmla="*/ 1498060 w 1960014"/>
                <a:gd name="connsiteY3" fmla="*/ 305990 h 591334"/>
                <a:gd name="connsiteX4" fmla="*/ 1647217 w 1960014"/>
                <a:gd name="connsiteY4" fmla="*/ 370841 h 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014" h="591334">
                  <a:moveTo>
                    <a:pt x="0" y="591334"/>
                  </a:moveTo>
                  <a:lnTo>
                    <a:pt x="1900137" y="27130"/>
                  </a:lnTo>
                  <a:cubicBezTo>
                    <a:pt x="2147652" y="-52853"/>
                    <a:pt x="1552103" y="64960"/>
                    <a:pt x="1485090" y="111437"/>
                  </a:cubicBezTo>
                  <a:cubicBezTo>
                    <a:pt x="1418077" y="157914"/>
                    <a:pt x="1471039" y="262756"/>
                    <a:pt x="1498060" y="305990"/>
                  </a:cubicBezTo>
                  <a:cubicBezTo>
                    <a:pt x="1525081" y="349224"/>
                    <a:pt x="1586149" y="360032"/>
                    <a:pt x="1647217" y="370841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17DFC663-946A-B971-8FA7-1671FB67B794}"/>
                </a:ext>
              </a:extLst>
            </p:cNvPr>
            <p:cNvSpPr/>
            <p:nvPr/>
          </p:nvSpPr>
          <p:spPr>
            <a:xfrm>
              <a:off x="5422900" y="1625600"/>
              <a:ext cx="5649751" cy="2895600"/>
            </a:xfrm>
            <a:custGeom>
              <a:avLst/>
              <a:gdLst>
                <a:gd name="connsiteX0" fmla="*/ 3695700 w 5649751"/>
                <a:gd name="connsiteY0" fmla="*/ 0 h 2895600"/>
                <a:gd name="connsiteX1" fmla="*/ 3733800 w 5649751"/>
                <a:gd name="connsiteY1" fmla="*/ 76200 h 2895600"/>
                <a:gd name="connsiteX2" fmla="*/ 4711700 w 5649751"/>
                <a:gd name="connsiteY2" fmla="*/ 2044700 h 2895600"/>
                <a:gd name="connsiteX3" fmla="*/ 4267200 w 5649751"/>
                <a:gd name="connsiteY3" fmla="*/ 1473200 h 2895600"/>
                <a:gd name="connsiteX4" fmla="*/ 3378200 w 5649751"/>
                <a:gd name="connsiteY4" fmla="*/ 1917700 h 2895600"/>
                <a:gd name="connsiteX5" fmla="*/ 2489200 w 5649751"/>
                <a:gd name="connsiteY5" fmla="*/ 2679700 h 2895600"/>
                <a:gd name="connsiteX6" fmla="*/ 4216400 w 5649751"/>
                <a:gd name="connsiteY6" fmla="*/ 1854200 h 2895600"/>
                <a:gd name="connsiteX7" fmla="*/ 5384800 w 5649751"/>
                <a:gd name="connsiteY7" fmla="*/ 1905000 h 2895600"/>
                <a:gd name="connsiteX8" fmla="*/ 5461000 w 5649751"/>
                <a:gd name="connsiteY8" fmla="*/ 1930400 h 2895600"/>
                <a:gd name="connsiteX9" fmla="*/ 3225800 w 5649751"/>
                <a:gd name="connsiteY9" fmla="*/ 2159000 h 2895600"/>
                <a:gd name="connsiteX10" fmla="*/ 0 w 5649751"/>
                <a:gd name="connsiteY10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9751" h="2895600">
                  <a:moveTo>
                    <a:pt x="3695700" y="0"/>
                  </a:moveTo>
                  <a:lnTo>
                    <a:pt x="3733800" y="76200"/>
                  </a:lnTo>
                  <a:cubicBezTo>
                    <a:pt x="3903133" y="416983"/>
                    <a:pt x="4622800" y="1811867"/>
                    <a:pt x="4711700" y="2044700"/>
                  </a:cubicBezTo>
                  <a:cubicBezTo>
                    <a:pt x="4800600" y="2277533"/>
                    <a:pt x="4489450" y="1494367"/>
                    <a:pt x="4267200" y="1473200"/>
                  </a:cubicBezTo>
                  <a:cubicBezTo>
                    <a:pt x="4044950" y="1452033"/>
                    <a:pt x="3674533" y="1716617"/>
                    <a:pt x="3378200" y="1917700"/>
                  </a:cubicBezTo>
                  <a:cubicBezTo>
                    <a:pt x="3081867" y="2118783"/>
                    <a:pt x="2349500" y="2690283"/>
                    <a:pt x="2489200" y="2679700"/>
                  </a:cubicBezTo>
                  <a:cubicBezTo>
                    <a:pt x="2628900" y="2669117"/>
                    <a:pt x="3733800" y="1983317"/>
                    <a:pt x="4216400" y="1854200"/>
                  </a:cubicBezTo>
                  <a:cubicBezTo>
                    <a:pt x="4699000" y="1725083"/>
                    <a:pt x="5177367" y="1892300"/>
                    <a:pt x="5384800" y="1905000"/>
                  </a:cubicBezTo>
                  <a:cubicBezTo>
                    <a:pt x="5592233" y="1917700"/>
                    <a:pt x="5820833" y="1888067"/>
                    <a:pt x="5461000" y="1930400"/>
                  </a:cubicBezTo>
                  <a:cubicBezTo>
                    <a:pt x="5101167" y="1972733"/>
                    <a:pt x="4135967" y="1998133"/>
                    <a:pt x="3225800" y="2159000"/>
                  </a:cubicBezTo>
                  <a:cubicBezTo>
                    <a:pt x="2315633" y="2319867"/>
                    <a:pt x="1157816" y="2607733"/>
                    <a:pt x="0" y="289560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69D9E965-D11A-B3CA-653B-59ED97F94C9F}"/>
                </a:ext>
              </a:extLst>
            </p:cNvPr>
            <p:cNvSpPr/>
            <p:nvPr/>
          </p:nvSpPr>
          <p:spPr>
            <a:xfrm>
              <a:off x="5641878" y="1565275"/>
              <a:ext cx="962122" cy="1076853"/>
            </a:xfrm>
            <a:custGeom>
              <a:avLst/>
              <a:gdLst>
                <a:gd name="connsiteX0" fmla="*/ 273147 w 962122"/>
                <a:gd name="connsiteY0" fmla="*/ 0 h 1076853"/>
                <a:gd name="connsiteX1" fmla="*/ 641447 w 962122"/>
                <a:gd name="connsiteY1" fmla="*/ 577850 h 1076853"/>
                <a:gd name="connsiteX2" fmla="*/ 555722 w 962122"/>
                <a:gd name="connsiteY2" fmla="*/ 438150 h 1076853"/>
                <a:gd name="connsiteX3" fmla="*/ 704947 w 962122"/>
                <a:gd name="connsiteY3" fmla="*/ 596900 h 1076853"/>
                <a:gd name="connsiteX4" fmla="*/ 676372 w 962122"/>
                <a:gd name="connsiteY4" fmla="*/ 523875 h 1076853"/>
                <a:gd name="connsiteX5" fmla="*/ 917672 w 962122"/>
                <a:gd name="connsiteY5" fmla="*/ 1076325 h 1076853"/>
                <a:gd name="connsiteX6" fmla="*/ 704947 w 962122"/>
                <a:gd name="connsiteY6" fmla="*/ 615950 h 1076853"/>
                <a:gd name="connsiteX7" fmla="*/ 533497 w 962122"/>
                <a:gd name="connsiteY7" fmla="*/ 158750 h 1076853"/>
                <a:gd name="connsiteX8" fmla="*/ 530322 w 962122"/>
                <a:gd name="connsiteY8" fmla="*/ 355600 h 1076853"/>
                <a:gd name="connsiteX9" fmla="*/ 400147 w 962122"/>
                <a:gd name="connsiteY9" fmla="*/ 133350 h 1076853"/>
                <a:gd name="connsiteX10" fmla="*/ 466822 w 962122"/>
                <a:gd name="connsiteY10" fmla="*/ 276225 h 1076853"/>
                <a:gd name="connsiteX11" fmla="*/ 244572 w 962122"/>
                <a:gd name="connsiteY11" fmla="*/ 346075 h 1076853"/>
                <a:gd name="connsiteX12" fmla="*/ 97 w 962122"/>
                <a:gd name="connsiteY12" fmla="*/ 508000 h 1076853"/>
                <a:gd name="connsiteX13" fmla="*/ 273147 w 962122"/>
                <a:gd name="connsiteY13" fmla="*/ 361950 h 1076853"/>
                <a:gd name="connsiteX14" fmla="*/ 581122 w 962122"/>
                <a:gd name="connsiteY14" fmla="*/ 200025 h 1076853"/>
                <a:gd name="connsiteX15" fmla="*/ 527147 w 962122"/>
                <a:gd name="connsiteY15" fmla="*/ 57150 h 1076853"/>
                <a:gd name="connsiteX16" fmla="*/ 673197 w 962122"/>
                <a:gd name="connsiteY16" fmla="*/ 139700 h 1076853"/>
                <a:gd name="connsiteX17" fmla="*/ 962122 w 962122"/>
                <a:gd name="connsiteY17" fmla="*/ 85725 h 107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2122" h="1076853">
                  <a:moveTo>
                    <a:pt x="273147" y="0"/>
                  </a:moveTo>
                  <a:lnTo>
                    <a:pt x="641447" y="577850"/>
                  </a:lnTo>
                  <a:cubicBezTo>
                    <a:pt x="688543" y="650875"/>
                    <a:pt x="545139" y="434975"/>
                    <a:pt x="555722" y="438150"/>
                  </a:cubicBezTo>
                  <a:cubicBezTo>
                    <a:pt x="566305" y="441325"/>
                    <a:pt x="684839" y="582613"/>
                    <a:pt x="704947" y="596900"/>
                  </a:cubicBezTo>
                  <a:cubicBezTo>
                    <a:pt x="725055" y="611187"/>
                    <a:pt x="640918" y="443971"/>
                    <a:pt x="676372" y="523875"/>
                  </a:cubicBezTo>
                  <a:cubicBezTo>
                    <a:pt x="711826" y="603779"/>
                    <a:pt x="912909" y="1060979"/>
                    <a:pt x="917672" y="1076325"/>
                  </a:cubicBezTo>
                  <a:cubicBezTo>
                    <a:pt x="922435" y="1091671"/>
                    <a:pt x="768976" y="768879"/>
                    <a:pt x="704947" y="615950"/>
                  </a:cubicBezTo>
                  <a:cubicBezTo>
                    <a:pt x="640918" y="463021"/>
                    <a:pt x="562601" y="202142"/>
                    <a:pt x="533497" y="158750"/>
                  </a:cubicBezTo>
                  <a:cubicBezTo>
                    <a:pt x="504393" y="115358"/>
                    <a:pt x="552547" y="359833"/>
                    <a:pt x="530322" y="355600"/>
                  </a:cubicBezTo>
                  <a:cubicBezTo>
                    <a:pt x="508097" y="351367"/>
                    <a:pt x="410730" y="146579"/>
                    <a:pt x="400147" y="133350"/>
                  </a:cubicBezTo>
                  <a:cubicBezTo>
                    <a:pt x="389564" y="120121"/>
                    <a:pt x="492751" y="240771"/>
                    <a:pt x="466822" y="276225"/>
                  </a:cubicBezTo>
                  <a:cubicBezTo>
                    <a:pt x="440893" y="311679"/>
                    <a:pt x="322360" y="307446"/>
                    <a:pt x="244572" y="346075"/>
                  </a:cubicBezTo>
                  <a:cubicBezTo>
                    <a:pt x="166784" y="384704"/>
                    <a:pt x="-4665" y="505354"/>
                    <a:pt x="97" y="508000"/>
                  </a:cubicBezTo>
                  <a:cubicBezTo>
                    <a:pt x="4859" y="510646"/>
                    <a:pt x="273147" y="361950"/>
                    <a:pt x="273147" y="361950"/>
                  </a:cubicBezTo>
                  <a:cubicBezTo>
                    <a:pt x="369985" y="310621"/>
                    <a:pt x="538789" y="250825"/>
                    <a:pt x="581122" y="200025"/>
                  </a:cubicBezTo>
                  <a:cubicBezTo>
                    <a:pt x="623455" y="149225"/>
                    <a:pt x="511801" y="67204"/>
                    <a:pt x="527147" y="57150"/>
                  </a:cubicBezTo>
                  <a:cubicBezTo>
                    <a:pt x="542493" y="47096"/>
                    <a:pt x="600701" y="134938"/>
                    <a:pt x="673197" y="139700"/>
                  </a:cubicBezTo>
                  <a:cubicBezTo>
                    <a:pt x="745693" y="144463"/>
                    <a:pt x="853907" y="115094"/>
                    <a:pt x="962122" y="857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54084548-BB4C-5644-5F4F-76E20D69C8CF}"/>
                </a:ext>
              </a:extLst>
            </p:cNvPr>
            <p:cNvSpPr/>
            <p:nvPr/>
          </p:nvSpPr>
          <p:spPr>
            <a:xfrm>
              <a:off x="5908675" y="1825625"/>
              <a:ext cx="311178" cy="1112347"/>
            </a:xfrm>
            <a:custGeom>
              <a:avLst/>
              <a:gdLst>
                <a:gd name="connsiteX0" fmla="*/ 0 w 311178"/>
                <a:gd name="connsiteY0" fmla="*/ 95250 h 1112347"/>
                <a:gd name="connsiteX1" fmla="*/ 130175 w 311178"/>
                <a:gd name="connsiteY1" fmla="*/ 758825 h 1112347"/>
                <a:gd name="connsiteX2" fmla="*/ 117475 w 311178"/>
                <a:gd name="connsiteY2" fmla="*/ 638175 h 1112347"/>
                <a:gd name="connsiteX3" fmla="*/ 136525 w 311178"/>
                <a:gd name="connsiteY3" fmla="*/ 1108075 h 1112347"/>
                <a:gd name="connsiteX4" fmla="*/ 222250 w 311178"/>
                <a:gd name="connsiteY4" fmla="*/ 854075 h 1112347"/>
                <a:gd name="connsiteX5" fmla="*/ 231775 w 311178"/>
                <a:gd name="connsiteY5" fmla="*/ 571500 h 1112347"/>
                <a:gd name="connsiteX6" fmla="*/ 311150 w 311178"/>
                <a:gd name="connsiteY6" fmla="*/ 806450 h 1112347"/>
                <a:gd name="connsiteX7" fmla="*/ 222250 w 311178"/>
                <a:gd name="connsiteY7" fmla="*/ 114300 h 1112347"/>
                <a:gd name="connsiteX8" fmla="*/ 215900 w 311178"/>
                <a:gd name="connsiteY8" fmla="*/ 317500 h 1112347"/>
                <a:gd name="connsiteX9" fmla="*/ 69850 w 311178"/>
                <a:gd name="connsiteY9" fmla="*/ 0 h 11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1112347">
                  <a:moveTo>
                    <a:pt x="0" y="95250"/>
                  </a:moveTo>
                  <a:cubicBezTo>
                    <a:pt x="55298" y="381794"/>
                    <a:pt x="110596" y="668338"/>
                    <a:pt x="130175" y="758825"/>
                  </a:cubicBezTo>
                  <a:cubicBezTo>
                    <a:pt x="149754" y="849312"/>
                    <a:pt x="116417" y="579967"/>
                    <a:pt x="117475" y="638175"/>
                  </a:cubicBezTo>
                  <a:cubicBezTo>
                    <a:pt x="118533" y="696383"/>
                    <a:pt x="119063" y="1072092"/>
                    <a:pt x="136525" y="1108075"/>
                  </a:cubicBezTo>
                  <a:cubicBezTo>
                    <a:pt x="153987" y="1144058"/>
                    <a:pt x="206375" y="943504"/>
                    <a:pt x="222250" y="854075"/>
                  </a:cubicBezTo>
                  <a:cubicBezTo>
                    <a:pt x="238125" y="764646"/>
                    <a:pt x="216958" y="579438"/>
                    <a:pt x="231775" y="571500"/>
                  </a:cubicBezTo>
                  <a:cubicBezTo>
                    <a:pt x="246592" y="563563"/>
                    <a:pt x="312737" y="882650"/>
                    <a:pt x="311150" y="806450"/>
                  </a:cubicBezTo>
                  <a:cubicBezTo>
                    <a:pt x="309563" y="730250"/>
                    <a:pt x="238125" y="195792"/>
                    <a:pt x="222250" y="114300"/>
                  </a:cubicBezTo>
                  <a:cubicBezTo>
                    <a:pt x="206375" y="32808"/>
                    <a:pt x="241300" y="336550"/>
                    <a:pt x="215900" y="317500"/>
                  </a:cubicBezTo>
                  <a:cubicBezTo>
                    <a:pt x="190500" y="298450"/>
                    <a:pt x="130175" y="149225"/>
                    <a:pt x="69850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BCA685C-9143-E40E-4CE4-036EB69F7550}"/>
                </a:ext>
              </a:extLst>
            </p:cNvPr>
            <p:cNvSpPr/>
            <p:nvPr/>
          </p:nvSpPr>
          <p:spPr>
            <a:xfrm>
              <a:off x="5044979" y="1067598"/>
              <a:ext cx="210247" cy="517579"/>
            </a:xfrm>
            <a:custGeom>
              <a:avLst/>
              <a:gdLst>
                <a:gd name="connsiteX0" fmla="*/ 106301 w 210247"/>
                <a:gd name="connsiteY0" fmla="*/ 0 h 517579"/>
                <a:gd name="connsiteX1" fmla="*/ 202049 w 210247"/>
                <a:gd name="connsiteY1" fmla="*/ 507468 h 517579"/>
                <a:gd name="connsiteX2" fmla="*/ 182900 w 210247"/>
                <a:gd name="connsiteY2" fmla="*/ 349483 h 517579"/>
                <a:gd name="connsiteX3" fmla="*/ 5764 w 210247"/>
                <a:gd name="connsiteY3" fmla="*/ 483531 h 517579"/>
                <a:gd name="connsiteX4" fmla="*/ 44064 w 210247"/>
                <a:gd name="connsiteY4" fmla="*/ 349483 h 517579"/>
                <a:gd name="connsiteX5" fmla="*/ 53639 w 210247"/>
                <a:gd name="connsiteY5" fmla="*/ 172348 h 5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7" h="517579">
                  <a:moveTo>
                    <a:pt x="106301" y="0"/>
                  </a:moveTo>
                  <a:cubicBezTo>
                    <a:pt x="147792" y="224610"/>
                    <a:pt x="189283" y="449221"/>
                    <a:pt x="202049" y="507468"/>
                  </a:cubicBezTo>
                  <a:cubicBezTo>
                    <a:pt x="214815" y="565715"/>
                    <a:pt x="215614" y="353473"/>
                    <a:pt x="182900" y="349483"/>
                  </a:cubicBezTo>
                  <a:cubicBezTo>
                    <a:pt x="150186" y="345493"/>
                    <a:pt x="28903" y="483531"/>
                    <a:pt x="5764" y="483531"/>
                  </a:cubicBezTo>
                  <a:cubicBezTo>
                    <a:pt x="-17375" y="483531"/>
                    <a:pt x="36085" y="401347"/>
                    <a:pt x="44064" y="349483"/>
                  </a:cubicBezTo>
                  <a:cubicBezTo>
                    <a:pt x="52043" y="297619"/>
                    <a:pt x="52841" y="234983"/>
                    <a:pt x="53639" y="17234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A925B555-D01B-516A-CA0E-FD193303C530}"/>
                </a:ext>
              </a:extLst>
            </p:cNvPr>
            <p:cNvSpPr/>
            <p:nvPr/>
          </p:nvSpPr>
          <p:spPr>
            <a:xfrm>
              <a:off x="4835309" y="1450593"/>
              <a:ext cx="746840" cy="435659"/>
            </a:xfrm>
            <a:custGeom>
              <a:avLst/>
              <a:gdLst>
                <a:gd name="connsiteX0" fmla="*/ 560130 w 746840"/>
                <a:gd name="connsiteY0" fmla="*/ 0 h 435659"/>
                <a:gd name="connsiteX1" fmla="*/ 660666 w 746840"/>
                <a:gd name="connsiteY1" fmla="*/ 162772 h 435659"/>
                <a:gd name="connsiteX2" fmla="*/ 277671 w 746840"/>
                <a:gd name="connsiteY2" fmla="*/ 301608 h 435659"/>
                <a:gd name="connsiteX3" fmla="*/ 502681 w 746840"/>
                <a:gd name="connsiteY3" fmla="*/ 277671 h 435659"/>
                <a:gd name="connsiteX4" fmla="*/ 0 w 746840"/>
                <a:gd name="connsiteY4" fmla="*/ 435656 h 435659"/>
                <a:gd name="connsiteX5" fmla="*/ 502681 w 746840"/>
                <a:gd name="connsiteY5" fmla="*/ 282458 h 435659"/>
                <a:gd name="connsiteX6" fmla="*/ 651091 w 746840"/>
                <a:gd name="connsiteY6" fmla="*/ 253734 h 435659"/>
                <a:gd name="connsiteX7" fmla="*/ 746840 w 746840"/>
                <a:gd name="connsiteY7" fmla="*/ 330333 h 4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40" h="435659">
                  <a:moveTo>
                    <a:pt x="560130" y="0"/>
                  </a:moveTo>
                  <a:cubicBezTo>
                    <a:pt x="633936" y="56252"/>
                    <a:pt x="707742" y="112504"/>
                    <a:pt x="660666" y="162772"/>
                  </a:cubicBezTo>
                  <a:cubicBezTo>
                    <a:pt x="613590" y="213040"/>
                    <a:pt x="304002" y="282458"/>
                    <a:pt x="277671" y="301608"/>
                  </a:cubicBezTo>
                  <a:cubicBezTo>
                    <a:pt x="251340" y="320758"/>
                    <a:pt x="548959" y="255330"/>
                    <a:pt x="502681" y="277671"/>
                  </a:cubicBezTo>
                  <a:cubicBezTo>
                    <a:pt x="456403" y="300012"/>
                    <a:pt x="0" y="434858"/>
                    <a:pt x="0" y="435656"/>
                  </a:cubicBezTo>
                  <a:cubicBezTo>
                    <a:pt x="0" y="436454"/>
                    <a:pt x="394166" y="312778"/>
                    <a:pt x="502681" y="282458"/>
                  </a:cubicBezTo>
                  <a:cubicBezTo>
                    <a:pt x="611196" y="252138"/>
                    <a:pt x="610398" y="245755"/>
                    <a:pt x="651091" y="253734"/>
                  </a:cubicBezTo>
                  <a:cubicBezTo>
                    <a:pt x="691784" y="261713"/>
                    <a:pt x="719312" y="296023"/>
                    <a:pt x="746840" y="33033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893312E0-201A-B634-CB53-D2C2C3F300C3}"/>
                </a:ext>
              </a:extLst>
            </p:cNvPr>
            <p:cNvSpPr/>
            <p:nvPr/>
          </p:nvSpPr>
          <p:spPr>
            <a:xfrm>
              <a:off x="6150083" y="1211221"/>
              <a:ext cx="1127816" cy="742276"/>
            </a:xfrm>
            <a:custGeom>
              <a:avLst/>
              <a:gdLst>
                <a:gd name="connsiteX0" fmla="*/ 992769 w 1127816"/>
                <a:gd name="connsiteY0" fmla="*/ 0 h 742276"/>
                <a:gd name="connsiteX1" fmla="*/ 1126818 w 1127816"/>
                <a:gd name="connsiteY1" fmla="*/ 143623 h 742276"/>
                <a:gd name="connsiteX2" fmla="*/ 930533 w 1127816"/>
                <a:gd name="connsiteY2" fmla="*/ 325545 h 742276"/>
                <a:gd name="connsiteX3" fmla="*/ 1112455 w 1127816"/>
                <a:gd name="connsiteY3" fmla="*/ 349483 h 742276"/>
                <a:gd name="connsiteX4" fmla="*/ 667224 w 1127816"/>
                <a:gd name="connsiteY4" fmla="*/ 473956 h 742276"/>
                <a:gd name="connsiteX5" fmla="*/ 1770 w 1127816"/>
                <a:gd name="connsiteY5" fmla="*/ 742052 h 742276"/>
                <a:gd name="connsiteX6" fmla="*/ 461364 w 1127816"/>
                <a:gd name="connsiteY6" fmla="*/ 521830 h 742276"/>
                <a:gd name="connsiteX7" fmla="*/ 111881 w 1127816"/>
                <a:gd name="connsiteY7" fmla="*/ 617579 h 7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16" h="742276">
                  <a:moveTo>
                    <a:pt x="992769" y="0"/>
                  </a:moveTo>
                  <a:cubicBezTo>
                    <a:pt x="1064980" y="44683"/>
                    <a:pt x="1137191" y="89366"/>
                    <a:pt x="1126818" y="143623"/>
                  </a:cubicBezTo>
                  <a:cubicBezTo>
                    <a:pt x="1116445" y="197880"/>
                    <a:pt x="932927" y="291235"/>
                    <a:pt x="930533" y="325545"/>
                  </a:cubicBezTo>
                  <a:cubicBezTo>
                    <a:pt x="928139" y="359855"/>
                    <a:pt x="1156340" y="324748"/>
                    <a:pt x="1112455" y="349483"/>
                  </a:cubicBezTo>
                  <a:cubicBezTo>
                    <a:pt x="1068570" y="374218"/>
                    <a:pt x="852338" y="408528"/>
                    <a:pt x="667224" y="473956"/>
                  </a:cubicBezTo>
                  <a:cubicBezTo>
                    <a:pt x="482110" y="539384"/>
                    <a:pt x="36080" y="734073"/>
                    <a:pt x="1770" y="742052"/>
                  </a:cubicBezTo>
                  <a:cubicBezTo>
                    <a:pt x="-32540" y="750031"/>
                    <a:pt x="443012" y="542575"/>
                    <a:pt x="461364" y="521830"/>
                  </a:cubicBezTo>
                  <a:cubicBezTo>
                    <a:pt x="479716" y="501085"/>
                    <a:pt x="295798" y="559332"/>
                    <a:pt x="111881" y="61757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AC4DADB4-6273-9CB1-164C-2971FB1955CC}"/>
                </a:ext>
              </a:extLst>
            </p:cNvPr>
            <p:cNvSpPr/>
            <p:nvPr/>
          </p:nvSpPr>
          <p:spPr>
            <a:xfrm>
              <a:off x="5170859" y="3077979"/>
              <a:ext cx="2737998" cy="1352358"/>
            </a:xfrm>
            <a:custGeom>
              <a:avLst/>
              <a:gdLst>
                <a:gd name="connsiteX0" fmla="*/ 425011 w 2737998"/>
                <a:gd name="connsiteY0" fmla="*/ 547424 h 1352358"/>
                <a:gd name="connsiteX1" fmla="*/ 2736769 w 2737998"/>
                <a:gd name="connsiteY1" fmla="*/ 72 h 1352358"/>
                <a:gd name="connsiteX2" fmla="*/ 746983 w 2737998"/>
                <a:gd name="connsiteY2" fmla="*/ 508787 h 1352358"/>
                <a:gd name="connsiteX3" fmla="*/ 792059 w 2737998"/>
                <a:gd name="connsiteY3" fmla="*/ 534545 h 1352358"/>
                <a:gd name="connsiteX4" fmla="*/ 605316 w 2737998"/>
                <a:gd name="connsiteY4" fmla="*/ 19390 h 1352358"/>
                <a:gd name="connsiteX5" fmla="*/ 746983 w 2737998"/>
                <a:gd name="connsiteY5" fmla="*/ 1081897 h 1352358"/>
                <a:gd name="connsiteX6" fmla="*/ 669710 w 2737998"/>
                <a:gd name="connsiteY6" fmla="*/ 579621 h 1352358"/>
                <a:gd name="connsiteX7" fmla="*/ 347738 w 2737998"/>
                <a:gd name="connsiteY7" fmla="*/ 1326596 h 1352358"/>
                <a:gd name="connsiteX8" fmla="*/ 418572 w 2737998"/>
                <a:gd name="connsiteY8" fmla="*/ 1107655 h 1352358"/>
                <a:gd name="connsiteX9" fmla="*/ 9 w 2737998"/>
                <a:gd name="connsiteY9" fmla="*/ 405756 h 1352358"/>
                <a:gd name="connsiteX10" fmla="*/ 431451 w 2737998"/>
                <a:gd name="connsiteY10" fmla="*/ 946669 h 13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7998" h="1352358">
                  <a:moveTo>
                    <a:pt x="425011" y="547424"/>
                  </a:moveTo>
                  <a:lnTo>
                    <a:pt x="2736769" y="72"/>
                  </a:lnTo>
                  <a:cubicBezTo>
                    <a:pt x="2790431" y="-6367"/>
                    <a:pt x="1071101" y="419708"/>
                    <a:pt x="746983" y="508787"/>
                  </a:cubicBezTo>
                  <a:cubicBezTo>
                    <a:pt x="422865" y="597866"/>
                    <a:pt x="815670" y="616111"/>
                    <a:pt x="792059" y="534545"/>
                  </a:cubicBezTo>
                  <a:cubicBezTo>
                    <a:pt x="768448" y="452979"/>
                    <a:pt x="612829" y="-71835"/>
                    <a:pt x="605316" y="19390"/>
                  </a:cubicBezTo>
                  <a:cubicBezTo>
                    <a:pt x="597803" y="110615"/>
                    <a:pt x="736251" y="988525"/>
                    <a:pt x="746983" y="1081897"/>
                  </a:cubicBezTo>
                  <a:cubicBezTo>
                    <a:pt x="757715" y="1175269"/>
                    <a:pt x="736251" y="538838"/>
                    <a:pt x="669710" y="579621"/>
                  </a:cubicBezTo>
                  <a:cubicBezTo>
                    <a:pt x="603169" y="620404"/>
                    <a:pt x="389594" y="1238590"/>
                    <a:pt x="347738" y="1326596"/>
                  </a:cubicBezTo>
                  <a:cubicBezTo>
                    <a:pt x="305882" y="1414602"/>
                    <a:pt x="476527" y="1261128"/>
                    <a:pt x="418572" y="1107655"/>
                  </a:cubicBezTo>
                  <a:cubicBezTo>
                    <a:pt x="360617" y="954182"/>
                    <a:pt x="-2137" y="432587"/>
                    <a:pt x="9" y="405756"/>
                  </a:cubicBezTo>
                  <a:cubicBezTo>
                    <a:pt x="2155" y="378925"/>
                    <a:pt x="216803" y="662797"/>
                    <a:pt x="431451" y="946669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109C9267-55D9-943C-ECC5-19D9739C6B90}"/>
                </a:ext>
              </a:extLst>
            </p:cNvPr>
            <p:cNvSpPr/>
            <p:nvPr/>
          </p:nvSpPr>
          <p:spPr>
            <a:xfrm>
              <a:off x="5801932" y="3764590"/>
              <a:ext cx="2267638" cy="561905"/>
            </a:xfrm>
            <a:custGeom>
              <a:avLst/>
              <a:gdLst>
                <a:gd name="connsiteX0" fmla="*/ 0 w 2267638"/>
                <a:gd name="connsiteY0" fmla="*/ 440362 h 561905"/>
                <a:gd name="connsiteX1" fmla="*/ 2247364 w 2267638"/>
                <a:gd name="connsiteY1" fmla="*/ 2480 h 561905"/>
                <a:gd name="connsiteX2" fmla="*/ 1133341 w 2267638"/>
                <a:gd name="connsiteY2" fmla="*/ 260058 h 561905"/>
                <a:gd name="connsiteX3" fmla="*/ 1571223 w 2267638"/>
                <a:gd name="connsiteY3" fmla="*/ 214982 h 561905"/>
                <a:gd name="connsiteX4" fmla="*/ 315533 w 2267638"/>
                <a:gd name="connsiteY4" fmla="*/ 543393 h 561905"/>
                <a:gd name="connsiteX5" fmla="*/ 321972 w 2267638"/>
                <a:gd name="connsiteY5" fmla="*/ 491878 h 56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638" h="561905">
                  <a:moveTo>
                    <a:pt x="0" y="440362"/>
                  </a:moveTo>
                  <a:lnTo>
                    <a:pt x="2247364" y="2480"/>
                  </a:lnTo>
                  <a:cubicBezTo>
                    <a:pt x="2436254" y="-27571"/>
                    <a:pt x="1246031" y="224641"/>
                    <a:pt x="1133341" y="260058"/>
                  </a:cubicBezTo>
                  <a:cubicBezTo>
                    <a:pt x="1020651" y="295475"/>
                    <a:pt x="1707524" y="167759"/>
                    <a:pt x="1571223" y="214982"/>
                  </a:cubicBezTo>
                  <a:cubicBezTo>
                    <a:pt x="1434922" y="262205"/>
                    <a:pt x="523741" y="497244"/>
                    <a:pt x="315533" y="543393"/>
                  </a:cubicBezTo>
                  <a:cubicBezTo>
                    <a:pt x="107325" y="589542"/>
                    <a:pt x="214648" y="540710"/>
                    <a:pt x="321972" y="49187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87C73A82-1BB7-35B5-9752-9A7ED7CBB070}"/>
                </a:ext>
              </a:extLst>
            </p:cNvPr>
            <p:cNvSpPr/>
            <p:nvPr/>
          </p:nvSpPr>
          <p:spPr>
            <a:xfrm>
              <a:off x="1967214" y="1158875"/>
              <a:ext cx="277511" cy="282604"/>
            </a:xfrm>
            <a:custGeom>
              <a:avLst/>
              <a:gdLst>
                <a:gd name="connsiteX0" fmla="*/ 277511 w 277511"/>
                <a:gd name="connsiteY0" fmla="*/ 0 h 282604"/>
                <a:gd name="connsiteX1" fmla="*/ 137811 w 277511"/>
                <a:gd name="connsiteY1" fmla="*/ 142875 h 282604"/>
                <a:gd name="connsiteX2" fmla="*/ 156861 w 277511"/>
                <a:gd name="connsiteY2" fmla="*/ 225425 h 282604"/>
                <a:gd name="connsiteX3" fmla="*/ 96536 w 277511"/>
                <a:gd name="connsiteY3" fmla="*/ 282575 h 282604"/>
                <a:gd name="connsiteX4" fmla="*/ 1286 w 277511"/>
                <a:gd name="connsiteY4" fmla="*/ 231775 h 282604"/>
                <a:gd name="connsiteX5" fmla="*/ 45736 w 277511"/>
                <a:gd name="connsiteY5" fmla="*/ 136525 h 282604"/>
                <a:gd name="connsiteX6" fmla="*/ 106061 w 277511"/>
                <a:gd name="connsiteY6" fmla="*/ 222250 h 282604"/>
                <a:gd name="connsiteX7" fmla="*/ 118761 w 277511"/>
                <a:gd name="connsiteY7" fmla="*/ 231775 h 282604"/>
                <a:gd name="connsiteX8" fmla="*/ 160036 w 277511"/>
                <a:gd name="connsiteY8" fmla="*/ 234950 h 2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511" h="282604">
                  <a:moveTo>
                    <a:pt x="277511" y="0"/>
                  </a:moveTo>
                  <a:cubicBezTo>
                    <a:pt x="217715" y="52652"/>
                    <a:pt x="157919" y="105304"/>
                    <a:pt x="137811" y="142875"/>
                  </a:cubicBezTo>
                  <a:cubicBezTo>
                    <a:pt x="117703" y="180446"/>
                    <a:pt x="163740" y="202142"/>
                    <a:pt x="156861" y="225425"/>
                  </a:cubicBezTo>
                  <a:cubicBezTo>
                    <a:pt x="149982" y="248708"/>
                    <a:pt x="122465" y="281517"/>
                    <a:pt x="96536" y="282575"/>
                  </a:cubicBezTo>
                  <a:cubicBezTo>
                    <a:pt x="70607" y="283633"/>
                    <a:pt x="9753" y="256117"/>
                    <a:pt x="1286" y="231775"/>
                  </a:cubicBezTo>
                  <a:cubicBezTo>
                    <a:pt x="-7181" y="207433"/>
                    <a:pt x="28274" y="138112"/>
                    <a:pt x="45736" y="136525"/>
                  </a:cubicBezTo>
                  <a:cubicBezTo>
                    <a:pt x="63198" y="134938"/>
                    <a:pt x="93890" y="206375"/>
                    <a:pt x="106061" y="222250"/>
                  </a:cubicBezTo>
                  <a:cubicBezTo>
                    <a:pt x="118232" y="238125"/>
                    <a:pt x="109765" y="229658"/>
                    <a:pt x="118761" y="231775"/>
                  </a:cubicBezTo>
                  <a:cubicBezTo>
                    <a:pt x="127757" y="233892"/>
                    <a:pt x="143896" y="234421"/>
                    <a:pt x="160036" y="23495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324D5A72-6B7C-8911-0732-D36320806C1C}"/>
                </a:ext>
              </a:extLst>
            </p:cNvPr>
            <p:cNvSpPr/>
            <p:nvPr/>
          </p:nvSpPr>
          <p:spPr>
            <a:xfrm>
              <a:off x="1876425" y="1374775"/>
              <a:ext cx="463550" cy="860425"/>
            </a:xfrm>
            <a:custGeom>
              <a:avLst/>
              <a:gdLst>
                <a:gd name="connsiteX0" fmla="*/ 463550 w 463550"/>
                <a:gd name="connsiteY0" fmla="*/ 0 h 860425"/>
                <a:gd name="connsiteX1" fmla="*/ 228600 w 463550"/>
                <a:gd name="connsiteY1" fmla="*/ 536575 h 860425"/>
                <a:gd name="connsiteX2" fmla="*/ 292100 w 463550"/>
                <a:gd name="connsiteY2" fmla="*/ 479425 h 860425"/>
                <a:gd name="connsiteX3" fmla="*/ 0 w 463550"/>
                <a:gd name="connsiteY3" fmla="*/ 860425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0" h="860425">
                  <a:moveTo>
                    <a:pt x="463550" y="0"/>
                  </a:moveTo>
                  <a:cubicBezTo>
                    <a:pt x="360362" y="228335"/>
                    <a:pt x="257175" y="456671"/>
                    <a:pt x="228600" y="536575"/>
                  </a:cubicBezTo>
                  <a:cubicBezTo>
                    <a:pt x="200025" y="616479"/>
                    <a:pt x="330200" y="425450"/>
                    <a:pt x="292100" y="479425"/>
                  </a:cubicBezTo>
                  <a:cubicBezTo>
                    <a:pt x="254000" y="533400"/>
                    <a:pt x="127000" y="696912"/>
                    <a:pt x="0" y="8604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AAE32A44-965A-1EEF-B747-A5CC874A5CCC}"/>
                </a:ext>
              </a:extLst>
            </p:cNvPr>
            <p:cNvSpPr/>
            <p:nvPr/>
          </p:nvSpPr>
          <p:spPr>
            <a:xfrm>
              <a:off x="2076365" y="1530350"/>
              <a:ext cx="1012910" cy="667004"/>
            </a:xfrm>
            <a:custGeom>
              <a:avLst/>
              <a:gdLst>
                <a:gd name="connsiteX0" fmla="*/ 425535 w 1012910"/>
                <a:gd name="connsiteY0" fmla="*/ 0 h 667004"/>
                <a:gd name="connsiteX1" fmla="*/ 749385 w 1012910"/>
                <a:gd name="connsiteY1" fmla="*/ 374650 h 667004"/>
                <a:gd name="connsiteX2" fmla="*/ 438235 w 1012910"/>
                <a:gd name="connsiteY2" fmla="*/ 415925 h 667004"/>
                <a:gd name="connsiteX3" fmla="*/ 85 w 1012910"/>
                <a:gd name="connsiteY3" fmla="*/ 666750 h 667004"/>
                <a:gd name="connsiteX4" fmla="*/ 403310 w 1012910"/>
                <a:gd name="connsiteY4" fmla="*/ 460375 h 667004"/>
                <a:gd name="connsiteX5" fmla="*/ 704935 w 1012910"/>
                <a:gd name="connsiteY5" fmla="*/ 320675 h 667004"/>
                <a:gd name="connsiteX6" fmla="*/ 1012910 w 1012910"/>
                <a:gd name="connsiteY6" fmla="*/ 365125 h 6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910" h="667004">
                  <a:moveTo>
                    <a:pt x="425535" y="0"/>
                  </a:moveTo>
                  <a:cubicBezTo>
                    <a:pt x="586401" y="152664"/>
                    <a:pt x="747268" y="305329"/>
                    <a:pt x="749385" y="374650"/>
                  </a:cubicBezTo>
                  <a:cubicBezTo>
                    <a:pt x="751502" y="443971"/>
                    <a:pt x="563118" y="367242"/>
                    <a:pt x="438235" y="415925"/>
                  </a:cubicBezTo>
                  <a:cubicBezTo>
                    <a:pt x="313352" y="464608"/>
                    <a:pt x="5906" y="659342"/>
                    <a:pt x="85" y="666750"/>
                  </a:cubicBezTo>
                  <a:cubicBezTo>
                    <a:pt x="-5736" y="674158"/>
                    <a:pt x="285835" y="518054"/>
                    <a:pt x="403310" y="460375"/>
                  </a:cubicBezTo>
                  <a:cubicBezTo>
                    <a:pt x="520785" y="402696"/>
                    <a:pt x="603335" y="336550"/>
                    <a:pt x="704935" y="320675"/>
                  </a:cubicBezTo>
                  <a:cubicBezTo>
                    <a:pt x="806535" y="304800"/>
                    <a:pt x="909722" y="334962"/>
                    <a:pt x="1012910" y="36512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FA5A2840-056C-D50B-9300-A2732D396C28}"/>
                </a:ext>
              </a:extLst>
            </p:cNvPr>
            <p:cNvSpPr/>
            <p:nvPr/>
          </p:nvSpPr>
          <p:spPr>
            <a:xfrm>
              <a:off x="2473325" y="2095500"/>
              <a:ext cx="1489075" cy="285750"/>
            </a:xfrm>
            <a:custGeom>
              <a:avLst/>
              <a:gdLst>
                <a:gd name="connsiteX0" fmla="*/ 0 w 1489075"/>
                <a:gd name="connsiteY0" fmla="*/ 285750 h 285750"/>
                <a:gd name="connsiteX1" fmla="*/ 1489075 w 1489075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9075" h="285750">
                  <a:moveTo>
                    <a:pt x="0" y="285750"/>
                  </a:moveTo>
                  <a:lnTo>
                    <a:pt x="1489075" y="0"/>
                  </a:ln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EE5F4631-0A85-6DC5-E97B-47FA97F3CA37}"/>
                </a:ext>
              </a:extLst>
            </p:cNvPr>
            <p:cNvSpPr/>
            <p:nvPr/>
          </p:nvSpPr>
          <p:spPr>
            <a:xfrm>
              <a:off x="2790825" y="2313972"/>
              <a:ext cx="841428" cy="530828"/>
            </a:xfrm>
            <a:custGeom>
              <a:avLst/>
              <a:gdLst>
                <a:gd name="connsiteX0" fmla="*/ 0 w 841428"/>
                <a:gd name="connsiteY0" fmla="*/ 86328 h 530828"/>
                <a:gd name="connsiteX1" fmla="*/ 727075 w 841428"/>
                <a:gd name="connsiteY1" fmla="*/ 603 h 530828"/>
                <a:gd name="connsiteX2" fmla="*/ 511175 w 841428"/>
                <a:gd name="connsiteY2" fmla="*/ 57753 h 530828"/>
                <a:gd name="connsiteX3" fmla="*/ 841375 w 841428"/>
                <a:gd name="connsiteY3" fmla="*/ 229203 h 530828"/>
                <a:gd name="connsiteX4" fmla="*/ 482600 w 841428"/>
                <a:gd name="connsiteY4" fmla="*/ 251428 h 530828"/>
                <a:gd name="connsiteX5" fmla="*/ 60325 w 841428"/>
                <a:gd name="connsiteY5" fmla="*/ 178403 h 530828"/>
                <a:gd name="connsiteX6" fmla="*/ 473075 w 841428"/>
                <a:gd name="connsiteY6" fmla="*/ 222853 h 530828"/>
                <a:gd name="connsiteX7" fmla="*/ 723900 w 841428"/>
                <a:gd name="connsiteY7" fmla="*/ 530828 h 53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428" h="530828">
                  <a:moveTo>
                    <a:pt x="0" y="86328"/>
                  </a:moveTo>
                  <a:lnTo>
                    <a:pt x="727075" y="603"/>
                  </a:lnTo>
                  <a:cubicBezTo>
                    <a:pt x="812271" y="-4159"/>
                    <a:pt x="492125" y="19653"/>
                    <a:pt x="511175" y="57753"/>
                  </a:cubicBezTo>
                  <a:cubicBezTo>
                    <a:pt x="530225" y="95853"/>
                    <a:pt x="846138" y="196924"/>
                    <a:pt x="841375" y="229203"/>
                  </a:cubicBezTo>
                  <a:cubicBezTo>
                    <a:pt x="836613" y="261482"/>
                    <a:pt x="612775" y="259895"/>
                    <a:pt x="482600" y="251428"/>
                  </a:cubicBezTo>
                  <a:cubicBezTo>
                    <a:pt x="352425" y="242961"/>
                    <a:pt x="61912" y="183165"/>
                    <a:pt x="60325" y="178403"/>
                  </a:cubicBezTo>
                  <a:cubicBezTo>
                    <a:pt x="58738" y="173641"/>
                    <a:pt x="362479" y="164116"/>
                    <a:pt x="473075" y="222853"/>
                  </a:cubicBezTo>
                  <a:cubicBezTo>
                    <a:pt x="583671" y="281590"/>
                    <a:pt x="653785" y="406209"/>
                    <a:pt x="723900" y="53082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382A05DE-862D-41A7-AAC5-A818E038540E}"/>
                </a:ext>
              </a:extLst>
            </p:cNvPr>
            <p:cNvSpPr/>
            <p:nvPr/>
          </p:nvSpPr>
          <p:spPr>
            <a:xfrm>
              <a:off x="2056841" y="369948"/>
              <a:ext cx="408545" cy="672538"/>
            </a:xfrm>
            <a:custGeom>
              <a:avLst/>
              <a:gdLst>
                <a:gd name="connsiteX0" fmla="*/ 183788 w 408545"/>
                <a:gd name="connsiteY0" fmla="*/ 0 h 672538"/>
                <a:gd name="connsiteX1" fmla="*/ 225669 w 408545"/>
                <a:gd name="connsiteY1" fmla="*/ 432770 h 672538"/>
                <a:gd name="connsiteX2" fmla="*/ 400173 w 408545"/>
                <a:gd name="connsiteY2" fmla="*/ 656134 h 672538"/>
                <a:gd name="connsiteX3" fmla="*/ 344332 w 408545"/>
                <a:gd name="connsiteY3" fmla="*/ 600293 h 672538"/>
                <a:gd name="connsiteX4" fmla="*/ 30225 w 408545"/>
                <a:gd name="connsiteY4" fmla="*/ 160544 h 672538"/>
                <a:gd name="connsiteX5" fmla="*/ 30225 w 408545"/>
                <a:gd name="connsiteY5" fmla="*/ 153563 h 67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45" h="672538">
                  <a:moveTo>
                    <a:pt x="183788" y="0"/>
                  </a:moveTo>
                  <a:cubicBezTo>
                    <a:pt x="186696" y="161707"/>
                    <a:pt x="189605" y="323414"/>
                    <a:pt x="225669" y="432770"/>
                  </a:cubicBezTo>
                  <a:cubicBezTo>
                    <a:pt x="261733" y="542126"/>
                    <a:pt x="400173" y="656134"/>
                    <a:pt x="400173" y="656134"/>
                  </a:cubicBezTo>
                  <a:cubicBezTo>
                    <a:pt x="419950" y="684055"/>
                    <a:pt x="405990" y="682891"/>
                    <a:pt x="344332" y="600293"/>
                  </a:cubicBezTo>
                  <a:cubicBezTo>
                    <a:pt x="282674" y="517695"/>
                    <a:pt x="30225" y="160544"/>
                    <a:pt x="30225" y="160544"/>
                  </a:cubicBezTo>
                  <a:cubicBezTo>
                    <a:pt x="-22126" y="86089"/>
                    <a:pt x="4049" y="119826"/>
                    <a:pt x="30225" y="153563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22C72DAC-314D-CA79-DE65-FBE86B573996}"/>
                </a:ext>
              </a:extLst>
            </p:cNvPr>
            <p:cNvSpPr/>
            <p:nvPr/>
          </p:nvSpPr>
          <p:spPr>
            <a:xfrm>
              <a:off x="5400675" y="2286000"/>
              <a:ext cx="321471" cy="673100"/>
            </a:xfrm>
            <a:custGeom>
              <a:avLst/>
              <a:gdLst>
                <a:gd name="connsiteX0" fmla="*/ 0 w 321471"/>
                <a:gd name="connsiteY0" fmla="*/ 0 h 673100"/>
                <a:gd name="connsiteX1" fmla="*/ 225425 w 321471"/>
                <a:gd name="connsiteY1" fmla="*/ 479425 h 673100"/>
                <a:gd name="connsiteX2" fmla="*/ 222250 w 321471"/>
                <a:gd name="connsiteY2" fmla="*/ 441325 h 673100"/>
                <a:gd name="connsiteX3" fmla="*/ 298450 w 321471"/>
                <a:gd name="connsiteY3" fmla="*/ 673100 h 673100"/>
                <a:gd name="connsiteX4" fmla="*/ 320675 w 321471"/>
                <a:gd name="connsiteY4" fmla="*/ 441325 h 673100"/>
                <a:gd name="connsiteX5" fmla="*/ 276225 w 321471"/>
                <a:gd name="connsiteY5" fmla="*/ 146050 h 673100"/>
                <a:gd name="connsiteX6" fmla="*/ 269875 w 321471"/>
                <a:gd name="connsiteY6" fmla="*/ 142875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71" h="673100">
                  <a:moveTo>
                    <a:pt x="0" y="0"/>
                  </a:moveTo>
                  <a:cubicBezTo>
                    <a:pt x="94191" y="202935"/>
                    <a:pt x="188383" y="405871"/>
                    <a:pt x="225425" y="479425"/>
                  </a:cubicBezTo>
                  <a:cubicBezTo>
                    <a:pt x="262467" y="552979"/>
                    <a:pt x="210079" y="409046"/>
                    <a:pt x="222250" y="441325"/>
                  </a:cubicBezTo>
                  <a:cubicBezTo>
                    <a:pt x="234421" y="473604"/>
                    <a:pt x="282046" y="673100"/>
                    <a:pt x="298450" y="673100"/>
                  </a:cubicBezTo>
                  <a:cubicBezTo>
                    <a:pt x="314854" y="673100"/>
                    <a:pt x="324379" y="529167"/>
                    <a:pt x="320675" y="441325"/>
                  </a:cubicBezTo>
                  <a:cubicBezTo>
                    <a:pt x="316971" y="353483"/>
                    <a:pt x="276225" y="146050"/>
                    <a:pt x="276225" y="146050"/>
                  </a:cubicBezTo>
                  <a:cubicBezTo>
                    <a:pt x="267758" y="96308"/>
                    <a:pt x="268816" y="119591"/>
                    <a:pt x="269875" y="14287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9C3AC03C-3DCE-C4AB-4223-CDA117391D32}"/>
                </a:ext>
              </a:extLst>
            </p:cNvPr>
            <p:cNvSpPr/>
            <p:nvPr/>
          </p:nvSpPr>
          <p:spPr>
            <a:xfrm>
              <a:off x="2231136" y="435746"/>
              <a:ext cx="1319781" cy="527422"/>
            </a:xfrm>
            <a:custGeom>
              <a:avLst/>
              <a:gdLst>
                <a:gd name="connsiteX0" fmla="*/ 0 w 1319781"/>
                <a:gd name="connsiteY0" fmla="*/ 527422 h 527422"/>
                <a:gd name="connsiteX1" fmla="*/ 1194816 w 1319781"/>
                <a:gd name="connsiteY1" fmla="*/ 3166 h 527422"/>
                <a:gd name="connsiteX2" fmla="*/ 792480 w 1319781"/>
                <a:gd name="connsiteY2" fmla="*/ 295774 h 527422"/>
                <a:gd name="connsiteX3" fmla="*/ 1316736 w 1319781"/>
                <a:gd name="connsiteY3" fmla="*/ 27550 h 527422"/>
                <a:gd name="connsiteX4" fmla="*/ 499872 w 1319781"/>
                <a:gd name="connsiteY4" fmla="*/ 295774 h 5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781" h="527422">
                  <a:moveTo>
                    <a:pt x="0" y="527422"/>
                  </a:moveTo>
                  <a:cubicBezTo>
                    <a:pt x="531368" y="284598"/>
                    <a:pt x="1062736" y="41774"/>
                    <a:pt x="1194816" y="3166"/>
                  </a:cubicBezTo>
                  <a:cubicBezTo>
                    <a:pt x="1326896" y="-35442"/>
                    <a:pt x="772160" y="291710"/>
                    <a:pt x="792480" y="295774"/>
                  </a:cubicBezTo>
                  <a:cubicBezTo>
                    <a:pt x="812800" y="299838"/>
                    <a:pt x="1365504" y="27550"/>
                    <a:pt x="1316736" y="27550"/>
                  </a:cubicBezTo>
                  <a:cubicBezTo>
                    <a:pt x="1267968" y="27550"/>
                    <a:pt x="883920" y="161662"/>
                    <a:pt x="499872" y="295774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85B2C1C1-22AC-3897-A176-92B83BFA4CFD}"/>
                </a:ext>
              </a:extLst>
            </p:cNvPr>
            <p:cNvSpPr/>
            <p:nvPr/>
          </p:nvSpPr>
          <p:spPr>
            <a:xfrm>
              <a:off x="6669024" y="5059680"/>
              <a:ext cx="1048512" cy="792480"/>
            </a:xfrm>
            <a:custGeom>
              <a:avLst/>
              <a:gdLst>
                <a:gd name="connsiteX0" fmla="*/ 0 w 1048512"/>
                <a:gd name="connsiteY0" fmla="*/ 792480 h 792480"/>
                <a:gd name="connsiteX1" fmla="*/ 755904 w 1048512"/>
                <a:gd name="connsiteY1" fmla="*/ 268224 h 792480"/>
                <a:gd name="connsiteX2" fmla="*/ 170688 w 1048512"/>
                <a:gd name="connsiteY2" fmla="*/ 536448 h 792480"/>
                <a:gd name="connsiteX3" fmla="*/ 1048512 w 1048512"/>
                <a:gd name="connsiteY3" fmla="*/ 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512" h="792480">
                  <a:moveTo>
                    <a:pt x="0" y="792480"/>
                  </a:moveTo>
                  <a:cubicBezTo>
                    <a:pt x="363728" y="551688"/>
                    <a:pt x="727456" y="310896"/>
                    <a:pt x="755904" y="268224"/>
                  </a:cubicBezTo>
                  <a:cubicBezTo>
                    <a:pt x="784352" y="225552"/>
                    <a:pt x="121920" y="581152"/>
                    <a:pt x="170688" y="536448"/>
                  </a:cubicBezTo>
                  <a:cubicBezTo>
                    <a:pt x="219456" y="491744"/>
                    <a:pt x="633984" y="245872"/>
                    <a:pt x="1048512" y="0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8167C845-CC58-45FA-19C4-75A21458E113}"/>
                </a:ext>
              </a:extLst>
            </p:cNvPr>
            <p:cNvSpPr/>
            <p:nvPr/>
          </p:nvSpPr>
          <p:spPr>
            <a:xfrm>
              <a:off x="9863328" y="4230624"/>
              <a:ext cx="1499616" cy="175749"/>
            </a:xfrm>
            <a:custGeom>
              <a:avLst/>
              <a:gdLst>
                <a:gd name="connsiteX0" fmla="*/ 0 w 1499616"/>
                <a:gd name="connsiteY0" fmla="*/ 0 h 175749"/>
                <a:gd name="connsiteX1" fmla="*/ 1011936 w 1499616"/>
                <a:gd name="connsiteY1" fmla="*/ 170688 h 175749"/>
                <a:gd name="connsiteX2" fmla="*/ 134112 w 1499616"/>
                <a:gd name="connsiteY2" fmla="*/ 134112 h 175749"/>
                <a:gd name="connsiteX3" fmla="*/ 1499616 w 1499616"/>
                <a:gd name="connsiteY3" fmla="*/ 170688 h 17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16" h="175749">
                  <a:moveTo>
                    <a:pt x="0" y="0"/>
                  </a:moveTo>
                  <a:cubicBezTo>
                    <a:pt x="494792" y="74168"/>
                    <a:pt x="989584" y="148336"/>
                    <a:pt x="1011936" y="170688"/>
                  </a:cubicBezTo>
                  <a:cubicBezTo>
                    <a:pt x="1034288" y="193040"/>
                    <a:pt x="52832" y="134112"/>
                    <a:pt x="134112" y="134112"/>
                  </a:cubicBezTo>
                  <a:cubicBezTo>
                    <a:pt x="215392" y="134112"/>
                    <a:pt x="857504" y="152400"/>
                    <a:pt x="1499616" y="170688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9543CBDA-47F2-4ABC-CBD4-36DAAEBC6940}"/>
                </a:ext>
              </a:extLst>
            </p:cNvPr>
            <p:cNvSpPr/>
            <p:nvPr/>
          </p:nvSpPr>
          <p:spPr>
            <a:xfrm>
              <a:off x="1365504" y="2841496"/>
              <a:ext cx="1686723" cy="178285"/>
            </a:xfrm>
            <a:custGeom>
              <a:avLst/>
              <a:gdLst>
                <a:gd name="connsiteX0" fmla="*/ 0 w 1686723"/>
                <a:gd name="connsiteY0" fmla="*/ 145544 h 178285"/>
                <a:gd name="connsiteX1" fmla="*/ 1682496 w 1686723"/>
                <a:gd name="connsiteY1" fmla="*/ 11432 h 178285"/>
                <a:gd name="connsiteX2" fmla="*/ 499872 w 1686723"/>
                <a:gd name="connsiteY2" fmla="*/ 11432 h 178285"/>
                <a:gd name="connsiteX3" fmla="*/ 1133856 w 1686723"/>
                <a:gd name="connsiteY3" fmla="*/ 48008 h 178285"/>
                <a:gd name="connsiteX4" fmla="*/ 755904 w 1686723"/>
                <a:gd name="connsiteY4" fmla="*/ 169928 h 178285"/>
                <a:gd name="connsiteX5" fmla="*/ 1353312 w 1686723"/>
                <a:gd name="connsiteY5" fmla="*/ 157736 h 17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723" h="178285">
                  <a:moveTo>
                    <a:pt x="0" y="145544"/>
                  </a:moveTo>
                  <a:lnTo>
                    <a:pt x="1682496" y="11432"/>
                  </a:lnTo>
                  <a:cubicBezTo>
                    <a:pt x="1765808" y="-10920"/>
                    <a:pt x="591312" y="5336"/>
                    <a:pt x="499872" y="11432"/>
                  </a:cubicBezTo>
                  <a:cubicBezTo>
                    <a:pt x="408432" y="17528"/>
                    <a:pt x="1091184" y="21592"/>
                    <a:pt x="1133856" y="48008"/>
                  </a:cubicBezTo>
                  <a:cubicBezTo>
                    <a:pt x="1176528" y="74424"/>
                    <a:pt x="719328" y="151640"/>
                    <a:pt x="755904" y="169928"/>
                  </a:cubicBezTo>
                  <a:cubicBezTo>
                    <a:pt x="792480" y="188216"/>
                    <a:pt x="1072896" y="172976"/>
                    <a:pt x="1353312" y="157736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0B9324F7-A49E-FB37-6E07-0ECB5247C569}"/>
                </a:ext>
              </a:extLst>
            </p:cNvPr>
            <p:cNvSpPr/>
            <p:nvPr/>
          </p:nvSpPr>
          <p:spPr>
            <a:xfrm>
              <a:off x="9546336" y="6022848"/>
              <a:ext cx="2401824" cy="122468"/>
            </a:xfrm>
            <a:custGeom>
              <a:avLst/>
              <a:gdLst>
                <a:gd name="connsiteX0" fmla="*/ 0 w 2401824"/>
                <a:gd name="connsiteY0" fmla="*/ 36576 h 122468"/>
                <a:gd name="connsiteX1" fmla="*/ 2194560 w 2401824"/>
                <a:gd name="connsiteY1" fmla="*/ 0 h 122468"/>
                <a:gd name="connsiteX2" fmla="*/ 1048512 w 2401824"/>
                <a:gd name="connsiteY2" fmla="*/ 121920 h 122468"/>
                <a:gd name="connsiteX3" fmla="*/ 2401824 w 2401824"/>
                <a:gd name="connsiteY3" fmla="*/ 36576 h 12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824" h="122468">
                  <a:moveTo>
                    <a:pt x="0" y="36576"/>
                  </a:moveTo>
                  <a:lnTo>
                    <a:pt x="2194560" y="0"/>
                  </a:lnTo>
                  <a:cubicBezTo>
                    <a:pt x="2369312" y="14224"/>
                    <a:pt x="1013968" y="115824"/>
                    <a:pt x="1048512" y="121920"/>
                  </a:cubicBezTo>
                  <a:cubicBezTo>
                    <a:pt x="1083056" y="128016"/>
                    <a:pt x="1742440" y="82296"/>
                    <a:pt x="2401824" y="36576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1" name="グループ化 1090">
            <a:extLst>
              <a:ext uri="{FF2B5EF4-FFF2-40B4-BE49-F238E27FC236}">
                <a16:creationId xmlns:a16="http://schemas.microsoft.com/office/drawing/2014/main" id="{C4531DE4-3932-2947-D56E-DCF3168F147D}"/>
              </a:ext>
            </a:extLst>
          </p:cNvPr>
          <p:cNvGrpSpPr/>
          <p:nvPr/>
        </p:nvGrpSpPr>
        <p:grpSpPr>
          <a:xfrm>
            <a:off x="6610089" y="137958"/>
            <a:ext cx="5452434" cy="5828605"/>
            <a:chOff x="2281688" y="151503"/>
            <a:chExt cx="6273668" cy="670649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30484AAC-2D1C-8D32-D29F-07ADCA659CE5}"/>
                </a:ext>
              </a:extLst>
            </p:cNvPr>
            <p:cNvSpPr/>
            <p:nvPr/>
          </p:nvSpPr>
          <p:spPr>
            <a:xfrm>
              <a:off x="2281688" y="540460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F158FF25-40D0-F9DF-41CF-7C5CA2EC5135}"/>
                </a:ext>
              </a:extLst>
            </p:cNvPr>
            <p:cNvSpPr/>
            <p:nvPr/>
          </p:nvSpPr>
          <p:spPr>
            <a:xfrm>
              <a:off x="2909556" y="351360"/>
              <a:ext cx="744386" cy="1408608"/>
            </a:xfrm>
            <a:custGeom>
              <a:avLst/>
              <a:gdLst>
                <a:gd name="connsiteX0" fmla="*/ 282579 w 381711"/>
                <a:gd name="connsiteY0" fmla="*/ 203133 h 722315"/>
                <a:gd name="connsiteX1" fmla="*/ 126300 w 381711"/>
                <a:gd name="connsiteY1" fmla="*/ 329486 h 722315"/>
                <a:gd name="connsiteX2" fmla="*/ 56473 w 381711"/>
                <a:gd name="connsiteY2" fmla="*/ 452514 h 722315"/>
                <a:gd name="connsiteX3" fmla="*/ 49823 w 381711"/>
                <a:gd name="connsiteY3" fmla="*/ 602144 h 722315"/>
                <a:gd name="connsiteX4" fmla="*/ 152901 w 381711"/>
                <a:gd name="connsiteY4" fmla="*/ 655345 h 722315"/>
                <a:gd name="connsiteX5" fmla="*/ 275929 w 381711"/>
                <a:gd name="connsiteY5" fmla="*/ 535642 h 722315"/>
                <a:gd name="connsiteX6" fmla="*/ 299205 w 381711"/>
                <a:gd name="connsiteY6" fmla="*/ 379362 h 722315"/>
                <a:gd name="connsiteX7" fmla="*/ 279254 w 381711"/>
                <a:gd name="connsiteY7" fmla="*/ 289585 h 722315"/>
                <a:gd name="connsiteX8" fmla="*/ 79749 w 381711"/>
                <a:gd name="connsiteY8" fmla="*/ 36878 h 722315"/>
                <a:gd name="connsiteX9" fmla="*/ 113000 w 381711"/>
                <a:gd name="connsiteY9" fmla="*/ 80104 h 722315"/>
                <a:gd name="connsiteX10" fmla="*/ 352406 w 381711"/>
                <a:gd name="connsiteY10" fmla="*/ 336136 h 722315"/>
                <a:gd name="connsiteX11" fmla="*/ 352406 w 381711"/>
                <a:gd name="connsiteY11" fmla="*/ 489090 h 722315"/>
                <a:gd name="connsiteX12" fmla="*/ 122975 w 381711"/>
                <a:gd name="connsiteY12" fmla="*/ 721847 h 722315"/>
                <a:gd name="connsiteX13" fmla="*/ 3272 w 381711"/>
                <a:gd name="connsiteY13" fmla="*/ 542292 h 722315"/>
                <a:gd name="connsiteX14" fmla="*/ 46498 w 381711"/>
                <a:gd name="connsiteY14" fmla="*/ 306210 h 722315"/>
                <a:gd name="connsiteX15" fmla="*/ 179501 w 381711"/>
                <a:gd name="connsiteY15" fmla="*/ 136631 h 722315"/>
                <a:gd name="connsiteX16" fmla="*/ 312505 w 381711"/>
                <a:gd name="connsiteY16" fmla="*/ 93405 h 722315"/>
                <a:gd name="connsiteX17" fmla="*/ 259304 w 381711"/>
                <a:gd name="connsiteY17" fmla="*/ 120005 h 722315"/>
                <a:gd name="connsiteX18" fmla="*/ 172851 w 381711"/>
                <a:gd name="connsiteY18" fmla="*/ 156581 h 722315"/>
                <a:gd name="connsiteX19" fmla="*/ 49823 w 381711"/>
                <a:gd name="connsiteY19" fmla="*/ 302 h 722315"/>
                <a:gd name="connsiteX20" fmla="*/ 282579 w 381711"/>
                <a:gd name="connsiteY20" fmla="*/ 203133 h 72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711" h="722315">
                  <a:moveTo>
                    <a:pt x="282579" y="203133"/>
                  </a:moveTo>
                  <a:cubicBezTo>
                    <a:pt x="295325" y="257997"/>
                    <a:pt x="163984" y="287923"/>
                    <a:pt x="126300" y="329486"/>
                  </a:cubicBezTo>
                  <a:cubicBezTo>
                    <a:pt x="88616" y="371050"/>
                    <a:pt x="69219" y="407071"/>
                    <a:pt x="56473" y="452514"/>
                  </a:cubicBezTo>
                  <a:cubicBezTo>
                    <a:pt x="43727" y="497957"/>
                    <a:pt x="33752" y="568339"/>
                    <a:pt x="49823" y="602144"/>
                  </a:cubicBezTo>
                  <a:cubicBezTo>
                    <a:pt x="65894" y="635949"/>
                    <a:pt x="115217" y="666429"/>
                    <a:pt x="152901" y="655345"/>
                  </a:cubicBezTo>
                  <a:cubicBezTo>
                    <a:pt x="190585" y="644261"/>
                    <a:pt x="251545" y="581639"/>
                    <a:pt x="275929" y="535642"/>
                  </a:cubicBezTo>
                  <a:cubicBezTo>
                    <a:pt x="300313" y="489645"/>
                    <a:pt x="298651" y="420371"/>
                    <a:pt x="299205" y="379362"/>
                  </a:cubicBezTo>
                  <a:cubicBezTo>
                    <a:pt x="299759" y="338353"/>
                    <a:pt x="315830" y="346666"/>
                    <a:pt x="279254" y="289585"/>
                  </a:cubicBezTo>
                  <a:cubicBezTo>
                    <a:pt x="242678" y="232504"/>
                    <a:pt x="107458" y="71791"/>
                    <a:pt x="79749" y="36878"/>
                  </a:cubicBezTo>
                  <a:cubicBezTo>
                    <a:pt x="52040" y="1964"/>
                    <a:pt x="67557" y="30228"/>
                    <a:pt x="113000" y="80104"/>
                  </a:cubicBezTo>
                  <a:cubicBezTo>
                    <a:pt x="158443" y="129980"/>
                    <a:pt x="312505" y="267972"/>
                    <a:pt x="352406" y="336136"/>
                  </a:cubicBezTo>
                  <a:cubicBezTo>
                    <a:pt x="392307" y="404300"/>
                    <a:pt x="390645" y="424805"/>
                    <a:pt x="352406" y="489090"/>
                  </a:cubicBezTo>
                  <a:cubicBezTo>
                    <a:pt x="314167" y="553375"/>
                    <a:pt x="181164" y="712980"/>
                    <a:pt x="122975" y="721847"/>
                  </a:cubicBezTo>
                  <a:cubicBezTo>
                    <a:pt x="64786" y="730714"/>
                    <a:pt x="16018" y="611565"/>
                    <a:pt x="3272" y="542292"/>
                  </a:cubicBezTo>
                  <a:cubicBezTo>
                    <a:pt x="-9474" y="473019"/>
                    <a:pt x="17127" y="373820"/>
                    <a:pt x="46498" y="306210"/>
                  </a:cubicBezTo>
                  <a:cubicBezTo>
                    <a:pt x="75869" y="238600"/>
                    <a:pt x="135167" y="172098"/>
                    <a:pt x="179501" y="136631"/>
                  </a:cubicBezTo>
                  <a:cubicBezTo>
                    <a:pt x="223835" y="101164"/>
                    <a:pt x="299205" y="96176"/>
                    <a:pt x="312505" y="93405"/>
                  </a:cubicBezTo>
                  <a:cubicBezTo>
                    <a:pt x="325805" y="90634"/>
                    <a:pt x="282580" y="109476"/>
                    <a:pt x="259304" y="120005"/>
                  </a:cubicBezTo>
                  <a:cubicBezTo>
                    <a:pt x="236028" y="130534"/>
                    <a:pt x="207765" y="176532"/>
                    <a:pt x="172851" y="156581"/>
                  </a:cubicBezTo>
                  <a:cubicBezTo>
                    <a:pt x="137937" y="136630"/>
                    <a:pt x="34860" y="-7457"/>
                    <a:pt x="49823" y="302"/>
                  </a:cubicBezTo>
                  <a:cubicBezTo>
                    <a:pt x="64786" y="8061"/>
                    <a:pt x="269833" y="148269"/>
                    <a:pt x="282579" y="203133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A097A41F-FE9A-8B83-A350-4A9B999C710A}"/>
                </a:ext>
              </a:extLst>
            </p:cNvPr>
            <p:cNvSpPr/>
            <p:nvPr/>
          </p:nvSpPr>
          <p:spPr>
            <a:xfrm>
              <a:off x="3509321" y="445968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2BF58559-921B-DA68-0F1C-3D5F47A81448}"/>
                </a:ext>
              </a:extLst>
            </p:cNvPr>
            <p:cNvSpPr/>
            <p:nvPr/>
          </p:nvSpPr>
          <p:spPr>
            <a:xfrm>
              <a:off x="4114144" y="151503"/>
              <a:ext cx="654901" cy="1326168"/>
            </a:xfrm>
            <a:custGeom>
              <a:avLst/>
              <a:gdLst>
                <a:gd name="connsiteX0" fmla="*/ 326465 w 335824"/>
                <a:gd name="connsiteY0" fmla="*/ 133873 h 680040"/>
                <a:gd name="connsiteX1" fmla="*/ 283239 w 335824"/>
                <a:gd name="connsiteY1" fmla="*/ 870 h 680040"/>
                <a:gd name="connsiteX2" fmla="*/ 120309 w 335824"/>
                <a:gd name="connsiteY2" fmla="*/ 77347 h 680040"/>
                <a:gd name="connsiteX3" fmla="*/ 140260 w 335824"/>
                <a:gd name="connsiteY3" fmla="*/ 97297 h 680040"/>
                <a:gd name="connsiteX4" fmla="*/ 606 w 335824"/>
                <a:gd name="connsiteY4" fmla="*/ 436456 h 680040"/>
                <a:gd name="connsiteX5" fmla="*/ 93708 w 335824"/>
                <a:gd name="connsiteY5" fmla="*/ 665888 h 680040"/>
                <a:gd name="connsiteX6" fmla="*/ 193461 w 335824"/>
                <a:gd name="connsiteY6" fmla="*/ 632637 h 680040"/>
                <a:gd name="connsiteX7" fmla="*/ 329790 w 335824"/>
                <a:gd name="connsiteY7" fmla="*/ 446432 h 680040"/>
                <a:gd name="connsiteX8" fmla="*/ 286564 w 335824"/>
                <a:gd name="connsiteY8" fmla="*/ 333379 h 680040"/>
                <a:gd name="connsiteX9" fmla="*/ 63783 w 335824"/>
                <a:gd name="connsiteY9" fmla="*/ 350004 h 680040"/>
                <a:gd name="connsiteX10" fmla="*/ 156885 w 335824"/>
                <a:gd name="connsiteY10" fmla="*/ 350004 h 680040"/>
                <a:gd name="connsiteX11" fmla="*/ 223387 w 335824"/>
                <a:gd name="connsiteY11" fmla="*/ 396555 h 680040"/>
                <a:gd name="connsiteX12" fmla="*/ 216737 w 335824"/>
                <a:gd name="connsiteY12" fmla="*/ 486333 h 680040"/>
                <a:gd name="connsiteX13" fmla="*/ 113659 w 335824"/>
                <a:gd name="connsiteY13" fmla="*/ 592736 h 680040"/>
                <a:gd name="connsiteX14" fmla="*/ 70433 w 335824"/>
                <a:gd name="connsiteY14" fmla="*/ 506283 h 680040"/>
                <a:gd name="connsiteX15" fmla="*/ 143585 w 335824"/>
                <a:gd name="connsiteY15" fmla="*/ 286827 h 680040"/>
                <a:gd name="connsiteX16" fmla="*/ 243338 w 335824"/>
                <a:gd name="connsiteY16" fmla="*/ 130548 h 680040"/>
                <a:gd name="connsiteX17" fmla="*/ 266613 w 335824"/>
                <a:gd name="connsiteY17" fmla="*/ 147174 h 680040"/>
                <a:gd name="connsiteX18" fmla="*/ 279914 w 335824"/>
                <a:gd name="connsiteY18" fmla="*/ 90647 h 680040"/>
                <a:gd name="connsiteX19" fmla="*/ 326465 w 335824"/>
                <a:gd name="connsiteY19" fmla="*/ 133873 h 6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5824" h="680040">
                  <a:moveTo>
                    <a:pt x="326465" y="133873"/>
                  </a:moveTo>
                  <a:cubicBezTo>
                    <a:pt x="327019" y="118910"/>
                    <a:pt x="317598" y="10291"/>
                    <a:pt x="283239" y="870"/>
                  </a:cubicBezTo>
                  <a:cubicBezTo>
                    <a:pt x="248880" y="-8551"/>
                    <a:pt x="144139" y="61276"/>
                    <a:pt x="120309" y="77347"/>
                  </a:cubicBezTo>
                  <a:cubicBezTo>
                    <a:pt x="96479" y="93418"/>
                    <a:pt x="160210" y="37445"/>
                    <a:pt x="140260" y="97297"/>
                  </a:cubicBezTo>
                  <a:cubicBezTo>
                    <a:pt x="120309" y="157149"/>
                    <a:pt x="8365" y="341691"/>
                    <a:pt x="606" y="436456"/>
                  </a:cubicBezTo>
                  <a:cubicBezTo>
                    <a:pt x="-7153" y="531221"/>
                    <a:pt x="61566" y="633191"/>
                    <a:pt x="93708" y="665888"/>
                  </a:cubicBezTo>
                  <a:cubicBezTo>
                    <a:pt x="125850" y="698585"/>
                    <a:pt x="154114" y="669213"/>
                    <a:pt x="193461" y="632637"/>
                  </a:cubicBezTo>
                  <a:cubicBezTo>
                    <a:pt x="232808" y="596061"/>
                    <a:pt x="314273" y="496308"/>
                    <a:pt x="329790" y="446432"/>
                  </a:cubicBezTo>
                  <a:cubicBezTo>
                    <a:pt x="345307" y="396556"/>
                    <a:pt x="330898" y="349450"/>
                    <a:pt x="286564" y="333379"/>
                  </a:cubicBezTo>
                  <a:cubicBezTo>
                    <a:pt x="242230" y="317308"/>
                    <a:pt x="85396" y="347233"/>
                    <a:pt x="63783" y="350004"/>
                  </a:cubicBezTo>
                  <a:cubicBezTo>
                    <a:pt x="42170" y="352775"/>
                    <a:pt x="130284" y="342246"/>
                    <a:pt x="156885" y="350004"/>
                  </a:cubicBezTo>
                  <a:cubicBezTo>
                    <a:pt x="183486" y="357762"/>
                    <a:pt x="213412" y="373834"/>
                    <a:pt x="223387" y="396555"/>
                  </a:cubicBezTo>
                  <a:cubicBezTo>
                    <a:pt x="233362" y="419276"/>
                    <a:pt x="235025" y="453636"/>
                    <a:pt x="216737" y="486333"/>
                  </a:cubicBezTo>
                  <a:cubicBezTo>
                    <a:pt x="198449" y="519030"/>
                    <a:pt x="138043" y="589411"/>
                    <a:pt x="113659" y="592736"/>
                  </a:cubicBezTo>
                  <a:cubicBezTo>
                    <a:pt x="89275" y="596061"/>
                    <a:pt x="65445" y="557268"/>
                    <a:pt x="70433" y="506283"/>
                  </a:cubicBezTo>
                  <a:cubicBezTo>
                    <a:pt x="75421" y="455298"/>
                    <a:pt x="114768" y="349449"/>
                    <a:pt x="143585" y="286827"/>
                  </a:cubicBezTo>
                  <a:cubicBezTo>
                    <a:pt x="172402" y="224205"/>
                    <a:pt x="222833" y="153823"/>
                    <a:pt x="243338" y="130548"/>
                  </a:cubicBezTo>
                  <a:cubicBezTo>
                    <a:pt x="263843" y="107273"/>
                    <a:pt x="260517" y="153824"/>
                    <a:pt x="266613" y="147174"/>
                  </a:cubicBezTo>
                  <a:cubicBezTo>
                    <a:pt x="272709" y="140524"/>
                    <a:pt x="271047" y="91755"/>
                    <a:pt x="279914" y="90647"/>
                  </a:cubicBezTo>
                  <a:cubicBezTo>
                    <a:pt x="288781" y="89539"/>
                    <a:pt x="325911" y="148836"/>
                    <a:pt x="326465" y="133873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6" name="グループ化 1095">
              <a:extLst>
                <a:ext uri="{FF2B5EF4-FFF2-40B4-BE49-F238E27FC236}">
                  <a16:creationId xmlns:a16="http://schemas.microsoft.com/office/drawing/2014/main" id="{FB2BD92B-3DC0-3A7D-9E1C-097F7C1BE9B7}"/>
                </a:ext>
              </a:extLst>
            </p:cNvPr>
            <p:cNvGrpSpPr/>
            <p:nvPr/>
          </p:nvGrpSpPr>
          <p:grpSpPr>
            <a:xfrm>
              <a:off x="4561324" y="322532"/>
              <a:ext cx="1619699" cy="1655246"/>
              <a:chOff x="3884197" y="2502986"/>
              <a:chExt cx="830559" cy="848787"/>
            </a:xfrm>
            <a:grpFill/>
          </p:grpSpPr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7135EED1-29A0-8E9F-0321-FD1AD59851F7}"/>
                  </a:ext>
                </a:extLst>
              </p:cNvPr>
              <p:cNvSpPr/>
              <p:nvPr/>
            </p:nvSpPr>
            <p:spPr>
              <a:xfrm>
                <a:off x="3884197" y="2502986"/>
                <a:ext cx="429383" cy="415989"/>
              </a:xfrm>
              <a:custGeom>
                <a:avLst/>
                <a:gdLst>
                  <a:gd name="connsiteX0" fmla="*/ 298767 w 429383"/>
                  <a:gd name="connsiteY0" fmla="*/ 807 h 415989"/>
                  <a:gd name="connsiteX1" fmla="*/ 428446 w 429383"/>
                  <a:gd name="connsiteY1" fmla="*/ 77285 h 415989"/>
                  <a:gd name="connsiteX2" fmla="*/ 355294 w 429383"/>
                  <a:gd name="connsiteY2" fmla="*/ 206963 h 415989"/>
                  <a:gd name="connsiteX3" fmla="*/ 318718 w 429383"/>
                  <a:gd name="connsiteY3" fmla="*/ 406469 h 415989"/>
                  <a:gd name="connsiteX4" fmla="*/ 302092 w 429383"/>
                  <a:gd name="connsiteY4" fmla="*/ 376543 h 415989"/>
                  <a:gd name="connsiteX5" fmla="*/ 238916 w 429383"/>
                  <a:gd name="connsiteY5" fmla="*/ 310041 h 415989"/>
                  <a:gd name="connsiteX6" fmla="*/ 6159 w 429383"/>
                  <a:gd name="connsiteY6" fmla="*/ 376543 h 415989"/>
                  <a:gd name="connsiteX7" fmla="*/ 75986 w 429383"/>
                  <a:gd name="connsiteY7" fmla="*/ 349942 h 415989"/>
                  <a:gd name="connsiteX8" fmla="*/ 169089 w 429383"/>
                  <a:gd name="connsiteY8" fmla="*/ 306716 h 415989"/>
                  <a:gd name="connsiteX9" fmla="*/ 265516 w 429383"/>
                  <a:gd name="connsiteY9" fmla="*/ 123836 h 415989"/>
                  <a:gd name="connsiteX10" fmla="*/ 298767 w 429383"/>
                  <a:gd name="connsiteY10" fmla="*/ 807 h 41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383" h="415989">
                    <a:moveTo>
                      <a:pt x="298767" y="807"/>
                    </a:moveTo>
                    <a:cubicBezTo>
                      <a:pt x="325922" y="-6951"/>
                      <a:pt x="419025" y="42926"/>
                      <a:pt x="428446" y="77285"/>
                    </a:cubicBezTo>
                    <a:cubicBezTo>
                      <a:pt x="437867" y="111644"/>
                      <a:pt x="373582" y="152099"/>
                      <a:pt x="355294" y="206963"/>
                    </a:cubicBezTo>
                    <a:cubicBezTo>
                      <a:pt x="337006" y="261827"/>
                      <a:pt x="327585" y="378206"/>
                      <a:pt x="318718" y="406469"/>
                    </a:cubicBezTo>
                    <a:cubicBezTo>
                      <a:pt x="309851" y="434732"/>
                      <a:pt x="315392" y="392614"/>
                      <a:pt x="302092" y="376543"/>
                    </a:cubicBezTo>
                    <a:cubicBezTo>
                      <a:pt x="288792" y="360472"/>
                      <a:pt x="288238" y="310041"/>
                      <a:pt x="238916" y="310041"/>
                    </a:cubicBezTo>
                    <a:cubicBezTo>
                      <a:pt x="189594" y="310041"/>
                      <a:pt x="33314" y="369893"/>
                      <a:pt x="6159" y="376543"/>
                    </a:cubicBezTo>
                    <a:cubicBezTo>
                      <a:pt x="-20996" y="383193"/>
                      <a:pt x="48831" y="361580"/>
                      <a:pt x="75986" y="349942"/>
                    </a:cubicBezTo>
                    <a:cubicBezTo>
                      <a:pt x="103141" y="338304"/>
                      <a:pt x="137501" y="344400"/>
                      <a:pt x="169089" y="306716"/>
                    </a:cubicBezTo>
                    <a:cubicBezTo>
                      <a:pt x="200677" y="269032"/>
                      <a:pt x="244457" y="166508"/>
                      <a:pt x="265516" y="123836"/>
                    </a:cubicBezTo>
                    <a:cubicBezTo>
                      <a:pt x="286575" y="81164"/>
                      <a:pt x="271612" y="8565"/>
                      <a:pt x="298767" y="807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C8F8FBE3-7B9A-F86C-4E13-5C32DBC412AB}"/>
                  </a:ext>
                </a:extLst>
              </p:cNvPr>
              <p:cNvSpPr/>
              <p:nvPr/>
            </p:nvSpPr>
            <p:spPr>
              <a:xfrm>
                <a:off x="4169664" y="2551895"/>
                <a:ext cx="425677" cy="268531"/>
              </a:xfrm>
              <a:custGeom>
                <a:avLst/>
                <a:gdLst>
                  <a:gd name="connsiteX0" fmla="*/ 0 w 425677"/>
                  <a:gd name="connsiteY0" fmla="*/ 168029 h 268531"/>
                  <a:gd name="connsiteX1" fmla="*/ 402336 w 425677"/>
                  <a:gd name="connsiteY1" fmla="*/ 8425 h 268531"/>
                  <a:gd name="connsiteX2" fmla="*/ 369085 w 425677"/>
                  <a:gd name="connsiteY2" fmla="*/ 35026 h 268531"/>
                  <a:gd name="connsiteX3" fmla="*/ 425612 w 425677"/>
                  <a:gd name="connsiteY3" fmla="*/ 144754 h 268531"/>
                  <a:gd name="connsiteX4" fmla="*/ 355785 w 425677"/>
                  <a:gd name="connsiteY4" fmla="*/ 184655 h 268531"/>
                  <a:gd name="connsiteX5" fmla="*/ 83127 w 425677"/>
                  <a:gd name="connsiteY5" fmla="*/ 267782 h 268531"/>
                  <a:gd name="connsiteX6" fmla="*/ 59852 w 425677"/>
                  <a:gd name="connsiteY6" fmla="*/ 227881 h 268531"/>
                  <a:gd name="connsiteX7" fmla="*/ 0 w 425677"/>
                  <a:gd name="connsiteY7" fmla="*/ 168029 h 2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5677" h="268531">
                    <a:moveTo>
                      <a:pt x="0" y="168029"/>
                    </a:moveTo>
                    <a:lnTo>
                      <a:pt x="402336" y="8425"/>
                    </a:lnTo>
                    <a:cubicBezTo>
                      <a:pt x="463850" y="-13742"/>
                      <a:pt x="365206" y="12305"/>
                      <a:pt x="369085" y="35026"/>
                    </a:cubicBezTo>
                    <a:cubicBezTo>
                      <a:pt x="372964" y="57747"/>
                      <a:pt x="427829" y="119816"/>
                      <a:pt x="425612" y="144754"/>
                    </a:cubicBezTo>
                    <a:cubicBezTo>
                      <a:pt x="423395" y="169692"/>
                      <a:pt x="412866" y="164150"/>
                      <a:pt x="355785" y="184655"/>
                    </a:cubicBezTo>
                    <a:cubicBezTo>
                      <a:pt x="298704" y="205160"/>
                      <a:pt x="132449" y="260578"/>
                      <a:pt x="83127" y="267782"/>
                    </a:cubicBezTo>
                    <a:cubicBezTo>
                      <a:pt x="33805" y="274986"/>
                      <a:pt x="59852" y="227881"/>
                      <a:pt x="59852" y="227881"/>
                    </a:cubicBezTo>
                    <a:lnTo>
                      <a:pt x="0" y="16802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9CC9DA59-25EB-35BC-B0CE-F67F959CD9E0}"/>
                  </a:ext>
                </a:extLst>
              </p:cNvPr>
              <p:cNvSpPr/>
              <p:nvPr/>
            </p:nvSpPr>
            <p:spPr>
              <a:xfrm>
                <a:off x="3999037" y="2774895"/>
                <a:ext cx="544885" cy="251076"/>
              </a:xfrm>
              <a:custGeom>
                <a:avLst/>
                <a:gdLst>
                  <a:gd name="connsiteX0" fmla="*/ 104125 w 544885"/>
                  <a:gd name="connsiteY0" fmla="*/ 167810 h 251076"/>
                  <a:gd name="connsiteX1" fmla="*/ 200553 w 544885"/>
                  <a:gd name="connsiteY1" fmla="*/ 214362 h 251076"/>
                  <a:gd name="connsiteX2" fmla="*/ 137376 w 544885"/>
                  <a:gd name="connsiteY2" fmla="*/ 247613 h 251076"/>
                  <a:gd name="connsiteX3" fmla="*/ 499811 w 544885"/>
                  <a:gd name="connsiteY3" fmla="*/ 127909 h 251076"/>
                  <a:gd name="connsiteX4" fmla="*/ 459910 w 544885"/>
                  <a:gd name="connsiteY4" fmla="*/ 84683 h 251076"/>
                  <a:gd name="connsiteX5" fmla="*/ 539712 w 544885"/>
                  <a:gd name="connsiteY5" fmla="*/ 1556 h 251076"/>
                  <a:gd name="connsiteX6" fmla="*/ 516436 w 544885"/>
                  <a:gd name="connsiteY6" fmla="*/ 31482 h 251076"/>
                  <a:gd name="connsiteX7" fmla="*/ 350182 w 544885"/>
                  <a:gd name="connsiteY7" fmla="*/ 44782 h 251076"/>
                  <a:gd name="connsiteX8" fmla="*/ 303631 w 544885"/>
                  <a:gd name="connsiteY8" fmla="*/ 84683 h 251076"/>
                  <a:gd name="connsiteX9" fmla="*/ 7698 w 544885"/>
                  <a:gd name="connsiteY9" fmla="*/ 167810 h 251076"/>
                  <a:gd name="connsiteX10" fmla="*/ 104125 w 544885"/>
                  <a:gd name="connsiteY10" fmla="*/ 167810 h 25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885" h="251076">
                    <a:moveTo>
                      <a:pt x="104125" y="167810"/>
                    </a:moveTo>
                    <a:cubicBezTo>
                      <a:pt x="136267" y="175569"/>
                      <a:pt x="195011" y="201062"/>
                      <a:pt x="200553" y="214362"/>
                    </a:cubicBezTo>
                    <a:cubicBezTo>
                      <a:pt x="206095" y="227662"/>
                      <a:pt x="87500" y="262022"/>
                      <a:pt x="137376" y="247613"/>
                    </a:cubicBezTo>
                    <a:cubicBezTo>
                      <a:pt x="187252" y="233204"/>
                      <a:pt x="446055" y="155064"/>
                      <a:pt x="499811" y="127909"/>
                    </a:cubicBezTo>
                    <a:cubicBezTo>
                      <a:pt x="553567" y="100754"/>
                      <a:pt x="453260" y="105742"/>
                      <a:pt x="459910" y="84683"/>
                    </a:cubicBezTo>
                    <a:cubicBezTo>
                      <a:pt x="466560" y="63624"/>
                      <a:pt x="530291" y="10423"/>
                      <a:pt x="539712" y="1556"/>
                    </a:cubicBezTo>
                    <a:cubicBezTo>
                      <a:pt x="549133" y="-7311"/>
                      <a:pt x="548024" y="24278"/>
                      <a:pt x="516436" y="31482"/>
                    </a:cubicBezTo>
                    <a:cubicBezTo>
                      <a:pt x="484848" y="38686"/>
                      <a:pt x="385649" y="35915"/>
                      <a:pt x="350182" y="44782"/>
                    </a:cubicBezTo>
                    <a:cubicBezTo>
                      <a:pt x="314715" y="53649"/>
                      <a:pt x="360712" y="64178"/>
                      <a:pt x="303631" y="84683"/>
                    </a:cubicBezTo>
                    <a:cubicBezTo>
                      <a:pt x="246550" y="105188"/>
                      <a:pt x="43720" y="155618"/>
                      <a:pt x="7698" y="167810"/>
                    </a:cubicBezTo>
                    <a:cubicBezTo>
                      <a:pt x="-28324" y="180002"/>
                      <a:pt x="71983" y="160051"/>
                      <a:pt x="104125" y="16781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3B7E2E64-AD24-736F-AA2F-2501864EE7FA}"/>
                  </a:ext>
                </a:extLst>
              </p:cNvPr>
              <p:cNvSpPr/>
              <p:nvPr/>
            </p:nvSpPr>
            <p:spPr>
              <a:xfrm>
                <a:off x="4095688" y="2902695"/>
                <a:ext cx="152505" cy="239561"/>
              </a:xfrm>
              <a:custGeom>
                <a:avLst/>
                <a:gdLst>
                  <a:gd name="connsiteX0" fmla="*/ 47375 w 152505"/>
                  <a:gd name="connsiteY0" fmla="*/ 109 h 239561"/>
                  <a:gd name="connsiteX1" fmla="*/ 123852 w 152505"/>
                  <a:gd name="connsiteY1" fmla="*/ 89887 h 239561"/>
                  <a:gd name="connsiteX2" fmla="*/ 143803 w 152505"/>
                  <a:gd name="connsiteY2" fmla="*/ 236191 h 239561"/>
                  <a:gd name="connsiteX3" fmla="*/ 140478 w 152505"/>
                  <a:gd name="connsiteY3" fmla="*/ 182989 h 239561"/>
                  <a:gd name="connsiteX4" fmla="*/ 4149 w 152505"/>
                  <a:gd name="connsiteY4" fmla="*/ 73261 h 239561"/>
                  <a:gd name="connsiteX5" fmla="*/ 47375 w 152505"/>
                  <a:gd name="connsiteY5" fmla="*/ 109 h 23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505" h="239561">
                    <a:moveTo>
                      <a:pt x="47375" y="109"/>
                    </a:moveTo>
                    <a:cubicBezTo>
                      <a:pt x="67325" y="2880"/>
                      <a:pt x="107781" y="50540"/>
                      <a:pt x="123852" y="89887"/>
                    </a:cubicBezTo>
                    <a:cubicBezTo>
                      <a:pt x="139923" y="129234"/>
                      <a:pt x="141032" y="220674"/>
                      <a:pt x="143803" y="236191"/>
                    </a:cubicBezTo>
                    <a:cubicBezTo>
                      <a:pt x="146574" y="251708"/>
                      <a:pt x="163754" y="210144"/>
                      <a:pt x="140478" y="182989"/>
                    </a:cubicBezTo>
                    <a:cubicBezTo>
                      <a:pt x="117202" y="155834"/>
                      <a:pt x="21329" y="98753"/>
                      <a:pt x="4149" y="73261"/>
                    </a:cubicBezTo>
                    <a:cubicBezTo>
                      <a:pt x="-13031" y="47769"/>
                      <a:pt x="27425" y="-2662"/>
                      <a:pt x="47375" y="10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74B5E214-89B9-E3B6-7B5E-29C38C1157BB}"/>
                  </a:ext>
                </a:extLst>
              </p:cNvPr>
              <p:cNvSpPr/>
              <p:nvPr/>
            </p:nvSpPr>
            <p:spPr>
              <a:xfrm>
                <a:off x="3944143" y="2910962"/>
                <a:ext cx="770613" cy="307729"/>
              </a:xfrm>
              <a:custGeom>
                <a:avLst/>
                <a:gdLst>
                  <a:gd name="connsiteX0" fmla="*/ 125768 w 770613"/>
                  <a:gd name="connsiteY0" fmla="*/ 307726 h 307729"/>
                  <a:gd name="connsiteX1" fmla="*/ 6065 w 770613"/>
                  <a:gd name="connsiteY1" fmla="*/ 214623 h 307729"/>
                  <a:gd name="connsiteX2" fmla="*/ 331924 w 770613"/>
                  <a:gd name="connsiteY2" fmla="*/ 144797 h 307729"/>
                  <a:gd name="connsiteX3" fmla="*/ 647808 w 770613"/>
                  <a:gd name="connsiteY3" fmla="*/ 98245 h 307729"/>
                  <a:gd name="connsiteX4" fmla="*/ 657783 w 770613"/>
                  <a:gd name="connsiteY4" fmla="*/ 78295 h 307729"/>
                  <a:gd name="connsiteX5" fmla="*/ 587956 w 770613"/>
                  <a:gd name="connsiteY5" fmla="*/ 1818 h 307729"/>
                  <a:gd name="connsiteX6" fmla="*/ 607906 w 770613"/>
                  <a:gd name="connsiteY6" fmla="*/ 28418 h 307729"/>
                  <a:gd name="connsiteX7" fmla="*/ 687709 w 770613"/>
                  <a:gd name="connsiteY7" fmla="*/ 78295 h 307729"/>
                  <a:gd name="connsiteX8" fmla="*/ 767511 w 770613"/>
                  <a:gd name="connsiteY8" fmla="*/ 184698 h 307729"/>
                  <a:gd name="connsiteX9" fmla="*/ 574656 w 770613"/>
                  <a:gd name="connsiteY9" fmla="*/ 191348 h 307729"/>
                  <a:gd name="connsiteX10" fmla="*/ 308648 w 770613"/>
                  <a:gd name="connsiteY10" fmla="*/ 207973 h 307729"/>
                  <a:gd name="connsiteX11" fmla="*/ 178970 w 770613"/>
                  <a:gd name="connsiteY11" fmla="*/ 234574 h 307729"/>
                  <a:gd name="connsiteX12" fmla="*/ 202245 w 770613"/>
                  <a:gd name="connsiteY12" fmla="*/ 211298 h 307729"/>
                  <a:gd name="connsiteX13" fmla="*/ 125768 w 770613"/>
                  <a:gd name="connsiteY13" fmla="*/ 307726 h 30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613" h="307729">
                    <a:moveTo>
                      <a:pt x="125768" y="307726"/>
                    </a:moveTo>
                    <a:cubicBezTo>
                      <a:pt x="93071" y="308280"/>
                      <a:pt x="-28294" y="241778"/>
                      <a:pt x="6065" y="214623"/>
                    </a:cubicBezTo>
                    <a:cubicBezTo>
                      <a:pt x="40424" y="187468"/>
                      <a:pt x="224967" y="164193"/>
                      <a:pt x="331924" y="144797"/>
                    </a:cubicBezTo>
                    <a:cubicBezTo>
                      <a:pt x="438881" y="125401"/>
                      <a:pt x="647808" y="98245"/>
                      <a:pt x="647808" y="98245"/>
                    </a:cubicBezTo>
                    <a:cubicBezTo>
                      <a:pt x="702118" y="87161"/>
                      <a:pt x="667758" y="94366"/>
                      <a:pt x="657783" y="78295"/>
                    </a:cubicBezTo>
                    <a:cubicBezTo>
                      <a:pt x="647808" y="62224"/>
                      <a:pt x="587956" y="1818"/>
                      <a:pt x="587956" y="1818"/>
                    </a:cubicBezTo>
                    <a:cubicBezTo>
                      <a:pt x="579643" y="-6495"/>
                      <a:pt x="591281" y="15672"/>
                      <a:pt x="607906" y="28418"/>
                    </a:cubicBezTo>
                    <a:cubicBezTo>
                      <a:pt x="624531" y="41164"/>
                      <a:pt x="661108" y="52248"/>
                      <a:pt x="687709" y="78295"/>
                    </a:cubicBezTo>
                    <a:cubicBezTo>
                      <a:pt x="714310" y="104342"/>
                      <a:pt x="786353" y="165856"/>
                      <a:pt x="767511" y="184698"/>
                    </a:cubicBezTo>
                    <a:cubicBezTo>
                      <a:pt x="748669" y="203540"/>
                      <a:pt x="651133" y="187469"/>
                      <a:pt x="574656" y="191348"/>
                    </a:cubicBezTo>
                    <a:cubicBezTo>
                      <a:pt x="498179" y="195227"/>
                      <a:pt x="374596" y="200769"/>
                      <a:pt x="308648" y="207973"/>
                    </a:cubicBezTo>
                    <a:cubicBezTo>
                      <a:pt x="242700" y="215177"/>
                      <a:pt x="196704" y="234020"/>
                      <a:pt x="178970" y="234574"/>
                    </a:cubicBezTo>
                    <a:cubicBezTo>
                      <a:pt x="161236" y="235128"/>
                      <a:pt x="213883" y="197444"/>
                      <a:pt x="202245" y="211298"/>
                    </a:cubicBezTo>
                    <a:cubicBezTo>
                      <a:pt x="190607" y="225152"/>
                      <a:pt x="158465" y="307172"/>
                      <a:pt x="125768" y="30772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555C3FD2-AEF6-63A8-7AFF-37BC2970FF7B}"/>
                  </a:ext>
                </a:extLst>
              </p:cNvPr>
              <p:cNvSpPr/>
              <p:nvPr/>
            </p:nvSpPr>
            <p:spPr>
              <a:xfrm>
                <a:off x="4092782" y="2718780"/>
                <a:ext cx="352334" cy="632993"/>
              </a:xfrm>
              <a:custGeom>
                <a:avLst/>
                <a:gdLst>
                  <a:gd name="connsiteX0" fmla="*/ 216536 w 352334"/>
                  <a:gd name="connsiteY0" fmla="*/ 4469 h 632993"/>
                  <a:gd name="connsiteX1" fmla="*/ 276387 w 352334"/>
                  <a:gd name="connsiteY1" fmla="*/ 130823 h 632993"/>
                  <a:gd name="connsiteX2" fmla="*/ 266412 w 352334"/>
                  <a:gd name="connsiteY2" fmla="*/ 466657 h 632993"/>
                  <a:gd name="connsiteX3" fmla="*/ 90182 w 352334"/>
                  <a:gd name="connsiteY3" fmla="*/ 513208 h 632993"/>
                  <a:gd name="connsiteX4" fmla="*/ 130083 w 352334"/>
                  <a:gd name="connsiteY4" fmla="*/ 496583 h 632993"/>
                  <a:gd name="connsiteX5" fmla="*/ 276387 w 352334"/>
                  <a:gd name="connsiteY5" fmla="*/ 400155 h 632993"/>
                  <a:gd name="connsiteX6" fmla="*/ 176635 w 352334"/>
                  <a:gd name="connsiteY6" fmla="*/ 456682 h 632993"/>
                  <a:gd name="connsiteX7" fmla="*/ 405 w 352334"/>
                  <a:gd name="connsiteY7" fmla="*/ 536484 h 632993"/>
                  <a:gd name="connsiteX8" fmla="*/ 229836 w 352334"/>
                  <a:gd name="connsiteY8" fmla="*/ 536484 h 632993"/>
                  <a:gd name="connsiteX9" fmla="*/ 256437 w 352334"/>
                  <a:gd name="connsiteY9" fmla="*/ 546459 h 632993"/>
                  <a:gd name="connsiteX10" fmla="*/ 273062 w 352334"/>
                  <a:gd name="connsiteY10" fmla="*/ 632912 h 632993"/>
                  <a:gd name="connsiteX11" fmla="*/ 299663 w 352334"/>
                  <a:gd name="connsiteY11" fmla="*/ 559760 h 632993"/>
                  <a:gd name="connsiteX12" fmla="*/ 302988 w 352334"/>
                  <a:gd name="connsiteY12" fmla="*/ 440056 h 632993"/>
                  <a:gd name="connsiteX13" fmla="*/ 349539 w 352334"/>
                  <a:gd name="connsiteY13" fmla="*/ 67646 h 632993"/>
                  <a:gd name="connsiteX14" fmla="*/ 216536 w 352334"/>
                  <a:gd name="connsiteY14" fmla="*/ 4469 h 6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334" h="632993">
                    <a:moveTo>
                      <a:pt x="216536" y="4469"/>
                    </a:moveTo>
                    <a:cubicBezTo>
                      <a:pt x="204344" y="14998"/>
                      <a:pt x="268074" y="53792"/>
                      <a:pt x="276387" y="130823"/>
                    </a:cubicBezTo>
                    <a:cubicBezTo>
                      <a:pt x="284700" y="207854"/>
                      <a:pt x="297446" y="402926"/>
                      <a:pt x="266412" y="466657"/>
                    </a:cubicBezTo>
                    <a:cubicBezTo>
                      <a:pt x="235378" y="530388"/>
                      <a:pt x="90182" y="513208"/>
                      <a:pt x="90182" y="513208"/>
                    </a:cubicBezTo>
                    <a:cubicBezTo>
                      <a:pt x="67461" y="518196"/>
                      <a:pt x="99049" y="515425"/>
                      <a:pt x="130083" y="496583"/>
                    </a:cubicBezTo>
                    <a:cubicBezTo>
                      <a:pt x="161117" y="477741"/>
                      <a:pt x="268628" y="406805"/>
                      <a:pt x="276387" y="400155"/>
                    </a:cubicBezTo>
                    <a:cubicBezTo>
                      <a:pt x="284146" y="393505"/>
                      <a:pt x="222632" y="433960"/>
                      <a:pt x="176635" y="456682"/>
                    </a:cubicBezTo>
                    <a:cubicBezTo>
                      <a:pt x="130638" y="479404"/>
                      <a:pt x="-8462" y="523184"/>
                      <a:pt x="405" y="536484"/>
                    </a:cubicBezTo>
                    <a:cubicBezTo>
                      <a:pt x="9272" y="549784"/>
                      <a:pt x="187164" y="534822"/>
                      <a:pt x="229836" y="536484"/>
                    </a:cubicBezTo>
                    <a:cubicBezTo>
                      <a:pt x="272508" y="538147"/>
                      <a:pt x="249233" y="530388"/>
                      <a:pt x="256437" y="546459"/>
                    </a:cubicBezTo>
                    <a:cubicBezTo>
                      <a:pt x="263641" y="562530"/>
                      <a:pt x="265858" y="630695"/>
                      <a:pt x="273062" y="632912"/>
                    </a:cubicBezTo>
                    <a:cubicBezTo>
                      <a:pt x="280266" y="635129"/>
                      <a:pt x="294675" y="591903"/>
                      <a:pt x="299663" y="559760"/>
                    </a:cubicBezTo>
                    <a:cubicBezTo>
                      <a:pt x="304651" y="527617"/>
                      <a:pt x="294675" y="522075"/>
                      <a:pt x="302988" y="440056"/>
                    </a:cubicBezTo>
                    <a:cubicBezTo>
                      <a:pt x="311301" y="358037"/>
                      <a:pt x="365056" y="138027"/>
                      <a:pt x="349539" y="67646"/>
                    </a:cubicBezTo>
                    <a:cubicBezTo>
                      <a:pt x="334022" y="-2735"/>
                      <a:pt x="228728" y="-6060"/>
                      <a:pt x="216536" y="446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97" name="グループ化 1096">
              <a:extLst>
                <a:ext uri="{FF2B5EF4-FFF2-40B4-BE49-F238E27FC236}">
                  <a16:creationId xmlns:a16="http://schemas.microsoft.com/office/drawing/2014/main" id="{45FC06EB-7B90-43F3-3813-746E8E05F294}"/>
                </a:ext>
              </a:extLst>
            </p:cNvPr>
            <p:cNvGrpSpPr/>
            <p:nvPr/>
          </p:nvGrpSpPr>
          <p:grpSpPr>
            <a:xfrm>
              <a:off x="6122772" y="659731"/>
              <a:ext cx="1033089" cy="1362554"/>
              <a:chOff x="4900934" y="2556978"/>
              <a:chExt cx="529754" cy="698699"/>
            </a:xfrm>
            <a:grpFill/>
          </p:grpSpPr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0FDD38A9-E9B7-AB04-025C-4A4AB5F69A01}"/>
                  </a:ext>
                </a:extLst>
              </p:cNvPr>
              <p:cNvSpPr/>
              <p:nvPr/>
            </p:nvSpPr>
            <p:spPr>
              <a:xfrm>
                <a:off x="4985529" y="2556978"/>
                <a:ext cx="445159" cy="698699"/>
              </a:xfrm>
              <a:custGeom>
                <a:avLst/>
                <a:gdLst>
                  <a:gd name="connsiteX0" fmla="*/ 78584 w 445159"/>
                  <a:gd name="connsiteY0" fmla="*/ 59869 h 698699"/>
                  <a:gd name="connsiteX1" fmla="*/ 258139 w 445159"/>
                  <a:gd name="connsiteY1" fmla="*/ 17 h 698699"/>
                  <a:gd name="connsiteX2" fmla="*/ 278090 w 445159"/>
                  <a:gd name="connsiteY2" fmla="*/ 66519 h 698699"/>
                  <a:gd name="connsiteX3" fmla="*/ 111835 w 445159"/>
                  <a:gd name="connsiteY3" fmla="*/ 319226 h 698699"/>
                  <a:gd name="connsiteX4" fmla="*/ 71934 w 445159"/>
                  <a:gd name="connsiteY4" fmla="*/ 415653 h 698699"/>
                  <a:gd name="connsiteX5" fmla="*/ 108510 w 445159"/>
                  <a:gd name="connsiteY5" fmla="*/ 575258 h 698699"/>
                  <a:gd name="connsiteX6" fmla="*/ 261464 w 445159"/>
                  <a:gd name="connsiteY6" fmla="*/ 598533 h 698699"/>
                  <a:gd name="connsiteX7" fmla="*/ 314666 w 445159"/>
                  <a:gd name="connsiteY7" fmla="*/ 548657 h 698699"/>
                  <a:gd name="connsiteX8" fmla="*/ 317991 w 445159"/>
                  <a:gd name="connsiteY8" fmla="*/ 412328 h 698699"/>
                  <a:gd name="connsiteX9" fmla="*/ 294715 w 445159"/>
                  <a:gd name="connsiteY9" fmla="*/ 266024 h 698699"/>
                  <a:gd name="connsiteX10" fmla="*/ 317991 w 445159"/>
                  <a:gd name="connsiteY10" fmla="*/ 166271 h 698699"/>
                  <a:gd name="connsiteX11" fmla="*/ 441019 w 445159"/>
                  <a:gd name="connsiteY11" fmla="*/ 19967 h 698699"/>
                  <a:gd name="connsiteX12" fmla="*/ 411094 w 445159"/>
                  <a:gd name="connsiteY12" fmla="*/ 53218 h 698699"/>
                  <a:gd name="connsiteX13" fmla="*/ 361217 w 445159"/>
                  <a:gd name="connsiteY13" fmla="*/ 149646 h 698699"/>
                  <a:gd name="connsiteX14" fmla="*/ 414419 w 445159"/>
                  <a:gd name="connsiteY14" fmla="*/ 425629 h 698699"/>
                  <a:gd name="connsiteX15" fmla="*/ 434369 w 445159"/>
                  <a:gd name="connsiteY15" fmla="*/ 542007 h 698699"/>
                  <a:gd name="connsiteX16" fmla="*/ 271440 w 445159"/>
                  <a:gd name="connsiteY16" fmla="*/ 698286 h 698699"/>
                  <a:gd name="connsiteX17" fmla="*/ 18733 w 445159"/>
                  <a:gd name="connsiteY17" fmla="*/ 492130 h 698699"/>
                  <a:gd name="connsiteX18" fmla="*/ 35358 w 445159"/>
                  <a:gd name="connsiteY18" fmla="*/ 345826 h 698699"/>
                  <a:gd name="connsiteX19" fmla="*/ 168362 w 445159"/>
                  <a:gd name="connsiteY19" fmla="*/ 113070 h 698699"/>
                  <a:gd name="connsiteX20" fmla="*/ 128461 w 445159"/>
                  <a:gd name="connsiteY20" fmla="*/ 119720 h 698699"/>
                  <a:gd name="connsiteX21" fmla="*/ 175012 w 445159"/>
                  <a:gd name="connsiteY21" fmla="*/ 56543 h 698699"/>
                  <a:gd name="connsiteX22" fmla="*/ 78584 w 445159"/>
                  <a:gd name="connsiteY22" fmla="*/ 59869 h 69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5159" h="698699">
                    <a:moveTo>
                      <a:pt x="78584" y="59869"/>
                    </a:moveTo>
                    <a:cubicBezTo>
                      <a:pt x="92439" y="50448"/>
                      <a:pt x="224888" y="-1091"/>
                      <a:pt x="258139" y="17"/>
                    </a:cubicBezTo>
                    <a:cubicBezTo>
                      <a:pt x="291390" y="1125"/>
                      <a:pt x="302474" y="13318"/>
                      <a:pt x="278090" y="66519"/>
                    </a:cubicBezTo>
                    <a:cubicBezTo>
                      <a:pt x="253706" y="119720"/>
                      <a:pt x="146194" y="261037"/>
                      <a:pt x="111835" y="319226"/>
                    </a:cubicBezTo>
                    <a:cubicBezTo>
                      <a:pt x="77476" y="377415"/>
                      <a:pt x="72488" y="372981"/>
                      <a:pt x="71934" y="415653"/>
                    </a:cubicBezTo>
                    <a:cubicBezTo>
                      <a:pt x="71380" y="458325"/>
                      <a:pt x="76922" y="544778"/>
                      <a:pt x="108510" y="575258"/>
                    </a:cubicBezTo>
                    <a:cubicBezTo>
                      <a:pt x="140098" y="605738"/>
                      <a:pt x="227105" y="602967"/>
                      <a:pt x="261464" y="598533"/>
                    </a:cubicBezTo>
                    <a:cubicBezTo>
                      <a:pt x="295823" y="594100"/>
                      <a:pt x="305245" y="579691"/>
                      <a:pt x="314666" y="548657"/>
                    </a:cubicBezTo>
                    <a:cubicBezTo>
                      <a:pt x="324087" y="517623"/>
                      <a:pt x="321316" y="459434"/>
                      <a:pt x="317991" y="412328"/>
                    </a:cubicBezTo>
                    <a:cubicBezTo>
                      <a:pt x="314666" y="365223"/>
                      <a:pt x="294715" y="307033"/>
                      <a:pt x="294715" y="266024"/>
                    </a:cubicBezTo>
                    <a:cubicBezTo>
                      <a:pt x="294715" y="225015"/>
                      <a:pt x="293607" y="207280"/>
                      <a:pt x="317991" y="166271"/>
                    </a:cubicBezTo>
                    <a:cubicBezTo>
                      <a:pt x="342375" y="125262"/>
                      <a:pt x="425502" y="38809"/>
                      <a:pt x="441019" y="19967"/>
                    </a:cubicBezTo>
                    <a:cubicBezTo>
                      <a:pt x="456536" y="1125"/>
                      <a:pt x="424394" y="31605"/>
                      <a:pt x="411094" y="53218"/>
                    </a:cubicBezTo>
                    <a:cubicBezTo>
                      <a:pt x="397794" y="74831"/>
                      <a:pt x="360663" y="87578"/>
                      <a:pt x="361217" y="149646"/>
                    </a:cubicBezTo>
                    <a:cubicBezTo>
                      <a:pt x="361771" y="211715"/>
                      <a:pt x="402227" y="360236"/>
                      <a:pt x="414419" y="425629"/>
                    </a:cubicBezTo>
                    <a:cubicBezTo>
                      <a:pt x="426611" y="491022"/>
                      <a:pt x="458199" y="496564"/>
                      <a:pt x="434369" y="542007"/>
                    </a:cubicBezTo>
                    <a:cubicBezTo>
                      <a:pt x="410539" y="587450"/>
                      <a:pt x="340713" y="706599"/>
                      <a:pt x="271440" y="698286"/>
                    </a:cubicBezTo>
                    <a:cubicBezTo>
                      <a:pt x="202167" y="689973"/>
                      <a:pt x="58080" y="550873"/>
                      <a:pt x="18733" y="492130"/>
                    </a:cubicBezTo>
                    <a:cubicBezTo>
                      <a:pt x="-20614" y="433387"/>
                      <a:pt x="10420" y="409003"/>
                      <a:pt x="35358" y="345826"/>
                    </a:cubicBezTo>
                    <a:cubicBezTo>
                      <a:pt x="60296" y="282649"/>
                      <a:pt x="152845" y="150754"/>
                      <a:pt x="168362" y="113070"/>
                    </a:cubicBezTo>
                    <a:cubicBezTo>
                      <a:pt x="183879" y="75386"/>
                      <a:pt x="127353" y="129141"/>
                      <a:pt x="128461" y="119720"/>
                    </a:cubicBezTo>
                    <a:cubicBezTo>
                      <a:pt x="129569" y="110299"/>
                      <a:pt x="181662" y="63747"/>
                      <a:pt x="175012" y="56543"/>
                    </a:cubicBezTo>
                    <a:cubicBezTo>
                      <a:pt x="168362" y="49339"/>
                      <a:pt x="64729" y="69290"/>
                      <a:pt x="78584" y="5986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6BE23A17-0A37-58C6-CC0E-2B9ED451994B}"/>
                  </a:ext>
                </a:extLst>
              </p:cNvPr>
              <p:cNvSpPr/>
              <p:nvPr/>
            </p:nvSpPr>
            <p:spPr>
              <a:xfrm>
                <a:off x="4900934" y="2633667"/>
                <a:ext cx="356356" cy="395209"/>
              </a:xfrm>
              <a:custGeom>
                <a:avLst/>
                <a:gdLst>
                  <a:gd name="connsiteX0" fmla="*/ 46801 w 356356"/>
                  <a:gd name="connsiteY0" fmla="*/ 6455 h 395209"/>
                  <a:gd name="connsiteX1" fmla="*/ 349385 w 356356"/>
                  <a:gd name="connsiteY1" fmla="*/ 235886 h 395209"/>
                  <a:gd name="connsiteX2" fmla="*/ 246307 w 356356"/>
                  <a:gd name="connsiteY2" fmla="*/ 239212 h 395209"/>
                  <a:gd name="connsiteX3" fmla="*/ 96678 w 356356"/>
                  <a:gd name="connsiteY3" fmla="*/ 292413 h 395209"/>
                  <a:gd name="connsiteX4" fmla="*/ 156529 w 356356"/>
                  <a:gd name="connsiteY4" fmla="*/ 325664 h 395209"/>
                  <a:gd name="connsiteX5" fmla="*/ 316134 w 356356"/>
                  <a:gd name="connsiteY5" fmla="*/ 309038 h 395209"/>
                  <a:gd name="connsiteX6" fmla="*/ 289533 w 356356"/>
                  <a:gd name="connsiteY6" fmla="*/ 322339 h 395209"/>
                  <a:gd name="connsiteX7" fmla="*/ 332759 w 356356"/>
                  <a:gd name="connsiteY7" fmla="*/ 375540 h 395209"/>
                  <a:gd name="connsiteX8" fmla="*/ 83377 w 356356"/>
                  <a:gd name="connsiteY8" fmla="*/ 392166 h 395209"/>
                  <a:gd name="connsiteX9" fmla="*/ 33501 w 356356"/>
                  <a:gd name="connsiteY9" fmla="*/ 319014 h 395209"/>
                  <a:gd name="connsiteX10" fmla="*/ 213056 w 356356"/>
                  <a:gd name="connsiteY10" fmla="*/ 215936 h 395209"/>
                  <a:gd name="connsiteX11" fmla="*/ 166505 w 356356"/>
                  <a:gd name="connsiteY11" fmla="*/ 159409 h 395209"/>
                  <a:gd name="connsiteX12" fmla="*/ 10225 w 356356"/>
                  <a:gd name="connsiteY12" fmla="*/ 176035 h 395209"/>
                  <a:gd name="connsiteX13" fmla="*/ 20201 w 356356"/>
                  <a:gd name="connsiteY13" fmla="*/ 132809 h 395209"/>
                  <a:gd name="connsiteX14" fmla="*/ 250 w 356356"/>
                  <a:gd name="connsiteY14" fmla="*/ 79607 h 395209"/>
                  <a:gd name="connsiteX15" fmla="*/ 36826 w 356356"/>
                  <a:gd name="connsiteY15" fmla="*/ 62982 h 395209"/>
                  <a:gd name="connsiteX16" fmla="*/ 46801 w 356356"/>
                  <a:gd name="connsiteY16" fmla="*/ 6455 h 39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356" h="395209">
                    <a:moveTo>
                      <a:pt x="46801" y="6455"/>
                    </a:moveTo>
                    <a:cubicBezTo>
                      <a:pt x="98894" y="35272"/>
                      <a:pt x="316134" y="197093"/>
                      <a:pt x="349385" y="235886"/>
                    </a:cubicBezTo>
                    <a:cubicBezTo>
                      <a:pt x="382636" y="274679"/>
                      <a:pt x="288425" y="229791"/>
                      <a:pt x="246307" y="239212"/>
                    </a:cubicBezTo>
                    <a:cubicBezTo>
                      <a:pt x="204189" y="248633"/>
                      <a:pt x="111641" y="278004"/>
                      <a:pt x="96678" y="292413"/>
                    </a:cubicBezTo>
                    <a:cubicBezTo>
                      <a:pt x="81715" y="306822"/>
                      <a:pt x="119953" y="322893"/>
                      <a:pt x="156529" y="325664"/>
                    </a:cubicBezTo>
                    <a:cubicBezTo>
                      <a:pt x="193105" y="328435"/>
                      <a:pt x="293967" y="309592"/>
                      <a:pt x="316134" y="309038"/>
                    </a:cubicBezTo>
                    <a:cubicBezTo>
                      <a:pt x="338301" y="308484"/>
                      <a:pt x="286762" y="311255"/>
                      <a:pt x="289533" y="322339"/>
                    </a:cubicBezTo>
                    <a:cubicBezTo>
                      <a:pt x="292304" y="333423"/>
                      <a:pt x="367118" y="363902"/>
                      <a:pt x="332759" y="375540"/>
                    </a:cubicBezTo>
                    <a:cubicBezTo>
                      <a:pt x="298400" y="387178"/>
                      <a:pt x="133253" y="401587"/>
                      <a:pt x="83377" y="392166"/>
                    </a:cubicBezTo>
                    <a:cubicBezTo>
                      <a:pt x="33501" y="382745"/>
                      <a:pt x="11888" y="348386"/>
                      <a:pt x="33501" y="319014"/>
                    </a:cubicBezTo>
                    <a:cubicBezTo>
                      <a:pt x="55114" y="289642"/>
                      <a:pt x="190889" y="242537"/>
                      <a:pt x="213056" y="215936"/>
                    </a:cubicBezTo>
                    <a:cubicBezTo>
                      <a:pt x="235223" y="189335"/>
                      <a:pt x="200310" y="166059"/>
                      <a:pt x="166505" y="159409"/>
                    </a:cubicBezTo>
                    <a:cubicBezTo>
                      <a:pt x="132700" y="152759"/>
                      <a:pt x="34609" y="180468"/>
                      <a:pt x="10225" y="176035"/>
                    </a:cubicBezTo>
                    <a:cubicBezTo>
                      <a:pt x="-14159" y="171602"/>
                      <a:pt x="21863" y="148880"/>
                      <a:pt x="20201" y="132809"/>
                    </a:cubicBezTo>
                    <a:cubicBezTo>
                      <a:pt x="18538" y="116738"/>
                      <a:pt x="-2521" y="91245"/>
                      <a:pt x="250" y="79607"/>
                    </a:cubicBezTo>
                    <a:cubicBezTo>
                      <a:pt x="3021" y="67969"/>
                      <a:pt x="31284" y="71849"/>
                      <a:pt x="36826" y="62982"/>
                    </a:cubicBezTo>
                    <a:cubicBezTo>
                      <a:pt x="42368" y="54115"/>
                      <a:pt x="-5292" y="-22362"/>
                      <a:pt x="46801" y="645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5B30A711-DEFF-6107-558C-B377765B1001}"/>
                </a:ext>
              </a:extLst>
            </p:cNvPr>
            <p:cNvSpPr/>
            <p:nvPr/>
          </p:nvSpPr>
          <p:spPr>
            <a:xfrm>
              <a:off x="7212582" y="1403384"/>
              <a:ext cx="364770" cy="474274"/>
            </a:xfrm>
            <a:custGeom>
              <a:avLst/>
              <a:gdLst>
                <a:gd name="connsiteX0" fmla="*/ 4834 w 187049"/>
                <a:gd name="connsiteY0" fmla="*/ 6 h 243201"/>
                <a:gd name="connsiteX1" fmla="*/ 181064 w 187049"/>
                <a:gd name="connsiteY1" fmla="*/ 149635 h 243201"/>
                <a:gd name="connsiteX2" fmla="*/ 147813 w 187049"/>
                <a:gd name="connsiteY2" fmla="*/ 119710 h 243201"/>
                <a:gd name="connsiteX3" fmla="*/ 167764 w 187049"/>
                <a:gd name="connsiteY3" fmla="*/ 242738 h 243201"/>
                <a:gd name="connsiteX4" fmla="*/ 58036 w 187049"/>
                <a:gd name="connsiteY4" fmla="*/ 156286 h 243201"/>
                <a:gd name="connsiteX5" fmla="*/ 4834 w 187049"/>
                <a:gd name="connsiteY5" fmla="*/ 6 h 2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9" h="243201">
                  <a:moveTo>
                    <a:pt x="4834" y="6"/>
                  </a:moveTo>
                  <a:cubicBezTo>
                    <a:pt x="25339" y="-1102"/>
                    <a:pt x="157234" y="129684"/>
                    <a:pt x="181064" y="149635"/>
                  </a:cubicBezTo>
                  <a:cubicBezTo>
                    <a:pt x="204894" y="169586"/>
                    <a:pt x="150030" y="104193"/>
                    <a:pt x="147813" y="119710"/>
                  </a:cubicBezTo>
                  <a:cubicBezTo>
                    <a:pt x="145596" y="135227"/>
                    <a:pt x="182727" y="236642"/>
                    <a:pt x="167764" y="242738"/>
                  </a:cubicBezTo>
                  <a:cubicBezTo>
                    <a:pt x="152801" y="248834"/>
                    <a:pt x="81866" y="193416"/>
                    <a:pt x="58036" y="156286"/>
                  </a:cubicBezTo>
                  <a:cubicBezTo>
                    <a:pt x="34206" y="119156"/>
                    <a:pt x="-15671" y="1114"/>
                    <a:pt x="4834" y="6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9" name="グループ化 1098">
              <a:extLst>
                <a:ext uri="{FF2B5EF4-FFF2-40B4-BE49-F238E27FC236}">
                  <a16:creationId xmlns:a16="http://schemas.microsoft.com/office/drawing/2014/main" id="{3ABE53FD-776A-144A-604C-133434565BE9}"/>
                </a:ext>
              </a:extLst>
            </p:cNvPr>
            <p:cNvGrpSpPr/>
            <p:nvPr/>
          </p:nvGrpSpPr>
          <p:grpSpPr>
            <a:xfrm>
              <a:off x="6663297" y="1887461"/>
              <a:ext cx="1593064" cy="1644659"/>
              <a:chOff x="6480253" y="2443165"/>
              <a:chExt cx="816901" cy="843358"/>
            </a:xfrm>
            <a:grpFill/>
          </p:grpSpPr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E7BE7698-CB04-29C2-3513-98ED0539C793}"/>
                  </a:ext>
                </a:extLst>
              </p:cNvPr>
              <p:cNvSpPr/>
              <p:nvPr/>
            </p:nvSpPr>
            <p:spPr>
              <a:xfrm>
                <a:off x="6749309" y="2443165"/>
                <a:ext cx="210549" cy="268424"/>
              </a:xfrm>
              <a:custGeom>
                <a:avLst/>
                <a:gdLst>
                  <a:gd name="connsiteX0" fmla="*/ 741 w 210549"/>
                  <a:gd name="connsiteY0" fmla="*/ 134935 h 268424"/>
                  <a:gd name="connsiteX1" fmla="*/ 61066 w 210549"/>
                  <a:gd name="connsiteY1" fmla="*/ 195260 h 268424"/>
                  <a:gd name="connsiteX2" fmla="*/ 61066 w 210549"/>
                  <a:gd name="connsiteY2" fmla="*/ 268285 h 268424"/>
                  <a:gd name="connsiteX3" fmla="*/ 115041 w 210549"/>
                  <a:gd name="connsiteY3" fmla="*/ 214310 h 268424"/>
                  <a:gd name="connsiteX4" fmla="*/ 181716 w 210549"/>
                  <a:gd name="connsiteY4" fmla="*/ 236535 h 268424"/>
                  <a:gd name="connsiteX5" fmla="*/ 184891 w 210549"/>
                  <a:gd name="connsiteY5" fmla="*/ 211135 h 268424"/>
                  <a:gd name="connsiteX6" fmla="*/ 207116 w 210549"/>
                  <a:gd name="connsiteY6" fmla="*/ 150810 h 268424"/>
                  <a:gd name="connsiteX7" fmla="*/ 102341 w 210549"/>
                  <a:gd name="connsiteY7" fmla="*/ 1585 h 268424"/>
                  <a:gd name="connsiteX8" fmla="*/ 137266 w 210549"/>
                  <a:gd name="connsiteY8" fmla="*/ 74610 h 268424"/>
                  <a:gd name="connsiteX9" fmla="*/ 108691 w 210549"/>
                  <a:gd name="connsiteY9" fmla="*/ 112710 h 268424"/>
                  <a:gd name="connsiteX10" fmla="*/ 741 w 210549"/>
                  <a:gd name="connsiteY10" fmla="*/ 134935 h 26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549" h="268424">
                    <a:moveTo>
                      <a:pt x="741" y="134935"/>
                    </a:moveTo>
                    <a:cubicBezTo>
                      <a:pt x="-7197" y="148693"/>
                      <a:pt x="51012" y="173035"/>
                      <a:pt x="61066" y="195260"/>
                    </a:cubicBezTo>
                    <a:cubicBezTo>
                      <a:pt x="71120" y="217485"/>
                      <a:pt x="52070" y="265110"/>
                      <a:pt x="61066" y="268285"/>
                    </a:cubicBezTo>
                    <a:cubicBezTo>
                      <a:pt x="70062" y="271460"/>
                      <a:pt x="94933" y="219602"/>
                      <a:pt x="115041" y="214310"/>
                    </a:cubicBezTo>
                    <a:cubicBezTo>
                      <a:pt x="135149" y="209018"/>
                      <a:pt x="170074" y="237064"/>
                      <a:pt x="181716" y="236535"/>
                    </a:cubicBezTo>
                    <a:cubicBezTo>
                      <a:pt x="193358" y="236006"/>
                      <a:pt x="180658" y="225422"/>
                      <a:pt x="184891" y="211135"/>
                    </a:cubicBezTo>
                    <a:cubicBezTo>
                      <a:pt x="189124" y="196848"/>
                      <a:pt x="220874" y="185735"/>
                      <a:pt x="207116" y="150810"/>
                    </a:cubicBezTo>
                    <a:cubicBezTo>
                      <a:pt x="193358" y="115885"/>
                      <a:pt x="113983" y="14285"/>
                      <a:pt x="102341" y="1585"/>
                    </a:cubicBezTo>
                    <a:cubicBezTo>
                      <a:pt x="90699" y="-11115"/>
                      <a:pt x="136208" y="56089"/>
                      <a:pt x="137266" y="74610"/>
                    </a:cubicBezTo>
                    <a:cubicBezTo>
                      <a:pt x="138324" y="93131"/>
                      <a:pt x="125095" y="106889"/>
                      <a:pt x="108691" y="112710"/>
                    </a:cubicBezTo>
                    <a:cubicBezTo>
                      <a:pt x="92287" y="118531"/>
                      <a:pt x="8679" y="121177"/>
                      <a:pt x="741" y="13493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5F5D7C6B-609A-013E-B75C-FECE76BE0B55}"/>
                  </a:ext>
                </a:extLst>
              </p:cNvPr>
              <p:cNvSpPr/>
              <p:nvPr/>
            </p:nvSpPr>
            <p:spPr>
              <a:xfrm>
                <a:off x="6518271" y="2626885"/>
                <a:ext cx="225641" cy="357281"/>
              </a:xfrm>
              <a:custGeom>
                <a:avLst/>
                <a:gdLst>
                  <a:gd name="connsiteX0" fmla="*/ 73029 w 225641"/>
                  <a:gd name="connsiteY0" fmla="*/ 8365 h 357281"/>
                  <a:gd name="connsiteX1" fmla="*/ 4 w 225641"/>
                  <a:gd name="connsiteY1" fmla="*/ 132190 h 357281"/>
                  <a:gd name="connsiteX2" fmla="*/ 76204 w 225641"/>
                  <a:gd name="connsiteY2" fmla="*/ 224265 h 357281"/>
                  <a:gd name="connsiteX3" fmla="*/ 114304 w 225641"/>
                  <a:gd name="connsiteY3" fmla="*/ 246490 h 357281"/>
                  <a:gd name="connsiteX4" fmla="*/ 212729 w 225641"/>
                  <a:gd name="connsiteY4" fmla="*/ 354440 h 357281"/>
                  <a:gd name="connsiteX5" fmla="*/ 196854 w 225641"/>
                  <a:gd name="connsiteY5" fmla="*/ 322690 h 357281"/>
                  <a:gd name="connsiteX6" fmla="*/ 190504 w 225641"/>
                  <a:gd name="connsiteY6" fmla="*/ 287765 h 357281"/>
                  <a:gd name="connsiteX7" fmla="*/ 225429 w 225641"/>
                  <a:gd name="connsiteY7" fmla="*/ 167115 h 357281"/>
                  <a:gd name="connsiteX8" fmla="*/ 171454 w 225641"/>
                  <a:gd name="connsiteY8" fmla="*/ 109965 h 357281"/>
                  <a:gd name="connsiteX9" fmla="*/ 155579 w 225641"/>
                  <a:gd name="connsiteY9" fmla="*/ 17890 h 357281"/>
                  <a:gd name="connsiteX10" fmla="*/ 73029 w 225641"/>
                  <a:gd name="connsiteY10" fmla="*/ 8365 h 35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641" h="357281">
                    <a:moveTo>
                      <a:pt x="73029" y="8365"/>
                    </a:moveTo>
                    <a:cubicBezTo>
                      <a:pt x="47100" y="27415"/>
                      <a:pt x="-525" y="96207"/>
                      <a:pt x="4" y="132190"/>
                    </a:cubicBezTo>
                    <a:cubicBezTo>
                      <a:pt x="533" y="168173"/>
                      <a:pt x="57154" y="205215"/>
                      <a:pt x="76204" y="224265"/>
                    </a:cubicBezTo>
                    <a:cubicBezTo>
                      <a:pt x="95254" y="243315"/>
                      <a:pt x="91550" y="224794"/>
                      <a:pt x="114304" y="246490"/>
                    </a:cubicBezTo>
                    <a:cubicBezTo>
                      <a:pt x="137058" y="268186"/>
                      <a:pt x="198971" y="341740"/>
                      <a:pt x="212729" y="354440"/>
                    </a:cubicBezTo>
                    <a:cubicBezTo>
                      <a:pt x="226487" y="367140"/>
                      <a:pt x="200558" y="333802"/>
                      <a:pt x="196854" y="322690"/>
                    </a:cubicBezTo>
                    <a:cubicBezTo>
                      <a:pt x="193150" y="311578"/>
                      <a:pt x="185742" y="313694"/>
                      <a:pt x="190504" y="287765"/>
                    </a:cubicBezTo>
                    <a:cubicBezTo>
                      <a:pt x="195266" y="261836"/>
                      <a:pt x="228604" y="196748"/>
                      <a:pt x="225429" y="167115"/>
                    </a:cubicBezTo>
                    <a:cubicBezTo>
                      <a:pt x="222254" y="137482"/>
                      <a:pt x="183096" y="134836"/>
                      <a:pt x="171454" y="109965"/>
                    </a:cubicBezTo>
                    <a:cubicBezTo>
                      <a:pt x="159812" y="85094"/>
                      <a:pt x="171454" y="28473"/>
                      <a:pt x="155579" y="17890"/>
                    </a:cubicBezTo>
                    <a:cubicBezTo>
                      <a:pt x="139704" y="7307"/>
                      <a:pt x="98958" y="-10685"/>
                      <a:pt x="73029" y="836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AD7A0EDF-EF98-7C45-211B-829978C00877}"/>
                  </a:ext>
                </a:extLst>
              </p:cNvPr>
              <p:cNvSpPr/>
              <p:nvPr/>
            </p:nvSpPr>
            <p:spPr>
              <a:xfrm>
                <a:off x="6618234" y="2615208"/>
                <a:ext cx="678920" cy="285713"/>
              </a:xfrm>
              <a:custGeom>
                <a:avLst/>
                <a:gdLst>
                  <a:gd name="connsiteX0" fmla="*/ 11166 w 678920"/>
                  <a:gd name="connsiteY0" fmla="*/ 137517 h 285713"/>
                  <a:gd name="connsiteX1" fmla="*/ 363591 w 678920"/>
                  <a:gd name="connsiteY1" fmla="*/ 4167 h 285713"/>
                  <a:gd name="connsiteX2" fmla="*/ 627116 w 678920"/>
                  <a:gd name="connsiteY2" fmla="*/ 54967 h 285713"/>
                  <a:gd name="connsiteX3" fmla="*/ 227066 w 678920"/>
                  <a:gd name="connsiteY3" fmla="*/ 264517 h 285713"/>
                  <a:gd name="connsiteX4" fmla="*/ 249291 w 678920"/>
                  <a:gd name="connsiteY4" fmla="*/ 261342 h 285713"/>
                  <a:gd name="connsiteX5" fmla="*/ 674741 w 678920"/>
                  <a:gd name="connsiteY5" fmla="*/ 112117 h 285713"/>
                  <a:gd name="connsiteX6" fmla="*/ 477891 w 678920"/>
                  <a:gd name="connsiteY6" fmla="*/ 64492 h 285713"/>
                  <a:gd name="connsiteX7" fmla="*/ 465191 w 678920"/>
                  <a:gd name="connsiteY7" fmla="*/ 77192 h 285713"/>
                  <a:gd name="connsiteX8" fmla="*/ 84191 w 678920"/>
                  <a:gd name="connsiteY8" fmla="*/ 213717 h 285713"/>
                  <a:gd name="connsiteX9" fmla="*/ 84191 w 678920"/>
                  <a:gd name="connsiteY9" fmla="*/ 194667 h 285713"/>
                  <a:gd name="connsiteX10" fmla="*/ 11166 w 678920"/>
                  <a:gd name="connsiteY10" fmla="*/ 137517 h 28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920" h="285713">
                    <a:moveTo>
                      <a:pt x="11166" y="137517"/>
                    </a:moveTo>
                    <a:cubicBezTo>
                      <a:pt x="57733" y="105767"/>
                      <a:pt x="260933" y="17925"/>
                      <a:pt x="363591" y="4167"/>
                    </a:cubicBezTo>
                    <a:cubicBezTo>
                      <a:pt x="466249" y="-9591"/>
                      <a:pt x="649870" y="11575"/>
                      <a:pt x="627116" y="54967"/>
                    </a:cubicBezTo>
                    <a:cubicBezTo>
                      <a:pt x="604362" y="98359"/>
                      <a:pt x="227066" y="264517"/>
                      <a:pt x="227066" y="264517"/>
                    </a:cubicBezTo>
                    <a:cubicBezTo>
                      <a:pt x="164095" y="298913"/>
                      <a:pt x="174679" y="286742"/>
                      <a:pt x="249291" y="261342"/>
                    </a:cubicBezTo>
                    <a:cubicBezTo>
                      <a:pt x="323903" y="235942"/>
                      <a:pt x="636641" y="144925"/>
                      <a:pt x="674741" y="112117"/>
                    </a:cubicBezTo>
                    <a:cubicBezTo>
                      <a:pt x="712841" y="79309"/>
                      <a:pt x="477891" y="64492"/>
                      <a:pt x="477891" y="64492"/>
                    </a:cubicBezTo>
                    <a:cubicBezTo>
                      <a:pt x="442966" y="58671"/>
                      <a:pt x="530808" y="52321"/>
                      <a:pt x="465191" y="77192"/>
                    </a:cubicBezTo>
                    <a:cubicBezTo>
                      <a:pt x="399574" y="102063"/>
                      <a:pt x="84191" y="213717"/>
                      <a:pt x="84191" y="213717"/>
                    </a:cubicBezTo>
                    <a:cubicBezTo>
                      <a:pt x="20691" y="233296"/>
                      <a:pt x="90012" y="203663"/>
                      <a:pt x="84191" y="194667"/>
                    </a:cubicBezTo>
                    <a:cubicBezTo>
                      <a:pt x="78370" y="185671"/>
                      <a:pt x="-35401" y="169267"/>
                      <a:pt x="11166" y="137517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086557AA-9ACA-D825-DEF5-578FE465977F}"/>
                  </a:ext>
                </a:extLst>
              </p:cNvPr>
              <p:cNvSpPr/>
              <p:nvPr/>
            </p:nvSpPr>
            <p:spPr>
              <a:xfrm>
                <a:off x="6555511" y="2812861"/>
                <a:ext cx="303797" cy="172797"/>
              </a:xfrm>
              <a:custGeom>
                <a:avLst/>
                <a:gdLst>
                  <a:gd name="connsiteX0" fmla="*/ 267564 w 303797"/>
                  <a:gd name="connsiteY0" fmla="*/ 189 h 172797"/>
                  <a:gd name="connsiteX1" fmla="*/ 248514 w 303797"/>
                  <a:gd name="connsiteY1" fmla="*/ 50989 h 172797"/>
                  <a:gd name="connsiteX2" fmla="*/ 4039 w 303797"/>
                  <a:gd name="connsiteY2" fmla="*/ 168464 h 172797"/>
                  <a:gd name="connsiteX3" fmla="*/ 89764 w 303797"/>
                  <a:gd name="connsiteY3" fmla="*/ 149414 h 172797"/>
                  <a:gd name="connsiteX4" fmla="*/ 286614 w 303797"/>
                  <a:gd name="connsiteY4" fmla="*/ 108139 h 172797"/>
                  <a:gd name="connsiteX5" fmla="*/ 292964 w 303797"/>
                  <a:gd name="connsiteY5" fmla="*/ 66864 h 172797"/>
                  <a:gd name="connsiteX6" fmla="*/ 267564 w 303797"/>
                  <a:gd name="connsiteY6" fmla="*/ 189 h 17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797" h="172797">
                    <a:moveTo>
                      <a:pt x="267564" y="189"/>
                    </a:moveTo>
                    <a:cubicBezTo>
                      <a:pt x="260156" y="-2457"/>
                      <a:pt x="292435" y="22943"/>
                      <a:pt x="248514" y="50989"/>
                    </a:cubicBezTo>
                    <a:cubicBezTo>
                      <a:pt x="204593" y="79035"/>
                      <a:pt x="30497" y="152060"/>
                      <a:pt x="4039" y="168464"/>
                    </a:cubicBezTo>
                    <a:cubicBezTo>
                      <a:pt x="-22419" y="184868"/>
                      <a:pt x="89764" y="149414"/>
                      <a:pt x="89764" y="149414"/>
                    </a:cubicBezTo>
                    <a:cubicBezTo>
                      <a:pt x="136860" y="139360"/>
                      <a:pt x="252747" y="121897"/>
                      <a:pt x="286614" y="108139"/>
                    </a:cubicBezTo>
                    <a:cubicBezTo>
                      <a:pt x="320481" y="94381"/>
                      <a:pt x="294022" y="84326"/>
                      <a:pt x="292964" y="66864"/>
                    </a:cubicBezTo>
                    <a:cubicBezTo>
                      <a:pt x="291906" y="49402"/>
                      <a:pt x="274972" y="2835"/>
                      <a:pt x="267564" y="18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9906CACF-FFAC-BC8F-3315-02C64B440A5B}"/>
                  </a:ext>
                </a:extLst>
              </p:cNvPr>
              <p:cNvSpPr/>
              <p:nvPr/>
            </p:nvSpPr>
            <p:spPr>
              <a:xfrm>
                <a:off x="6897230" y="2746873"/>
                <a:ext cx="332152" cy="168045"/>
              </a:xfrm>
              <a:custGeom>
                <a:avLst/>
                <a:gdLst>
                  <a:gd name="connsiteX0" fmla="*/ 2045 w 332152"/>
                  <a:gd name="connsiteY0" fmla="*/ 47127 h 168045"/>
                  <a:gd name="connsiteX1" fmla="*/ 24270 w 332152"/>
                  <a:gd name="connsiteY1" fmla="*/ 113802 h 168045"/>
                  <a:gd name="connsiteX2" fmla="*/ 14745 w 332152"/>
                  <a:gd name="connsiteY2" fmla="*/ 161427 h 168045"/>
                  <a:gd name="connsiteX3" fmla="*/ 109995 w 332152"/>
                  <a:gd name="connsiteY3" fmla="*/ 139202 h 168045"/>
                  <a:gd name="connsiteX4" fmla="*/ 319545 w 332152"/>
                  <a:gd name="connsiteY4" fmla="*/ 167777 h 168045"/>
                  <a:gd name="connsiteX5" fmla="*/ 300495 w 332152"/>
                  <a:gd name="connsiteY5" fmla="*/ 145552 h 168045"/>
                  <a:gd name="connsiteX6" fmla="*/ 233820 w 332152"/>
                  <a:gd name="connsiteY6" fmla="*/ 34427 h 168045"/>
                  <a:gd name="connsiteX7" fmla="*/ 243345 w 332152"/>
                  <a:gd name="connsiteY7" fmla="*/ 69352 h 168045"/>
                  <a:gd name="connsiteX8" fmla="*/ 132220 w 332152"/>
                  <a:gd name="connsiteY8" fmla="*/ 85227 h 168045"/>
                  <a:gd name="connsiteX9" fmla="*/ 75070 w 332152"/>
                  <a:gd name="connsiteY9" fmla="*/ 2677 h 168045"/>
                  <a:gd name="connsiteX10" fmla="*/ 84595 w 332152"/>
                  <a:gd name="connsiteY10" fmla="*/ 21727 h 168045"/>
                  <a:gd name="connsiteX11" fmla="*/ 2045 w 332152"/>
                  <a:gd name="connsiteY11" fmla="*/ 47127 h 16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2152" h="168045">
                    <a:moveTo>
                      <a:pt x="2045" y="47127"/>
                    </a:moveTo>
                    <a:cubicBezTo>
                      <a:pt x="-8009" y="62473"/>
                      <a:pt x="22153" y="94752"/>
                      <a:pt x="24270" y="113802"/>
                    </a:cubicBezTo>
                    <a:cubicBezTo>
                      <a:pt x="26387" y="132852"/>
                      <a:pt x="458" y="157194"/>
                      <a:pt x="14745" y="161427"/>
                    </a:cubicBezTo>
                    <a:cubicBezTo>
                      <a:pt x="29032" y="165660"/>
                      <a:pt x="59195" y="138144"/>
                      <a:pt x="109995" y="139202"/>
                    </a:cubicBezTo>
                    <a:cubicBezTo>
                      <a:pt x="160795" y="140260"/>
                      <a:pt x="319545" y="167777"/>
                      <a:pt x="319545" y="167777"/>
                    </a:cubicBezTo>
                    <a:cubicBezTo>
                      <a:pt x="351295" y="168835"/>
                      <a:pt x="314783" y="167777"/>
                      <a:pt x="300495" y="145552"/>
                    </a:cubicBezTo>
                    <a:cubicBezTo>
                      <a:pt x="286207" y="123327"/>
                      <a:pt x="243345" y="47127"/>
                      <a:pt x="233820" y="34427"/>
                    </a:cubicBezTo>
                    <a:cubicBezTo>
                      <a:pt x="224295" y="21727"/>
                      <a:pt x="260278" y="60885"/>
                      <a:pt x="243345" y="69352"/>
                    </a:cubicBezTo>
                    <a:cubicBezTo>
                      <a:pt x="226412" y="77819"/>
                      <a:pt x="160266" y="96340"/>
                      <a:pt x="132220" y="85227"/>
                    </a:cubicBezTo>
                    <a:cubicBezTo>
                      <a:pt x="104174" y="74115"/>
                      <a:pt x="75070" y="2677"/>
                      <a:pt x="75070" y="2677"/>
                    </a:cubicBezTo>
                    <a:cubicBezTo>
                      <a:pt x="67133" y="-7906"/>
                      <a:pt x="99941" y="15906"/>
                      <a:pt x="84595" y="21727"/>
                    </a:cubicBezTo>
                    <a:cubicBezTo>
                      <a:pt x="69249" y="27548"/>
                      <a:pt x="12099" y="31781"/>
                      <a:pt x="2045" y="47127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DCC3A3BB-0A75-E96D-1FDE-0BDD3B90CB9C}"/>
                  </a:ext>
                </a:extLst>
              </p:cNvPr>
              <p:cNvSpPr/>
              <p:nvPr/>
            </p:nvSpPr>
            <p:spPr>
              <a:xfrm>
                <a:off x="6661360" y="2911997"/>
                <a:ext cx="451561" cy="209224"/>
              </a:xfrm>
              <a:custGeom>
                <a:avLst/>
                <a:gdLst>
                  <a:gd name="connsiteX0" fmla="*/ 12490 w 451561"/>
                  <a:gd name="connsiteY0" fmla="*/ 94728 h 209224"/>
                  <a:gd name="connsiteX1" fmla="*/ 44240 w 451561"/>
                  <a:gd name="connsiteY1" fmla="*/ 167753 h 209224"/>
                  <a:gd name="connsiteX2" fmla="*/ 37890 w 451561"/>
                  <a:gd name="connsiteY2" fmla="*/ 209028 h 209224"/>
                  <a:gd name="connsiteX3" fmla="*/ 69640 w 451561"/>
                  <a:gd name="connsiteY3" fmla="*/ 180453 h 209224"/>
                  <a:gd name="connsiteX4" fmla="*/ 415715 w 451561"/>
                  <a:gd name="connsiteY4" fmla="*/ 116953 h 209224"/>
                  <a:gd name="connsiteX5" fmla="*/ 415715 w 451561"/>
                  <a:gd name="connsiteY5" fmla="*/ 91553 h 209224"/>
                  <a:gd name="connsiteX6" fmla="*/ 441115 w 451561"/>
                  <a:gd name="connsiteY6" fmla="*/ 2653 h 209224"/>
                  <a:gd name="connsiteX7" fmla="*/ 437940 w 451561"/>
                  <a:gd name="connsiteY7" fmla="*/ 24878 h 209224"/>
                  <a:gd name="connsiteX8" fmla="*/ 282365 w 451561"/>
                  <a:gd name="connsiteY8" fmla="*/ 40753 h 209224"/>
                  <a:gd name="connsiteX9" fmla="*/ 12490 w 451561"/>
                  <a:gd name="connsiteY9" fmla="*/ 94728 h 20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561" h="209224">
                    <a:moveTo>
                      <a:pt x="12490" y="94728"/>
                    </a:moveTo>
                    <a:cubicBezTo>
                      <a:pt x="-27198" y="115895"/>
                      <a:pt x="40007" y="148703"/>
                      <a:pt x="44240" y="167753"/>
                    </a:cubicBezTo>
                    <a:cubicBezTo>
                      <a:pt x="48473" y="186803"/>
                      <a:pt x="33657" y="206911"/>
                      <a:pt x="37890" y="209028"/>
                    </a:cubicBezTo>
                    <a:cubicBezTo>
                      <a:pt x="42123" y="211145"/>
                      <a:pt x="6669" y="195799"/>
                      <a:pt x="69640" y="180453"/>
                    </a:cubicBezTo>
                    <a:cubicBezTo>
                      <a:pt x="132611" y="165107"/>
                      <a:pt x="358036" y="131770"/>
                      <a:pt x="415715" y="116953"/>
                    </a:cubicBezTo>
                    <a:cubicBezTo>
                      <a:pt x="473394" y="102136"/>
                      <a:pt x="411482" y="110603"/>
                      <a:pt x="415715" y="91553"/>
                    </a:cubicBezTo>
                    <a:cubicBezTo>
                      <a:pt x="419948" y="72503"/>
                      <a:pt x="437411" y="13765"/>
                      <a:pt x="441115" y="2653"/>
                    </a:cubicBezTo>
                    <a:cubicBezTo>
                      <a:pt x="444819" y="-8459"/>
                      <a:pt x="464398" y="18528"/>
                      <a:pt x="437940" y="24878"/>
                    </a:cubicBezTo>
                    <a:cubicBezTo>
                      <a:pt x="411482" y="31228"/>
                      <a:pt x="356978" y="29111"/>
                      <a:pt x="282365" y="40753"/>
                    </a:cubicBezTo>
                    <a:cubicBezTo>
                      <a:pt x="207753" y="52395"/>
                      <a:pt x="52178" y="73561"/>
                      <a:pt x="12490" y="9472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0410211B-765A-BA66-0206-F42943DDD4DC}"/>
                  </a:ext>
                </a:extLst>
              </p:cNvPr>
              <p:cNvSpPr/>
              <p:nvPr/>
            </p:nvSpPr>
            <p:spPr>
              <a:xfrm>
                <a:off x="6480253" y="2914408"/>
                <a:ext cx="455794" cy="326717"/>
              </a:xfrm>
              <a:custGeom>
                <a:avLst/>
                <a:gdLst>
                  <a:gd name="connsiteX0" fmla="*/ 371397 w 455794"/>
                  <a:gd name="connsiteY0" fmla="*/ 12942 h 326717"/>
                  <a:gd name="connsiteX1" fmla="*/ 333297 w 455794"/>
                  <a:gd name="connsiteY1" fmla="*/ 187567 h 326717"/>
                  <a:gd name="connsiteX2" fmla="*/ 288847 w 455794"/>
                  <a:gd name="connsiteY2" fmla="*/ 263767 h 326717"/>
                  <a:gd name="connsiteX3" fmla="*/ 72947 w 455794"/>
                  <a:gd name="connsiteY3" fmla="*/ 292342 h 326717"/>
                  <a:gd name="connsiteX4" fmla="*/ 91997 w 455794"/>
                  <a:gd name="connsiteY4" fmla="*/ 263767 h 326717"/>
                  <a:gd name="connsiteX5" fmla="*/ 158672 w 455794"/>
                  <a:gd name="connsiteY5" fmla="*/ 206617 h 326717"/>
                  <a:gd name="connsiteX6" fmla="*/ 136447 w 455794"/>
                  <a:gd name="connsiteY6" fmla="*/ 225667 h 326717"/>
                  <a:gd name="connsiteX7" fmla="*/ 3097 w 455794"/>
                  <a:gd name="connsiteY7" fmla="*/ 314567 h 326717"/>
                  <a:gd name="connsiteX8" fmla="*/ 285672 w 455794"/>
                  <a:gd name="connsiteY8" fmla="*/ 317742 h 326717"/>
                  <a:gd name="connsiteX9" fmla="*/ 377747 w 455794"/>
                  <a:gd name="connsiteY9" fmla="*/ 238367 h 326717"/>
                  <a:gd name="connsiteX10" fmla="*/ 453947 w 455794"/>
                  <a:gd name="connsiteY10" fmla="*/ 105017 h 326717"/>
                  <a:gd name="connsiteX11" fmla="*/ 428547 w 455794"/>
                  <a:gd name="connsiteY11" fmla="*/ 22467 h 326717"/>
                  <a:gd name="connsiteX12" fmla="*/ 371397 w 455794"/>
                  <a:gd name="connsiteY12" fmla="*/ 12942 h 32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5794" h="326717">
                    <a:moveTo>
                      <a:pt x="371397" y="12942"/>
                    </a:moveTo>
                    <a:cubicBezTo>
                      <a:pt x="355522" y="40459"/>
                      <a:pt x="347055" y="145763"/>
                      <a:pt x="333297" y="187567"/>
                    </a:cubicBezTo>
                    <a:cubicBezTo>
                      <a:pt x="319539" y="229371"/>
                      <a:pt x="332239" y="246305"/>
                      <a:pt x="288847" y="263767"/>
                    </a:cubicBezTo>
                    <a:cubicBezTo>
                      <a:pt x="245455" y="281229"/>
                      <a:pt x="105755" y="292342"/>
                      <a:pt x="72947" y="292342"/>
                    </a:cubicBezTo>
                    <a:cubicBezTo>
                      <a:pt x="40139" y="292342"/>
                      <a:pt x="77710" y="278054"/>
                      <a:pt x="91997" y="263767"/>
                    </a:cubicBezTo>
                    <a:cubicBezTo>
                      <a:pt x="106284" y="249480"/>
                      <a:pt x="158672" y="206617"/>
                      <a:pt x="158672" y="206617"/>
                    </a:cubicBezTo>
                    <a:cubicBezTo>
                      <a:pt x="166080" y="200267"/>
                      <a:pt x="162376" y="207675"/>
                      <a:pt x="136447" y="225667"/>
                    </a:cubicBezTo>
                    <a:cubicBezTo>
                      <a:pt x="110518" y="243659"/>
                      <a:pt x="-21774" y="299221"/>
                      <a:pt x="3097" y="314567"/>
                    </a:cubicBezTo>
                    <a:cubicBezTo>
                      <a:pt x="27968" y="329913"/>
                      <a:pt x="223230" y="330442"/>
                      <a:pt x="285672" y="317742"/>
                    </a:cubicBezTo>
                    <a:cubicBezTo>
                      <a:pt x="348114" y="305042"/>
                      <a:pt x="349701" y="273821"/>
                      <a:pt x="377747" y="238367"/>
                    </a:cubicBezTo>
                    <a:cubicBezTo>
                      <a:pt x="405793" y="202913"/>
                      <a:pt x="445480" y="141000"/>
                      <a:pt x="453947" y="105017"/>
                    </a:cubicBezTo>
                    <a:cubicBezTo>
                      <a:pt x="462414" y="69034"/>
                      <a:pt x="439660" y="36755"/>
                      <a:pt x="428547" y="22467"/>
                    </a:cubicBezTo>
                    <a:cubicBezTo>
                      <a:pt x="417435" y="8179"/>
                      <a:pt x="387272" y="-14575"/>
                      <a:pt x="371397" y="1294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270AD0BA-6447-C489-60FA-C4AC5B7F38E2}"/>
                  </a:ext>
                </a:extLst>
              </p:cNvPr>
              <p:cNvSpPr/>
              <p:nvPr/>
            </p:nvSpPr>
            <p:spPr>
              <a:xfrm>
                <a:off x="6899267" y="2909265"/>
                <a:ext cx="230266" cy="377258"/>
              </a:xfrm>
              <a:custGeom>
                <a:avLst/>
                <a:gdLst>
                  <a:gd name="connsiteX0" fmla="*/ 8 w 230266"/>
                  <a:gd name="connsiteY0" fmla="*/ 135560 h 377258"/>
                  <a:gd name="connsiteX1" fmla="*/ 130183 w 230266"/>
                  <a:gd name="connsiteY1" fmla="*/ 351460 h 377258"/>
                  <a:gd name="connsiteX2" fmla="*/ 228608 w 230266"/>
                  <a:gd name="connsiteY2" fmla="*/ 364160 h 377258"/>
                  <a:gd name="connsiteX3" fmla="*/ 187333 w 230266"/>
                  <a:gd name="connsiteY3" fmla="*/ 268910 h 377258"/>
                  <a:gd name="connsiteX4" fmla="*/ 127008 w 230266"/>
                  <a:gd name="connsiteY4" fmla="*/ 157785 h 377258"/>
                  <a:gd name="connsiteX5" fmla="*/ 184158 w 230266"/>
                  <a:gd name="connsiteY5" fmla="*/ 5385 h 377258"/>
                  <a:gd name="connsiteX6" fmla="*/ 158758 w 230266"/>
                  <a:gd name="connsiteY6" fmla="*/ 43485 h 377258"/>
                  <a:gd name="connsiteX7" fmla="*/ 114308 w 230266"/>
                  <a:gd name="connsiteY7" fmla="*/ 132385 h 377258"/>
                  <a:gd name="connsiteX8" fmla="*/ 136533 w 230266"/>
                  <a:gd name="connsiteY8" fmla="*/ 240335 h 377258"/>
                  <a:gd name="connsiteX9" fmla="*/ 8 w 230266"/>
                  <a:gd name="connsiteY9" fmla="*/ 135560 h 3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266" h="377258">
                    <a:moveTo>
                      <a:pt x="8" y="135560"/>
                    </a:moveTo>
                    <a:cubicBezTo>
                      <a:pt x="-1050" y="154081"/>
                      <a:pt x="92083" y="313360"/>
                      <a:pt x="130183" y="351460"/>
                    </a:cubicBezTo>
                    <a:cubicBezTo>
                      <a:pt x="168283" y="389560"/>
                      <a:pt x="219083" y="377918"/>
                      <a:pt x="228608" y="364160"/>
                    </a:cubicBezTo>
                    <a:cubicBezTo>
                      <a:pt x="238133" y="350402"/>
                      <a:pt x="204266" y="303306"/>
                      <a:pt x="187333" y="268910"/>
                    </a:cubicBezTo>
                    <a:cubicBezTo>
                      <a:pt x="170400" y="234514"/>
                      <a:pt x="127537" y="201706"/>
                      <a:pt x="127008" y="157785"/>
                    </a:cubicBezTo>
                    <a:cubicBezTo>
                      <a:pt x="126479" y="113864"/>
                      <a:pt x="178866" y="24435"/>
                      <a:pt x="184158" y="5385"/>
                    </a:cubicBezTo>
                    <a:cubicBezTo>
                      <a:pt x="189450" y="-13665"/>
                      <a:pt x="170400" y="22318"/>
                      <a:pt x="158758" y="43485"/>
                    </a:cubicBezTo>
                    <a:cubicBezTo>
                      <a:pt x="147116" y="64652"/>
                      <a:pt x="118012" y="99577"/>
                      <a:pt x="114308" y="132385"/>
                    </a:cubicBezTo>
                    <a:cubicBezTo>
                      <a:pt x="110604" y="165193"/>
                      <a:pt x="156112" y="239806"/>
                      <a:pt x="136533" y="240335"/>
                    </a:cubicBezTo>
                    <a:cubicBezTo>
                      <a:pt x="116954" y="240864"/>
                      <a:pt x="1066" y="117039"/>
                      <a:pt x="8" y="13556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2F4AEBAD-ABC4-1426-8D27-8C666BA9AD4D}"/>
                </a:ext>
              </a:extLst>
            </p:cNvPr>
            <p:cNvSpPr/>
            <p:nvPr/>
          </p:nvSpPr>
          <p:spPr>
            <a:xfrm>
              <a:off x="7594369" y="3378022"/>
              <a:ext cx="960987" cy="655031"/>
            </a:xfrm>
            <a:custGeom>
              <a:avLst/>
              <a:gdLst>
                <a:gd name="connsiteX0" fmla="*/ 2125 w 492781"/>
                <a:gd name="connsiteY0" fmla="*/ 83542 h 335891"/>
                <a:gd name="connsiteX1" fmla="*/ 81500 w 492781"/>
                <a:gd name="connsiteY1" fmla="*/ 232767 h 335891"/>
                <a:gd name="connsiteX2" fmla="*/ 345025 w 492781"/>
                <a:gd name="connsiteY2" fmla="*/ 96242 h 335891"/>
                <a:gd name="connsiteX3" fmla="*/ 437100 w 492781"/>
                <a:gd name="connsiteY3" fmla="*/ 112117 h 335891"/>
                <a:gd name="connsiteX4" fmla="*/ 427575 w 492781"/>
                <a:gd name="connsiteY4" fmla="*/ 137517 h 335891"/>
                <a:gd name="connsiteX5" fmla="*/ 176750 w 492781"/>
                <a:gd name="connsiteY5" fmla="*/ 334367 h 335891"/>
                <a:gd name="connsiteX6" fmla="*/ 392650 w 492781"/>
                <a:gd name="connsiteY6" fmla="*/ 223242 h 335891"/>
                <a:gd name="connsiteX7" fmla="*/ 491075 w 492781"/>
                <a:gd name="connsiteY7" fmla="*/ 121642 h 335891"/>
                <a:gd name="connsiteX8" fmla="*/ 430750 w 492781"/>
                <a:gd name="connsiteY8" fmla="*/ 992 h 335891"/>
                <a:gd name="connsiteX9" fmla="*/ 148175 w 492781"/>
                <a:gd name="connsiteY9" fmla="*/ 64492 h 335891"/>
                <a:gd name="connsiteX10" fmla="*/ 2125 w 492781"/>
                <a:gd name="connsiteY10" fmla="*/ 83542 h 33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781" h="335891">
                  <a:moveTo>
                    <a:pt x="2125" y="83542"/>
                  </a:moveTo>
                  <a:cubicBezTo>
                    <a:pt x="-8988" y="111588"/>
                    <a:pt x="24350" y="230650"/>
                    <a:pt x="81500" y="232767"/>
                  </a:cubicBezTo>
                  <a:cubicBezTo>
                    <a:pt x="138650" y="234884"/>
                    <a:pt x="285758" y="116350"/>
                    <a:pt x="345025" y="96242"/>
                  </a:cubicBezTo>
                  <a:cubicBezTo>
                    <a:pt x="404292" y="76134"/>
                    <a:pt x="423342" y="105238"/>
                    <a:pt x="437100" y="112117"/>
                  </a:cubicBezTo>
                  <a:cubicBezTo>
                    <a:pt x="450858" y="118996"/>
                    <a:pt x="470967" y="100475"/>
                    <a:pt x="427575" y="137517"/>
                  </a:cubicBezTo>
                  <a:cubicBezTo>
                    <a:pt x="384183" y="174559"/>
                    <a:pt x="182571" y="320080"/>
                    <a:pt x="176750" y="334367"/>
                  </a:cubicBezTo>
                  <a:cubicBezTo>
                    <a:pt x="170929" y="348654"/>
                    <a:pt x="340262" y="258696"/>
                    <a:pt x="392650" y="223242"/>
                  </a:cubicBezTo>
                  <a:cubicBezTo>
                    <a:pt x="445038" y="187788"/>
                    <a:pt x="484725" y="158684"/>
                    <a:pt x="491075" y="121642"/>
                  </a:cubicBezTo>
                  <a:cubicBezTo>
                    <a:pt x="497425" y="84600"/>
                    <a:pt x="487900" y="10517"/>
                    <a:pt x="430750" y="992"/>
                  </a:cubicBezTo>
                  <a:cubicBezTo>
                    <a:pt x="373600" y="-8533"/>
                    <a:pt x="221729" y="53379"/>
                    <a:pt x="148175" y="64492"/>
                  </a:cubicBezTo>
                  <a:cubicBezTo>
                    <a:pt x="74621" y="75605"/>
                    <a:pt x="13238" y="55496"/>
                    <a:pt x="2125" y="83542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01" name="グループ化 1100">
              <a:extLst>
                <a:ext uri="{FF2B5EF4-FFF2-40B4-BE49-F238E27FC236}">
                  <a16:creationId xmlns:a16="http://schemas.microsoft.com/office/drawing/2014/main" id="{5A59A506-FC55-192B-9648-C9E663CC38C4}"/>
                </a:ext>
              </a:extLst>
            </p:cNvPr>
            <p:cNvGrpSpPr/>
            <p:nvPr/>
          </p:nvGrpSpPr>
          <p:grpSpPr>
            <a:xfrm>
              <a:off x="6737437" y="3840116"/>
              <a:ext cx="1588504" cy="1467489"/>
              <a:chOff x="8137262" y="2539980"/>
              <a:chExt cx="814563" cy="752508"/>
            </a:xfrm>
            <a:grpFill/>
          </p:grpSpPr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D0EA2A26-3E1F-F051-AE2F-78B6E6324788}"/>
                  </a:ext>
                </a:extLst>
              </p:cNvPr>
              <p:cNvSpPr/>
              <p:nvPr/>
            </p:nvSpPr>
            <p:spPr>
              <a:xfrm>
                <a:off x="8353248" y="2620939"/>
                <a:ext cx="458433" cy="250359"/>
              </a:xfrm>
              <a:custGeom>
                <a:avLst/>
                <a:gdLst>
                  <a:gd name="connsiteX0" fmla="*/ 38277 w 458433"/>
                  <a:gd name="connsiteY0" fmla="*/ 61936 h 250359"/>
                  <a:gd name="connsiteX1" fmla="*/ 12877 w 458433"/>
                  <a:gd name="connsiteY1" fmla="*/ 198461 h 250359"/>
                  <a:gd name="connsiteX2" fmla="*/ 54152 w 458433"/>
                  <a:gd name="connsiteY2" fmla="*/ 249261 h 250359"/>
                  <a:gd name="connsiteX3" fmla="*/ 374827 w 458433"/>
                  <a:gd name="connsiteY3" fmla="*/ 157186 h 250359"/>
                  <a:gd name="connsiteX4" fmla="*/ 355777 w 458433"/>
                  <a:gd name="connsiteY4" fmla="*/ 119086 h 250359"/>
                  <a:gd name="connsiteX5" fmla="*/ 451027 w 458433"/>
                  <a:gd name="connsiteY5" fmla="*/ 4786 h 250359"/>
                  <a:gd name="connsiteX6" fmla="*/ 403402 w 458433"/>
                  <a:gd name="connsiteY6" fmla="*/ 27011 h 250359"/>
                  <a:gd name="connsiteX7" fmla="*/ 38277 w 458433"/>
                  <a:gd name="connsiteY7" fmla="*/ 61936 h 25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8433" h="250359">
                    <a:moveTo>
                      <a:pt x="38277" y="61936"/>
                    </a:moveTo>
                    <a:cubicBezTo>
                      <a:pt x="-26810" y="90511"/>
                      <a:pt x="10231" y="167240"/>
                      <a:pt x="12877" y="198461"/>
                    </a:cubicBezTo>
                    <a:cubicBezTo>
                      <a:pt x="15523" y="229682"/>
                      <a:pt x="-6173" y="256140"/>
                      <a:pt x="54152" y="249261"/>
                    </a:cubicBezTo>
                    <a:cubicBezTo>
                      <a:pt x="114477" y="242382"/>
                      <a:pt x="324556" y="178882"/>
                      <a:pt x="374827" y="157186"/>
                    </a:cubicBezTo>
                    <a:cubicBezTo>
                      <a:pt x="425098" y="135490"/>
                      <a:pt x="343077" y="144486"/>
                      <a:pt x="355777" y="119086"/>
                    </a:cubicBezTo>
                    <a:cubicBezTo>
                      <a:pt x="368477" y="93686"/>
                      <a:pt x="443090" y="20132"/>
                      <a:pt x="451027" y="4786"/>
                    </a:cubicBezTo>
                    <a:cubicBezTo>
                      <a:pt x="458964" y="-10560"/>
                      <a:pt x="475369" y="14840"/>
                      <a:pt x="403402" y="27011"/>
                    </a:cubicBezTo>
                    <a:cubicBezTo>
                      <a:pt x="331435" y="39182"/>
                      <a:pt x="103364" y="33361"/>
                      <a:pt x="38277" y="6193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9DB57314-8AA7-FAD6-3AEF-AE418B5B94B7}"/>
                  </a:ext>
                </a:extLst>
              </p:cNvPr>
              <p:cNvSpPr/>
              <p:nvPr/>
            </p:nvSpPr>
            <p:spPr>
              <a:xfrm>
                <a:off x="8489893" y="2539980"/>
                <a:ext cx="139265" cy="431816"/>
              </a:xfrm>
              <a:custGeom>
                <a:avLst/>
                <a:gdLst>
                  <a:gd name="connsiteX0" fmla="*/ 66732 w 139265"/>
                  <a:gd name="connsiteY0" fmla="*/ 130195 h 431816"/>
                  <a:gd name="connsiteX1" fmla="*/ 57 w 139265"/>
                  <a:gd name="connsiteY1" fmla="*/ 60345 h 431816"/>
                  <a:gd name="connsiteX2" fmla="*/ 79432 w 139265"/>
                  <a:gd name="connsiteY2" fmla="*/ 20 h 431816"/>
                  <a:gd name="connsiteX3" fmla="*/ 136582 w 139265"/>
                  <a:gd name="connsiteY3" fmla="*/ 66695 h 431816"/>
                  <a:gd name="connsiteX4" fmla="*/ 127057 w 139265"/>
                  <a:gd name="connsiteY4" fmla="*/ 117495 h 431816"/>
                  <a:gd name="connsiteX5" fmla="*/ 101657 w 139265"/>
                  <a:gd name="connsiteY5" fmla="*/ 419120 h 431816"/>
                  <a:gd name="connsiteX6" fmla="*/ 57207 w 139265"/>
                  <a:gd name="connsiteY6" fmla="*/ 361970 h 431816"/>
                  <a:gd name="connsiteX7" fmla="*/ 44507 w 139265"/>
                  <a:gd name="connsiteY7" fmla="*/ 238145 h 431816"/>
                  <a:gd name="connsiteX8" fmla="*/ 69907 w 139265"/>
                  <a:gd name="connsiteY8" fmla="*/ 180995 h 431816"/>
                  <a:gd name="connsiteX9" fmla="*/ 66732 w 139265"/>
                  <a:gd name="connsiteY9" fmla="*/ 130195 h 4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65" h="431816">
                    <a:moveTo>
                      <a:pt x="66732" y="130195"/>
                    </a:moveTo>
                    <a:cubicBezTo>
                      <a:pt x="55090" y="110087"/>
                      <a:pt x="-2060" y="82041"/>
                      <a:pt x="57" y="60345"/>
                    </a:cubicBezTo>
                    <a:cubicBezTo>
                      <a:pt x="2174" y="38649"/>
                      <a:pt x="56678" y="-1038"/>
                      <a:pt x="79432" y="20"/>
                    </a:cubicBezTo>
                    <a:cubicBezTo>
                      <a:pt x="102186" y="1078"/>
                      <a:pt x="128644" y="47116"/>
                      <a:pt x="136582" y="66695"/>
                    </a:cubicBezTo>
                    <a:cubicBezTo>
                      <a:pt x="144520" y="86274"/>
                      <a:pt x="132878" y="58757"/>
                      <a:pt x="127057" y="117495"/>
                    </a:cubicBezTo>
                    <a:cubicBezTo>
                      <a:pt x="121236" y="176233"/>
                      <a:pt x="113299" y="378374"/>
                      <a:pt x="101657" y="419120"/>
                    </a:cubicBezTo>
                    <a:cubicBezTo>
                      <a:pt x="90015" y="459866"/>
                      <a:pt x="66732" y="392132"/>
                      <a:pt x="57207" y="361970"/>
                    </a:cubicBezTo>
                    <a:cubicBezTo>
                      <a:pt x="47682" y="331808"/>
                      <a:pt x="42390" y="268307"/>
                      <a:pt x="44507" y="238145"/>
                    </a:cubicBezTo>
                    <a:cubicBezTo>
                      <a:pt x="46624" y="207983"/>
                      <a:pt x="66203" y="199516"/>
                      <a:pt x="69907" y="180995"/>
                    </a:cubicBezTo>
                    <a:cubicBezTo>
                      <a:pt x="73611" y="162474"/>
                      <a:pt x="78374" y="150303"/>
                      <a:pt x="66732" y="13019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5ED6F53A-6F1C-0AC2-D230-28B2C849132A}"/>
                  </a:ext>
                </a:extLst>
              </p:cNvPr>
              <p:cNvSpPr/>
              <p:nvPr/>
            </p:nvSpPr>
            <p:spPr>
              <a:xfrm>
                <a:off x="8160705" y="2823603"/>
                <a:ext cx="791120" cy="271394"/>
              </a:xfrm>
              <a:custGeom>
                <a:avLst/>
                <a:gdLst>
                  <a:gd name="connsiteX0" fmla="*/ 2220 w 791120"/>
                  <a:gd name="connsiteY0" fmla="*/ 173597 h 271394"/>
                  <a:gd name="connsiteX1" fmla="*/ 94295 w 791120"/>
                  <a:gd name="connsiteY1" fmla="*/ 227572 h 271394"/>
                  <a:gd name="connsiteX2" fmla="*/ 81595 w 791120"/>
                  <a:gd name="connsiteY2" fmla="*/ 268847 h 271394"/>
                  <a:gd name="connsiteX3" fmla="*/ 373695 w 791120"/>
                  <a:gd name="connsiteY3" fmla="*/ 151372 h 271394"/>
                  <a:gd name="connsiteX4" fmla="*/ 767395 w 791120"/>
                  <a:gd name="connsiteY4" fmla="*/ 154547 h 271394"/>
                  <a:gd name="connsiteX5" fmla="*/ 738820 w 791120"/>
                  <a:gd name="connsiteY5" fmla="*/ 129147 h 271394"/>
                  <a:gd name="connsiteX6" fmla="*/ 672145 w 791120"/>
                  <a:gd name="connsiteY6" fmla="*/ 2147 h 271394"/>
                  <a:gd name="connsiteX7" fmla="*/ 678495 w 791120"/>
                  <a:gd name="connsiteY7" fmla="*/ 49772 h 271394"/>
                  <a:gd name="connsiteX8" fmla="*/ 618170 w 791120"/>
                  <a:gd name="connsiteY8" fmla="*/ 56122 h 271394"/>
                  <a:gd name="connsiteX9" fmla="*/ 154620 w 791120"/>
                  <a:gd name="connsiteY9" fmla="*/ 125972 h 271394"/>
                  <a:gd name="connsiteX10" fmla="*/ 202245 w 791120"/>
                  <a:gd name="connsiteY10" fmla="*/ 122797 h 271394"/>
                  <a:gd name="connsiteX11" fmla="*/ 2220 w 791120"/>
                  <a:gd name="connsiteY11" fmla="*/ 173597 h 27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120" h="271394">
                    <a:moveTo>
                      <a:pt x="2220" y="173597"/>
                    </a:moveTo>
                    <a:cubicBezTo>
                      <a:pt x="-15772" y="191059"/>
                      <a:pt x="81066" y="211697"/>
                      <a:pt x="94295" y="227572"/>
                    </a:cubicBezTo>
                    <a:cubicBezTo>
                      <a:pt x="107524" y="243447"/>
                      <a:pt x="35028" y="281547"/>
                      <a:pt x="81595" y="268847"/>
                    </a:cubicBezTo>
                    <a:cubicBezTo>
                      <a:pt x="128162" y="256147"/>
                      <a:pt x="259395" y="170422"/>
                      <a:pt x="373695" y="151372"/>
                    </a:cubicBezTo>
                    <a:cubicBezTo>
                      <a:pt x="487995" y="132322"/>
                      <a:pt x="706541" y="158251"/>
                      <a:pt x="767395" y="154547"/>
                    </a:cubicBezTo>
                    <a:cubicBezTo>
                      <a:pt x="828249" y="150843"/>
                      <a:pt x="754695" y="154547"/>
                      <a:pt x="738820" y="129147"/>
                    </a:cubicBezTo>
                    <a:cubicBezTo>
                      <a:pt x="722945" y="103747"/>
                      <a:pt x="682199" y="15376"/>
                      <a:pt x="672145" y="2147"/>
                    </a:cubicBezTo>
                    <a:cubicBezTo>
                      <a:pt x="662091" y="-11082"/>
                      <a:pt x="687491" y="40776"/>
                      <a:pt x="678495" y="49772"/>
                    </a:cubicBezTo>
                    <a:cubicBezTo>
                      <a:pt x="669499" y="58768"/>
                      <a:pt x="618170" y="56122"/>
                      <a:pt x="618170" y="56122"/>
                    </a:cubicBezTo>
                    <a:lnTo>
                      <a:pt x="154620" y="125972"/>
                    </a:lnTo>
                    <a:cubicBezTo>
                      <a:pt x="85299" y="137084"/>
                      <a:pt x="224470" y="115389"/>
                      <a:pt x="202245" y="122797"/>
                    </a:cubicBezTo>
                    <a:cubicBezTo>
                      <a:pt x="180020" y="130205"/>
                      <a:pt x="20212" y="156135"/>
                      <a:pt x="2220" y="173597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132659C1-5758-63F2-3D64-91203FEE0A5D}"/>
                  </a:ext>
                </a:extLst>
              </p:cNvPr>
              <p:cNvSpPr/>
              <p:nvPr/>
            </p:nvSpPr>
            <p:spPr>
              <a:xfrm>
                <a:off x="8452144" y="2914594"/>
                <a:ext cx="265937" cy="224817"/>
              </a:xfrm>
              <a:custGeom>
                <a:avLst/>
                <a:gdLst>
                  <a:gd name="connsiteX0" fmla="*/ 6056 w 265937"/>
                  <a:gd name="connsiteY0" fmla="*/ 34981 h 224817"/>
                  <a:gd name="connsiteX1" fmla="*/ 82256 w 265937"/>
                  <a:gd name="connsiteY1" fmla="*/ 92131 h 224817"/>
                  <a:gd name="connsiteX2" fmla="*/ 94956 w 265937"/>
                  <a:gd name="connsiteY2" fmla="*/ 222306 h 224817"/>
                  <a:gd name="connsiteX3" fmla="*/ 117181 w 265937"/>
                  <a:gd name="connsiteY3" fmla="*/ 174681 h 224817"/>
                  <a:gd name="connsiteX4" fmla="*/ 158456 w 265937"/>
                  <a:gd name="connsiteY4" fmla="*/ 133406 h 224817"/>
                  <a:gd name="connsiteX5" fmla="*/ 152106 w 265937"/>
                  <a:gd name="connsiteY5" fmla="*/ 34981 h 224817"/>
                  <a:gd name="connsiteX6" fmla="*/ 263231 w 265937"/>
                  <a:gd name="connsiteY6" fmla="*/ 56 h 224817"/>
                  <a:gd name="connsiteX7" fmla="*/ 6056 w 265937"/>
                  <a:gd name="connsiteY7" fmla="*/ 34981 h 22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37" h="224817">
                    <a:moveTo>
                      <a:pt x="6056" y="34981"/>
                    </a:moveTo>
                    <a:cubicBezTo>
                      <a:pt x="-24107" y="50327"/>
                      <a:pt x="67439" y="60910"/>
                      <a:pt x="82256" y="92131"/>
                    </a:cubicBezTo>
                    <a:cubicBezTo>
                      <a:pt x="97073" y="123352"/>
                      <a:pt x="89135" y="208548"/>
                      <a:pt x="94956" y="222306"/>
                    </a:cubicBezTo>
                    <a:cubicBezTo>
                      <a:pt x="100777" y="236064"/>
                      <a:pt x="106598" y="189498"/>
                      <a:pt x="117181" y="174681"/>
                    </a:cubicBezTo>
                    <a:cubicBezTo>
                      <a:pt x="127764" y="159864"/>
                      <a:pt x="152635" y="156689"/>
                      <a:pt x="158456" y="133406"/>
                    </a:cubicBezTo>
                    <a:cubicBezTo>
                      <a:pt x="164277" y="110123"/>
                      <a:pt x="134644" y="57206"/>
                      <a:pt x="152106" y="34981"/>
                    </a:cubicBezTo>
                    <a:cubicBezTo>
                      <a:pt x="169568" y="12756"/>
                      <a:pt x="284927" y="-1002"/>
                      <a:pt x="263231" y="56"/>
                    </a:cubicBezTo>
                    <a:cubicBezTo>
                      <a:pt x="241535" y="1114"/>
                      <a:pt x="36219" y="19635"/>
                      <a:pt x="6056" y="3498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4CC88CDD-0EAA-FD8C-DC62-EC0874C1EF0E}"/>
                  </a:ext>
                </a:extLst>
              </p:cNvPr>
              <p:cNvSpPr/>
              <p:nvPr/>
            </p:nvSpPr>
            <p:spPr>
              <a:xfrm>
                <a:off x="8137262" y="3033957"/>
                <a:ext cx="353295" cy="204606"/>
              </a:xfrm>
              <a:custGeom>
                <a:avLst/>
                <a:gdLst>
                  <a:gd name="connsiteX0" fmla="*/ 314588 w 353295"/>
                  <a:gd name="connsiteY0" fmla="*/ 1343 h 204606"/>
                  <a:gd name="connsiteX1" fmla="*/ 209813 w 353295"/>
                  <a:gd name="connsiteY1" fmla="*/ 121993 h 204606"/>
                  <a:gd name="connsiteX2" fmla="*/ 60588 w 353295"/>
                  <a:gd name="connsiteY2" fmla="*/ 163268 h 204606"/>
                  <a:gd name="connsiteX3" fmla="*/ 79638 w 353295"/>
                  <a:gd name="connsiteY3" fmla="*/ 156918 h 204606"/>
                  <a:gd name="connsiteX4" fmla="*/ 168538 w 353295"/>
                  <a:gd name="connsiteY4" fmla="*/ 96593 h 204606"/>
                  <a:gd name="connsiteX5" fmla="*/ 136788 w 353295"/>
                  <a:gd name="connsiteY5" fmla="*/ 118818 h 204606"/>
                  <a:gd name="connsiteX6" fmla="*/ 263 w 353295"/>
                  <a:gd name="connsiteY6" fmla="*/ 175968 h 204606"/>
                  <a:gd name="connsiteX7" fmla="*/ 105038 w 353295"/>
                  <a:gd name="connsiteY7" fmla="*/ 172793 h 204606"/>
                  <a:gd name="connsiteX8" fmla="*/ 206638 w 353295"/>
                  <a:gd name="connsiteY8" fmla="*/ 204543 h 204606"/>
                  <a:gd name="connsiteX9" fmla="*/ 251088 w 353295"/>
                  <a:gd name="connsiteY9" fmla="*/ 163268 h 204606"/>
                  <a:gd name="connsiteX10" fmla="*/ 343163 w 353295"/>
                  <a:gd name="connsiteY10" fmla="*/ 90243 h 204606"/>
                  <a:gd name="connsiteX11" fmla="*/ 349513 w 353295"/>
                  <a:gd name="connsiteY11" fmla="*/ 58493 h 204606"/>
                  <a:gd name="connsiteX12" fmla="*/ 314588 w 353295"/>
                  <a:gd name="connsiteY12" fmla="*/ 1343 h 20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295" h="204606">
                    <a:moveTo>
                      <a:pt x="314588" y="1343"/>
                    </a:moveTo>
                    <a:cubicBezTo>
                      <a:pt x="291305" y="11926"/>
                      <a:pt x="252146" y="95005"/>
                      <a:pt x="209813" y="121993"/>
                    </a:cubicBezTo>
                    <a:cubicBezTo>
                      <a:pt x="167480" y="148981"/>
                      <a:pt x="60588" y="163268"/>
                      <a:pt x="60588" y="163268"/>
                    </a:cubicBezTo>
                    <a:cubicBezTo>
                      <a:pt x="38892" y="169089"/>
                      <a:pt x="61647" y="168030"/>
                      <a:pt x="79638" y="156918"/>
                    </a:cubicBezTo>
                    <a:cubicBezTo>
                      <a:pt x="97629" y="145806"/>
                      <a:pt x="159013" y="102943"/>
                      <a:pt x="168538" y="96593"/>
                    </a:cubicBezTo>
                    <a:cubicBezTo>
                      <a:pt x="178063" y="90243"/>
                      <a:pt x="164834" y="105589"/>
                      <a:pt x="136788" y="118818"/>
                    </a:cubicBezTo>
                    <a:cubicBezTo>
                      <a:pt x="108742" y="132047"/>
                      <a:pt x="5555" y="166972"/>
                      <a:pt x="263" y="175968"/>
                    </a:cubicBezTo>
                    <a:cubicBezTo>
                      <a:pt x="-5029" y="184964"/>
                      <a:pt x="70642" y="168031"/>
                      <a:pt x="105038" y="172793"/>
                    </a:cubicBezTo>
                    <a:cubicBezTo>
                      <a:pt x="139434" y="177555"/>
                      <a:pt x="182296" y="206131"/>
                      <a:pt x="206638" y="204543"/>
                    </a:cubicBezTo>
                    <a:cubicBezTo>
                      <a:pt x="230980" y="202956"/>
                      <a:pt x="228334" y="182318"/>
                      <a:pt x="251088" y="163268"/>
                    </a:cubicBezTo>
                    <a:cubicBezTo>
                      <a:pt x="273842" y="144218"/>
                      <a:pt x="326759" y="107706"/>
                      <a:pt x="343163" y="90243"/>
                    </a:cubicBezTo>
                    <a:cubicBezTo>
                      <a:pt x="359567" y="72781"/>
                      <a:pt x="351630" y="71193"/>
                      <a:pt x="349513" y="58493"/>
                    </a:cubicBezTo>
                    <a:cubicBezTo>
                      <a:pt x="347396" y="45793"/>
                      <a:pt x="337871" y="-9240"/>
                      <a:pt x="314588" y="134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D525585E-A97B-7371-7EA7-EA05E76BFB08}"/>
                  </a:ext>
                </a:extLst>
              </p:cNvPr>
              <p:cNvSpPr/>
              <p:nvPr/>
            </p:nvSpPr>
            <p:spPr>
              <a:xfrm>
                <a:off x="8543925" y="2986780"/>
                <a:ext cx="233578" cy="155620"/>
              </a:xfrm>
              <a:custGeom>
                <a:avLst/>
                <a:gdLst>
                  <a:gd name="connsiteX0" fmla="*/ 47625 w 233578"/>
                  <a:gd name="connsiteY0" fmla="*/ 23120 h 155620"/>
                  <a:gd name="connsiteX1" fmla="*/ 228600 w 233578"/>
                  <a:gd name="connsiteY1" fmla="*/ 895 h 155620"/>
                  <a:gd name="connsiteX2" fmla="*/ 180975 w 233578"/>
                  <a:gd name="connsiteY2" fmla="*/ 10420 h 155620"/>
                  <a:gd name="connsiteX3" fmla="*/ 161925 w 233578"/>
                  <a:gd name="connsiteY3" fmla="*/ 64395 h 155620"/>
                  <a:gd name="connsiteX4" fmla="*/ 28575 w 233578"/>
                  <a:gd name="connsiteY4" fmla="*/ 146945 h 155620"/>
                  <a:gd name="connsiteX5" fmla="*/ 0 w 233578"/>
                  <a:gd name="connsiteY5" fmla="*/ 140595 h 155620"/>
                  <a:gd name="connsiteX6" fmla="*/ 47625 w 233578"/>
                  <a:gd name="connsiteY6" fmla="*/ 23120 h 15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578" h="155620">
                    <a:moveTo>
                      <a:pt x="47625" y="23120"/>
                    </a:moveTo>
                    <a:cubicBezTo>
                      <a:pt x="85725" y="-163"/>
                      <a:pt x="206375" y="3012"/>
                      <a:pt x="228600" y="895"/>
                    </a:cubicBezTo>
                    <a:cubicBezTo>
                      <a:pt x="250825" y="-1222"/>
                      <a:pt x="192087" y="-163"/>
                      <a:pt x="180975" y="10420"/>
                    </a:cubicBezTo>
                    <a:cubicBezTo>
                      <a:pt x="169863" y="21003"/>
                      <a:pt x="187325" y="41641"/>
                      <a:pt x="161925" y="64395"/>
                    </a:cubicBezTo>
                    <a:cubicBezTo>
                      <a:pt x="136525" y="87149"/>
                      <a:pt x="55562" y="134245"/>
                      <a:pt x="28575" y="146945"/>
                    </a:cubicBezTo>
                    <a:cubicBezTo>
                      <a:pt x="1588" y="159645"/>
                      <a:pt x="0" y="159116"/>
                      <a:pt x="0" y="140595"/>
                    </a:cubicBezTo>
                    <a:cubicBezTo>
                      <a:pt x="0" y="122074"/>
                      <a:pt x="9525" y="46403"/>
                      <a:pt x="47625" y="2312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BA2BD564-87F7-7CD3-7D9A-CCFE43B2AB20}"/>
                  </a:ext>
                </a:extLst>
              </p:cNvPr>
              <p:cNvSpPr/>
              <p:nvPr/>
            </p:nvSpPr>
            <p:spPr>
              <a:xfrm>
                <a:off x="8442318" y="2953295"/>
                <a:ext cx="388400" cy="339193"/>
              </a:xfrm>
              <a:custGeom>
                <a:avLst/>
                <a:gdLst>
                  <a:gd name="connsiteX0" fmla="*/ 7 w 388400"/>
                  <a:gd name="connsiteY0" fmla="*/ 148680 h 339193"/>
                  <a:gd name="connsiteX1" fmla="*/ 307982 w 388400"/>
                  <a:gd name="connsiteY1" fmla="*/ 234405 h 339193"/>
                  <a:gd name="connsiteX2" fmla="*/ 301632 w 388400"/>
                  <a:gd name="connsiteY2" fmla="*/ 209005 h 339193"/>
                  <a:gd name="connsiteX3" fmla="*/ 307982 w 388400"/>
                  <a:gd name="connsiteY3" fmla="*/ 15330 h 339193"/>
                  <a:gd name="connsiteX4" fmla="*/ 307982 w 388400"/>
                  <a:gd name="connsiteY4" fmla="*/ 43905 h 339193"/>
                  <a:gd name="connsiteX5" fmla="*/ 368307 w 388400"/>
                  <a:gd name="connsiteY5" fmla="*/ 294730 h 339193"/>
                  <a:gd name="connsiteX6" fmla="*/ 384182 w 388400"/>
                  <a:gd name="connsiteY6" fmla="*/ 339180 h 339193"/>
                  <a:gd name="connsiteX7" fmla="*/ 298457 w 388400"/>
                  <a:gd name="connsiteY7" fmla="*/ 297905 h 339193"/>
                  <a:gd name="connsiteX8" fmla="*/ 7 w 388400"/>
                  <a:gd name="connsiteY8" fmla="*/ 148680 h 33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400" h="339193">
                    <a:moveTo>
                      <a:pt x="7" y="148680"/>
                    </a:moveTo>
                    <a:cubicBezTo>
                      <a:pt x="1595" y="138097"/>
                      <a:pt x="257711" y="224351"/>
                      <a:pt x="307982" y="234405"/>
                    </a:cubicBezTo>
                    <a:cubicBezTo>
                      <a:pt x="358253" y="244459"/>
                      <a:pt x="301632" y="245517"/>
                      <a:pt x="301632" y="209005"/>
                    </a:cubicBezTo>
                    <a:cubicBezTo>
                      <a:pt x="301632" y="172493"/>
                      <a:pt x="306924" y="42847"/>
                      <a:pt x="307982" y="15330"/>
                    </a:cubicBezTo>
                    <a:cubicBezTo>
                      <a:pt x="309040" y="-12187"/>
                      <a:pt x="297928" y="-2662"/>
                      <a:pt x="307982" y="43905"/>
                    </a:cubicBezTo>
                    <a:cubicBezTo>
                      <a:pt x="318036" y="90472"/>
                      <a:pt x="355607" y="245518"/>
                      <a:pt x="368307" y="294730"/>
                    </a:cubicBezTo>
                    <a:cubicBezTo>
                      <a:pt x="381007" y="343942"/>
                      <a:pt x="395824" y="338651"/>
                      <a:pt x="384182" y="339180"/>
                    </a:cubicBezTo>
                    <a:cubicBezTo>
                      <a:pt x="372540" y="339709"/>
                      <a:pt x="363015" y="324892"/>
                      <a:pt x="298457" y="297905"/>
                    </a:cubicBezTo>
                    <a:cubicBezTo>
                      <a:pt x="233899" y="270918"/>
                      <a:pt x="-1581" y="159263"/>
                      <a:pt x="7" y="14868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02" name="グループ化 1101">
              <a:extLst>
                <a:ext uri="{FF2B5EF4-FFF2-40B4-BE49-F238E27FC236}">
                  <a16:creationId xmlns:a16="http://schemas.microsoft.com/office/drawing/2014/main" id="{FE305B02-2E01-8EEA-58A8-E9B354FFCBD3}"/>
                </a:ext>
              </a:extLst>
            </p:cNvPr>
            <p:cNvGrpSpPr/>
            <p:nvPr/>
          </p:nvGrpSpPr>
          <p:grpSpPr>
            <a:xfrm>
              <a:off x="6879172" y="5148091"/>
              <a:ext cx="1363465" cy="1381872"/>
              <a:chOff x="9010627" y="2573769"/>
              <a:chExt cx="699166" cy="708605"/>
            </a:xfrm>
            <a:grpFill/>
          </p:grpSpPr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23A5D753-90D0-B199-5E7D-2E6B0D4DC8D7}"/>
                  </a:ext>
                </a:extLst>
              </p:cNvPr>
              <p:cNvSpPr/>
              <p:nvPr/>
            </p:nvSpPr>
            <p:spPr>
              <a:xfrm>
                <a:off x="9211509" y="2580724"/>
                <a:ext cx="186543" cy="701650"/>
              </a:xfrm>
              <a:custGeom>
                <a:avLst/>
                <a:gdLst>
                  <a:gd name="connsiteX0" fmla="*/ 30916 w 186543"/>
                  <a:gd name="connsiteY0" fmla="*/ 22776 h 701650"/>
                  <a:gd name="connsiteX1" fmla="*/ 2341 w 186543"/>
                  <a:gd name="connsiteY1" fmla="*/ 356151 h 701650"/>
                  <a:gd name="connsiteX2" fmla="*/ 103941 w 186543"/>
                  <a:gd name="connsiteY2" fmla="*/ 676826 h 701650"/>
                  <a:gd name="connsiteX3" fmla="*/ 100766 w 186543"/>
                  <a:gd name="connsiteY3" fmla="*/ 645076 h 701650"/>
                  <a:gd name="connsiteX4" fmla="*/ 69016 w 186543"/>
                  <a:gd name="connsiteY4" fmla="*/ 365676 h 701650"/>
                  <a:gd name="connsiteX5" fmla="*/ 164266 w 186543"/>
                  <a:gd name="connsiteY5" fmla="*/ 105326 h 701650"/>
                  <a:gd name="connsiteX6" fmla="*/ 186491 w 186543"/>
                  <a:gd name="connsiteY6" fmla="*/ 79926 h 701650"/>
                  <a:gd name="connsiteX7" fmla="*/ 161091 w 186543"/>
                  <a:gd name="connsiteY7" fmla="*/ 551 h 701650"/>
                  <a:gd name="connsiteX8" fmla="*/ 11866 w 186543"/>
                  <a:gd name="connsiteY8" fmla="*/ 124376 h 701650"/>
                  <a:gd name="connsiteX9" fmla="*/ 30916 w 186543"/>
                  <a:gd name="connsiteY9" fmla="*/ 22776 h 7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543" h="701650">
                    <a:moveTo>
                      <a:pt x="30916" y="22776"/>
                    </a:moveTo>
                    <a:cubicBezTo>
                      <a:pt x="29329" y="61405"/>
                      <a:pt x="-9830" y="247143"/>
                      <a:pt x="2341" y="356151"/>
                    </a:cubicBezTo>
                    <a:cubicBezTo>
                      <a:pt x="14512" y="465159"/>
                      <a:pt x="87537" y="628672"/>
                      <a:pt x="103941" y="676826"/>
                    </a:cubicBezTo>
                    <a:cubicBezTo>
                      <a:pt x="120345" y="724980"/>
                      <a:pt x="106587" y="696934"/>
                      <a:pt x="100766" y="645076"/>
                    </a:cubicBezTo>
                    <a:cubicBezTo>
                      <a:pt x="94945" y="593218"/>
                      <a:pt x="58433" y="455634"/>
                      <a:pt x="69016" y="365676"/>
                    </a:cubicBezTo>
                    <a:cubicBezTo>
                      <a:pt x="79599" y="275718"/>
                      <a:pt x="144687" y="152951"/>
                      <a:pt x="164266" y="105326"/>
                    </a:cubicBezTo>
                    <a:cubicBezTo>
                      <a:pt x="183845" y="57701"/>
                      <a:pt x="187020" y="97388"/>
                      <a:pt x="186491" y="79926"/>
                    </a:cubicBezTo>
                    <a:cubicBezTo>
                      <a:pt x="185962" y="62464"/>
                      <a:pt x="190195" y="-6857"/>
                      <a:pt x="161091" y="551"/>
                    </a:cubicBezTo>
                    <a:cubicBezTo>
                      <a:pt x="131987" y="7959"/>
                      <a:pt x="33562" y="119084"/>
                      <a:pt x="11866" y="124376"/>
                    </a:cubicBezTo>
                    <a:cubicBezTo>
                      <a:pt x="-9830" y="129668"/>
                      <a:pt x="32503" y="-15853"/>
                      <a:pt x="30916" y="2277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1BCBB56D-12C5-3493-BDC8-A9EBAE5E00D2}"/>
                  </a:ext>
                </a:extLst>
              </p:cNvPr>
              <p:cNvSpPr/>
              <p:nvPr/>
            </p:nvSpPr>
            <p:spPr>
              <a:xfrm>
                <a:off x="9010627" y="2608238"/>
                <a:ext cx="699166" cy="593632"/>
              </a:xfrm>
              <a:custGeom>
                <a:avLst/>
                <a:gdLst>
                  <a:gd name="connsiteX0" fmla="*/ 23 w 699166"/>
                  <a:gd name="connsiteY0" fmla="*/ 331812 h 593632"/>
                  <a:gd name="connsiteX1" fmla="*/ 60348 w 699166"/>
                  <a:gd name="connsiteY1" fmla="*/ 427062 h 593632"/>
                  <a:gd name="connsiteX2" fmla="*/ 355623 w 699166"/>
                  <a:gd name="connsiteY2" fmla="*/ 192112 h 593632"/>
                  <a:gd name="connsiteX3" fmla="*/ 203223 w 699166"/>
                  <a:gd name="connsiteY3" fmla="*/ 360387 h 593632"/>
                  <a:gd name="connsiteX4" fmla="*/ 120673 w 699166"/>
                  <a:gd name="connsiteY4" fmla="*/ 493737 h 593632"/>
                  <a:gd name="connsiteX5" fmla="*/ 158773 w 699166"/>
                  <a:gd name="connsiteY5" fmla="*/ 563587 h 593632"/>
                  <a:gd name="connsiteX6" fmla="*/ 301648 w 699166"/>
                  <a:gd name="connsiteY6" fmla="*/ 420712 h 593632"/>
                  <a:gd name="connsiteX7" fmla="*/ 558823 w 699166"/>
                  <a:gd name="connsiteY7" fmla="*/ 131787 h 593632"/>
                  <a:gd name="connsiteX8" fmla="*/ 492148 w 699166"/>
                  <a:gd name="connsiteY8" fmla="*/ 220687 h 593632"/>
                  <a:gd name="connsiteX9" fmla="*/ 536598 w 699166"/>
                  <a:gd name="connsiteY9" fmla="*/ 439762 h 593632"/>
                  <a:gd name="connsiteX10" fmla="*/ 688998 w 699166"/>
                  <a:gd name="connsiteY10" fmla="*/ 592162 h 593632"/>
                  <a:gd name="connsiteX11" fmla="*/ 682648 w 699166"/>
                  <a:gd name="connsiteY11" fmla="*/ 512787 h 593632"/>
                  <a:gd name="connsiteX12" fmla="*/ 663598 w 699166"/>
                  <a:gd name="connsiteY12" fmla="*/ 442937 h 593632"/>
                  <a:gd name="connsiteX13" fmla="*/ 635023 w 699166"/>
                  <a:gd name="connsiteY13" fmla="*/ 293712 h 593632"/>
                  <a:gd name="connsiteX14" fmla="*/ 650898 w 699166"/>
                  <a:gd name="connsiteY14" fmla="*/ 119087 h 593632"/>
                  <a:gd name="connsiteX15" fmla="*/ 619148 w 699166"/>
                  <a:gd name="connsiteY15" fmla="*/ 430237 h 593632"/>
                  <a:gd name="connsiteX16" fmla="*/ 561998 w 699166"/>
                  <a:gd name="connsiteY16" fmla="*/ 242912 h 593632"/>
                  <a:gd name="connsiteX17" fmla="*/ 609623 w 699166"/>
                  <a:gd name="connsiteY17" fmla="*/ 17487 h 593632"/>
                  <a:gd name="connsiteX18" fmla="*/ 552473 w 699166"/>
                  <a:gd name="connsiteY18" fmla="*/ 36537 h 593632"/>
                  <a:gd name="connsiteX19" fmla="*/ 419123 w 699166"/>
                  <a:gd name="connsiteY19" fmla="*/ 207987 h 593632"/>
                  <a:gd name="connsiteX20" fmla="*/ 222273 w 699166"/>
                  <a:gd name="connsiteY20" fmla="*/ 392137 h 593632"/>
                  <a:gd name="connsiteX21" fmla="*/ 266723 w 699166"/>
                  <a:gd name="connsiteY21" fmla="*/ 271487 h 593632"/>
                  <a:gd name="connsiteX22" fmla="*/ 368323 w 699166"/>
                  <a:gd name="connsiteY22" fmla="*/ 141312 h 593632"/>
                  <a:gd name="connsiteX23" fmla="*/ 165123 w 699166"/>
                  <a:gd name="connsiteY23" fmla="*/ 195287 h 593632"/>
                  <a:gd name="connsiteX24" fmla="*/ 53998 w 699166"/>
                  <a:gd name="connsiteY24" fmla="*/ 290537 h 593632"/>
                  <a:gd name="connsiteX25" fmla="*/ 23 w 699166"/>
                  <a:gd name="connsiteY25" fmla="*/ 331812 h 59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99166" h="593632">
                    <a:moveTo>
                      <a:pt x="23" y="331812"/>
                    </a:moveTo>
                    <a:cubicBezTo>
                      <a:pt x="1081" y="354566"/>
                      <a:pt x="1081" y="450345"/>
                      <a:pt x="60348" y="427062"/>
                    </a:cubicBezTo>
                    <a:cubicBezTo>
                      <a:pt x="119615" y="403779"/>
                      <a:pt x="331811" y="203224"/>
                      <a:pt x="355623" y="192112"/>
                    </a:cubicBezTo>
                    <a:cubicBezTo>
                      <a:pt x="379436" y="180999"/>
                      <a:pt x="242381" y="310116"/>
                      <a:pt x="203223" y="360387"/>
                    </a:cubicBezTo>
                    <a:cubicBezTo>
                      <a:pt x="164065" y="410658"/>
                      <a:pt x="128081" y="459870"/>
                      <a:pt x="120673" y="493737"/>
                    </a:cubicBezTo>
                    <a:cubicBezTo>
                      <a:pt x="113265" y="527604"/>
                      <a:pt x="128611" y="575758"/>
                      <a:pt x="158773" y="563587"/>
                    </a:cubicBezTo>
                    <a:cubicBezTo>
                      <a:pt x="188935" y="551416"/>
                      <a:pt x="234973" y="492679"/>
                      <a:pt x="301648" y="420712"/>
                    </a:cubicBezTo>
                    <a:cubicBezTo>
                      <a:pt x="368323" y="348745"/>
                      <a:pt x="527073" y="165124"/>
                      <a:pt x="558823" y="131787"/>
                    </a:cubicBezTo>
                    <a:cubicBezTo>
                      <a:pt x="590573" y="98450"/>
                      <a:pt x="495852" y="169358"/>
                      <a:pt x="492148" y="220687"/>
                    </a:cubicBezTo>
                    <a:cubicBezTo>
                      <a:pt x="488444" y="272016"/>
                      <a:pt x="503790" y="377850"/>
                      <a:pt x="536598" y="439762"/>
                    </a:cubicBezTo>
                    <a:cubicBezTo>
                      <a:pt x="569406" y="501674"/>
                      <a:pt x="664656" y="579991"/>
                      <a:pt x="688998" y="592162"/>
                    </a:cubicBezTo>
                    <a:cubicBezTo>
                      <a:pt x="713340" y="604333"/>
                      <a:pt x="686881" y="537658"/>
                      <a:pt x="682648" y="512787"/>
                    </a:cubicBezTo>
                    <a:cubicBezTo>
                      <a:pt x="678415" y="487916"/>
                      <a:pt x="671535" y="479449"/>
                      <a:pt x="663598" y="442937"/>
                    </a:cubicBezTo>
                    <a:cubicBezTo>
                      <a:pt x="655661" y="406425"/>
                      <a:pt x="637140" y="347687"/>
                      <a:pt x="635023" y="293712"/>
                    </a:cubicBezTo>
                    <a:cubicBezTo>
                      <a:pt x="632906" y="239737"/>
                      <a:pt x="653544" y="96333"/>
                      <a:pt x="650898" y="119087"/>
                    </a:cubicBezTo>
                    <a:cubicBezTo>
                      <a:pt x="648252" y="141841"/>
                      <a:pt x="633965" y="409600"/>
                      <a:pt x="619148" y="430237"/>
                    </a:cubicBezTo>
                    <a:cubicBezTo>
                      <a:pt x="604331" y="450874"/>
                      <a:pt x="563586" y="311704"/>
                      <a:pt x="561998" y="242912"/>
                    </a:cubicBezTo>
                    <a:cubicBezTo>
                      <a:pt x="560410" y="174120"/>
                      <a:pt x="611211" y="51883"/>
                      <a:pt x="609623" y="17487"/>
                    </a:cubicBezTo>
                    <a:cubicBezTo>
                      <a:pt x="608036" y="-16909"/>
                      <a:pt x="584223" y="4787"/>
                      <a:pt x="552473" y="36537"/>
                    </a:cubicBezTo>
                    <a:cubicBezTo>
                      <a:pt x="520723" y="68287"/>
                      <a:pt x="474156" y="148720"/>
                      <a:pt x="419123" y="207987"/>
                    </a:cubicBezTo>
                    <a:cubicBezTo>
                      <a:pt x="364090" y="267254"/>
                      <a:pt x="247673" y="381554"/>
                      <a:pt x="222273" y="392137"/>
                    </a:cubicBezTo>
                    <a:cubicBezTo>
                      <a:pt x="196873" y="402720"/>
                      <a:pt x="242381" y="313291"/>
                      <a:pt x="266723" y="271487"/>
                    </a:cubicBezTo>
                    <a:cubicBezTo>
                      <a:pt x="291065" y="229683"/>
                      <a:pt x="385256" y="154012"/>
                      <a:pt x="368323" y="141312"/>
                    </a:cubicBezTo>
                    <a:cubicBezTo>
                      <a:pt x="351390" y="128612"/>
                      <a:pt x="217510" y="170416"/>
                      <a:pt x="165123" y="195287"/>
                    </a:cubicBezTo>
                    <a:cubicBezTo>
                      <a:pt x="112736" y="220158"/>
                      <a:pt x="74106" y="266195"/>
                      <a:pt x="53998" y="290537"/>
                    </a:cubicBezTo>
                    <a:cubicBezTo>
                      <a:pt x="33890" y="314879"/>
                      <a:pt x="-1035" y="309058"/>
                      <a:pt x="23" y="33181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9F52F87E-6231-A34D-1CED-D36311EE9D66}"/>
                  </a:ext>
                </a:extLst>
              </p:cNvPr>
              <p:cNvSpPr/>
              <p:nvPr/>
            </p:nvSpPr>
            <p:spPr>
              <a:xfrm>
                <a:off x="9234385" y="2573769"/>
                <a:ext cx="157265" cy="155824"/>
              </a:xfrm>
              <a:custGeom>
                <a:avLst/>
                <a:gdLst>
                  <a:gd name="connsiteX0" fmla="*/ 11215 w 157265"/>
                  <a:gd name="connsiteY0" fmla="*/ 48781 h 155824"/>
                  <a:gd name="connsiteX1" fmla="*/ 87415 w 157265"/>
                  <a:gd name="connsiteY1" fmla="*/ 1156 h 155824"/>
                  <a:gd name="connsiteX2" fmla="*/ 157265 w 157265"/>
                  <a:gd name="connsiteY2" fmla="*/ 93231 h 155824"/>
                  <a:gd name="connsiteX3" fmla="*/ 87415 w 157265"/>
                  <a:gd name="connsiteY3" fmla="*/ 121806 h 155824"/>
                  <a:gd name="connsiteX4" fmla="*/ 8040 w 157265"/>
                  <a:gd name="connsiteY4" fmla="*/ 153556 h 155824"/>
                  <a:gd name="connsiteX5" fmla="*/ 11215 w 157265"/>
                  <a:gd name="connsiteY5" fmla="*/ 48781 h 15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65" h="155824">
                    <a:moveTo>
                      <a:pt x="11215" y="48781"/>
                    </a:moveTo>
                    <a:cubicBezTo>
                      <a:pt x="24444" y="23381"/>
                      <a:pt x="63073" y="-6252"/>
                      <a:pt x="87415" y="1156"/>
                    </a:cubicBezTo>
                    <a:cubicBezTo>
                      <a:pt x="111757" y="8564"/>
                      <a:pt x="157265" y="73123"/>
                      <a:pt x="157265" y="93231"/>
                    </a:cubicBezTo>
                    <a:cubicBezTo>
                      <a:pt x="157265" y="113339"/>
                      <a:pt x="87415" y="121806"/>
                      <a:pt x="87415" y="121806"/>
                    </a:cubicBezTo>
                    <a:cubicBezTo>
                      <a:pt x="62544" y="131860"/>
                      <a:pt x="20211" y="164669"/>
                      <a:pt x="8040" y="153556"/>
                    </a:cubicBezTo>
                    <a:cubicBezTo>
                      <a:pt x="-4131" y="142443"/>
                      <a:pt x="-2014" y="74181"/>
                      <a:pt x="11215" y="4878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4209A489-406F-0FBF-1F91-B37E56995095}"/>
                </a:ext>
              </a:extLst>
            </p:cNvPr>
            <p:cNvSpPr/>
            <p:nvPr/>
          </p:nvSpPr>
          <p:spPr>
            <a:xfrm>
              <a:off x="8089767" y="6385836"/>
              <a:ext cx="360911" cy="472164"/>
            </a:xfrm>
            <a:custGeom>
              <a:avLst/>
              <a:gdLst>
                <a:gd name="connsiteX0" fmla="*/ 61218 w 185070"/>
                <a:gd name="connsiteY0" fmla="*/ 9803 h 242119"/>
                <a:gd name="connsiteX1" fmla="*/ 893 w 185070"/>
                <a:gd name="connsiteY1" fmla="*/ 136803 h 242119"/>
                <a:gd name="connsiteX2" fmla="*/ 32643 w 185070"/>
                <a:gd name="connsiteY2" fmla="*/ 228878 h 242119"/>
                <a:gd name="connsiteX3" fmla="*/ 131068 w 185070"/>
                <a:gd name="connsiteY3" fmla="*/ 235228 h 242119"/>
                <a:gd name="connsiteX4" fmla="*/ 185043 w 185070"/>
                <a:gd name="connsiteY4" fmla="*/ 168553 h 242119"/>
                <a:gd name="connsiteX5" fmla="*/ 124718 w 185070"/>
                <a:gd name="connsiteY5" fmla="*/ 41553 h 242119"/>
                <a:gd name="connsiteX6" fmla="*/ 105668 w 185070"/>
                <a:gd name="connsiteY6" fmla="*/ 66953 h 242119"/>
                <a:gd name="connsiteX7" fmla="*/ 131068 w 185070"/>
                <a:gd name="connsiteY7" fmla="*/ 155853 h 242119"/>
                <a:gd name="connsiteX8" fmla="*/ 58043 w 185070"/>
                <a:gd name="connsiteY8" fmla="*/ 155853 h 242119"/>
                <a:gd name="connsiteX9" fmla="*/ 80268 w 185070"/>
                <a:gd name="connsiteY9" fmla="*/ 92353 h 242119"/>
                <a:gd name="connsiteX10" fmla="*/ 127893 w 185070"/>
                <a:gd name="connsiteY10" fmla="*/ 278 h 242119"/>
                <a:gd name="connsiteX11" fmla="*/ 32643 w 185070"/>
                <a:gd name="connsiteY11" fmla="*/ 124103 h 242119"/>
                <a:gd name="connsiteX12" fmla="*/ 61218 w 185070"/>
                <a:gd name="connsiteY12" fmla="*/ 9803 h 24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070" h="242119">
                  <a:moveTo>
                    <a:pt x="61218" y="9803"/>
                  </a:moveTo>
                  <a:cubicBezTo>
                    <a:pt x="55926" y="11920"/>
                    <a:pt x="5655" y="100291"/>
                    <a:pt x="893" y="136803"/>
                  </a:cubicBezTo>
                  <a:cubicBezTo>
                    <a:pt x="-3870" y="173316"/>
                    <a:pt x="10947" y="212474"/>
                    <a:pt x="32643" y="228878"/>
                  </a:cubicBezTo>
                  <a:cubicBezTo>
                    <a:pt x="54339" y="245282"/>
                    <a:pt x="105668" y="245282"/>
                    <a:pt x="131068" y="235228"/>
                  </a:cubicBezTo>
                  <a:cubicBezTo>
                    <a:pt x="156468" y="225174"/>
                    <a:pt x="186101" y="200832"/>
                    <a:pt x="185043" y="168553"/>
                  </a:cubicBezTo>
                  <a:cubicBezTo>
                    <a:pt x="183985" y="136274"/>
                    <a:pt x="137947" y="58486"/>
                    <a:pt x="124718" y="41553"/>
                  </a:cubicBezTo>
                  <a:cubicBezTo>
                    <a:pt x="111489" y="24620"/>
                    <a:pt x="104610" y="47903"/>
                    <a:pt x="105668" y="66953"/>
                  </a:cubicBezTo>
                  <a:cubicBezTo>
                    <a:pt x="106726" y="86003"/>
                    <a:pt x="139006" y="141036"/>
                    <a:pt x="131068" y="155853"/>
                  </a:cubicBezTo>
                  <a:cubicBezTo>
                    <a:pt x="123131" y="170670"/>
                    <a:pt x="66510" y="166436"/>
                    <a:pt x="58043" y="155853"/>
                  </a:cubicBezTo>
                  <a:cubicBezTo>
                    <a:pt x="49576" y="145270"/>
                    <a:pt x="68626" y="118282"/>
                    <a:pt x="80268" y="92353"/>
                  </a:cubicBezTo>
                  <a:cubicBezTo>
                    <a:pt x="91910" y="66424"/>
                    <a:pt x="135830" y="-5014"/>
                    <a:pt x="127893" y="278"/>
                  </a:cubicBezTo>
                  <a:cubicBezTo>
                    <a:pt x="119956" y="5570"/>
                    <a:pt x="43226" y="119341"/>
                    <a:pt x="32643" y="124103"/>
                  </a:cubicBezTo>
                  <a:cubicBezTo>
                    <a:pt x="22060" y="128866"/>
                    <a:pt x="66510" y="7686"/>
                    <a:pt x="61218" y="9803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363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4590-0AF6-4248-9FFD-CA1B609E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 hidden="1">
            <a:extLst>
              <a:ext uri="{FF2B5EF4-FFF2-40B4-BE49-F238E27FC236}">
                <a16:creationId xmlns:a16="http://schemas.microsoft.com/office/drawing/2014/main" id="{F53DE726-9FF8-091E-E0AF-7C3E63AA8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0" name="グループ化 1089">
            <a:extLst>
              <a:ext uri="{FF2B5EF4-FFF2-40B4-BE49-F238E27FC236}">
                <a16:creationId xmlns:a16="http://schemas.microsoft.com/office/drawing/2014/main" id="{B51BE6C1-6911-49C1-1503-D718223BF386}"/>
              </a:ext>
            </a:extLst>
          </p:cNvPr>
          <p:cNvGrpSpPr/>
          <p:nvPr/>
        </p:nvGrpSpPr>
        <p:grpSpPr>
          <a:xfrm>
            <a:off x="11623" y="353792"/>
            <a:ext cx="10385523" cy="6280992"/>
            <a:chOff x="869856" y="-25457"/>
            <a:chExt cx="11343979" cy="6860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4B335CF1-88D4-16D7-EFD8-3A71BE2A0AD1}"/>
                </a:ext>
              </a:extLst>
            </p:cNvPr>
            <p:cNvSpPr/>
            <p:nvPr/>
          </p:nvSpPr>
          <p:spPr>
            <a:xfrm>
              <a:off x="2740188" y="809625"/>
              <a:ext cx="447565" cy="446904"/>
            </a:xfrm>
            <a:custGeom>
              <a:avLst/>
              <a:gdLst>
                <a:gd name="connsiteX0" fmla="*/ 31587 w 447565"/>
                <a:gd name="connsiteY0" fmla="*/ 0 h 446904"/>
                <a:gd name="connsiteX1" fmla="*/ 314162 w 447565"/>
                <a:gd name="connsiteY1" fmla="*/ 158750 h 446904"/>
                <a:gd name="connsiteX2" fmla="*/ 101437 w 447565"/>
                <a:gd name="connsiteY2" fmla="*/ 231775 h 446904"/>
                <a:gd name="connsiteX3" fmla="*/ 266537 w 447565"/>
                <a:gd name="connsiteY3" fmla="*/ 231775 h 446904"/>
                <a:gd name="connsiteX4" fmla="*/ 130012 w 447565"/>
                <a:gd name="connsiteY4" fmla="*/ 266700 h 446904"/>
                <a:gd name="connsiteX5" fmla="*/ 22062 w 447565"/>
                <a:gd name="connsiteY5" fmla="*/ 444500 h 446904"/>
                <a:gd name="connsiteX6" fmla="*/ 31587 w 447565"/>
                <a:gd name="connsiteY6" fmla="*/ 355600 h 446904"/>
                <a:gd name="connsiteX7" fmla="*/ 345912 w 447565"/>
                <a:gd name="connsiteY7" fmla="*/ 161925 h 446904"/>
                <a:gd name="connsiteX8" fmla="*/ 447512 w 447565"/>
                <a:gd name="connsiteY8" fmla="*/ 139700 h 446904"/>
                <a:gd name="connsiteX9" fmla="*/ 336387 w 447565"/>
                <a:gd name="connsiteY9" fmla="*/ 139700 h 446904"/>
                <a:gd name="connsiteX10" fmla="*/ 47462 w 447565"/>
                <a:gd name="connsiteY10" fmla="*/ 120650 h 446904"/>
                <a:gd name="connsiteX11" fmla="*/ 247487 w 447565"/>
                <a:gd name="connsiteY11" fmla="*/ 104775 h 4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565" h="446904">
                  <a:moveTo>
                    <a:pt x="31587" y="0"/>
                  </a:moveTo>
                  <a:cubicBezTo>
                    <a:pt x="167053" y="60060"/>
                    <a:pt x="302520" y="120121"/>
                    <a:pt x="314162" y="158750"/>
                  </a:cubicBezTo>
                  <a:cubicBezTo>
                    <a:pt x="325804" y="197379"/>
                    <a:pt x="109374" y="219604"/>
                    <a:pt x="101437" y="231775"/>
                  </a:cubicBezTo>
                  <a:cubicBezTo>
                    <a:pt x="93500" y="243946"/>
                    <a:pt x="261775" y="225954"/>
                    <a:pt x="266537" y="231775"/>
                  </a:cubicBezTo>
                  <a:cubicBezTo>
                    <a:pt x="271299" y="237596"/>
                    <a:pt x="170758" y="231246"/>
                    <a:pt x="130012" y="266700"/>
                  </a:cubicBezTo>
                  <a:cubicBezTo>
                    <a:pt x="89266" y="302154"/>
                    <a:pt x="38466" y="429683"/>
                    <a:pt x="22062" y="444500"/>
                  </a:cubicBezTo>
                  <a:cubicBezTo>
                    <a:pt x="5658" y="459317"/>
                    <a:pt x="-22388" y="402696"/>
                    <a:pt x="31587" y="355600"/>
                  </a:cubicBezTo>
                  <a:cubicBezTo>
                    <a:pt x="85562" y="308504"/>
                    <a:pt x="276591" y="197908"/>
                    <a:pt x="345912" y="161925"/>
                  </a:cubicBezTo>
                  <a:cubicBezTo>
                    <a:pt x="415233" y="125942"/>
                    <a:pt x="449099" y="143404"/>
                    <a:pt x="447512" y="139700"/>
                  </a:cubicBezTo>
                  <a:cubicBezTo>
                    <a:pt x="445925" y="135996"/>
                    <a:pt x="403062" y="142875"/>
                    <a:pt x="336387" y="139700"/>
                  </a:cubicBezTo>
                  <a:cubicBezTo>
                    <a:pt x="269712" y="136525"/>
                    <a:pt x="62279" y="126471"/>
                    <a:pt x="47462" y="120650"/>
                  </a:cubicBezTo>
                  <a:cubicBezTo>
                    <a:pt x="32645" y="114829"/>
                    <a:pt x="140066" y="109802"/>
                    <a:pt x="247487" y="10477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60474AC6-4CE2-C067-A37D-D9FE5E90AD44}"/>
                </a:ext>
              </a:extLst>
            </p:cNvPr>
            <p:cNvSpPr/>
            <p:nvPr/>
          </p:nvSpPr>
          <p:spPr>
            <a:xfrm>
              <a:off x="2320925" y="857897"/>
              <a:ext cx="1147215" cy="780814"/>
            </a:xfrm>
            <a:custGeom>
              <a:avLst/>
              <a:gdLst>
                <a:gd name="connsiteX0" fmla="*/ 0 w 1147215"/>
                <a:gd name="connsiteY0" fmla="*/ 104128 h 780814"/>
                <a:gd name="connsiteX1" fmla="*/ 457200 w 1147215"/>
                <a:gd name="connsiteY1" fmla="*/ 2528 h 780814"/>
                <a:gd name="connsiteX2" fmla="*/ 301625 w 1147215"/>
                <a:gd name="connsiteY2" fmla="*/ 37453 h 780814"/>
                <a:gd name="connsiteX3" fmla="*/ 568325 w 1147215"/>
                <a:gd name="connsiteY3" fmla="*/ 110478 h 780814"/>
                <a:gd name="connsiteX4" fmla="*/ 361950 w 1147215"/>
                <a:gd name="connsiteY4" fmla="*/ 193028 h 780814"/>
                <a:gd name="connsiteX5" fmla="*/ 596900 w 1147215"/>
                <a:gd name="connsiteY5" fmla="*/ 304153 h 780814"/>
                <a:gd name="connsiteX6" fmla="*/ 403225 w 1147215"/>
                <a:gd name="connsiteY6" fmla="*/ 361303 h 780814"/>
                <a:gd name="connsiteX7" fmla="*/ 762000 w 1147215"/>
                <a:gd name="connsiteY7" fmla="*/ 535928 h 780814"/>
                <a:gd name="connsiteX8" fmla="*/ 549275 w 1147215"/>
                <a:gd name="connsiteY8" fmla="*/ 507353 h 780814"/>
                <a:gd name="connsiteX9" fmla="*/ 1146175 w 1147215"/>
                <a:gd name="connsiteY9" fmla="*/ 780403 h 780814"/>
                <a:gd name="connsiteX10" fmla="*/ 704850 w 1147215"/>
                <a:gd name="connsiteY10" fmla="*/ 574028 h 780814"/>
                <a:gd name="connsiteX11" fmla="*/ 60325 w 1147215"/>
                <a:gd name="connsiteY11" fmla="*/ 288278 h 780814"/>
                <a:gd name="connsiteX12" fmla="*/ 596900 w 1147215"/>
                <a:gd name="connsiteY12" fmla="*/ 415278 h 780814"/>
                <a:gd name="connsiteX13" fmla="*/ 450850 w 1147215"/>
                <a:gd name="connsiteY13" fmla="*/ 291453 h 780814"/>
                <a:gd name="connsiteX14" fmla="*/ 196850 w 1147215"/>
                <a:gd name="connsiteY14" fmla="*/ 116828 h 780814"/>
                <a:gd name="connsiteX15" fmla="*/ 438150 w 1147215"/>
                <a:gd name="connsiteY15" fmla="*/ 266053 h 780814"/>
                <a:gd name="connsiteX16" fmla="*/ 190500 w 1147215"/>
                <a:gd name="connsiteY16" fmla="*/ 113653 h 780814"/>
                <a:gd name="connsiteX17" fmla="*/ 358775 w 1147215"/>
                <a:gd name="connsiteY17" fmla="*/ 104128 h 780814"/>
                <a:gd name="connsiteX18" fmla="*/ 209550 w 1147215"/>
                <a:gd name="connsiteY18" fmla="*/ 110478 h 78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7215" h="780814">
                  <a:moveTo>
                    <a:pt x="0" y="104128"/>
                  </a:moveTo>
                  <a:lnTo>
                    <a:pt x="457200" y="2528"/>
                  </a:lnTo>
                  <a:cubicBezTo>
                    <a:pt x="507471" y="-8584"/>
                    <a:pt x="283104" y="19461"/>
                    <a:pt x="301625" y="37453"/>
                  </a:cubicBezTo>
                  <a:cubicBezTo>
                    <a:pt x="320146" y="55445"/>
                    <a:pt x="558271" y="84549"/>
                    <a:pt x="568325" y="110478"/>
                  </a:cubicBezTo>
                  <a:cubicBezTo>
                    <a:pt x="578379" y="136407"/>
                    <a:pt x="357188" y="160749"/>
                    <a:pt x="361950" y="193028"/>
                  </a:cubicBezTo>
                  <a:cubicBezTo>
                    <a:pt x="366713" y="225307"/>
                    <a:pt x="590021" y="276107"/>
                    <a:pt x="596900" y="304153"/>
                  </a:cubicBezTo>
                  <a:cubicBezTo>
                    <a:pt x="603779" y="332199"/>
                    <a:pt x="375708" y="322674"/>
                    <a:pt x="403225" y="361303"/>
                  </a:cubicBezTo>
                  <a:cubicBezTo>
                    <a:pt x="430742" y="399932"/>
                    <a:pt x="737658" y="511586"/>
                    <a:pt x="762000" y="535928"/>
                  </a:cubicBezTo>
                  <a:cubicBezTo>
                    <a:pt x="786342" y="560270"/>
                    <a:pt x="485246" y="466607"/>
                    <a:pt x="549275" y="507353"/>
                  </a:cubicBezTo>
                  <a:cubicBezTo>
                    <a:pt x="613304" y="548099"/>
                    <a:pt x="1120246" y="769291"/>
                    <a:pt x="1146175" y="780403"/>
                  </a:cubicBezTo>
                  <a:cubicBezTo>
                    <a:pt x="1172104" y="791516"/>
                    <a:pt x="704850" y="574028"/>
                    <a:pt x="704850" y="574028"/>
                  </a:cubicBezTo>
                  <a:cubicBezTo>
                    <a:pt x="523875" y="492007"/>
                    <a:pt x="78317" y="314736"/>
                    <a:pt x="60325" y="288278"/>
                  </a:cubicBezTo>
                  <a:cubicBezTo>
                    <a:pt x="42333" y="261820"/>
                    <a:pt x="531813" y="414749"/>
                    <a:pt x="596900" y="415278"/>
                  </a:cubicBezTo>
                  <a:cubicBezTo>
                    <a:pt x="661987" y="415807"/>
                    <a:pt x="517525" y="341195"/>
                    <a:pt x="450850" y="291453"/>
                  </a:cubicBezTo>
                  <a:cubicBezTo>
                    <a:pt x="384175" y="241711"/>
                    <a:pt x="198967" y="121061"/>
                    <a:pt x="196850" y="116828"/>
                  </a:cubicBezTo>
                  <a:cubicBezTo>
                    <a:pt x="194733" y="112595"/>
                    <a:pt x="439208" y="266582"/>
                    <a:pt x="438150" y="266053"/>
                  </a:cubicBezTo>
                  <a:cubicBezTo>
                    <a:pt x="437092" y="265524"/>
                    <a:pt x="203729" y="140641"/>
                    <a:pt x="190500" y="113653"/>
                  </a:cubicBezTo>
                  <a:cubicBezTo>
                    <a:pt x="177271" y="86665"/>
                    <a:pt x="355600" y="104657"/>
                    <a:pt x="358775" y="104128"/>
                  </a:cubicBezTo>
                  <a:cubicBezTo>
                    <a:pt x="361950" y="103599"/>
                    <a:pt x="285750" y="107038"/>
                    <a:pt x="209550" y="11047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96CE7B44-95FB-05CC-3DFD-E34959B2CAD1}"/>
                </a:ext>
              </a:extLst>
            </p:cNvPr>
            <p:cNvSpPr/>
            <p:nvPr/>
          </p:nvSpPr>
          <p:spPr>
            <a:xfrm>
              <a:off x="2126606" y="631825"/>
              <a:ext cx="477764" cy="617510"/>
            </a:xfrm>
            <a:custGeom>
              <a:avLst/>
              <a:gdLst>
                <a:gd name="connsiteX0" fmla="*/ 26044 w 477764"/>
                <a:gd name="connsiteY0" fmla="*/ 0 h 617510"/>
                <a:gd name="connsiteX1" fmla="*/ 137169 w 477764"/>
                <a:gd name="connsiteY1" fmla="*/ 431800 h 617510"/>
                <a:gd name="connsiteX2" fmla="*/ 10169 w 477764"/>
                <a:gd name="connsiteY2" fmla="*/ 333375 h 617510"/>
                <a:gd name="connsiteX3" fmla="*/ 461019 w 477764"/>
                <a:gd name="connsiteY3" fmla="*/ 584200 h 617510"/>
                <a:gd name="connsiteX4" fmla="*/ 318144 w 477764"/>
                <a:gd name="connsiteY4" fmla="*/ 536575 h 617510"/>
                <a:gd name="connsiteX5" fmla="*/ 184794 w 477764"/>
                <a:gd name="connsiteY5" fmla="*/ 615950 h 617510"/>
                <a:gd name="connsiteX6" fmla="*/ 476894 w 477764"/>
                <a:gd name="connsiteY6" fmla="*/ 450850 h 617510"/>
                <a:gd name="connsiteX7" fmla="*/ 270519 w 477764"/>
                <a:gd name="connsiteY7" fmla="*/ 336550 h 617510"/>
                <a:gd name="connsiteX8" fmla="*/ 146694 w 477764"/>
                <a:gd name="connsiteY8" fmla="*/ 60325 h 617510"/>
                <a:gd name="connsiteX9" fmla="*/ 121294 w 477764"/>
                <a:gd name="connsiteY9" fmla="*/ 254000 h 617510"/>
                <a:gd name="connsiteX10" fmla="*/ 57794 w 477764"/>
                <a:gd name="connsiteY10" fmla="*/ 161925 h 617510"/>
                <a:gd name="connsiteX11" fmla="*/ 105419 w 477764"/>
                <a:gd name="connsiteY11" fmla="*/ 73025 h 6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64" h="617510">
                  <a:moveTo>
                    <a:pt x="26044" y="0"/>
                  </a:moveTo>
                  <a:cubicBezTo>
                    <a:pt x="82929" y="188119"/>
                    <a:pt x="139815" y="376238"/>
                    <a:pt x="137169" y="431800"/>
                  </a:cubicBezTo>
                  <a:cubicBezTo>
                    <a:pt x="134523" y="487362"/>
                    <a:pt x="-43806" y="307975"/>
                    <a:pt x="10169" y="333375"/>
                  </a:cubicBezTo>
                  <a:cubicBezTo>
                    <a:pt x="64144" y="358775"/>
                    <a:pt x="409690" y="550333"/>
                    <a:pt x="461019" y="584200"/>
                  </a:cubicBezTo>
                  <a:cubicBezTo>
                    <a:pt x="512348" y="618067"/>
                    <a:pt x="364182" y="531283"/>
                    <a:pt x="318144" y="536575"/>
                  </a:cubicBezTo>
                  <a:cubicBezTo>
                    <a:pt x="272107" y="541867"/>
                    <a:pt x="158336" y="630237"/>
                    <a:pt x="184794" y="615950"/>
                  </a:cubicBezTo>
                  <a:cubicBezTo>
                    <a:pt x="211252" y="601663"/>
                    <a:pt x="462607" y="497417"/>
                    <a:pt x="476894" y="450850"/>
                  </a:cubicBezTo>
                  <a:cubicBezTo>
                    <a:pt x="491182" y="404283"/>
                    <a:pt x="325552" y="401638"/>
                    <a:pt x="270519" y="336550"/>
                  </a:cubicBezTo>
                  <a:cubicBezTo>
                    <a:pt x="215486" y="271463"/>
                    <a:pt x="171565" y="74083"/>
                    <a:pt x="146694" y="60325"/>
                  </a:cubicBezTo>
                  <a:cubicBezTo>
                    <a:pt x="121823" y="46567"/>
                    <a:pt x="136111" y="237067"/>
                    <a:pt x="121294" y="254000"/>
                  </a:cubicBezTo>
                  <a:cubicBezTo>
                    <a:pt x="106477" y="270933"/>
                    <a:pt x="60440" y="192087"/>
                    <a:pt x="57794" y="161925"/>
                  </a:cubicBezTo>
                  <a:cubicBezTo>
                    <a:pt x="55148" y="131763"/>
                    <a:pt x="80283" y="102394"/>
                    <a:pt x="105419" y="730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23B76CDF-D6B5-5D53-28D3-91317B30BB08}"/>
                </a:ext>
              </a:extLst>
            </p:cNvPr>
            <p:cNvSpPr/>
            <p:nvPr/>
          </p:nvSpPr>
          <p:spPr>
            <a:xfrm>
              <a:off x="945655" y="1047750"/>
              <a:ext cx="1356220" cy="1411790"/>
            </a:xfrm>
            <a:custGeom>
              <a:avLst/>
              <a:gdLst>
                <a:gd name="connsiteX0" fmla="*/ 1356220 w 1356220"/>
                <a:gd name="connsiteY0" fmla="*/ 0 h 1411790"/>
                <a:gd name="connsiteX1" fmla="*/ 787895 w 1356220"/>
                <a:gd name="connsiteY1" fmla="*/ 384175 h 1411790"/>
                <a:gd name="connsiteX2" fmla="*/ 867270 w 1356220"/>
                <a:gd name="connsiteY2" fmla="*/ 349250 h 1411790"/>
                <a:gd name="connsiteX3" fmla="*/ 635495 w 1356220"/>
                <a:gd name="connsiteY3" fmla="*/ 650875 h 1411790"/>
                <a:gd name="connsiteX4" fmla="*/ 683120 w 1356220"/>
                <a:gd name="connsiteY4" fmla="*/ 625475 h 1411790"/>
                <a:gd name="connsiteX5" fmla="*/ 257670 w 1356220"/>
                <a:gd name="connsiteY5" fmla="*/ 1143000 h 1411790"/>
                <a:gd name="connsiteX6" fmla="*/ 248145 w 1356220"/>
                <a:gd name="connsiteY6" fmla="*/ 1155700 h 1411790"/>
                <a:gd name="connsiteX7" fmla="*/ 327520 w 1356220"/>
                <a:gd name="connsiteY7" fmla="*/ 1117600 h 1411790"/>
                <a:gd name="connsiteX8" fmla="*/ 76695 w 1356220"/>
                <a:gd name="connsiteY8" fmla="*/ 1330325 h 1411790"/>
                <a:gd name="connsiteX9" fmla="*/ 3670 w 1356220"/>
                <a:gd name="connsiteY9" fmla="*/ 1409700 h 1411790"/>
                <a:gd name="connsiteX10" fmla="*/ 168770 w 1356220"/>
                <a:gd name="connsiteY10" fmla="*/ 1257300 h 1411790"/>
                <a:gd name="connsiteX11" fmla="*/ 667245 w 1356220"/>
                <a:gd name="connsiteY11" fmla="*/ 752475 h 1411790"/>
                <a:gd name="connsiteX12" fmla="*/ 584695 w 1356220"/>
                <a:gd name="connsiteY12" fmla="*/ 790575 h 1411790"/>
                <a:gd name="connsiteX13" fmla="*/ 1032370 w 1356220"/>
                <a:gd name="connsiteY13" fmla="*/ 263525 h 141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6220" h="1411790">
                  <a:moveTo>
                    <a:pt x="1356220" y="0"/>
                  </a:moveTo>
                  <a:lnTo>
                    <a:pt x="787895" y="384175"/>
                  </a:lnTo>
                  <a:cubicBezTo>
                    <a:pt x="706403" y="442383"/>
                    <a:pt x="892670" y="304800"/>
                    <a:pt x="867270" y="349250"/>
                  </a:cubicBezTo>
                  <a:cubicBezTo>
                    <a:pt x="841870" y="393700"/>
                    <a:pt x="666187" y="604838"/>
                    <a:pt x="635495" y="650875"/>
                  </a:cubicBezTo>
                  <a:cubicBezTo>
                    <a:pt x="604803" y="696912"/>
                    <a:pt x="746091" y="543454"/>
                    <a:pt x="683120" y="625475"/>
                  </a:cubicBezTo>
                  <a:cubicBezTo>
                    <a:pt x="620149" y="707496"/>
                    <a:pt x="257670" y="1143000"/>
                    <a:pt x="257670" y="1143000"/>
                  </a:cubicBezTo>
                  <a:cubicBezTo>
                    <a:pt x="185174" y="1231371"/>
                    <a:pt x="236503" y="1159933"/>
                    <a:pt x="248145" y="1155700"/>
                  </a:cubicBezTo>
                  <a:cubicBezTo>
                    <a:pt x="259787" y="1151467"/>
                    <a:pt x="356095" y="1088496"/>
                    <a:pt x="327520" y="1117600"/>
                  </a:cubicBezTo>
                  <a:cubicBezTo>
                    <a:pt x="298945" y="1146704"/>
                    <a:pt x="130670" y="1281642"/>
                    <a:pt x="76695" y="1330325"/>
                  </a:cubicBezTo>
                  <a:cubicBezTo>
                    <a:pt x="22720" y="1379008"/>
                    <a:pt x="-11676" y="1421871"/>
                    <a:pt x="3670" y="1409700"/>
                  </a:cubicBezTo>
                  <a:cubicBezTo>
                    <a:pt x="19016" y="1397529"/>
                    <a:pt x="58174" y="1366837"/>
                    <a:pt x="168770" y="1257300"/>
                  </a:cubicBezTo>
                  <a:cubicBezTo>
                    <a:pt x="279366" y="1147763"/>
                    <a:pt x="597924" y="830262"/>
                    <a:pt x="667245" y="752475"/>
                  </a:cubicBezTo>
                  <a:cubicBezTo>
                    <a:pt x="736566" y="674688"/>
                    <a:pt x="523841" y="872067"/>
                    <a:pt x="584695" y="790575"/>
                  </a:cubicBezTo>
                  <a:cubicBezTo>
                    <a:pt x="645549" y="709083"/>
                    <a:pt x="838959" y="486304"/>
                    <a:pt x="1032370" y="2635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907933AE-CC53-0607-8853-98F92FC5EDE4}"/>
                </a:ext>
              </a:extLst>
            </p:cNvPr>
            <p:cNvSpPr/>
            <p:nvPr/>
          </p:nvSpPr>
          <p:spPr>
            <a:xfrm>
              <a:off x="1302791" y="1314450"/>
              <a:ext cx="935584" cy="1016673"/>
            </a:xfrm>
            <a:custGeom>
              <a:avLst/>
              <a:gdLst>
                <a:gd name="connsiteX0" fmla="*/ 935584 w 935584"/>
                <a:gd name="connsiteY0" fmla="*/ 0 h 1016673"/>
                <a:gd name="connsiteX1" fmla="*/ 827634 w 935584"/>
                <a:gd name="connsiteY1" fmla="*/ 146050 h 1016673"/>
                <a:gd name="connsiteX2" fmla="*/ 738734 w 935584"/>
                <a:gd name="connsiteY2" fmla="*/ 184150 h 1016673"/>
                <a:gd name="connsiteX3" fmla="*/ 519659 w 935584"/>
                <a:gd name="connsiteY3" fmla="*/ 184150 h 1016673"/>
                <a:gd name="connsiteX4" fmla="*/ 551409 w 935584"/>
                <a:gd name="connsiteY4" fmla="*/ 180975 h 1016673"/>
                <a:gd name="connsiteX5" fmla="*/ 389484 w 935584"/>
                <a:gd name="connsiteY5" fmla="*/ 501650 h 1016673"/>
                <a:gd name="connsiteX6" fmla="*/ 405359 w 935584"/>
                <a:gd name="connsiteY6" fmla="*/ 527050 h 1016673"/>
                <a:gd name="connsiteX7" fmla="*/ 278359 w 935584"/>
                <a:gd name="connsiteY7" fmla="*/ 663575 h 1016673"/>
                <a:gd name="connsiteX8" fmla="*/ 151359 w 935584"/>
                <a:gd name="connsiteY8" fmla="*/ 809625 h 1016673"/>
                <a:gd name="connsiteX9" fmla="*/ 2134 w 935584"/>
                <a:gd name="connsiteY9" fmla="*/ 1016000 h 1016673"/>
                <a:gd name="connsiteX10" fmla="*/ 71984 w 935584"/>
                <a:gd name="connsiteY10" fmla="*/ 860425 h 1016673"/>
                <a:gd name="connsiteX11" fmla="*/ 192634 w 935584"/>
                <a:gd name="connsiteY11" fmla="*/ 466725 h 101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584" h="1016673">
                  <a:moveTo>
                    <a:pt x="935584" y="0"/>
                  </a:moveTo>
                  <a:cubicBezTo>
                    <a:pt x="898013" y="57679"/>
                    <a:pt x="860442" y="115358"/>
                    <a:pt x="827634" y="146050"/>
                  </a:cubicBezTo>
                  <a:cubicBezTo>
                    <a:pt x="794826" y="176742"/>
                    <a:pt x="790063" y="177800"/>
                    <a:pt x="738734" y="184150"/>
                  </a:cubicBezTo>
                  <a:cubicBezTo>
                    <a:pt x="687405" y="190500"/>
                    <a:pt x="550880" y="184679"/>
                    <a:pt x="519659" y="184150"/>
                  </a:cubicBezTo>
                  <a:cubicBezTo>
                    <a:pt x="488438" y="183621"/>
                    <a:pt x="573105" y="128058"/>
                    <a:pt x="551409" y="180975"/>
                  </a:cubicBezTo>
                  <a:cubicBezTo>
                    <a:pt x="529713" y="233892"/>
                    <a:pt x="413826" y="443971"/>
                    <a:pt x="389484" y="501650"/>
                  </a:cubicBezTo>
                  <a:cubicBezTo>
                    <a:pt x="365142" y="559329"/>
                    <a:pt x="423880" y="500063"/>
                    <a:pt x="405359" y="527050"/>
                  </a:cubicBezTo>
                  <a:cubicBezTo>
                    <a:pt x="386838" y="554037"/>
                    <a:pt x="320692" y="616479"/>
                    <a:pt x="278359" y="663575"/>
                  </a:cubicBezTo>
                  <a:cubicBezTo>
                    <a:pt x="236026" y="710671"/>
                    <a:pt x="197396" y="750888"/>
                    <a:pt x="151359" y="809625"/>
                  </a:cubicBezTo>
                  <a:cubicBezTo>
                    <a:pt x="105322" y="868362"/>
                    <a:pt x="15363" y="1007533"/>
                    <a:pt x="2134" y="1016000"/>
                  </a:cubicBezTo>
                  <a:cubicBezTo>
                    <a:pt x="-11095" y="1024467"/>
                    <a:pt x="40234" y="951971"/>
                    <a:pt x="71984" y="860425"/>
                  </a:cubicBezTo>
                  <a:cubicBezTo>
                    <a:pt x="103734" y="768879"/>
                    <a:pt x="148184" y="617802"/>
                    <a:pt x="192634" y="4667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50FF3B4-5F19-02B9-6DF1-EE774CC224DC}"/>
                </a:ext>
              </a:extLst>
            </p:cNvPr>
            <p:cNvSpPr/>
            <p:nvPr/>
          </p:nvSpPr>
          <p:spPr>
            <a:xfrm>
              <a:off x="1694560" y="1409700"/>
              <a:ext cx="430829" cy="457648"/>
            </a:xfrm>
            <a:custGeom>
              <a:avLst/>
              <a:gdLst>
                <a:gd name="connsiteX0" fmla="*/ 254890 w 430829"/>
                <a:gd name="connsiteY0" fmla="*/ 0 h 457648"/>
                <a:gd name="connsiteX1" fmla="*/ 4065 w 430829"/>
                <a:gd name="connsiteY1" fmla="*/ 447675 h 457648"/>
                <a:gd name="connsiteX2" fmla="*/ 115190 w 430829"/>
                <a:gd name="connsiteY2" fmla="*/ 311150 h 457648"/>
                <a:gd name="connsiteX3" fmla="*/ 318390 w 430829"/>
                <a:gd name="connsiteY3" fmla="*/ 314325 h 457648"/>
                <a:gd name="connsiteX4" fmla="*/ 429515 w 430829"/>
                <a:gd name="connsiteY4" fmla="*/ 165100 h 457648"/>
                <a:gd name="connsiteX5" fmla="*/ 372365 w 430829"/>
                <a:gd name="connsiteY5" fmla="*/ 219075 h 457648"/>
                <a:gd name="connsiteX6" fmla="*/ 267590 w 430829"/>
                <a:gd name="connsiteY6" fmla="*/ 136525 h 457648"/>
                <a:gd name="connsiteX7" fmla="*/ 372365 w 430829"/>
                <a:gd name="connsiteY7" fmla="*/ 165100 h 4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829" h="457648">
                  <a:moveTo>
                    <a:pt x="254890" y="0"/>
                  </a:moveTo>
                  <a:cubicBezTo>
                    <a:pt x="141119" y="197908"/>
                    <a:pt x="27348" y="395817"/>
                    <a:pt x="4065" y="447675"/>
                  </a:cubicBezTo>
                  <a:cubicBezTo>
                    <a:pt x="-19218" y="499533"/>
                    <a:pt x="62803" y="333375"/>
                    <a:pt x="115190" y="311150"/>
                  </a:cubicBezTo>
                  <a:cubicBezTo>
                    <a:pt x="167577" y="288925"/>
                    <a:pt x="266003" y="338667"/>
                    <a:pt x="318390" y="314325"/>
                  </a:cubicBezTo>
                  <a:cubicBezTo>
                    <a:pt x="370777" y="289983"/>
                    <a:pt x="420519" y="180975"/>
                    <a:pt x="429515" y="165100"/>
                  </a:cubicBezTo>
                  <a:cubicBezTo>
                    <a:pt x="438511" y="149225"/>
                    <a:pt x="399352" y="223837"/>
                    <a:pt x="372365" y="219075"/>
                  </a:cubicBezTo>
                  <a:cubicBezTo>
                    <a:pt x="345378" y="214313"/>
                    <a:pt x="267590" y="145521"/>
                    <a:pt x="267590" y="136525"/>
                  </a:cubicBezTo>
                  <a:cubicBezTo>
                    <a:pt x="267590" y="127529"/>
                    <a:pt x="319977" y="146314"/>
                    <a:pt x="372365" y="1651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5502C693-F49C-1BE5-29F4-A53588C965C7}"/>
                </a:ext>
              </a:extLst>
            </p:cNvPr>
            <p:cNvSpPr/>
            <p:nvPr/>
          </p:nvSpPr>
          <p:spPr>
            <a:xfrm>
              <a:off x="1831975" y="1568171"/>
              <a:ext cx="147284" cy="101879"/>
            </a:xfrm>
            <a:custGeom>
              <a:avLst/>
              <a:gdLst>
                <a:gd name="connsiteX0" fmla="*/ 0 w 147284"/>
                <a:gd name="connsiteY0" fmla="*/ 101879 h 101879"/>
                <a:gd name="connsiteX1" fmla="*/ 76200 w 147284"/>
                <a:gd name="connsiteY1" fmla="*/ 9804 h 101879"/>
                <a:gd name="connsiteX2" fmla="*/ 136525 w 147284"/>
                <a:gd name="connsiteY2" fmla="*/ 9804 h 101879"/>
                <a:gd name="connsiteX3" fmla="*/ 142875 w 147284"/>
                <a:gd name="connsiteY3" fmla="*/ 73304 h 101879"/>
                <a:gd name="connsiteX4" fmla="*/ 88900 w 147284"/>
                <a:gd name="connsiteY4" fmla="*/ 63779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4" h="101879">
                  <a:moveTo>
                    <a:pt x="0" y="101879"/>
                  </a:moveTo>
                  <a:cubicBezTo>
                    <a:pt x="26723" y="63514"/>
                    <a:pt x="53446" y="25150"/>
                    <a:pt x="76200" y="9804"/>
                  </a:cubicBezTo>
                  <a:cubicBezTo>
                    <a:pt x="98954" y="-5542"/>
                    <a:pt x="125413" y="-779"/>
                    <a:pt x="136525" y="9804"/>
                  </a:cubicBezTo>
                  <a:cubicBezTo>
                    <a:pt x="147637" y="20387"/>
                    <a:pt x="150813" y="64308"/>
                    <a:pt x="142875" y="73304"/>
                  </a:cubicBezTo>
                  <a:cubicBezTo>
                    <a:pt x="134938" y="82300"/>
                    <a:pt x="111919" y="73039"/>
                    <a:pt x="88900" y="6377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787E2FC8-71E8-ED68-F2C0-4B85F0232A7E}"/>
                </a:ext>
              </a:extLst>
            </p:cNvPr>
            <p:cNvSpPr/>
            <p:nvPr/>
          </p:nvSpPr>
          <p:spPr>
            <a:xfrm>
              <a:off x="869856" y="1898650"/>
              <a:ext cx="739869" cy="947269"/>
            </a:xfrm>
            <a:custGeom>
              <a:avLst/>
              <a:gdLst>
                <a:gd name="connsiteX0" fmla="*/ 9619 w 739869"/>
                <a:gd name="connsiteY0" fmla="*/ 590550 h 947269"/>
                <a:gd name="connsiteX1" fmla="*/ 695419 w 739869"/>
                <a:gd name="connsiteY1" fmla="*/ 358775 h 947269"/>
                <a:gd name="connsiteX2" fmla="*/ 339819 w 739869"/>
                <a:gd name="connsiteY2" fmla="*/ 485775 h 947269"/>
                <a:gd name="connsiteX3" fmla="*/ 447769 w 739869"/>
                <a:gd name="connsiteY3" fmla="*/ 565150 h 947269"/>
                <a:gd name="connsiteX4" fmla="*/ 269969 w 739869"/>
                <a:gd name="connsiteY4" fmla="*/ 711200 h 947269"/>
                <a:gd name="connsiteX5" fmla="*/ 377919 w 739869"/>
                <a:gd name="connsiteY5" fmla="*/ 793750 h 947269"/>
                <a:gd name="connsiteX6" fmla="*/ 469994 w 739869"/>
                <a:gd name="connsiteY6" fmla="*/ 809625 h 947269"/>
                <a:gd name="connsiteX7" fmla="*/ 327119 w 739869"/>
                <a:gd name="connsiteY7" fmla="*/ 917575 h 947269"/>
                <a:gd name="connsiteX8" fmla="*/ 298544 w 739869"/>
                <a:gd name="connsiteY8" fmla="*/ 942975 h 947269"/>
                <a:gd name="connsiteX9" fmla="*/ 222344 w 739869"/>
                <a:gd name="connsiteY9" fmla="*/ 844550 h 947269"/>
                <a:gd name="connsiteX10" fmla="*/ 94 w 739869"/>
                <a:gd name="connsiteY10" fmla="*/ 701675 h 947269"/>
                <a:gd name="connsiteX11" fmla="*/ 250919 w 739869"/>
                <a:gd name="connsiteY11" fmla="*/ 787400 h 947269"/>
                <a:gd name="connsiteX12" fmla="*/ 139794 w 739869"/>
                <a:gd name="connsiteY12" fmla="*/ 676275 h 947269"/>
                <a:gd name="connsiteX13" fmla="*/ 117569 w 739869"/>
                <a:gd name="connsiteY13" fmla="*/ 593725 h 947269"/>
                <a:gd name="connsiteX14" fmla="*/ 739869 w 739869"/>
                <a:gd name="connsiteY14" fmla="*/ 0 h 94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869" h="947269">
                  <a:moveTo>
                    <a:pt x="9619" y="590550"/>
                  </a:moveTo>
                  <a:lnTo>
                    <a:pt x="695419" y="358775"/>
                  </a:lnTo>
                  <a:cubicBezTo>
                    <a:pt x="750452" y="341312"/>
                    <a:pt x="381094" y="451379"/>
                    <a:pt x="339819" y="485775"/>
                  </a:cubicBezTo>
                  <a:cubicBezTo>
                    <a:pt x="298544" y="520171"/>
                    <a:pt x="459411" y="527579"/>
                    <a:pt x="447769" y="565150"/>
                  </a:cubicBezTo>
                  <a:cubicBezTo>
                    <a:pt x="436127" y="602721"/>
                    <a:pt x="281611" y="673100"/>
                    <a:pt x="269969" y="711200"/>
                  </a:cubicBezTo>
                  <a:cubicBezTo>
                    <a:pt x="258327" y="749300"/>
                    <a:pt x="344581" y="777346"/>
                    <a:pt x="377919" y="793750"/>
                  </a:cubicBezTo>
                  <a:cubicBezTo>
                    <a:pt x="411257" y="810154"/>
                    <a:pt x="478461" y="788987"/>
                    <a:pt x="469994" y="809625"/>
                  </a:cubicBezTo>
                  <a:cubicBezTo>
                    <a:pt x="461527" y="830263"/>
                    <a:pt x="355694" y="895350"/>
                    <a:pt x="327119" y="917575"/>
                  </a:cubicBezTo>
                  <a:cubicBezTo>
                    <a:pt x="298544" y="939800"/>
                    <a:pt x="316006" y="955146"/>
                    <a:pt x="298544" y="942975"/>
                  </a:cubicBezTo>
                  <a:cubicBezTo>
                    <a:pt x="281082" y="930804"/>
                    <a:pt x="272086" y="884767"/>
                    <a:pt x="222344" y="844550"/>
                  </a:cubicBezTo>
                  <a:cubicBezTo>
                    <a:pt x="172602" y="804333"/>
                    <a:pt x="-4669" y="711200"/>
                    <a:pt x="94" y="701675"/>
                  </a:cubicBezTo>
                  <a:cubicBezTo>
                    <a:pt x="4857" y="692150"/>
                    <a:pt x="227636" y="791633"/>
                    <a:pt x="250919" y="787400"/>
                  </a:cubicBezTo>
                  <a:cubicBezTo>
                    <a:pt x="274202" y="783167"/>
                    <a:pt x="162019" y="708554"/>
                    <a:pt x="139794" y="676275"/>
                  </a:cubicBezTo>
                  <a:cubicBezTo>
                    <a:pt x="117569" y="643996"/>
                    <a:pt x="17557" y="706438"/>
                    <a:pt x="117569" y="593725"/>
                  </a:cubicBezTo>
                  <a:cubicBezTo>
                    <a:pt x="217582" y="481012"/>
                    <a:pt x="478725" y="240506"/>
                    <a:pt x="739869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A556B09-E394-0C3A-7972-2A895876E5DE}"/>
                </a:ext>
              </a:extLst>
            </p:cNvPr>
            <p:cNvSpPr/>
            <p:nvPr/>
          </p:nvSpPr>
          <p:spPr>
            <a:xfrm>
              <a:off x="2870382" y="942975"/>
              <a:ext cx="1469032" cy="1099236"/>
            </a:xfrm>
            <a:custGeom>
              <a:avLst/>
              <a:gdLst>
                <a:gd name="connsiteX0" fmla="*/ 9343 w 1469032"/>
                <a:gd name="connsiteY0" fmla="*/ 304800 h 1099236"/>
                <a:gd name="connsiteX1" fmla="*/ 60143 w 1469032"/>
                <a:gd name="connsiteY1" fmla="*/ 257175 h 1099236"/>
                <a:gd name="connsiteX2" fmla="*/ 463368 w 1469032"/>
                <a:gd name="connsiteY2" fmla="*/ 22225 h 1099236"/>
                <a:gd name="connsiteX3" fmla="*/ 387168 w 1469032"/>
                <a:gd name="connsiteY3" fmla="*/ 79375 h 1099236"/>
                <a:gd name="connsiteX4" fmla="*/ 663393 w 1469032"/>
                <a:gd name="connsiteY4" fmla="*/ 260350 h 1099236"/>
                <a:gd name="connsiteX5" fmla="*/ 711018 w 1469032"/>
                <a:gd name="connsiteY5" fmla="*/ 123825 h 1099236"/>
                <a:gd name="connsiteX6" fmla="*/ 587193 w 1469032"/>
                <a:gd name="connsiteY6" fmla="*/ 333375 h 1099236"/>
                <a:gd name="connsiteX7" fmla="*/ 790393 w 1469032"/>
                <a:gd name="connsiteY7" fmla="*/ 323850 h 1099236"/>
                <a:gd name="connsiteX8" fmla="*/ 676093 w 1469032"/>
                <a:gd name="connsiteY8" fmla="*/ 396875 h 1099236"/>
                <a:gd name="connsiteX9" fmla="*/ 1053918 w 1469032"/>
                <a:gd name="connsiteY9" fmla="*/ 352425 h 1099236"/>
                <a:gd name="connsiteX10" fmla="*/ 777693 w 1469032"/>
                <a:gd name="connsiteY10" fmla="*/ 444500 h 1099236"/>
                <a:gd name="connsiteX11" fmla="*/ 860243 w 1469032"/>
                <a:gd name="connsiteY11" fmla="*/ 593725 h 1099236"/>
                <a:gd name="connsiteX12" fmla="*/ 987243 w 1469032"/>
                <a:gd name="connsiteY12" fmla="*/ 612775 h 1099236"/>
                <a:gd name="connsiteX13" fmla="*/ 1168218 w 1469032"/>
                <a:gd name="connsiteY13" fmla="*/ 914400 h 1099236"/>
                <a:gd name="connsiteX14" fmla="*/ 1466668 w 1469032"/>
                <a:gd name="connsiteY14" fmla="*/ 1092200 h 1099236"/>
                <a:gd name="connsiteX15" fmla="*/ 993593 w 1469032"/>
                <a:gd name="connsiteY15" fmla="*/ 676275 h 1099236"/>
                <a:gd name="connsiteX16" fmla="*/ 717368 w 1469032"/>
                <a:gd name="connsiteY16" fmla="*/ 612775 h 1099236"/>
                <a:gd name="connsiteX17" fmla="*/ 739593 w 1469032"/>
                <a:gd name="connsiteY17" fmla="*/ 1016000 h 1099236"/>
                <a:gd name="connsiteX18" fmla="*/ 733243 w 1469032"/>
                <a:gd name="connsiteY18" fmla="*/ 479425 h 1099236"/>
                <a:gd name="connsiteX19" fmla="*/ 491943 w 1469032"/>
                <a:gd name="connsiteY19" fmla="*/ 682625 h 1099236"/>
                <a:gd name="connsiteX20" fmla="*/ 517343 w 1469032"/>
                <a:gd name="connsiteY20" fmla="*/ 317500 h 1099236"/>
                <a:gd name="connsiteX21" fmla="*/ 564968 w 1469032"/>
                <a:gd name="connsiteY21" fmla="*/ 203200 h 1099236"/>
                <a:gd name="connsiteX22" fmla="*/ 463368 w 1469032"/>
                <a:gd name="connsiteY22" fmla="*/ 409575 h 1099236"/>
                <a:gd name="connsiteX23" fmla="*/ 288743 w 1469032"/>
                <a:gd name="connsiteY23" fmla="*/ 381000 h 1099236"/>
                <a:gd name="connsiteX24" fmla="*/ 129993 w 1469032"/>
                <a:gd name="connsiteY24" fmla="*/ 381000 h 1099236"/>
                <a:gd name="connsiteX25" fmla="*/ 136343 w 1469032"/>
                <a:gd name="connsiteY25" fmla="*/ 0 h 109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9032" h="1099236">
                  <a:moveTo>
                    <a:pt x="9343" y="304800"/>
                  </a:moveTo>
                  <a:cubicBezTo>
                    <a:pt x="-3093" y="304535"/>
                    <a:pt x="-15528" y="304271"/>
                    <a:pt x="60143" y="257175"/>
                  </a:cubicBezTo>
                  <a:cubicBezTo>
                    <a:pt x="135814" y="210079"/>
                    <a:pt x="408864" y="51858"/>
                    <a:pt x="463368" y="22225"/>
                  </a:cubicBezTo>
                  <a:cubicBezTo>
                    <a:pt x="517872" y="-7408"/>
                    <a:pt x="353831" y="39688"/>
                    <a:pt x="387168" y="79375"/>
                  </a:cubicBezTo>
                  <a:cubicBezTo>
                    <a:pt x="420505" y="119062"/>
                    <a:pt x="609418" y="252942"/>
                    <a:pt x="663393" y="260350"/>
                  </a:cubicBezTo>
                  <a:cubicBezTo>
                    <a:pt x="717368" y="267758"/>
                    <a:pt x="723718" y="111654"/>
                    <a:pt x="711018" y="123825"/>
                  </a:cubicBezTo>
                  <a:cubicBezTo>
                    <a:pt x="698318" y="135996"/>
                    <a:pt x="573964" y="300038"/>
                    <a:pt x="587193" y="333375"/>
                  </a:cubicBezTo>
                  <a:cubicBezTo>
                    <a:pt x="600422" y="366712"/>
                    <a:pt x="775576" y="313267"/>
                    <a:pt x="790393" y="323850"/>
                  </a:cubicBezTo>
                  <a:cubicBezTo>
                    <a:pt x="805210" y="334433"/>
                    <a:pt x="632172" y="392113"/>
                    <a:pt x="676093" y="396875"/>
                  </a:cubicBezTo>
                  <a:cubicBezTo>
                    <a:pt x="720014" y="401637"/>
                    <a:pt x="1036985" y="344488"/>
                    <a:pt x="1053918" y="352425"/>
                  </a:cubicBezTo>
                  <a:cubicBezTo>
                    <a:pt x="1070851" y="360362"/>
                    <a:pt x="809972" y="404283"/>
                    <a:pt x="777693" y="444500"/>
                  </a:cubicBezTo>
                  <a:cubicBezTo>
                    <a:pt x="745414" y="484717"/>
                    <a:pt x="825318" y="565679"/>
                    <a:pt x="860243" y="593725"/>
                  </a:cubicBezTo>
                  <a:cubicBezTo>
                    <a:pt x="895168" y="621771"/>
                    <a:pt x="935914" y="559329"/>
                    <a:pt x="987243" y="612775"/>
                  </a:cubicBezTo>
                  <a:cubicBezTo>
                    <a:pt x="1038572" y="666221"/>
                    <a:pt x="1088314" y="834496"/>
                    <a:pt x="1168218" y="914400"/>
                  </a:cubicBezTo>
                  <a:cubicBezTo>
                    <a:pt x="1248122" y="994304"/>
                    <a:pt x="1495772" y="1131887"/>
                    <a:pt x="1466668" y="1092200"/>
                  </a:cubicBezTo>
                  <a:cubicBezTo>
                    <a:pt x="1437564" y="1052513"/>
                    <a:pt x="1118476" y="756179"/>
                    <a:pt x="993593" y="676275"/>
                  </a:cubicBezTo>
                  <a:cubicBezTo>
                    <a:pt x="868710" y="596371"/>
                    <a:pt x="759701" y="556154"/>
                    <a:pt x="717368" y="612775"/>
                  </a:cubicBezTo>
                  <a:cubicBezTo>
                    <a:pt x="675035" y="669396"/>
                    <a:pt x="736947" y="1038225"/>
                    <a:pt x="739593" y="1016000"/>
                  </a:cubicBezTo>
                  <a:cubicBezTo>
                    <a:pt x="742239" y="993775"/>
                    <a:pt x="774518" y="534988"/>
                    <a:pt x="733243" y="479425"/>
                  </a:cubicBezTo>
                  <a:cubicBezTo>
                    <a:pt x="691968" y="423863"/>
                    <a:pt x="527926" y="709612"/>
                    <a:pt x="491943" y="682625"/>
                  </a:cubicBezTo>
                  <a:cubicBezTo>
                    <a:pt x="455960" y="655638"/>
                    <a:pt x="505172" y="397404"/>
                    <a:pt x="517343" y="317500"/>
                  </a:cubicBezTo>
                  <a:cubicBezTo>
                    <a:pt x="529514" y="237596"/>
                    <a:pt x="573964" y="187854"/>
                    <a:pt x="564968" y="203200"/>
                  </a:cubicBezTo>
                  <a:cubicBezTo>
                    <a:pt x="555972" y="218546"/>
                    <a:pt x="509405" y="379942"/>
                    <a:pt x="463368" y="409575"/>
                  </a:cubicBezTo>
                  <a:cubicBezTo>
                    <a:pt x="417331" y="439208"/>
                    <a:pt x="344306" y="385763"/>
                    <a:pt x="288743" y="381000"/>
                  </a:cubicBezTo>
                  <a:cubicBezTo>
                    <a:pt x="233181" y="376238"/>
                    <a:pt x="155393" y="444500"/>
                    <a:pt x="129993" y="381000"/>
                  </a:cubicBezTo>
                  <a:cubicBezTo>
                    <a:pt x="104593" y="317500"/>
                    <a:pt x="120468" y="158750"/>
                    <a:pt x="136343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C2A1978E-D2E3-41AE-109D-EF30002026E4}"/>
                </a:ext>
              </a:extLst>
            </p:cNvPr>
            <p:cNvSpPr/>
            <p:nvPr/>
          </p:nvSpPr>
          <p:spPr>
            <a:xfrm>
              <a:off x="2051050" y="1066800"/>
              <a:ext cx="605648" cy="361965"/>
            </a:xfrm>
            <a:custGeom>
              <a:avLst/>
              <a:gdLst>
                <a:gd name="connsiteX0" fmla="*/ 0 w 605648"/>
                <a:gd name="connsiteY0" fmla="*/ 0 h 361965"/>
                <a:gd name="connsiteX1" fmla="*/ 384175 w 605648"/>
                <a:gd name="connsiteY1" fmla="*/ 273050 h 361965"/>
                <a:gd name="connsiteX2" fmla="*/ 425450 w 605648"/>
                <a:gd name="connsiteY2" fmla="*/ 152400 h 361965"/>
                <a:gd name="connsiteX3" fmla="*/ 596900 w 605648"/>
                <a:gd name="connsiteY3" fmla="*/ 273050 h 361965"/>
                <a:gd name="connsiteX4" fmla="*/ 549275 w 605648"/>
                <a:gd name="connsiteY4" fmla="*/ 361950 h 361965"/>
                <a:gd name="connsiteX5" fmla="*/ 282575 w 605648"/>
                <a:gd name="connsiteY5" fmla="*/ 279400 h 361965"/>
                <a:gd name="connsiteX6" fmla="*/ 142875 w 605648"/>
                <a:gd name="connsiteY6" fmla="*/ 171450 h 3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648" h="361965">
                  <a:moveTo>
                    <a:pt x="0" y="0"/>
                  </a:moveTo>
                  <a:cubicBezTo>
                    <a:pt x="156633" y="123825"/>
                    <a:pt x="313267" y="247650"/>
                    <a:pt x="384175" y="273050"/>
                  </a:cubicBezTo>
                  <a:cubicBezTo>
                    <a:pt x="455083" y="298450"/>
                    <a:pt x="389996" y="152400"/>
                    <a:pt x="425450" y="152400"/>
                  </a:cubicBezTo>
                  <a:cubicBezTo>
                    <a:pt x="460904" y="152400"/>
                    <a:pt x="576262" y="238125"/>
                    <a:pt x="596900" y="273050"/>
                  </a:cubicBezTo>
                  <a:cubicBezTo>
                    <a:pt x="617538" y="307975"/>
                    <a:pt x="601662" y="360892"/>
                    <a:pt x="549275" y="361950"/>
                  </a:cubicBezTo>
                  <a:cubicBezTo>
                    <a:pt x="496888" y="363008"/>
                    <a:pt x="350308" y="311150"/>
                    <a:pt x="282575" y="279400"/>
                  </a:cubicBezTo>
                  <a:cubicBezTo>
                    <a:pt x="214842" y="247650"/>
                    <a:pt x="178858" y="209550"/>
                    <a:pt x="142875" y="17145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231F8A93-C245-8719-8AFE-3770888914D1}"/>
                </a:ext>
              </a:extLst>
            </p:cNvPr>
            <p:cNvSpPr/>
            <p:nvPr/>
          </p:nvSpPr>
          <p:spPr>
            <a:xfrm>
              <a:off x="1492164" y="1695450"/>
              <a:ext cx="654136" cy="674372"/>
            </a:xfrm>
            <a:custGeom>
              <a:avLst/>
              <a:gdLst>
                <a:gd name="connsiteX0" fmla="*/ 654136 w 654136"/>
                <a:gd name="connsiteY0" fmla="*/ 0 h 674372"/>
                <a:gd name="connsiteX1" fmla="*/ 193761 w 654136"/>
                <a:gd name="connsiteY1" fmla="*/ 504825 h 674372"/>
                <a:gd name="connsiteX2" fmla="*/ 206461 w 654136"/>
                <a:gd name="connsiteY2" fmla="*/ 365125 h 674372"/>
                <a:gd name="connsiteX3" fmla="*/ 12786 w 654136"/>
                <a:gd name="connsiteY3" fmla="*/ 673100 h 674372"/>
                <a:gd name="connsiteX4" fmla="*/ 114386 w 654136"/>
                <a:gd name="connsiteY4" fmla="*/ 476250 h 674372"/>
                <a:gd name="connsiteX5" fmla="*/ 86 w 654136"/>
                <a:gd name="connsiteY5" fmla="*/ 517525 h 674372"/>
                <a:gd name="connsiteX6" fmla="*/ 136611 w 654136"/>
                <a:gd name="connsiteY6" fmla="*/ 355600 h 674372"/>
                <a:gd name="connsiteX7" fmla="*/ 247736 w 654136"/>
                <a:gd name="connsiteY7" fmla="*/ 168275 h 674372"/>
                <a:gd name="connsiteX8" fmla="*/ 498561 w 654136"/>
                <a:gd name="connsiteY8" fmla="*/ 60325 h 67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136" h="674372">
                  <a:moveTo>
                    <a:pt x="654136" y="0"/>
                  </a:moveTo>
                  <a:cubicBezTo>
                    <a:pt x="461254" y="221985"/>
                    <a:pt x="268373" y="443971"/>
                    <a:pt x="193761" y="504825"/>
                  </a:cubicBezTo>
                  <a:cubicBezTo>
                    <a:pt x="119149" y="565679"/>
                    <a:pt x="236623" y="337079"/>
                    <a:pt x="206461" y="365125"/>
                  </a:cubicBezTo>
                  <a:cubicBezTo>
                    <a:pt x="176299" y="393171"/>
                    <a:pt x="28132" y="654579"/>
                    <a:pt x="12786" y="673100"/>
                  </a:cubicBezTo>
                  <a:cubicBezTo>
                    <a:pt x="-2560" y="691621"/>
                    <a:pt x="116503" y="502179"/>
                    <a:pt x="114386" y="476250"/>
                  </a:cubicBezTo>
                  <a:cubicBezTo>
                    <a:pt x="112269" y="450321"/>
                    <a:pt x="-3618" y="537633"/>
                    <a:pt x="86" y="517525"/>
                  </a:cubicBezTo>
                  <a:cubicBezTo>
                    <a:pt x="3790" y="497417"/>
                    <a:pt x="95336" y="413808"/>
                    <a:pt x="136611" y="355600"/>
                  </a:cubicBezTo>
                  <a:cubicBezTo>
                    <a:pt x="177886" y="297392"/>
                    <a:pt x="187411" y="217487"/>
                    <a:pt x="247736" y="168275"/>
                  </a:cubicBezTo>
                  <a:cubicBezTo>
                    <a:pt x="308061" y="119063"/>
                    <a:pt x="403311" y="89694"/>
                    <a:pt x="498561" y="603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9DC2C616-5903-B48A-BE8D-C7788950D842}"/>
                </a:ext>
              </a:extLst>
            </p:cNvPr>
            <p:cNvSpPr/>
            <p:nvPr/>
          </p:nvSpPr>
          <p:spPr>
            <a:xfrm>
              <a:off x="990600" y="2428271"/>
              <a:ext cx="256536" cy="168879"/>
            </a:xfrm>
            <a:custGeom>
              <a:avLst/>
              <a:gdLst>
                <a:gd name="connsiteX0" fmla="*/ 0 w 256536"/>
                <a:gd name="connsiteY0" fmla="*/ 102204 h 168879"/>
                <a:gd name="connsiteX1" fmla="*/ 44450 w 256536"/>
                <a:gd name="connsiteY1" fmla="*/ 67279 h 168879"/>
                <a:gd name="connsiteX2" fmla="*/ 231775 w 256536"/>
                <a:gd name="connsiteY2" fmla="*/ 3779 h 168879"/>
                <a:gd name="connsiteX3" fmla="*/ 247650 w 256536"/>
                <a:gd name="connsiteY3" fmla="*/ 19654 h 168879"/>
                <a:gd name="connsiteX4" fmla="*/ 168275 w 256536"/>
                <a:gd name="connsiteY4" fmla="*/ 121254 h 168879"/>
                <a:gd name="connsiteX5" fmla="*/ 107950 w 256536"/>
                <a:gd name="connsiteY5" fmla="*/ 168879 h 1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36" h="168879">
                  <a:moveTo>
                    <a:pt x="0" y="102204"/>
                  </a:moveTo>
                  <a:cubicBezTo>
                    <a:pt x="2910" y="92943"/>
                    <a:pt x="5821" y="83683"/>
                    <a:pt x="44450" y="67279"/>
                  </a:cubicBezTo>
                  <a:cubicBezTo>
                    <a:pt x="83079" y="50875"/>
                    <a:pt x="197908" y="11716"/>
                    <a:pt x="231775" y="3779"/>
                  </a:cubicBezTo>
                  <a:cubicBezTo>
                    <a:pt x="265642" y="-4159"/>
                    <a:pt x="258233" y="75"/>
                    <a:pt x="247650" y="19654"/>
                  </a:cubicBezTo>
                  <a:cubicBezTo>
                    <a:pt x="237067" y="39233"/>
                    <a:pt x="191558" y="96383"/>
                    <a:pt x="168275" y="121254"/>
                  </a:cubicBezTo>
                  <a:cubicBezTo>
                    <a:pt x="144992" y="146125"/>
                    <a:pt x="126471" y="157502"/>
                    <a:pt x="107950" y="16887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E81496B8-F817-8862-B46F-18ECC8B20FAD}"/>
                </a:ext>
              </a:extLst>
            </p:cNvPr>
            <p:cNvSpPr/>
            <p:nvPr/>
          </p:nvSpPr>
          <p:spPr>
            <a:xfrm>
              <a:off x="1225340" y="2358222"/>
              <a:ext cx="1098760" cy="631144"/>
            </a:xfrm>
            <a:custGeom>
              <a:avLst/>
              <a:gdLst>
                <a:gd name="connsiteX0" fmla="*/ 1098760 w 1098760"/>
                <a:gd name="connsiteY0" fmla="*/ 70653 h 631144"/>
                <a:gd name="connsiteX1" fmla="*/ 457410 w 1098760"/>
                <a:gd name="connsiteY1" fmla="*/ 346878 h 631144"/>
                <a:gd name="connsiteX2" fmla="*/ 682835 w 1098760"/>
                <a:gd name="connsiteY2" fmla="*/ 273853 h 631144"/>
                <a:gd name="connsiteX3" fmla="*/ 412960 w 1098760"/>
                <a:gd name="connsiteY3" fmla="*/ 461178 h 631144"/>
                <a:gd name="connsiteX4" fmla="*/ 292310 w 1098760"/>
                <a:gd name="connsiteY4" fmla="*/ 626278 h 631144"/>
                <a:gd name="connsiteX5" fmla="*/ 184360 w 1098760"/>
                <a:gd name="connsiteY5" fmla="*/ 581828 h 631144"/>
                <a:gd name="connsiteX6" fmla="*/ 12910 w 1098760"/>
                <a:gd name="connsiteY6" fmla="*/ 524678 h 631144"/>
                <a:gd name="connsiteX7" fmla="*/ 73235 w 1098760"/>
                <a:gd name="connsiteY7" fmla="*/ 483403 h 631144"/>
                <a:gd name="connsiteX8" fmla="*/ 555835 w 1098760"/>
                <a:gd name="connsiteY8" fmla="*/ 803 h 631144"/>
                <a:gd name="connsiteX9" fmla="*/ 76410 w 1098760"/>
                <a:gd name="connsiteY9" fmla="*/ 365928 h 631144"/>
                <a:gd name="connsiteX10" fmla="*/ 241510 w 1098760"/>
                <a:gd name="connsiteY10" fmla="*/ 242103 h 6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8760" h="631144">
                  <a:moveTo>
                    <a:pt x="1098760" y="70653"/>
                  </a:moveTo>
                  <a:lnTo>
                    <a:pt x="457410" y="346878"/>
                  </a:lnTo>
                  <a:cubicBezTo>
                    <a:pt x="388089" y="380745"/>
                    <a:pt x="690243" y="254803"/>
                    <a:pt x="682835" y="273853"/>
                  </a:cubicBezTo>
                  <a:cubicBezTo>
                    <a:pt x="675427" y="292903"/>
                    <a:pt x="478047" y="402441"/>
                    <a:pt x="412960" y="461178"/>
                  </a:cubicBezTo>
                  <a:cubicBezTo>
                    <a:pt x="347873" y="519915"/>
                    <a:pt x="330410" y="606170"/>
                    <a:pt x="292310" y="626278"/>
                  </a:cubicBezTo>
                  <a:cubicBezTo>
                    <a:pt x="254210" y="646386"/>
                    <a:pt x="230927" y="598761"/>
                    <a:pt x="184360" y="581828"/>
                  </a:cubicBezTo>
                  <a:cubicBezTo>
                    <a:pt x="137793" y="564895"/>
                    <a:pt x="31431" y="541082"/>
                    <a:pt x="12910" y="524678"/>
                  </a:cubicBezTo>
                  <a:cubicBezTo>
                    <a:pt x="-5611" y="508274"/>
                    <a:pt x="-17252" y="570715"/>
                    <a:pt x="73235" y="483403"/>
                  </a:cubicBezTo>
                  <a:cubicBezTo>
                    <a:pt x="163722" y="396091"/>
                    <a:pt x="555306" y="20382"/>
                    <a:pt x="555835" y="803"/>
                  </a:cubicBezTo>
                  <a:cubicBezTo>
                    <a:pt x="556364" y="-18776"/>
                    <a:pt x="128797" y="325711"/>
                    <a:pt x="76410" y="365928"/>
                  </a:cubicBezTo>
                  <a:cubicBezTo>
                    <a:pt x="24022" y="406145"/>
                    <a:pt x="132766" y="324124"/>
                    <a:pt x="241510" y="242103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45D7AF69-F645-3952-F695-259C05A7FEB3}"/>
                </a:ext>
              </a:extLst>
            </p:cNvPr>
            <p:cNvSpPr/>
            <p:nvPr/>
          </p:nvSpPr>
          <p:spPr>
            <a:xfrm>
              <a:off x="1574800" y="1732551"/>
              <a:ext cx="514858" cy="439149"/>
            </a:xfrm>
            <a:custGeom>
              <a:avLst/>
              <a:gdLst>
                <a:gd name="connsiteX0" fmla="*/ 0 w 514858"/>
                <a:gd name="connsiteY0" fmla="*/ 439149 h 439149"/>
                <a:gd name="connsiteX1" fmla="*/ 492125 w 514858"/>
                <a:gd name="connsiteY1" fmla="*/ 13699 h 439149"/>
                <a:gd name="connsiteX2" fmla="*/ 409575 w 514858"/>
                <a:gd name="connsiteY2" fmla="*/ 127999 h 439149"/>
                <a:gd name="connsiteX3" fmla="*/ 203200 w 514858"/>
                <a:gd name="connsiteY3" fmla="*/ 362949 h 4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858" h="439149">
                  <a:moveTo>
                    <a:pt x="0" y="439149"/>
                  </a:moveTo>
                  <a:cubicBezTo>
                    <a:pt x="211931" y="252353"/>
                    <a:pt x="423863" y="65557"/>
                    <a:pt x="492125" y="13699"/>
                  </a:cubicBezTo>
                  <a:cubicBezTo>
                    <a:pt x="560387" y="-38159"/>
                    <a:pt x="457729" y="69791"/>
                    <a:pt x="409575" y="127999"/>
                  </a:cubicBezTo>
                  <a:cubicBezTo>
                    <a:pt x="361421" y="186207"/>
                    <a:pt x="282310" y="274578"/>
                    <a:pt x="203200" y="36294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C6DC5F60-AEDD-ECE7-313A-76BE585B24AF}"/>
                </a:ext>
              </a:extLst>
            </p:cNvPr>
            <p:cNvSpPr/>
            <p:nvPr/>
          </p:nvSpPr>
          <p:spPr>
            <a:xfrm>
              <a:off x="1619250" y="1289050"/>
              <a:ext cx="873125" cy="1136650"/>
            </a:xfrm>
            <a:custGeom>
              <a:avLst/>
              <a:gdLst>
                <a:gd name="connsiteX0" fmla="*/ 873125 w 873125"/>
                <a:gd name="connsiteY0" fmla="*/ 0 h 1136650"/>
                <a:gd name="connsiteX1" fmla="*/ 635000 w 873125"/>
                <a:gd name="connsiteY1" fmla="*/ 396875 h 1136650"/>
                <a:gd name="connsiteX2" fmla="*/ 679450 w 873125"/>
                <a:gd name="connsiteY2" fmla="*/ 504825 h 1136650"/>
                <a:gd name="connsiteX3" fmla="*/ 755650 w 873125"/>
                <a:gd name="connsiteY3" fmla="*/ 349250 h 1136650"/>
                <a:gd name="connsiteX4" fmla="*/ 619125 w 873125"/>
                <a:gd name="connsiteY4" fmla="*/ 422275 h 1136650"/>
                <a:gd name="connsiteX5" fmla="*/ 600075 w 873125"/>
                <a:gd name="connsiteY5" fmla="*/ 561975 h 1136650"/>
                <a:gd name="connsiteX6" fmla="*/ 358775 w 873125"/>
                <a:gd name="connsiteY6" fmla="*/ 946150 h 1136650"/>
                <a:gd name="connsiteX7" fmla="*/ 209550 w 873125"/>
                <a:gd name="connsiteY7" fmla="*/ 1079500 h 1136650"/>
                <a:gd name="connsiteX8" fmla="*/ 139700 w 873125"/>
                <a:gd name="connsiteY8" fmla="*/ 930275 h 1136650"/>
                <a:gd name="connsiteX9" fmla="*/ 393700 w 873125"/>
                <a:gd name="connsiteY9" fmla="*/ 955675 h 1136650"/>
                <a:gd name="connsiteX10" fmla="*/ 111125 w 873125"/>
                <a:gd name="connsiteY10" fmla="*/ 1098550 h 1136650"/>
                <a:gd name="connsiteX11" fmla="*/ 0 w 873125"/>
                <a:gd name="connsiteY11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125" h="1136650">
                  <a:moveTo>
                    <a:pt x="873125" y="0"/>
                  </a:moveTo>
                  <a:cubicBezTo>
                    <a:pt x="770202" y="156369"/>
                    <a:pt x="667279" y="312738"/>
                    <a:pt x="635000" y="396875"/>
                  </a:cubicBezTo>
                  <a:cubicBezTo>
                    <a:pt x="602721" y="481012"/>
                    <a:pt x="659342" y="512762"/>
                    <a:pt x="679450" y="504825"/>
                  </a:cubicBezTo>
                  <a:cubicBezTo>
                    <a:pt x="699558" y="496888"/>
                    <a:pt x="765704" y="363008"/>
                    <a:pt x="755650" y="349250"/>
                  </a:cubicBezTo>
                  <a:cubicBezTo>
                    <a:pt x="745596" y="335492"/>
                    <a:pt x="645054" y="386821"/>
                    <a:pt x="619125" y="422275"/>
                  </a:cubicBezTo>
                  <a:cubicBezTo>
                    <a:pt x="593196" y="457729"/>
                    <a:pt x="643467" y="474663"/>
                    <a:pt x="600075" y="561975"/>
                  </a:cubicBezTo>
                  <a:cubicBezTo>
                    <a:pt x="556683" y="649287"/>
                    <a:pt x="423862" y="859896"/>
                    <a:pt x="358775" y="946150"/>
                  </a:cubicBezTo>
                  <a:cubicBezTo>
                    <a:pt x="293688" y="1032404"/>
                    <a:pt x="246062" y="1082146"/>
                    <a:pt x="209550" y="1079500"/>
                  </a:cubicBezTo>
                  <a:cubicBezTo>
                    <a:pt x="173038" y="1076854"/>
                    <a:pt x="109008" y="950912"/>
                    <a:pt x="139700" y="930275"/>
                  </a:cubicBezTo>
                  <a:cubicBezTo>
                    <a:pt x="170392" y="909638"/>
                    <a:pt x="398462" y="927629"/>
                    <a:pt x="393700" y="955675"/>
                  </a:cubicBezTo>
                  <a:cubicBezTo>
                    <a:pt x="388938" y="983721"/>
                    <a:pt x="176742" y="1068388"/>
                    <a:pt x="111125" y="1098550"/>
                  </a:cubicBezTo>
                  <a:cubicBezTo>
                    <a:pt x="45508" y="1128712"/>
                    <a:pt x="22754" y="1132681"/>
                    <a:pt x="0" y="113665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C8751D5A-C7CD-9D7D-168B-121AAC406030}"/>
                </a:ext>
              </a:extLst>
            </p:cNvPr>
            <p:cNvSpPr/>
            <p:nvPr/>
          </p:nvSpPr>
          <p:spPr>
            <a:xfrm>
              <a:off x="2402874" y="1377950"/>
              <a:ext cx="252502" cy="904875"/>
            </a:xfrm>
            <a:custGeom>
              <a:avLst/>
              <a:gdLst>
                <a:gd name="connsiteX0" fmla="*/ 73626 w 252502"/>
                <a:gd name="connsiteY0" fmla="*/ 0 h 904875"/>
                <a:gd name="connsiteX1" fmla="*/ 26001 w 252502"/>
                <a:gd name="connsiteY1" fmla="*/ 200025 h 904875"/>
                <a:gd name="connsiteX2" fmla="*/ 54576 w 252502"/>
                <a:gd name="connsiteY2" fmla="*/ 434975 h 904875"/>
                <a:gd name="connsiteX3" fmla="*/ 251426 w 252502"/>
                <a:gd name="connsiteY3" fmla="*/ 514350 h 904875"/>
                <a:gd name="connsiteX4" fmla="*/ 127601 w 252502"/>
                <a:gd name="connsiteY4" fmla="*/ 298450 h 904875"/>
                <a:gd name="connsiteX5" fmla="*/ 601 w 252502"/>
                <a:gd name="connsiteY5" fmla="*/ 498475 h 904875"/>
                <a:gd name="connsiteX6" fmla="*/ 181576 w 252502"/>
                <a:gd name="connsiteY6" fmla="*/ 581025 h 904875"/>
                <a:gd name="connsiteX7" fmla="*/ 108551 w 252502"/>
                <a:gd name="connsiteY7" fmla="*/ 622300 h 904875"/>
                <a:gd name="connsiteX8" fmla="*/ 175226 w 252502"/>
                <a:gd name="connsiteY8" fmla="*/ 644525 h 904875"/>
                <a:gd name="connsiteX9" fmla="*/ 216501 w 252502"/>
                <a:gd name="connsiteY9" fmla="*/ 9048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502" h="904875">
                  <a:moveTo>
                    <a:pt x="73626" y="0"/>
                  </a:moveTo>
                  <a:cubicBezTo>
                    <a:pt x="51401" y="63764"/>
                    <a:pt x="29176" y="127529"/>
                    <a:pt x="26001" y="200025"/>
                  </a:cubicBezTo>
                  <a:cubicBezTo>
                    <a:pt x="22826" y="272521"/>
                    <a:pt x="17005" y="382588"/>
                    <a:pt x="54576" y="434975"/>
                  </a:cubicBezTo>
                  <a:cubicBezTo>
                    <a:pt x="92147" y="487363"/>
                    <a:pt x="239255" y="537104"/>
                    <a:pt x="251426" y="514350"/>
                  </a:cubicBezTo>
                  <a:cubicBezTo>
                    <a:pt x="263597" y="491596"/>
                    <a:pt x="169405" y="301096"/>
                    <a:pt x="127601" y="298450"/>
                  </a:cubicBezTo>
                  <a:cubicBezTo>
                    <a:pt x="85797" y="295804"/>
                    <a:pt x="-8395" y="451379"/>
                    <a:pt x="601" y="498475"/>
                  </a:cubicBezTo>
                  <a:cubicBezTo>
                    <a:pt x="9597" y="545571"/>
                    <a:pt x="163584" y="560388"/>
                    <a:pt x="181576" y="581025"/>
                  </a:cubicBezTo>
                  <a:cubicBezTo>
                    <a:pt x="199568" y="601663"/>
                    <a:pt x="109609" y="611717"/>
                    <a:pt x="108551" y="622300"/>
                  </a:cubicBezTo>
                  <a:cubicBezTo>
                    <a:pt x="107493" y="632883"/>
                    <a:pt x="157234" y="597429"/>
                    <a:pt x="175226" y="644525"/>
                  </a:cubicBezTo>
                  <a:cubicBezTo>
                    <a:pt x="193218" y="691621"/>
                    <a:pt x="204859" y="798248"/>
                    <a:pt x="216501" y="90487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572FE785-89E0-C001-FABE-C3DAD5836344}"/>
                </a:ext>
              </a:extLst>
            </p:cNvPr>
            <p:cNvSpPr/>
            <p:nvPr/>
          </p:nvSpPr>
          <p:spPr>
            <a:xfrm>
              <a:off x="1677184" y="2124075"/>
              <a:ext cx="1545441" cy="487077"/>
            </a:xfrm>
            <a:custGeom>
              <a:avLst/>
              <a:gdLst>
                <a:gd name="connsiteX0" fmla="*/ 221466 w 1545441"/>
                <a:gd name="connsiteY0" fmla="*/ 266700 h 487077"/>
                <a:gd name="connsiteX1" fmla="*/ 265916 w 1545441"/>
                <a:gd name="connsiteY1" fmla="*/ 444500 h 487077"/>
                <a:gd name="connsiteX2" fmla="*/ 170666 w 1545441"/>
                <a:gd name="connsiteY2" fmla="*/ 482600 h 487077"/>
                <a:gd name="connsiteX3" fmla="*/ 53191 w 1545441"/>
                <a:gd name="connsiteY3" fmla="*/ 368300 h 487077"/>
                <a:gd name="connsiteX4" fmla="*/ 1116816 w 1545441"/>
                <a:gd name="connsiteY4" fmla="*/ 136525 h 487077"/>
                <a:gd name="connsiteX5" fmla="*/ 1545441 w 1545441"/>
                <a:gd name="connsiteY5" fmla="*/ 0 h 48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441" h="487077">
                  <a:moveTo>
                    <a:pt x="221466" y="266700"/>
                  </a:moveTo>
                  <a:cubicBezTo>
                    <a:pt x="247924" y="337608"/>
                    <a:pt x="274383" y="408517"/>
                    <a:pt x="265916" y="444500"/>
                  </a:cubicBezTo>
                  <a:cubicBezTo>
                    <a:pt x="257449" y="480483"/>
                    <a:pt x="206120" y="495300"/>
                    <a:pt x="170666" y="482600"/>
                  </a:cubicBezTo>
                  <a:cubicBezTo>
                    <a:pt x="135212" y="469900"/>
                    <a:pt x="-104501" y="425979"/>
                    <a:pt x="53191" y="368300"/>
                  </a:cubicBezTo>
                  <a:cubicBezTo>
                    <a:pt x="210883" y="310621"/>
                    <a:pt x="868108" y="197908"/>
                    <a:pt x="1116816" y="136525"/>
                  </a:cubicBezTo>
                  <a:cubicBezTo>
                    <a:pt x="1365524" y="75142"/>
                    <a:pt x="1455482" y="37571"/>
                    <a:pt x="1545441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1E117E5E-B7C9-14E6-B54D-D3587E49AB62}"/>
                </a:ext>
              </a:extLst>
            </p:cNvPr>
            <p:cNvSpPr/>
            <p:nvPr/>
          </p:nvSpPr>
          <p:spPr>
            <a:xfrm>
              <a:off x="2171583" y="1988595"/>
              <a:ext cx="2237911" cy="564105"/>
            </a:xfrm>
            <a:custGeom>
              <a:avLst/>
              <a:gdLst>
                <a:gd name="connsiteX0" fmla="*/ 454142 w 2237911"/>
                <a:gd name="connsiteY0" fmla="*/ 246605 h 564105"/>
                <a:gd name="connsiteX1" fmla="*/ 2181342 w 2237911"/>
                <a:gd name="connsiteY1" fmla="*/ 5305 h 564105"/>
                <a:gd name="connsiteX2" fmla="*/ 1832092 w 2237911"/>
                <a:gd name="connsiteY2" fmla="*/ 84680 h 564105"/>
                <a:gd name="connsiteX3" fmla="*/ 1955917 w 2237911"/>
                <a:gd name="connsiteY3" fmla="*/ 141830 h 564105"/>
                <a:gd name="connsiteX4" fmla="*/ 95367 w 2237911"/>
                <a:gd name="connsiteY4" fmla="*/ 411705 h 564105"/>
                <a:gd name="connsiteX5" fmla="*/ 257292 w 2237911"/>
                <a:gd name="connsiteY5" fmla="*/ 218030 h 564105"/>
                <a:gd name="connsiteX6" fmla="*/ 146167 w 2237911"/>
                <a:gd name="connsiteY6" fmla="*/ 443455 h 564105"/>
                <a:gd name="connsiteX7" fmla="*/ 149342 w 2237911"/>
                <a:gd name="connsiteY7" fmla="*/ 564105 h 5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911" h="564105">
                  <a:moveTo>
                    <a:pt x="454142" y="246605"/>
                  </a:moveTo>
                  <a:lnTo>
                    <a:pt x="2181342" y="5305"/>
                  </a:lnTo>
                  <a:cubicBezTo>
                    <a:pt x="2411000" y="-21683"/>
                    <a:pt x="1869663" y="61926"/>
                    <a:pt x="1832092" y="84680"/>
                  </a:cubicBezTo>
                  <a:cubicBezTo>
                    <a:pt x="1794521" y="107434"/>
                    <a:pt x="2245371" y="87326"/>
                    <a:pt x="1955917" y="141830"/>
                  </a:cubicBezTo>
                  <a:cubicBezTo>
                    <a:pt x="1666463" y="196334"/>
                    <a:pt x="378471" y="399005"/>
                    <a:pt x="95367" y="411705"/>
                  </a:cubicBezTo>
                  <a:cubicBezTo>
                    <a:pt x="-187737" y="424405"/>
                    <a:pt x="248825" y="212738"/>
                    <a:pt x="257292" y="218030"/>
                  </a:cubicBezTo>
                  <a:cubicBezTo>
                    <a:pt x="265759" y="223322"/>
                    <a:pt x="164159" y="385776"/>
                    <a:pt x="146167" y="443455"/>
                  </a:cubicBezTo>
                  <a:cubicBezTo>
                    <a:pt x="128175" y="501134"/>
                    <a:pt x="138758" y="532619"/>
                    <a:pt x="149342" y="56410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24454057-809F-CC16-3B9C-76BD783F27B6}"/>
                </a:ext>
              </a:extLst>
            </p:cNvPr>
            <p:cNvSpPr/>
            <p:nvPr/>
          </p:nvSpPr>
          <p:spPr>
            <a:xfrm>
              <a:off x="2463800" y="2308225"/>
              <a:ext cx="1187941" cy="1088700"/>
            </a:xfrm>
            <a:custGeom>
              <a:avLst/>
              <a:gdLst>
                <a:gd name="connsiteX0" fmla="*/ 0 w 1187941"/>
                <a:gd name="connsiteY0" fmla="*/ 0 h 1088700"/>
                <a:gd name="connsiteX1" fmla="*/ 831850 w 1187941"/>
                <a:gd name="connsiteY1" fmla="*/ 549275 h 1088700"/>
                <a:gd name="connsiteX2" fmla="*/ 698500 w 1187941"/>
                <a:gd name="connsiteY2" fmla="*/ 492125 h 1088700"/>
                <a:gd name="connsiteX3" fmla="*/ 1165225 w 1187941"/>
                <a:gd name="connsiteY3" fmla="*/ 1076325 h 1088700"/>
                <a:gd name="connsiteX4" fmla="*/ 1158875 w 1187941"/>
                <a:gd name="connsiteY4" fmla="*/ 936625 h 108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941" h="1088700">
                  <a:moveTo>
                    <a:pt x="0" y="0"/>
                  </a:moveTo>
                  <a:lnTo>
                    <a:pt x="831850" y="549275"/>
                  </a:lnTo>
                  <a:cubicBezTo>
                    <a:pt x="948267" y="631296"/>
                    <a:pt x="642938" y="404283"/>
                    <a:pt x="698500" y="492125"/>
                  </a:cubicBezTo>
                  <a:cubicBezTo>
                    <a:pt x="754062" y="579967"/>
                    <a:pt x="1088496" y="1002242"/>
                    <a:pt x="1165225" y="1076325"/>
                  </a:cubicBezTo>
                  <a:cubicBezTo>
                    <a:pt x="1241954" y="1150408"/>
                    <a:pt x="1094317" y="864658"/>
                    <a:pt x="1158875" y="9366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6715AB79-8008-3F7D-0C97-A0942E6277AB}"/>
                </a:ext>
              </a:extLst>
            </p:cNvPr>
            <p:cNvSpPr/>
            <p:nvPr/>
          </p:nvSpPr>
          <p:spPr>
            <a:xfrm>
              <a:off x="2695575" y="2349500"/>
              <a:ext cx="1337738" cy="1429522"/>
            </a:xfrm>
            <a:custGeom>
              <a:avLst/>
              <a:gdLst>
                <a:gd name="connsiteX0" fmla="*/ 0 w 1337738"/>
                <a:gd name="connsiteY0" fmla="*/ 0 h 1429522"/>
                <a:gd name="connsiteX1" fmla="*/ 695325 w 1337738"/>
                <a:gd name="connsiteY1" fmla="*/ 742950 h 1429522"/>
                <a:gd name="connsiteX2" fmla="*/ 622300 w 1337738"/>
                <a:gd name="connsiteY2" fmla="*/ 704850 h 1429522"/>
                <a:gd name="connsiteX3" fmla="*/ 1289050 w 1337738"/>
                <a:gd name="connsiteY3" fmla="*/ 1377950 h 1429522"/>
                <a:gd name="connsiteX4" fmla="*/ 1285875 w 1337738"/>
                <a:gd name="connsiteY4" fmla="*/ 1365250 h 1429522"/>
                <a:gd name="connsiteX5" fmla="*/ 1279525 w 1337738"/>
                <a:gd name="connsiteY5" fmla="*/ 1219200 h 14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38" h="1429522">
                  <a:moveTo>
                    <a:pt x="0" y="0"/>
                  </a:moveTo>
                  <a:cubicBezTo>
                    <a:pt x="295804" y="312737"/>
                    <a:pt x="591608" y="625475"/>
                    <a:pt x="695325" y="742950"/>
                  </a:cubicBezTo>
                  <a:cubicBezTo>
                    <a:pt x="799042" y="860425"/>
                    <a:pt x="523346" y="599017"/>
                    <a:pt x="622300" y="704850"/>
                  </a:cubicBezTo>
                  <a:cubicBezTo>
                    <a:pt x="721254" y="810683"/>
                    <a:pt x="1289050" y="1377950"/>
                    <a:pt x="1289050" y="1377950"/>
                  </a:cubicBezTo>
                  <a:cubicBezTo>
                    <a:pt x="1399646" y="1488017"/>
                    <a:pt x="1287463" y="1391708"/>
                    <a:pt x="1285875" y="1365250"/>
                  </a:cubicBezTo>
                  <a:cubicBezTo>
                    <a:pt x="1284288" y="1338792"/>
                    <a:pt x="1281906" y="1278996"/>
                    <a:pt x="1279525" y="12192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CE5524E-9339-A986-486A-C3C55E8671A8}"/>
                </a:ext>
              </a:extLst>
            </p:cNvPr>
            <p:cNvSpPr/>
            <p:nvPr/>
          </p:nvSpPr>
          <p:spPr>
            <a:xfrm>
              <a:off x="4032136" y="2092325"/>
              <a:ext cx="504939" cy="1415034"/>
            </a:xfrm>
            <a:custGeom>
              <a:avLst/>
              <a:gdLst>
                <a:gd name="connsiteX0" fmla="*/ 419214 w 504939"/>
                <a:gd name="connsiteY0" fmla="*/ 0 h 1415034"/>
                <a:gd name="connsiteX1" fmla="*/ 22339 w 504939"/>
                <a:gd name="connsiteY1" fmla="*/ 1333500 h 1415034"/>
                <a:gd name="connsiteX2" fmla="*/ 98539 w 504939"/>
                <a:gd name="connsiteY2" fmla="*/ 1136650 h 1415034"/>
                <a:gd name="connsiteX3" fmla="*/ 504939 w 504939"/>
                <a:gd name="connsiteY3" fmla="*/ 47625 h 14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9" h="1415034">
                  <a:moveTo>
                    <a:pt x="419214" y="0"/>
                  </a:moveTo>
                  <a:cubicBezTo>
                    <a:pt x="247499" y="572029"/>
                    <a:pt x="75785" y="1144058"/>
                    <a:pt x="22339" y="1333500"/>
                  </a:cubicBezTo>
                  <a:cubicBezTo>
                    <a:pt x="-31107" y="1522942"/>
                    <a:pt x="18106" y="1350962"/>
                    <a:pt x="98539" y="1136650"/>
                  </a:cubicBezTo>
                  <a:cubicBezTo>
                    <a:pt x="178972" y="922338"/>
                    <a:pt x="341955" y="484981"/>
                    <a:pt x="504939" y="476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A604CB9-6477-F7A4-C41E-D036EE03DA04}"/>
                </a:ext>
              </a:extLst>
            </p:cNvPr>
            <p:cNvSpPr/>
            <p:nvPr/>
          </p:nvSpPr>
          <p:spPr>
            <a:xfrm>
              <a:off x="3991708" y="1658815"/>
              <a:ext cx="905209" cy="516271"/>
            </a:xfrm>
            <a:custGeom>
              <a:avLst/>
              <a:gdLst>
                <a:gd name="connsiteX0" fmla="*/ 0 w 905209"/>
                <a:gd name="connsiteY0" fmla="*/ 439616 h 516271"/>
                <a:gd name="connsiteX1" fmla="*/ 674077 w 905209"/>
                <a:gd name="connsiteY1" fmla="*/ 11723 h 516271"/>
                <a:gd name="connsiteX2" fmla="*/ 445477 w 905209"/>
                <a:gd name="connsiteY2" fmla="*/ 175847 h 516271"/>
                <a:gd name="connsiteX3" fmla="*/ 685800 w 905209"/>
                <a:gd name="connsiteY3" fmla="*/ 128954 h 516271"/>
                <a:gd name="connsiteX4" fmla="*/ 779584 w 905209"/>
                <a:gd name="connsiteY4" fmla="*/ 181708 h 516271"/>
                <a:gd name="connsiteX5" fmla="*/ 879230 w 905209"/>
                <a:gd name="connsiteY5" fmla="*/ 433754 h 516271"/>
                <a:gd name="connsiteX6" fmla="*/ 838200 w 905209"/>
                <a:gd name="connsiteY6" fmla="*/ 386862 h 516271"/>
                <a:gd name="connsiteX7" fmla="*/ 199292 w 905209"/>
                <a:gd name="connsiteY7" fmla="*/ 515816 h 516271"/>
                <a:gd name="connsiteX8" fmla="*/ 656492 w 905209"/>
                <a:gd name="connsiteY8" fmla="*/ 422031 h 516271"/>
                <a:gd name="connsiteX9" fmla="*/ 638907 w 905209"/>
                <a:gd name="connsiteY9" fmla="*/ 228600 h 516271"/>
                <a:gd name="connsiteX10" fmla="*/ 767861 w 905209"/>
                <a:gd name="connsiteY10" fmla="*/ 134816 h 516271"/>
                <a:gd name="connsiteX11" fmla="*/ 808892 w 905209"/>
                <a:gd name="connsiteY11" fmla="*/ 310662 h 516271"/>
                <a:gd name="connsiteX12" fmla="*/ 527538 w 905209"/>
                <a:gd name="connsiteY12" fmla="*/ 328247 h 516271"/>
                <a:gd name="connsiteX13" fmla="*/ 650630 w 905209"/>
                <a:gd name="connsiteY13" fmla="*/ 275493 h 516271"/>
                <a:gd name="connsiteX14" fmla="*/ 398584 w 905209"/>
                <a:gd name="connsiteY14" fmla="*/ 310662 h 516271"/>
                <a:gd name="connsiteX15" fmla="*/ 656492 w 905209"/>
                <a:gd name="connsiteY15" fmla="*/ 0 h 51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209" h="516271">
                  <a:moveTo>
                    <a:pt x="0" y="439616"/>
                  </a:moveTo>
                  <a:lnTo>
                    <a:pt x="674077" y="11723"/>
                  </a:lnTo>
                  <a:cubicBezTo>
                    <a:pt x="748323" y="-32238"/>
                    <a:pt x="443523" y="156309"/>
                    <a:pt x="445477" y="175847"/>
                  </a:cubicBezTo>
                  <a:cubicBezTo>
                    <a:pt x="447431" y="195385"/>
                    <a:pt x="630116" y="127977"/>
                    <a:pt x="685800" y="128954"/>
                  </a:cubicBezTo>
                  <a:cubicBezTo>
                    <a:pt x="741484" y="129931"/>
                    <a:pt x="747346" y="130908"/>
                    <a:pt x="779584" y="181708"/>
                  </a:cubicBezTo>
                  <a:cubicBezTo>
                    <a:pt x="811822" y="232508"/>
                    <a:pt x="869461" y="399562"/>
                    <a:pt x="879230" y="433754"/>
                  </a:cubicBezTo>
                  <a:cubicBezTo>
                    <a:pt x="888999" y="467946"/>
                    <a:pt x="951523" y="373185"/>
                    <a:pt x="838200" y="386862"/>
                  </a:cubicBezTo>
                  <a:cubicBezTo>
                    <a:pt x="724877" y="400539"/>
                    <a:pt x="229577" y="509954"/>
                    <a:pt x="199292" y="515816"/>
                  </a:cubicBezTo>
                  <a:cubicBezTo>
                    <a:pt x="169007" y="521678"/>
                    <a:pt x="583223" y="469900"/>
                    <a:pt x="656492" y="422031"/>
                  </a:cubicBezTo>
                  <a:cubicBezTo>
                    <a:pt x="729761" y="374162"/>
                    <a:pt x="620345" y="276469"/>
                    <a:pt x="638907" y="228600"/>
                  </a:cubicBezTo>
                  <a:cubicBezTo>
                    <a:pt x="657469" y="180731"/>
                    <a:pt x="739530" y="121139"/>
                    <a:pt x="767861" y="134816"/>
                  </a:cubicBezTo>
                  <a:cubicBezTo>
                    <a:pt x="796192" y="148493"/>
                    <a:pt x="848946" y="278423"/>
                    <a:pt x="808892" y="310662"/>
                  </a:cubicBezTo>
                  <a:cubicBezTo>
                    <a:pt x="768838" y="342900"/>
                    <a:pt x="553915" y="334108"/>
                    <a:pt x="527538" y="328247"/>
                  </a:cubicBezTo>
                  <a:cubicBezTo>
                    <a:pt x="501161" y="322386"/>
                    <a:pt x="672122" y="278424"/>
                    <a:pt x="650630" y="275493"/>
                  </a:cubicBezTo>
                  <a:cubicBezTo>
                    <a:pt x="629138" y="272562"/>
                    <a:pt x="397607" y="356577"/>
                    <a:pt x="398584" y="310662"/>
                  </a:cubicBezTo>
                  <a:cubicBezTo>
                    <a:pt x="399561" y="264747"/>
                    <a:pt x="528026" y="132373"/>
                    <a:pt x="656492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3FF5C148-A7FB-F77B-B7C5-B84FFCA203C2}"/>
                </a:ext>
              </a:extLst>
            </p:cNvPr>
            <p:cNvSpPr/>
            <p:nvPr/>
          </p:nvSpPr>
          <p:spPr>
            <a:xfrm>
              <a:off x="3786554" y="3335215"/>
              <a:ext cx="955431" cy="1600200"/>
            </a:xfrm>
            <a:custGeom>
              <a:avLst/>
              <a:gdLst>
                <a:gd name="connsiteX0" fmla="*/ 0 w 955431"/>
                <a:gd name="connsiteY0" fmla="*/ 0 h 1600200"/>
                <a:gd name="connsiteX1" fmla="*/ 392723 w 955431"/>
                <a:gd name="connsiteY1" fmla="*/ 1125416 h 1600200"/>
                <a:gd name="connsiteX2" fmla="*/ 345831 w 955431"/>
                <a:gd name="connsiteY2" fmla="*/ 967154 h 1600200"/>
                <a:gd name="connsiteX3" fmla="*/ 955431 w 955431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431" h="1600200">
                  <a:moveTo>
                    <a:pt x="0" y="0"/>
                  </a:moveTo>
                  <a:cubicBezTo>
                    <a:pt x="167542" y="482112"/>
                    <a:pt x="335085" y="964224"/>
                    <a:pt x="392723" y="1125416"/>
                  </a:cubicBezTo>
                  <a:cubicBezTo>
                    <a:pt x="450361" y="1286608"/>
                    <a:pt x="252046" y="888023"/>
                    <a:pt x="345831" y="967154"/>
                  </a:cubicBezTo>
                  <a:cubicBezTo>
                    <a:pt x="439616" y="1046285"/>
                    <a:pt x="697523" y="1323242"/>
                    <a:pt x="955431" y="16002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321CC236-6562-84A6-E9BF-0CD55868B645}"/>
                </a:ext>
              </a:extLst>
            </p:cNvPr>
            <p:cNvSpPr/>
            <p:nvPr/>
          </p:nvSpPr>
          <p:spPr>
            <a:xfrm>
              <a:off x="3911644" y="2502877"/>
              <a:ext cx="959294" cy="2455985"/>
            </a:xfrm>
            <a:custGeom>
              <a:avLst/>
              <a:gdLst>
                <a:gd name="connsiteX0" fmla="*/ 818618 w 959294"/>
                <a:gd name="connsiteY0" fmla="*/ 0 h 2455985"/>
                <a:gd name="connsiteX1" fmla="*/ 191433 w 959294"/>
                <a:gd name="connsiteY1" fmla="*/ 1090246 h 2455985"/>
                <a:gd name="connsiteX2" fmla="*/ 349694 w 959294"/>
                <a:gd name="connsiteY2" fmla="*/ 961292 h 2455985"/>
                <a:gd name="connsiteX3" fmla="*/ 203156 w 959294"/>
                <a:gd name="connsiteY3" fmla="*/ 1336431 h 2455985"/>
                <a:gd name="connsiteX4" fmla="*/ 384864 w 959294"/>
                <a:gd name="connsiteY4" fmla="*/ 1893277 h 2455985"/>
                <a:gd name="connsiteX5" fmla="*/ 3864 w 959294"/>
                <a:gd name="connsiteY5" fmla="*/ 1113692 h 2455985"/>
                <a:gd name="connsiteX6" fmla="*/ 666218 w 959294"/>
                <a:gd name="connsiteY6" fmla="*/ 2274277 h 2455985"/>
                <a:gd name="connsiteX7" fmla="*/ 648633 w 959294"/>
                <a:gd name="connsiteY7" fmla="*/ 1957754 h 2455985"/>
                <a:gd name="connsiteX8" fmla="*/ 959294 w 959294"/>
                <a:gd name="connsiteY8" fmla="*/ 2455985 h 245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294" h="2455985">
                  <a:moveTo>
                    <a:pt x="818618" y="0"/>
                  </a:moveTo>
                  <a:cubicBezTo>
                    <a:pt x="544102" y="465015"/>
                    <a:pt x="269587" y="930031"/>
                    <a:pt x="191433" y="1090246"/>
                  </a:cubicBezTo>
                  <a:cubicBezTo>
                    <a:pt x="113279" y="1250461"/>
                    <a:pt x="347740" y="920261"/>
                    <a:pt x="349694" y="961292"/>
                  </a:cubicBezTo>
                  <a:cubicBezTo>
                    <a:pt x="351648" y="1002323"/>
                    <a:pt x="197294" y="1181100"/>
                    <a:pt x="203156" y="1336431"/>
                  </a:cubicBezTo>
                  <a:cubicBezTo>
                    <a:pt x="209018" y="1491762"/>
                    <a:pt x="418079" y="1930400"/>
                    <a:pt x="384864" y="1893277"/>
                  </a:cubicBezTo>
                  <a:cubicBezTo>
                    <a:pt x="351649" y="1856154"/>
                    <a:pt x="-43028" y="1050192"/>
                    <a:pt x="3864" y="1113692"/>
                  </a:cubicBezTo>
                  <a:cubicBezTo>
                    <a:pt x="50756" y="1177192"/>
                    <a:pt x="558757" y="2133600"/>
                    <a:pt x="666218" y="2274277"/>
                  </a:cubicBezTo>
                  <a:cubicBezTo>
                    <a:pt x="773679" y="2414954"/>
                    <a:pt x="599787" y="1927469"/>
                    <a:pt x="648633" y="1957754"/>
                  </a:cubicBezTo>
                  <a:cubicBezTo>
                    <a:pt x="697479" y="1988039"/>
                    <a:pt x="828386" y="2222012"/>
                    <a:pt x="959294" y="245598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1154306B-532C-C1F9-38F3-DDD76328314B}"/>
                </a:ext>
              </a:extLst>
            </p:cNvPr>
            <p:cNvSpPr/>
            <p:nvPr/>
          </p:nvSpPr>
          <p:spPr>
            <a:xfrm>
              <a:off x="3985681" y="2261820"/>
              <a:ext cx="1268019" cy="2638876"/>
            </a:xfrm>
            <a:custGeom>
              <a:avLst/>
              <a:gdLst>
                <a:gd name="connsiteX0" fmla="*/ 773888 w 1268019"/>
                <a:gd name="connsiteY0" fmla="*/ 235195 h 2638876"/>
                <a:gd name="connsiteX1" fmla="*/ 375304 w 1268019"/>
                <a:gd name="connsiteY1" fmla="*/ 1249242 h 2638876"/>
                <a:gd name="connsiteX2" fmla="*/ 404611 w 1268019"/>
                <a:gd name="connsiteY2" fmla="*/ 1196488 h 2638876"/>
                <a:gd name="connsiteX3" fmla="*/ 662519 w 1268019"/>
                <a:gd name="connsiteY3" fmla="*/ 1788503 h 2638876"/>
                <a:gd name="connsiteX4" fmla="*/ 545288 w 1268019"/>
                <a:gd name="connsiteY4" fmla="*/ 1724026 h 2638876"/>
                <a:gd name="connsiteX5" fmla="*/ 943873 w 1268019"/>
                <a:gd name="connsiteY5" fmla="*/ 2222257 h 2638876"/>
                <a:gd name="connsiteX6" fmla="*/ 873534 w 1268019"/>
                <a:gd name="connsiteY6" fmla="*/ 2280872 h 2638876"/>
                <a:gd name="connsiteX7" fmla="*/ 1266257 w 1268019"/>
                <a:gd name="connsiteY7" fmla="*/ 2638426 h 2638876"/>
                <a:gd name="connsiteX8" fmla="*/ 691827 w 1268019"/>
                <a:gd name="connsiteY8" fmla="*/ 2198811 h 2638876"/>
                <a:gd name="connsiteX9" fmla="*/ 6027 w 1268019"/>
                <a:gd name="connsiteY9" fmla="*/ 879965 h 2638876"/>
                <a:gd name="connsiteX10" fmla="*/ 375304 w 1268019"/>
                <a:gd name="connsiteY10" fmla="*/ 1659549 h 2638876"/>
                <a:gd name="connsiteX11" fmla="*/ 691827 w 1268019"/>
                <a:gd name="connsiteY11" fmla="*/ 1237518 h 2638876"/>
                <a:gd name="connsiteX12" fmla="*/ 703550 w 1268019"/>
                <a:gd name="connsiteY12" fmla="*/ 1425088 h 2638876"/>
                <a:gd name="connsiteX13" fmla="*/ 580457 w 1268019"/>
                <a:gd name="connsiteY13" fmla="*/ 734 h 2638876"/>
                <a:gd name="connsiteX14" fmla="*/ 697688 w 1268019"/>
                <a:gd name="connsiteY14" fmla="*/ 1225795 h 2638876"/>
                <a:gd name="connsiteX15" fmla="*/ 768027 w 1268019"/>
                <a:gd name="connsiteY15" fmla="*/ 926857 h 2638876"/>
                <a:gd name="connsiteX16" fmla="*/ 809057 w 1268019"/>
                <a:gd name="connsiteY16" fmla="*/ 1507149 h 2638876"/>
                <a:gd name="connsiteX17" fmla="*/ 908704 w 1268019"/>
                <a:gd name="connsiteY17" fmla="*/ 727565 h 263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8019" h="2638876">
                  <a:moveTo>
                    <a:pt x="773888" y="235195"/>
                  </a:moveTo>
                  <a:cubicBezTo>
                    <a:pt x="605369" y="662111"/>
                    <a:pt x="436850" y="1089027"/>
                    <a:pt x="375304" y="1249242"/>
                  </a:cubicBezTo>
                  <a:cubicBezTo>
                    <a:pt x="313758" y="1409458"/>
                    <a:pt x="356742" y="1106611"/>
                    <a:pt x="404611" y="1196488"/>
                  </a:cubicBezTo>
                  <a:cubicBezTo>
                    <a:pt x="452480" y="1286365"/>
                    <a:pt x="639073" y="1700580"/>
                    <a:pt x="662519" y="1788503"/>
                  </a:cubicBezTo>
                  <a:cubicBezTo>
                    <a:pt x="685965" y="1876426"/>
                    <a:pt x="498396" y="1651734"/>
                    <a:pt x="545288" y="1724026"/>
                  </a:cubicBezTo>
                  <a:cubicBezTo>
                    <a:pt x="592180" y="1796318"/>
                    <a:pt x="889165" y="2129449"/>
                    <a:pt x="943873" y="2222257"/>
                  </a:cubicBezTo>
                  <a:cubicBezTo>
                    <a:pt x="998581" y="2315065"/>
                    <a:pt x="819803" y="2211511"/>
                    <a:pt x="873534" y="2280872"/>
                  </a:cubicBezTo>
                  <a:cubicBezTo>
                    <a:pt x="927265" y="2350233"/>
                    <a:pt x="1296542" y="2652103"/>
                    <a:pt x="1266257" y="2638426"/>
                  </a:cubicBezTo>
                  <a:cubicBezTo>
                    <a:pt x="1235973" y="2624749"/>
                    <a:pt x="901865" y="2491888"/>
                    <a:pt x="691827" y="2198811"/>
                  </a:cubicBezTo>
                  <a:cubicBezTo>
                    <a:pt x="481789" y="1905734"/>
                    <a:pt x="58781" y="969842"/>
                    <a:pt x="6027" y="879965"/>
                  </a:cubicBezTo>
                  <a:cubicBezTo>
                    <a:pt x="-46727" y="790088"/>
                    <a:pt x="261004" y="1599957"/>
                    <a:pt x="375304" y="1659549"/>
                  </a:cubicBezTo>
                  <a:cubicBezTo>
                    <a:pt x="489604" y="1719141"/>
                    <a:pt x="637119" y="1276595"/>
                    <a:pt x="691827" y="1237518"/>
                  </a:cubicBezTo>
                  <a:cubicBezTo>
                    <a:pt x="746535" y="1198441"/>
                    <a:pt x="722112" y="1631219"/>
                    <a:pt x="703550" y="1425088"/>
                  </a:cubicBezTo>
                  <a:cubicBezTo>
                    <a:pt x="684988" y="1218957"/>
                    <a:pt x="581434" y="33949"/>
                    <a:pt x="580457" y="734"/>
                  </a:cubicBezTo>
                  <a:cubicBezTo>
                    <a:pt x="579480" y="-32481"/>
                    <a:pt x="666426" y="1071441"/>
                    <a:pt x="697688" y="1225795"/>
                  </a:cubicBezTo>
                  <a:cubicBezTo>
                    <a:pt x="728950" y="1380149"/>
                    <a:pt x="749466" y="879965"/>
                    <a:pt x="768027" y="926857"/>
                  </a:cubicBezTo>
                  <a:cubicBezTo>
                    <a:pt x="786588" y="973749"/>
                    <a:pt x="785611" y="1540364"/>
                    <a:pt x="809057" y="1507149"/>
                  </a:cubicBezTo>
                  <a:cubicBezTo>
                    <a:pt x="832503" y="1473934"/>
                    <a:pt x="870603" y="1100749"/>
                    <a:pt x="908704" y="72756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F7B7CE2-7427-AB64-8F12-D96402F029E2}"/>
                </a:ext>
              </a:extLst>
            </p:cNvPr>
            <p:cNvSpPr/>
            <p:nvPr/>
          </p:nvSpPr>
          <p:spPr>
            <a:xfrm>
              <a:off x="6805246" y="1799492"/>
              <a:ext cx="2579077" cy="457200"/>
            </a:xfrm>
            <a:custGeom>
              <a:avLst/>
              <a:gdLst>
                <a:gd name="connsiteX0" fmla="*/ 0 w 2579077"/>
                <a:gd name="connsiteY0" fmla="*/ 0 h 457200"/>
                <a:gd name="connsiteX1" fmla="*/ 674077 w 2579077"/>
                <a:gd name="connsiteY1" fmla="*/ 187570 h 457200"/>
                <a:gd name="connsiteX2" fmla="*/ 111369 w 2579077"/>
                <a:gd name="connsiteY2" fmla="*/ 228600 h 457200"/>
                <a:gd name="connsiteX3" fmla="*/ 1582616 w 2579077"/>
                <a:gd name="connsiteY3" fmla="*/ 158262 h 457200"/>
                <a:gd name="connsiteX4" fmla="*/ 2579077 w 2579077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077" h="457200">
                  <a:moveTo>
                    <a:pt x="0" y="0"/>
                  </a:moveTo>
                  <a:cubicBezTo>
                    <a:pt x="327758" y="74735"/>
                    <a:pt x="655516" y="149470"/>
                    <a:pt x="674077" y="187570"/>
                  </a:cubicBezTo>
                  <a:cubicBezTo>
                    <a:pt x="692638" y="225670"/>
                    <a:pt x="-40054" y="233485"/>
                    <a:pt x="111369" y="228600"/>
                  </a:cubicBezTo>
                  <a:cubicBezTo>
                    <a:pt x="262792" y="223715"/>
                    <a:pt x="1171331" y="120162"/>
                    <a:pt x="1582616" y="158262"/>
                  </a:cubicBezTo>
                  <a:cubicBezTo>
                    <a:pt x="1993901" y="196362"/>
                    <a:pt x="2286489" y="326781"/>
                    <a:pt x="2579077" y="4572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86A6B56-1E4B-751E-78AE-AE3BD129871E}"/>
                </a:ext>
              </a:extLst>
            </p:cNvPr>
            <p:cNvSpPr/>
            <p:nvPr/>
          </p:nvSpPr>
          <p:spPr>
            <a:xfrm>
              <a:off x="8891954" y="1917938"/>
              <a:ext cx="860598" cy="2818185"/>
            </a:xfrm>
            <a:custGeom>
              <a:avLst/>
              <a:gdLst>
                <a:gd name="connsiteX0" fmla="*/ 281354 w 860598"/>
                <a:gd name="connsiteY0" fmla="*/ 74985 h 2818185"/>
                <a:gd name="connsiteX1" fmla="*/ 339969 w 860598"/>
                <a:gd name="connsiteY1" fmla="*/ 104293 h 2818185"/>
                <a:gd name="connsiteX2" fmla="*/ 855784 w 860598"/>
                <a:gd name="connsiteY2" fmla="*/ 1083170 h 2818185"/>
                <a:gd name="connsiteX3" fmla="*/ 609600 w 860598"/>
                <a:gd name="connsiteY3" fmla="*/ 1645877 h 2818185"/>
                <a:gd name="connsiteX4" fmla="*/ 814754 w 860598"/>
                <a:gd name="connsiteY4" fmla="*/ 1604847 h 2818185"/>
                <a:gd name="connsiteX5" fmla="*/ 498231 w 860598"/>
                <a:gd name="connsiteY5" fmla="*/ 2149970 h 2818185"/>
                <a:gd name="connsiteX6" fmla="*/ 597877 w 860598"/>
                <a:gd name="connsiteY6" fmla="*/ 1815862 h 2818185"/>
                <a:gd name="connsiteX7" fmla="*/ 0 w 860598"/>
                <a:gd name="connsiteY7" fmla="*/ 2818185 h 28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598" h="2818185">
                  <a:moveTo>
                    <a:pt x="281354" y="74985"/>
                  </a:moveTo>
                  <a:cubicBezTo>
                    <a:pt x="262792" y="5623"/>
                    <a:pt x="244231" y="-63738"/>
                    <a:pt x="339969" y="104293"/>
                  </a:cubicBezTo>
                  <a:cubicBezTo>
                    <a:pt x="435707" y="272324"/>
                    <a:pt x="810846" y="826239"/>
                    <a:pt x="855784" y="1083170"/>
                  </a:cubicBezTo>
                  <a:cubicBezTo>
                    <a:pt x="900722" y="1340101"/>
                    <a:pt x="616438" y="1558931"/>
                    <a:pt x="609600" y="1645877"/>
                  </a:cubicBezTo>
                  <a:cubicBezTo>
                    <a:pt x="602762" y="1732823"/>
                    <a:pt x="833315" y="1520832"/>
                    <a:pt x="814754" y="1604847"/>
                  </a:cubicBezTo>
                  <a:cubicBezTo>
                    <a:pt x="796193" y="1688862"/>
                    <a:pt x="534377" y="2114801"/>
                    <a:pt x="498231" y="2149970"/>
                  </a:cubicBezTo>
                  <a:cubicBezTo>
                    <a:pt x="462085" y="2185139"/>
                    <a:pt x="680915" y="1704493"/>
                    <a:pt x="597877" y="1815862"/>
                  </a:cubicBezTo>
                  <a:cubicBezTo>
                    <a:pt x="514839" y="1927231"/>
                    <a:pt x="257419" y="2372708"/>
                    <a:pt x="0" y="281818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F634F887-D052-2EAB-FB70-EE904A7856E9}"/>
                </a:ext>
              </a:extLst>
            </p:cNvPr>
            <p:cNvSpPr/>
            <p:nvPr/>
          </p:nvSpPr>
          <p:spPr>
            <a:xfrm>
              <a:off x="9124575" y="2006055"/>
              <a:ext cx="2872884" cy="1843098"/>
            </a:xfrm>
            <a:custGeom>
              <a:avLst/>
              <a:gdLst>
                <a:gd name="connsiteX0" fmla="*/ 37010 w 2872884"/>
                <a:gd name="connsiteY0" fmla="*/ 16176 h 1843098"/>
                <a:gd name="connsiteX1" fmla="*/ 95625 w 2872884"/>
                <a:gd name="connsiteY1" fmla="*/ 63068 h 1843098"/>
                <a:gd name="connsiteX2" fmla="*/ 1701687 w 2872884"/>
                <a:gd name="connsiteY2" fmla="*/ 954022 h 1843098"/>
                <a:gd name="connsiteX3" fmla="*/ 1115533 w 2872884"/>
                <a:gd name="connsiteY3" fmla="*/ 825068 h 1843098"/>
                <a:gd name="connsiteX4" fmla="*/ 1531702 w 2872884"/>
                <a:gd name="connsiteY4" fmla="*/ 1206068 h 1843098"/>
                <a:gd name="connsiteX5" fmla="*/ 1725133 w 2872884"/>
                <a:gd name="connsiteY5" fmla="*/ 1335022 h 1843098"/>
                <a:gd name="connsiteX6" fmla="*/ 2182333 w 2872884"/>
                <a:gd name="connsiteY6" fmla="*/ 848514 h 1843098"/>
                <a:gd name="connsiteX7" fmla="*/ 2856410 w 2872884"/>
                <a:gd name="connsiteY7" fmla="*/ 426483 h 1843098"/>
                <a:gd name="connsiteX8" fmla="*/ 2668840 w 2872884"/>
                <a:gd name="connsiteY8" fmla="*/ 596468 h 1843098"/>
                <a:gd name="connsiteX9" fmla="*/ 2704010 w 2872884"/>
                <a:gd name="connsiteY9" fmla="*/ 696114 h 1843098"/>
                <a:gd name="connsiteX10" fmla="*/ 1953733 w 2872884"/>
                <a:gd name="connsiteY10" fmla="*/ 1803945 h 1843098"/>
                <a:gd name="connsiteX11" fmla="*/ 2199917 w 2872884"/>
                <a:gd name="connsiteY11" fmla="*/ 1551899 h 1843098"/>
                <a:gd name="connsiteX12" fmla="*/ 587994 w 2872884"/>
                <a:gd name="connsiteY12" fmla="*/ 1833253 h 1843098"/>
                <a:gd name="connsiteX13" fmla="*/ 886933 w 2872884"/>
                <a:gd name="connsiteY13" fmla="*/ 1698437 h 1843098"/>
                <a:gd name="connsiteX14" fmla="*/ 869348 w 2872884"/>
                <a:gd name="connsiteY14" fmla="*/ 954022 h 1843098"/>
                <a:gd name="connsiteX15" fmla="*/ 1385163 w 2872884"/>
                <a:gd name="connsiteY15" fmla="*/ 1399499 h 1843098"/>
                <a:gd name="connsiteX16" fmla="*/ 2035794 w 2872884"/>
                <a:gd name="connsiteY16" fmla="*/ 918853 h 1843098"/>
                <a:gd name="connsiteX17" fmla="*/ 2604363 w 2872884"/>
                <a:gd name="connsiteY17" fmla="*/ 403037 h 18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72884" h="1843098">
                  <a:moveTo>
                    <a:pt x="37010" y="16176"/>
                  </a:moveTo>
                  <a:cubicBezTo>
                    <a:pt x="-72406" y="-38532"/>
                    <a:pt x="95625" y="63068"/>
                    <a:pt x="95625" y="63068"/>
                  </a:cubicBezTo>
                  <a:cubicBezTo>
                    <a:pt x="373071" y="219376"/>
                    <a:pt x="1531702" y="827022"/>
                    <a:pt x="1701687" y="954022"/>
                  </a:cubicBezTo>
                  <a:cubicBezTo>
                    <a:pt x="1871672" y="1081022"/>
                    <a:pt x="1143864" y="783060"/>
                    <a:pt x="1115533" y="825068"/>
                  </a:cubicBezTo>
                  <a:cubicBezTo>
                    <a:pt x="1087202" y="867076"/>
                    <a:pt x="1430102" y="1121076"/>
                    <a:pt x="1531702" y="1206068"/>
                  </a:cubicBezTo>
                  <a:cubicBezTo>
                    <a:pt x="1633302" y="1291060"/>
                    <a:pt x="1616695" y="1394614"/>
                    <a:pt x="1725133" y="1335022"/>
                  </a:cubicBezTo>
                  <a:cubicBezTo>
                    <a:pt x="1833571" y="1275430"/>
                    <a:pt x="1993787" y="999937"/>
                    <a:pt x="2182333" y="848514"/>
                  </a:cubicBezTo>
                  <a:cubicBezTo>
                    <a:pt x="2370879" y="697091"/>
                    <a:pt x="2775326" y="468491"/>
                    <a:pt x="2856410" y="426483"/>
                  </a:cubicBezTo>
                  <a:cubicBezTo>
                    <a:pt x="2937494" y="384475"/>
                    <a:pt x="2694240" y="551530"/>
                    <a:pt x="2668840" y="596468"/>
                  </a:cubicBezTo>
                  <a:cubicBezTo>
                    <a:pt x="2643440" y="641406"/>
                    <a:pt x="2823194" y="494868"/>
                    <a:pt x="2704010" y="696114"/>
                  </a:cubicBezTo>
                  <a:cubicBezTo>
                    <a:pt x="2584826" y="897360"/>
                    <a:pt x="2037748" y="1661314"/>
                    <a:pt x="1953733" y="1803945"/>
                  </a:cubicBezTo>
                  <a:cubicBezTo>
                    <a:pt x="1869718" y="1946576"/>
                    <a:pt x="2427540" y="1547014"/>
                    <a:pt x="2199917" y="1551899"/>
                  </a:cubicBezTo>
                  <a:cubicBezTo>
                    <a:pt x="1972294" y="1556784"/>
                    <a:pt x="806825" y="1808830"/>
                    <a:pt x="587994" y="1833253"/>
                  </a:cubicBezTo>
                  <a:cubicBezTo>
                    <a:pt x="369163" y="1857676"/>
                    <a:pt x="840041" y="1844976"/>
                    <a:pt x="886933" y="1698437"/>
                  </a:cubicBezTo>
                  <a:cubicBezTo>
                    <a:pt x="933825" y="1551899"/>
                    <a:pt x="786310" y="1003845"/>
                    <a:pt x="869348" y="954022"/>
                  </a:cubicBezTo>
                  <a:cubicBezTo>
                    <a:pt x="952386" y="904199"/>
                    <a:pt x="1190755" y="1405361"/>
                    <a:pt x="1385163" y="1399499"/>
                  </a:cubicBezTo>
                  <a:cubicBezTo>
                    <a:pt x="1579571" y="1393638"/>
                    <a:pt x="1832594" y="1084930"/>
                    <a:pt x="2035794" y="918853"/>
                  </a:cubicBezTo>
                  <a:cubicBezTo>
                    <a:pt x="2238994" y="752776"/>
                    <a:pt x="2421678" y="577906"/>
                    <a:pt x="2604363" y="403037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B2072652-4E5A-551C-0280-5F042E095193}"/>
                </a:ext>
              </a:extLst>
            </p:cNvPr>
            <p:cNvSpPr/>
            <p:nvPr/>
          </p:nvSpPr>
          <p:spPr>
            <a:xfrm>
              <a:off x="8955059" y="1901340"/>
              <a:ext cx="3047198" cy="1987018"/>
            </a:xfrm>
            <a:custGeom>
              <a:avLst/>
              <a:gdLst>
                <a:gd name="connsiteX0" fmla="*/ 3047198 w 3047198"/>
                <a:gd name="connsiteY0" fmla="*/ 654135 h 1987018"/>
                <a:gd name="connsiteX1" fmla="*/ 1975352 w 3047198"/>
                <a:gd name="connsiteY1" fmla="*/ 1423200 h 1987018"/>
                <a:gd name="connsiteX2" fmla="*/ 2229688 w 3047198"/>
                <a:gd name="connsiteY2" fmla="*/ 1289977 h 1987018"/>
                <a:gd name="connsiteX3" fmla="*/ 1551458 w 3047198"/>
                <a:gd name="connsiteY3" fmla="*/ 1344477 h 1987018"/>
                <a:gd name="connsiteX4" fmla="*/ 1327399 w 3047198"/>
                <a:gd name="connsiteY4" fmla="*/ 969028 h 1987018"/>
                <a:gd name="connsiteX5" fmla="*/ 1216 w 3047198"/>
                <a:gd name="connsiteY5" fmla="*/ 128 h 1987018"/>
                <a:gd name="connsiteX6" fmla="*/ 1085174 w 3047198"/>
                <a:gd name="connsiteY6" fmla="*/ 902416 h 1987018"/>
                <a:gd name="connsiteX7" fmla="*/ 885338 w 3047198"/>
                <a:gd name="connsiteY7" fmla="*/ 1217309 h 1987018"/>
                <a:gd name="connsiteX8" fmla="*/ 1163897 w 3047198"/>
                <a:gd name="connsiteY8" fmla="*/ 1168864 h 1987018"/>
                <a:gd name="connsiteX9" fmla="*/ 1430345 w 3047198"/>
                <a:gd name="connsiteY9" fmla="*/ 1562480 h 1987018"/>
                <a:gd name="connsiteX10" fmla="*/ 2138854 w 3047198"/>
                <a:gd name="connsiteY10" fmla="*/ 1520090 h 1987018"/>
                <a:gd name="connsiteX11" fmla="*/ 1345566 w 3047198"/>
                <a:gd name="connsiteY11" fmla="*/ 1986374 h 1987018"/>
                <a:gd name="connsiteX12" fmla="*/ 2695971 w 3047198"/>
                <a:gd name="connsiteY12" fmla="*/ 1405034 h 198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7198" h="1987018">
                  <a:moveTo>
                    <a:pt x="3047198" y="654135"/>
                  </a:moveTo>
                  <a:lnTo>
                    <a:pt x="1975352" y="1423200"/>
                  </a:lnTo>
                  <a:cubicBezTo>
                    <a:pt x="1839100" y="1529174"/>
                    <a:pt x="2300337" y="1303098"/>
                    <a:pt x="2229688" y="1289977"/>
                  </a:cubicBezTo>
                  <a:cubicBezTo>
                    <a:pt x="2159039" y="1276857"/>
                    <a:pt x="1701839" y="1397968"/>
                    <a:pt x="1551458" y="1344477"/>
                  </a:cubicBezTo>
                  <a:cubicBezTo>
                    <a:pt x="1401077" y="1290986"/>
                    <a:pt x="1585773" y="1193086"/>
                    <a:pt x="1327399" y="969028"/>
                  </a:cubicBezTo>
                  <a:cubicBezTo>
                    <a:pt x="1069025" y="744970"/>
                    <a:pt x="41587" y="11230"/>
                    <a:pt x="1216" y="128"/>
                  </a:cubicBezTo>
                  <a:cubicBezTo>
                    <a:pt x="-39155" y="-10974"/>
                    <a:pt x="937820" y="699553"/>
                    <a:pt x="1085174" y="902416"/>
                  </a:cubicBezTo>
                  <a:cubicBezTo>
                    <a:pt x="1232528" y="1105279"/>
                    <a:pt x="872218" y="1172901"/>
                    <a:pt x="885338" y="1217309"/>
                  </a:cubicBezTo>
                  <a:cubicBezTo>
                    <a:pt x="898458" y="1261717"/>
                    <a:pt x="1073062" y="1111336"/>
                    <a:pt x="1163897" y="1168864"/>
                  </a:cubicBezTo>
                  <a:cubicBezTo>
                    <a:pt x="1254731" y="1226393"/>
                    <a:pt x="1267852" y="1503942"/>
                    <a:pt x="1430345" y="1562480"/>
                  </a:cubicBezTo>
                  <a:cubicBezTo>
                    <a:pt x="1592838" y="1621018"/>
                    <a:pt x="2152984" y="1449441"/>
                    <a:pt x="2138854" y="1520090"/>
                  </a:cubicBezTo>
                  <a:cubicBezTo>
                    <a:pt x="2124724" y="1590739"/>
                    <a:pt x="1252713" y="2005550"/>
                    <a:pt x="1345566" y="1986374"/>
                  </a:cubicBezTo>
                  <a:cubicBezTo>
                    <a:pt x="1438419" y="1967198"/>
                    <a:pt x="2067195" y="1686116"/>
                    <a:pt x="2695971" y="1405034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8612359B-87D4-AB06-0DDC-EC5050339C11}"/>
                </a:ext>
              </a:extLst>
            </p:cNvPr>
            <p:cNvSpPr/>
            <p:nvPr/>
          </p:nvSpPr>
          <p:spPr>
            <a:xfrm>
              <a:off x="7680306" y="1711080"/>
              <a:ext cx="1984689" cy="2535096"/>
            </a:xfrm>
            <a:custGeom>
              <a:avLst/>
              <a:gdLst>
                <a:gd name="connsiteX0" fmla="*/ 1070078 w 1984689"/>
                <a:gd name="connsiteY0" fmla="*/ 45052 h 2535096"/>
                <a:gd name="connsiteX1" fmla="*/ 1136690 w 1984689"/>
                <a:gd name="connsiteY1" fmla="*/ 123776 h 2535096"/>
                <a:gd name="connsiteX2" fmla="*/ 1790698 w 1984689"/>
                <a:gd name="connsiteY2" fmla="*/ 1098732 h 2535096"/>
                <a:gd name="connsiteX3" fmla="*/ 1451583 w 1984689"/>
                <a:gd name="connsiteY3" fmla="*/ 1764851 h 2535096"/>
                <a:gd name="connsiteX4" fmla="*/ 1960256 w 1984689"/>
                <a:gd name="connsiteY4" fmla="*/ 1686128 h 2535096"/>
                <a:gd name="connsiteX5" fmla="*/ 519016 w 1984689"/>
                <a:gd name="connsiteY5" fmla="*/ 2533916 h 2535096"/>
                <a:gd name="connsiteX6" fmla="*/ 1572695 w 1984689"/>
                <a:gd name="connsiteY6" fmla="*/ 1849630 h 2535096"/>
                <a:gd name="connsiteX7" fmla="*/ 1687752 w 1984689"/>
                <a:gd name="connsiteY7" fmla="*/ 971564 h 2535096"/>
                <a:gd name="connsiteX8" fmla="*/ 827853 w 1984689"/>
                <a:gd name="connsiteY8" fmla="*/ 2037354 h 2535096"/>
                <a:gd name="connsiteX9" fmla="*/ 1633252 w 1984689"/>
                <a:gd name="connsiteY9" fmla="*/ 789895 h 2535096"/>
                <a:gd name="connsiteX10" fmla="*/ 1021633 w 1984689"/>
                <a:gd name="connsiteY10" fmla="*/ 408390 h 2535096"/>
                <a:gd name="connsiteX11" fmla="*/ 52732 w 1984689"/>
                <a:gd name="connsiteY11" fmla="*/ 341778 h 2535096"/>
                <a:gd name="connsiteX12" fmla="*/ 143567 w 1984689"/>
                <a:gd name="connsiteY12" fmla="*/ 456835 h 2535096"/>
                <a:gd name="connsiteX13" fmla="*/ 270735 w 1984689"/>
                <a:gd name="connsiteY13" fmla="*/ 753561 h 2535096"/>
                <a:gd name="connsiteX14" fmla="*/ 410015 w 1984689"/>
                <a:gd name="connsiteY14" fmla="*/ 838340 h 2535096"/>
                <a:gd name="connsiteX15" fmla="*/ 294958 w 1984689"/>
                <a:gd name="connsiteY15" fmla="*/ 1189566 h 2535096"/>
                <a:gd name="connsiteX16" fmla="*/ 410015 w 1984689"/>
                <a:gd name="connsiteY16" fmla="*/ 1250123 h 2535096"/>
                <a:gd name="connsiteX17" fmla="*/ 676462 w 1984689"/>
                <a:gd name="connsiteY17" fmla="*/ 1540793 h 2535096"/>
                <a:gd name="connsiteX18" fmla="*/ 228346 w 1984689"/>
                <a:gd name="connsiteY18" fmla="*/ 2503638 h 25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4689" h="2535096">
                  <a:moveTo>
                    <a:pt x="1070078" y="45052"/>
                  </a:moveTo>
                  <a:cubicBezTo>
                    <a:pt x="1043332" y="-3393"/>
                    <a:pt x="1016587" y="-51837"/>
                    <a:pt x="1136690" y="123776"/>
                  </a:cubicBezTo>
                  <a:cubicBezTo>
                    <a:pt x="1256793" y="299389"/>
                    <a:pt x="1738216" y="825220"/>
                    <a:pt x="1790698" y="1098732"/>
                  </a:cubicBezTo>
                  <a:cubicBezTo>
                    <a:pt x="1843180" y="1372244"/>
                    <a:pt x="1423323" y="1666952"/>
                    <a:pt x="1451583" y="1764851"/>
                  </a:cubicBezTo>
                  <a:cubicBezTo>
                    <a:pt x="1479843" y="1862750"/>
                    <a:pt x="2115684" y="1557951"/>
                    <a:pt x="1960256" y="1686128"/>
                  </a:cubicBezTo>
                  <a:cubicBezTo>
                    <a:pt x="1804828" y="1814306"/>
                    <a:pt x="583609" y="2506666"/>
                    <a:pt x="519016" y="2533916"/>
                  </a:cubicBezTo>
                  <a:cubicBezTo>
                    <a:pt x="454422" y="2561166"/>
                    <a:pt x="1377906" y="2110022"/>
                    <a:pt x="1572695" y="1849630"/>
                  </a:cubicBezTo>
                  <a:cubicBezTo>
                    <a:pt x="1767484" y="1589238"/>
                    <a:pt x="1811892" y="940277"/>
                    <a:pt x="1687752" y="971564"/>
                  </a:cubicBezTo>
                  <a:cubicBezTo>
                    <a:pt x="1563612" y="1002851"/>
                    <a:pt x="836936" y="2067632"/>
                    <a:pt x="827853" y="2037354"/>
                  </a:cubicBezTo>
                  <a:cubicBezTo>
                    <a:pt x="818770" y="2007076"/>
                    <a:pt x="1600955" y="1061389"/>
                    <a:pt x="1633252" y="789895"/>
                  </a:cubicBezTo>
                  <a:cubicBezTo>
                    <a:pt x="1665549" y="518401"/>
                    <a:pt x="1285053" y="483076"/>
                    <a:pt x="1021633" y="408390"/>
                  </a:cubicBezTo>
                  <a:cubicBezTo>
                    <a:pt x="758213" y="333704"/>
                    <a:pt x="199076" y="333704"/>
                    <a:pt x="52732" y="341778"/>
                  </a:cubicBezTo>
                  <a:cubicBezTo>
                    <a:pt x="-93612" y="349852"/>
                    <a:pt x="107233" y="388204"/>
                    <a:pt x="143567" y="456835"/>
                  </a:cubicBezTo>
                  <a:cubicBezTo>
                    <a:pt x="179901" y="525466"/>
                    <a:pt x="226327" y="689977"/>
                    <a:pt x="270735" y="753561"/>
                  </a:cubicBezTo>
                  <a:cubicBezTo>
                    <a:pt x="315143" y="817145"/>
                    <a:pt x="405978" y="765673"/>
                    <a:pt x="410015" y="838340"/>
                  </a:cubicBezTo>
                  <a:cubicBezTo>
                    <a:pt x="414052" y="911008"/>
                    <a:pt x="294958" y="1120936"/>
                    <a:pt x="294958" y="1189566"/>
                  </a:cubicBezTo>
                  <a:cubicBezTo>
                    <a:pt x="294958" y="1258196"/>
                    <a:pt x="346431" y="1191585"/>
                    <a:pt x="410015" y="1250123"/>
                  </a:cubicBezTo>
                  <a:cubicBezTo>
                    <a:pt x="473599" y="1308661"/>
                    <a:pt x="706740" y="1331874"/>
                    <a:pt x="676462" y="1540793"/>
                  </a:cubicBezTo>
                  <a:cubicBezTo>
                    <a:pt x="646184" y="1749712"/>
                    <a:pt x="437265" y="2126675"/>
                    <a:pt x="228346" y="250363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DE1C0F9-1EE6-B409-3C20-9B81BF1EE74E}"/>
                </a:ext>
              </a:extLst>
            </p:cNvPr>
            <p:cNvSpPr/>
            <p:nvPr/>
          </p:nvSpPr>
          <p:spPr>
            <a:xfrm>
              <a:off x="8252458" y="3590988"/>
              <a:ext cx="1400707" cy="1974135"/>
            </a:xfrm>
            <a:custGeom>
              <a:avLst/>
              <a:gdLst>
                <a:gd name="connsiteX0" fmla="*/ 1200379 w 1400707"/>
                <a:gd name="connsiteY0" fmla="*/ 0 h 1974135"/>
                <a:gd name="connsiteX1" fmla="*/ 49810 w 1400707"/>
                <a:gd name="connsiteY1" fmla="*/ 1041568 h 1974135"/>
                <a:gd name="connsiteX2" fmla="*/ 322313 w 1400707"/>
                <a:gd name="connsiteY2" fmla="*/ 1029457 h 1974135"/>
                <a:gd name="connsiteX3" fmla="*/ 1351770 w 1400707"/>
                <a:gd name="connsiteY3" fmla="*/ 1205070 h 1974135"/>
                <a:gd name="connsiteX4" fmla="*/ 1206435 w 1400707"/>
                <a:gd name="connsiteY4" fmla="*/ 1592631 h 1974135"/>
                <a:gd name="connsiteX5" fmla="*/ 952098 w 1400707"/>
                <a:gd name="connsiteY5" fmla="*/ 1974135 h 19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707" h="1974135">
                  <a:moveTo>
                    <a:pt x="1200379" y="0"/>
                  </a:moveTo>
                  <a:cubicBezTo>
                    <a:pt x="698266" y="434996"/>
                    <a:pt x="196154" y="869992"/>
                    <a:pt x="49810" y="1041568"/>
                  </a:cubicBezTo>
                  <a:cubicBezTo>
                    <a:pt x="-96534" y="1213144"/>
                    <a:pt x="105320" y="1002207"/>
                    <a:pt x="322313" y="1029457"/>
                  </a:cubicBezTo>
                  <a:cubicBezTo>
                    <a:pt x="539306" y="1056707"/>
                    <a:pt x="1204416" y="1111208"/>
                    <a:pt x="1351770" y="1205070"/>
                  </a:cubicBezTo>
                  <a:cubicBezTo>
                    <a:pt x="1499124" y="1298932"/>
                    <a:pt x="1273047" y="1464454"/>
                    <a:pt x="1206435" y="1592631"/>
                  </a:cubicBezTo>
                  <a:cubicBezTo>
                    <a:pt x="1139823" y="1720808"/>
                    <a:pt x="1045960" y="1847471"/>
                    <a:pt x="952098" y="197413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22925EE-8ED8-8E06-09E6-DE5E83D5B3D6}"/>
                </a:ext>
              </a:extLst>
            </p:cNvPr>
            <p:cNvSpPr/>
            <p:nvPr/>
          </p:nvSpPr>
          <p:spPr>
            <a:xfrm>
              <a:off x="9112843" y="4099661"/>
              <a:ext cx="1198074" cy="1857310"/>
            </a:xfrm>
            <a:custGeom>
              <a:avLst/>
              <a:gdLst>
                <a:gd name="connsiteX0" fmla="*/ 176492 w 1198074"/>
                <a:gd name="connsiteY0" fmla="*/ 0 h 1857310"/>
                <a:gd name="connsiteX1" fmla="*/ 1133282 w 1198074"/>
                <a:gd name="connsiteY1" fmla="*/ 327004 h 1857310"/>
                <a:gd name="connsiteX2" fmla="*/ 1084836 w 1198074"/>
                <a:gd name="connsiteY2" fmla="*/ 484450 h 1857310"/>
                <a:gd name="connsiteX3" fmla="*/ 866834 w 1198074"/>
                <a:gd name="connsiteY3" fmla="*/ 1005234 h 1857310"/>
                <a:gd name="connsiteX4" fmla="*/ 327883 w 1198074"/>
                <a:gd name="connsiteY4" fmla="*/ 1846967 h 1857310"/>
                <a:gd name="connsiteX5" fmla="*/ 515607 w 1198074"/>
                <a:gd name="connsiteY5" fmla="*/ 1410962 h 1857310"/>
                <a:gd name="connsiteX6" fmla="*/ 1024280 w 1198074"/>
                <a:gd name="connsiteY6" fmla="*/ 490506 h 1857310"/>
                <a:gd name="connsiteX7" fmla="*/ 757832 w 1198074"/>
                <a:gd name="connsiteY7" fmla="*/ 327004 h 1857310"/>
                <a:gd name="connsiteX8" fmla="*/ 879 w 1198074"/>
                <a:gd name="connsiteY8" fmla="*/ 211947 h 1857310"/>
                <a:gd name="connsiteX9" fmla="*/ 921334 w 1198074"/>
                <a:gd name="connsiteY9" fmla="*/ 502617 h 1857310"/>
                <a:gd name="connsiteX10" fmla="*/ 400550 w 1198074"/>
                <a:gd name="connsiteY10" fmla="*/ 611618 h 1857310"/>
                <a:gd name="connsiteX11" fmla="*/ 697276 w 1198074"/>
                <a:gd name="connsiteY11" fmla="*/ 805399 h 1857310"/>
                <a:gd name="connsiteX12" fmla="*/ 346050 w 1198074"/>
                <a:gd name="connsiteY12" fmla="*/ 1441240 h 1857310"/>
                <a:gd name="connsiteX13" fmla="*/ 212826 w 1198074"/>
                <a:gd name="connsiteY13" fmla="*/ 1774299 h 185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074" h="1857310">
                  <a:moveTo>
                    <a:pt x="176492" y="0"/>
                  </a:moveTo>
                  <a:cubicBezTo>
                    <a:pt x="579191" y="123131"/>
                    <a:pt x="981891" y="246262"/>
                    <a:pt x="1133282" y="327004"/>
                  </a:cubicBezTo>
                  <a:cubicBezTo>
                    <a:pt x="1284673" y="407746"/>
                    <a:pt x="1129244" y="371412"/>
                    <a:pt x="1084836" y="484450"/>
                  </a:cubicBezTo>
                  <a:cubicBezTo>
                    <a:pt x="1040428" y="597488"/>
                    <a:pt x="992993" y="778148"/>
                    <a:pt x="866834" y="1005234"/>
                  </a:cubicBezTo>
                  <a:cubicBezTo>
                    <a:pt x="740675" y="1232320"/>
                    <a:pt x="386421" y="1779346"/>
                    <a:pt x="327883" y="1846967"/>
                  </a:cubicBezTo>
                  <a:cubicBezTo>
                    <a:pt x="269345" y="1914588"/>
                    <a:pt x="399541" y="1637039"/>
                    <a:pt x="515607" y="1410962"/>
                  </a:cubicBezTo>
                  <a:cubicBezTo>
                    <a:pt x="631673" y="1184885"/>
                    <a:pt x="983909" y="671166"/>
                    <a:pt x="1024280" y="490506"/>
                  </a:cubicBezTo>
                  <a:cubicBezTo>
                    <a:pt x="1064651" y="309846"/>
                    <a:pt x="928399" y="373431"/>
                    <a:pt x="757832" y="327004"/>
                  </a:cubicBezTo>
                  <a:cubicBezTo>
                    <a:pt x="587265" y="280577"/>
                    <a:pt x="-26371" y="182678"/>
                    <a:pt x="879" y="211947"/>
                  </a:cubicBezTo>
                  <a:cubicBezTo>
                    <a:pt x="28129" y="241216"/>
                    <a:pt x="854722" y="436005"/>
                    <a:pt x="921334" y="502617"/>
                  </a:cubicBezTo>
                  <a:cubicBezTo>
                    <a:pt x="987946" y="569229"/>
                    <a:pt x="437893" y="561154"/>
                    <a:pt x="400550" y="611618"/>
                  </a:cubicBezTo>
                  <a:cubicBezTo>
                    <a:pt x="363207" y="662082"/>
                    <a:pt x="706359" y="667129"/>
                    <a:pt x="697276" y="805399"/>
                  </a:cubicBezTo>
                  <a:cubicBezTo>
                    <a:pt x="688193" y="943669"/>
                    <a:pt x="426792" y="1279757"/>
                    <a:pt x="346050" y="1441240"/>
                  </a:cubicBezTo>
                  <a:cubicBezTo>
                    <a:pt x="265308" y="1602723"/>
                    <a:pt x="239067" y="1688511"/>
                    <a:pt x="212826" y="177429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4B8F2BA0-3866-6743-9C93-F62B38424FD5}"/>
                </a:ext>
              </a:extLst>
            </p:cNvPr>
            <p:cNvSpPr/>
            <p:nvPr/>
          </p:nvSpPr>
          <p:spPr>
            <a:xfrm>
              <a:off x="8932392" y="4947449"/>
              <a:ext cx="811840" cy="1707843"/>
            </a:xfrm>
            <a:custGeom>
              <a:avLst/>
              <a:gdLst>
                <a:gd name="connsiteX0" fmla="*/ 411444 w 811840"/>
                <a:gd name="connsiteY0" fmla="*/ 448117 h 1707843"/>
                <a:gd name="connsiteX1" fmla="*/ 132885 w 811840"/>
                <a:gd name="connsiteY1" fmla="*/ 896233 h 1707843"/>
                <a:gd name="connsiteX2" fmla="*/ 296387 w 811840"/>
                <a:gd name="connsiteY2" fmla="*/ 981012 h 1707843"/>
                <a:gd name="connsiteX3" fmla="*/ 217664 w 811840"/>
                <a:gd name="connsiteY3" fmla="*/ 1192959 h 1707843"/>
                <a:gd name="connsiteX4" fmla="*/ 296387 w 811840"/>
                <a:gd name="connsiteY4" fmla="*/ 1447295 h 1707843"/>
                <a:gd name="connsiteX5" fmla="*/ 320609 w 811840"/>
                <a:gd name="connsiteY5" fmla="*/ 1477574 h 1707843"/>
                <a:gd name="connsiteX6" fmla="*/ 11772 w 811840"/>
                <a:gd name="connsiteY6" fmla="*/ 1289849 h 1707843"/>
                <a:gd name="connsiteX7" fmla="*/ 792948 w 811840"/>
                <a:gd name="connsiteY7" fmla="*/ 1707687 h 1707843"/>
                <a:gd name="connsiteX8" fmla="*/ 544668 w 811840"/>
                <a:gd name="connsiteY8" fmla="*/ 1235348 h 1707843"/>
                <a:gd name="connsiteX9" fmla="*/ 260053 w 811840"/>
                <a:gd name="connsiteY9" fmla="*/ 1083958 h 1707843"/>
                <a:gd name="connsiteX10" fmla="*/ 756615 w 811840"/>
                <a:gd name="connsiteY10" fmla="*/ 0 h 17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1840" h="1707843">
                  <a:moveTo>
                    <a:pt x="411444" y="448117"/>
                  </a:moveTo>
                  <a:cubicBezTo>
                    <a:pt x="281752" y="627767"/>
                    <a:pt x="152061" y="807417"/>
                    <a:pt x="132885" y="896233"/>
                  </a:cubicBezTo>
                  <a:cubicBezTo>
                    <a:pt x="113709" y="985049"/>
                    <a:pt x="282257" y="931558"/>
                    <a:pt x="296387" y="981012"/>
                  </a:cubicBezTo>
                  <a:cubicBezTo>
                    <a:pt x="310517" y="1030466"/>
                    <a:pt x="217664" y="1115245"/>
                    <a:pt x="217664" y="1192959"/>
                  </a:cubicBezTo>
                  <a:cubicBezTo>
                    <a:pt x="217664" y="1270673"/>
                    <a:pt x="279230" y="1399859"/>
                    <a:pt x="296387" y="1447295"/>
                  </a:cubicBezTo>
                  <a:cubicBezTo>
                    <a:pt x="313544" y="1494731"/>
                    <a:pt x="368045" y="1503815"/>
                    <a:pt x="320609" y="1477574"/>
                  </a:cubicBezTo>
                  <a:cubicBezTo>
                    <a:pt x="273173" y="1451333"/>
                    <a:pt x="-66951" y="1251497"/>
                    <a:pt x="11772" y="1289849"/>
                  </a:cubicBezTo>
                  <a:cubicBezTo>
                    <a:pt x="90495" y="1328201"/>
                    <a:pt x="704132" y="1716770"/>
                    <a:pt x="792948" y="1707687"/>
                  </a:cubicBezTo>
                  <a:cubicBezTo>
                    <a:pt x="881764" y="1698604"/>
                    <a:pt x="633484" y="1339303"/>
                    <a:pt x="544668" y="1235348"/>
                  </a:cubicBezTo>
                  <a:cubicBezTo>
                    <a:pt x="455852" y="1131393"/>
                    <a:pt x="224729" y="1289849"/>
                    <a:pt x="260053" y="1083958"/>
                  </a:cubicBezTo>
                  <a:cubicBezTo>
                    <a:pt x="295377" y="878067"/>
                    <a:pt x="525996" y="439033"/>
                    <a:pt x="756615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B66CB2B-9B84-3A67-83F2-04FA3C7989B5}"/>
                </a:ext>
              </a:extLst>
            </p:cNvPr>
            <p:cNvSpPr/>
            <p:nvPr/>
          </p:nvSpPr>
          <p:spPr>
            <a:xfrm>
              <a:off x="8012820" y="4550332"/>
              <a:ext cx="1226316" cy="1464135"/>
            </a:xfrm>
            <a:custGeom>
              <a:avLst/>
              <a:gdLst>
                <a:gd name="connsiteX0" fmla="*/ 567806 w 1226316"/>
                <a:gd name="connsiteY0" fmla="*/ 0 h 1464135"/>
                <a:gd name="connsiteX1" fmla="*/ 1222187 w 1226316"/>
                <a:gd name="connsiteY1" fmla="*/ 394362 h 1464135"/>
                <a:gd name="connsiteX2" fmla="*/ 862494 w 1226316"/>
                <a:gd name="connsiteY2" fmla="*/ 91006 h 1464135"/>
                <a:gd name="connsiteX3" fmla="*/ 1200518 w 1226316"/>
                <a:gd name="connsiteY3" fmla="*/ 403029 h 1464135"/>
                <a:gd name="connsiteX4" fmla="*/ 749819 w 1226316"/>
                <a:gd name="connsiteY4" fmla="*/ 767056 h 1464135"/>
                <a:gd name="connsiteX5" fmla="*/ 4431 w 1226316"/>
                <a:gd name="connsiteY5" fmla="*/ 1460440 h 1464135"/>
                <a:gd name="connsiteX6" fmla="*/ 1122513 w 1226316"/>
                <a:gd name="connsiteY6" fmla="*/ 437698 h 14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316" h="1464135">
                  <a:moveTo>
                    <a:pt x="567806" y="0"/>
                  </a:moveTo>
                  <a:cubicBezTo>
                    <a:pt x="870439" y="189597"/>
                    <a:pt x="1173072" y="379194"/>
                    <a:pt x="1222187" y="394362"/>
                  </a:cubicBezTo>
                  <a:cubicBezTo>
                    <a:pt x="1271302" y="409530"/>
                    <a:pt x="866105" y="89562"/>
                    <a:pt x="862494" y="91006"/>
                  </a:cubicBezTo>
                  <a:cubicBezTo>
                    <a:pt x="858883" y="92450"/>
                    <a:pt x="1219297" y="290354"/>
                    <a:pt x="1200518" y="403029"/>
                  </a:cubicBezTo>
                  <a:cubicBezTo>
                    <a:pt x="1181739" y="515704"/>
                    <a:pt x="949167" y="590821"/>
                    <a:pt x="749819" y="767056"/>
                  </a:cubicBezTo>
                  <a:cubicBezTo>
                    <a:pt x="550471" y="943291"/>
                    <a:pt x="-57685" y="1515333"/>
                    <a:pt x="4431" y="1460440"/>
                  </a:cubicBezTo>
                  <a:cubicBezTo>
                    <a:pt x="66547" y="1405547"/>
                    <a:pt x="594530" y="921622"/>
                    <a:pt x="1122513" y="43769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3E89507-7503-DC0E-2551-783B320F141F}"/>
                </a:ext>
              </a:extLst>
            </p:cNvPr>
            <p:cNvSpPr/>
            <p:nvPr/>
          </p:nvSpPr>
          <p:spPr>
            <a:xfrm>
              <a:off x="7483987" y="3752940"/>
              <a:ext cx="1309971" cy="2110487"/>
            </a:xfrm>
            <a:custGeom>
              <a:avLst/>
              <a:gdLst>
                <a:gd name="connsiteX0" fmla="*/ 212574 w 1309971"/>
                <a:gd name="connsiteY0" fmla="*/ 0 h 2110487"/>
                <a:gd name="connsiteX1" fmla="*/ 225 w 1309971"/>
                <a:gd name="connsiteY1" fmla="*/ 351026 h 2110487"/>
                <a:gd name="connsiteX2" fmla="*/ 169238 w 1309971"/>
                <a:gd name="connsiteY2" fmla="*/ 524372 h 2110487"/>
                <a:gd name="connsiteX3" fmla="*/ 47895 w 1309971"/>
                <a:gd name="connsiteY3" fmla="*/ 476702 h 2110487"/>
                <a:gd name="connsiteX4" fmla="*/ 1096639 w 1309971"/>
                <a:gd name="connsiteY4" fmla="*/ 1222089 h 2110487"/>
                <a:gd name="connsiteX5" fmla="*/ 1005632 w 1309971"/>
                <a:gd name="connsiteY5" fmla="*/ 1269760 h 2110487"/>
                <a:gd name="connsiteX6" fmla="*/ 1282986 w 1309971"/>
                <a:gd name="connsiteY6" fmla="*/ 1209088 h 2110487"/>
                <a:gd name="connsiteX7" fmla="*/ 229909 w 1309971"/>
                <a:gd name="connsiteY7" fmla="*/ 2110487 h 21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971" h="2110487">
                  <a:moveTo>
                    <a:pt x="212574" y="0"/>
                  </a:moveTo>
                  <a:cubicBezTo>
                    <a:pt x="110011" y="131815"/>
                    <a:pt x="7448" y="263631"/>
                    <a:pt x="225" y="351026"/>
                  </a:cubicBezTo>
                  <a:cubicBezTo>
                    <a:pt x="-6998" y="438421"/>
                    <a:pt x="161293" y="503426"/>
                    <a:pt x="169238" y="524372"/>
                  </a:cubicBezTo>
                  <a:cubicBezTo>
                    <a:pt x="177183" y="545318"/>
                    <a:pt x="-106672" y="360416"/>
                    <a:pt x="47895" y="476702"/>
                  </a:cubicBezTo>
                  <a:cubicBezTo>
                    <a:pt x="202462" y="592988"/>
                    <a:pt x="937016" y="1089913"/>
                    <a:pt x="1096639" y="1222089"/>
                  </a:cubicBezTo>
                  <a:cubicBezTo>
                    <a:pt x="1256262" y="1354265"/>
                    <a:pt x="974574" y="1271927"/>
                    <a:pt x="1005632" y="1269760"/>
                  </a:cubicBezTo>
                  <a:cubicBezTo>
                    <a:pt x="1036690" y="1267593"/>
                    <a:pt x="1412273" y="1068967"/>
                    <a:pt x="1282986" y="1209088"/>
                  </a:cubicBezTo>
                  <a:cubicBezTo>
                    <a:pt x="1153699" y="1349209"/>
                    <a:pt x="691804" y="1729848"/>
                    <a:pt x="229909" y="2110487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0AB1743-EADC-8C5B-4A89-F858B46DC619}"/>
                </a:ext>
              </a:extLst>
            </p:cNvPr>
            <p:cNvSpPr/>
            <p:nvPr/>
          </p:nvSpPr>
          <p:spPr>
            <a:xfrm>
              <a:off x="7560412" y="5022700"/>
              <a:ext cx="1258564" cy="1587099"/>
            </a:xfrm>
            <a:custGeom>
              <a:avLst/>
              <a:gdLst>
                <a:gd name="connsiteX0" fmla="*/ 1033215 w 1258564"/>
                <a:gd name="connsiteY0" fmla="*/ 385694 h 1587099"/>
                <a:gd name="connsiteX1" fmla="*/ 335497 w 1258564"/>
                <a:gd name="connsiteY1" fmla="*/ 905732 h 1587099"/>
                <a:gd name="connsiteX2" fmla="*/ 634519 w 1258564"/>
                <a:gd name="connsiteY2" fmla="*/ 1031408 h 1587099"/>
                <a:gd name="connsiteX3" fmla="*/ 331163 w 1258564"/>
                <a:gd name="connsiteY3" fmla="*/ 1031408 h 1587099"/>
                <a:gd name="connsiteX4" fmla="*/ 235823 w 1258564"/>
                <a:gd name="connsiteY4" fmla="*/ 1152750 h 1587099"/>
                <a:gd name="connsiteX5" fmla="*/ 422170 w 1258564"/>
                <a:gd name="connsiteY5" fmla="*/ 1256758 h 1587099"/>
                <a:gd name="connsiteX6" fmla="*/ 27808 w 1258564"/>
                <a:gd name="connsiteY6" fmla="*/ 1521110 h 1587099"/>
                <a:gd name="connsiteX7" fmla="*/ 32142 w 1258564"/>
                <a:gd name="connsiteY7" fmla="*/ 1516777 h 1587099"/>
                <a:gd name="connsiteX8" fmla="*/ 413503 w 1258564"/>
                <a:gd name="connsiteY8" fmla="*/ 1356432 h 1587099"/>
                <a:gd name="connsiteX9" fmla="*/ 348498 w 1258564"/>
                <a:gd name="connsiteY9" fmla="*/ 1586115 h 1587099"/>
                <a:gd name="connsiteX10" fmla="*/ 309495 w 1258564"/>
                <a:gd name="connsiteY10" fmla="*/ 1248091 h 1587099"/>
                <a:gd name="connsiteX11" fmla="*/ 92813 w 1258564"/>
                <a:gd name="connsiteY11" fmla="*/ 1070411 h 1587099"/>
                <a:gd name="connsiteX12" fmla="*/ 1258564 w 1258564"/>
                <a:gd name="connsiteY12" fmla="*/ 0 h 158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564" h="1587099">
                  <a:moveTo>
                    <a:pt x="1033215" y="385694"/>
                  </a:moveTo>
                  <a:cubicBezTo>
                    <a:pt x="717580" y="591903"/>
                    <a:pt x="401946" y="798113"/>
                    <a:pt x="335497" y="905732"/>
                  </a:cubicBezTo>
                  <a:cubicBezTo>
                    <a:pt x="269048" y="1013351"/>
                    <a:pt x="635241" y="1010462"/>
                    <a:pt x="634519" y="1031408"/>
                  </a:cubicBezTo>
                  <a:cubicBezTo>
                    <a:pt x="633797" y="1052354"/>
                    <a:pt x="397612" y="1011184"/>
                    <a:pt x="331163" y="1031408"/>
                  </a:cubicBezTo>
                  <a:cubicBezTo>
                    <a:pt x="264714" y="1051632"/>
                    <a:pt x="220655" y="1115192"/>
                    <a:pt x="235823" y="1152750"/>
                  </a:cubicBezTo>
                  <a:cubicBezTo>
                    <a:pt x="250991" y="1190308"/>
                    <a:pt x="456839" y="1195365"/>
                    <a:pt x="422170" y="1256758"/>
                  </a:cubicBezTo>
                  <a:cubicBezTo>
                    <a:pt x="387501" y="1318151"/>
                    <a:pt x="92813" y="1477774"/>
                    <a:pt x="27808" y="1521110"/>
                  </a:cubicBezTo>
                  <a:cubicBezTo>
                    <a:pt x="-37197" y="1564447"/>
                    <a:pt x="32142" y="1516777"/>
                    <a:pt x="32142" y="1516777"/>
                  </a:cubicBezTo>
                  <a:cubicBezTo>
                    <a:pt x="96424" y="1489331"/>
                    <a:pt x="360777" y="1344876"/>
                    <a:pt x="413503" y="1356432"/>
                  </a:cubicBezTo>
                  <a:cubicBezTo>
                    <a:pt x="466229" y="1367988"/>
                    <a:pt x="365833" y="1604172"/>
                    <a:pt x="348498" y="1586115"/>
                  </a:cubicBezTo>
                  <a:cubicBezTo>
                    <a:pt x="331163" y="1568058"/>
                    <a:pt x="352109" y="1334042"/>
                    <a:pt x="309495" y="1248091"/>
                  </a:cubicBezTo>
                  <a:cubicBezTo>
                    <a:pt x="266881" y="1162140"/>
                    <a:pt x="-65365" y="1278426"/>
                    <a:pt x="92813" y="1070411"/>
                  </a:cubicBezTo>
                  <a:cubicBezTo>
                    <a:pt x="250991" y="862396"/>
                    <a:pt x="754777" y="431198"/>
                    <a:pt x="1258564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99A7E668-21C1-0B0C-436C-6659E8EC17B7}"/>
                </a:ext>
              </a:extLst>
            </p:cNvPr>
            <p:cNvSpPr/>
            <p:nvPr/>
          </p:nvSpPr>
          <p:spPr>
            <a:xfrm>
              <a:off x="4796337" y="4023360"/>
              <a:ext cx="2926826" cy="710083"/>
            </a:xfrm>
            <a:custGeom>
              <a:avLst/>
              <a:gdLst>
                <a:gd name="connsiteX0" fmla="*/ 2926826 w 2926826"/>
                <a:gd name="connsiteY0" fmla="*/ 0 h 710083"/>
                <a:gd name="connsiteX1" fmla="*/ 1182432 w 2926826"/>
                <a:gd name="connsiteY1" fmla="*/ 562708 h 710083"/>
                <a:gd name="connsiteX2" fmla="*/ 1421583 w 2926826"/>
                <a:gd name="connsiteY2" fmla="*/ 562708 h 710083"/>
                <a:gd name="connsiteX3" fmla="*/ 971417 w 2926826"/>
                <a:gd name="connsiteY3" fmla="*/ 675249 h 710083"/>
                <a:gd name="connsiteX4" fmla="*/ 28881 w 2926826"/>
                <a:gd name="connsiteY4" fmla="*/ 675249 h 710083"/>
                <a:gd name="connsiteX5" fmla="*/ 2181238 w 2926826"/>
                <a:gd name="connsiteY5" fmla="*/ 267286 h 710083"/>
                <a:gd name="connsiteX6" fmla="*/ 1632598 w 2926826"/>
                <a:gd name="connsiteY6" fmla="*/ 267286 h 710083"/>
                <a:gd name="connsiteX7" fmla="*/ 2378186 w 2926826"/>
                <a:gd name="connsiteY7" fmla="*/ 211015 h 71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826" h="710083">
                  <a:moveTo>
                    <a:pt x="2926826" y="0"/>
                  </a:moveTo>
                  <a:lnTo>
                    <a:pt x="1182432" y="562708"/>
                  </a:lnTo>
                  <a:cubicBezTo>
                    <a:pt x="931558" y="656493"/>
                    <a:pt x="1456752" y="543951"/>
                    <a:pt x="1421583" y="562708"/>
                  </a:cubicBezTo>
                  <a:cubicBezTo>
                    <a:pt x="1386414" y="581465"/>
                    <a:pt x="1203534" y="656492"/>
                    <a:pt x="971417" y="675249"/>
                  </a:cubicBezTo>
                  <a:cubicBezTo>
                    <a:pt x="739300" y="694006"/>
                    <a:pt x="-172756" y="743243"/>
                    <a:pt x="28881" y="675249"/>
                  </a:cubicBezTo>
                  <a:cubicBezTo>
                    <a:pt x="230518" y="607255"/>
                    <a:pt x="1913952" y="335280"/>
                    <a:pt x="2181238" y="267286"/>
                  </a:cubicBezTo>
                  <a:cubicBezTo>
                    <a:pt x="2448524" y="199292"/>
                    <a:pt x="1599773" y="276664"/>
                    <a:pt x="1632598" y="267286"/>
                  </a:cubicBezTo>
                  <a:cubicBezTo>
                    <a:pt x="1665423" y="257908"/>
                    <a:pt x="2021804" y="234461"/>
                    <a:pt x="2378186" y="21101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03463BD2-4EBE-8977-6656-5ADE06CA3F00}"/>
                </a:ext>
              </a:extLst>
            </p:cNvPr>
            <p:cNvSpPr/>
            <p:nvPr/>
          </p:nvSpPr>
          <p:spPr>
            <a:xfrm>
              <a:off x="5542671" y="4543865"/>
              <a:ext cx="2616600" cy="2200947"/>
            </a:xfrm>
            <a:custGeom>
              <a:avLst/>
              <a:gdLst>
                <a:gd name="connsiteX0" fmla="*/ 0 w 2616600"/>
                <a:gd name="connsiteY0" fmla="*/ 0 h 2200947"/>
                <a:gd name="connsiteX1" fmla="*/ 1195754 w 2616600"/>
                <a:gd name="connsiteY1" fmla="*/ 1336430 h 2200947"/>
                <a:gd name="connsiteX2" fmla="*/ 844061 w 2616600"/>
                <a:gd name="connsiteY2" fmla="*/ 1237957 h 2200947"/>
                <a:gd name="connsiteX3" fmla="*/ 1378634 w 2616600"/>
                <a:gd name="connsiteY3" fmla="*/ 1730326 h 2200947"/>
                <a:gd name="connsiteX4" fmla="*/ 1983544 w 2616600"/>
                <a:gd name="connsiteY4" fmla="*/ 2180492 h 2200947"/>
                <a:gd name="connsiteX5" fmla="*/ 2616591 w 2616600"/>
                <a:gd name="connsiteY5" fmla="*/ 2124221 h 2200947"/>
                <a:gd name="connsiteX6" fmla="*/ 1969477 w 2616600"/>
                <a:gd name="connsiteY6" fmla="*/ 2124221 h 2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6600" h="2200947">
                  <a:moveTo>
                    <a:pt x="0" y="0"/>
                  </a:moveTo>
                  <a:cubicBezTo>
                    <a:pt x="527538" y="565052"/>
                    <a:pt x="1055077" y="1130104"/>
                    <a:pt x="1195754" y="1336430"/>
                  </a:cubicBezTo>
                  <a:cubicBezTo>
                    <a:pt x="1336431" y="1542756"/>
                    <a:pt x="813581" y="1172308"/>
                    <a:pt x="844061" y="1237957"/>
                  </a:cubicBezTo>
                  <a:cubicBezTo>
                    <a:pt x="874541" y="1303606"/>
                    <a:pt x="1188720" y="1573237"/>
                    <a:pt x="1378634" y="1730326"/>
                  </a:cubicBezTo>
                  <a:cubicBezTo>
                    <a:pt x="1568548" y="1887415"/>
                    <a:pt x="1777218" y="2114843"/>
                    <a:pt x="1983544" y="2180492"/>
                  </a:cubicBezTo>
                  <a:cubicBezTo>
                    <a:pt x="2189870" y="2246141"/>
                    <a:pt x="2618935" y="2133599"/>
                    <a:pt x="2616591" y="2124221"/>
                  </a:cubicBezTo>
                  <a:cubicBezTo>
                    <a:pt x="2614247" y="2114843"/>
                    <a:pt x="2291862" y="2119532"/>
                    <a:pt x="1969477" y="2124221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D17501B7-52C9-E968-00A2-84D838000662}"/>
                </a:ext>
              </a:extLst>
            </p:cNvPr>
            <p:cNvSpPr/>
            <p:nvPr/>
          </p:nvSpPr>
          <p:spPr>
            <a:xfrm>
              <a:off x="5321552" y="4288055"/>
              <a:ext cx="1517197" cy="2252311"/>
            </a:xfrm>
            <a:custGeom>
              <a:avLst/>
              <a:gdLst>
                <a:gd name="connsiteX0" fmla="*/ 169661 w 1517197"/>
                <a:gd name="connsiteY0" fmla="*/ 0 h 2252311"/>
                <a:gd name="connsiteX1" fmla="*/ 1219 w 1517197"/>
                <a:gd name="connsiteY1" fmla="*/ 606391 h 2252311"/>
                <a:gd name="connsiteX2" fmla="*/ 246663 w 1517197"/>
                <a:gd name="connsiteY2" fmla="*/ 948088 h 2252311"/>
                <a:gd name="connsiteX3" fmla="*/ 25282 w 1517197"/>
                <a:gd name="connsiteY3" fmla="*/ 452387 h 2252311"/>
                <a:gd name="connsiteX4" fmla="*/ 549859 w 1517197"/>
                <a:gd name="connsiteY4" fmla="*/ 1294598 h 2252311"/>
                <a:gd name="connsiteX5" fmla="*/ 862680 w 1517197"/>
                <a:gd name="connsiteY5" fmla="*/ 1804737 h 2252311"/>
                <a:gd name="connsiteX6" fmla="*/ 790490 w 1517197"/>
                <a:gd name="connsiteY6" fmla="*/ 1746985 h 2252311"/>
                <a:gd name="connsiteX7" fmla="*/ 1112936 w 1517197"/>
                <a:gd name="connsiteY7" fmla="*/ 2016492 h 2252311"/>
                <a:gd name="connsiteX8" fmla="*/ 1517197 w 1517197"/>
                <a:gd name="connsiteY8" fmla="*/ 2252311 h 22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197" h="2252311">
                  <a:moveTo>
                    <a:pt x="169661" y="0"/>
                  </a:moveTo>
                  <a:cubicBezTo>
                    <a:pt x="79023" y="224188"/>
                    <a:pt x="-11615" y="448377"/>
                    <a:pt x="1219" y="606391"/>
                  </a:cubicBezTo>
                  <a:cubicBezTo>
                    <a:pt x="14053" y="764405"/>
                    <a:pt x="242653" y="973755"/>
                    <a:pt x="246663" y="948088"/>
                  </a:cubicBezTo>
                  <a:cubicBezTo>
                    <a:pt x="250674" y="922421"/>
                    <a:pt x="-25251" y="394635"/>
                    <a:pt x="25282" y="452387"/>
                  </a:cubicBezTo>
                  <a:cubicBezTo>
                    <a:pt x="75815" y="510139"/>
                    <a:pt x="410293" y="1069206"/>
                    <a:pt x="549859" y="1294598"/>
                  </a:cubicBezTo>
                  <a:cubicBezTo>
                    <a:pt x="689425" y="1519990"/>
                    <a:pt x="822575" y="1729339"/>
                    <a:pt x="862680" y="1804737"/>
                  </a:cubicBezTo>
                  <a:cubicBezTo>
                    <a:pt x="902785" y="1880135"/>
                    <a:pt x="748781" y="1711693"/>
                    <a:pt x="790490" y="1746985"/>
                  </a:cubicBezTo>
                  <a:cubicBezTo>
                    <a:pt x="832199" y="1782277"/>
                    <a:pt x="991818" y="1932271"/>
                    <a:pt x="1112936" y="2016492"/>
                  </a:cubicBezTo>
                  <a:cubicBezTo>
                    <a:pt x="1234054" y="2100713"/>
                    <a:pt x="1375625" y="2176512"/>
                    <a:pt x="1517197" y="2252311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890A6FAC-2773-8613-F436-9EFDBC5ED146}"/>
                </a:ext>
              </a:extLst>
            </p:cNvPr>
            <p:cNvSpPr/>
            <p:nvPr/>
          </p:nvSpPr>
          <p:spPr>
            <a:xfrm>
              <a:off x="6290109" y="6107229"/>
              <a:ext cx="1766029" cy="727964"/>
            </a:xfrm>
            <a:custGeom>
              <a:avLst/>
              <a:gdLst>
                <a:gd name="connsiteX0" fmla="*/ 0 w 1766029"/>
                <a:gd name="connsiteY0" fmla="*/ 0 h 727964"/>
                <a:gd name="connsiteX1" fmla="*/ 774834 w 1766029"/>
                <a:gd name="connsiteY1" fmla="*/ 519765 h 727964"/>
                <a:gd name="connsiteX2" fmla="*/ 745958 w 1766029"/>
                <a:gd name="connsiteY2" fmla="*/ 606392 h 727964"/>
                <a:gd name="connsiteX3" fmla="*/ 875899 w 1766029"/>
                <a:gd name="connsiteY3" fmla="*/ 693019 h 727964"/>
                <a:gd name="connsiteX4" fmla="*/ 668956 w 1766029"/>
                <a:gd name="connsiteY4" fmla="*/ 673769 h 727964"/>
                <a:gd name="connsiteX5" fmla="*/ 1708485 w 1766029"/>
                <a:gd name="connsiteY5" fmla="*/ 726708 h 727964"/>
                <a:gd name="connsiteX6" fmla="*/ 1592982 w 1766029"/>
                <a:gd name="connsiteY6" fmla="*/ 611205 h 727964"/>
                <a:gd name="connsiteX7" fmla="*/ 1265723 w 1766029"/>
                <a:gd name="connsiteY7" fmla="*/ 717083 h 727964"/>
                <a:gd name="connsiteX8" fmla="*/ 452388 w 1766029"/>
                <a:gd name="connsiteY8" fmla="*/ 688207 h 7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029" h="727964">
                  <a:moveTo>
                    <a:pt x="0" y="0"/>
                  </a:moveTo>
                  <a:cubicBezTo>
                    <a:pt x="325254" y="209350"/>
                    <a:pt x="650508" y="418700"/>
                    <a:pt x="774834" y="519765"/>
                  </a:cubicBezTo>
                  <a:cubicBezTo>
                    <a:pt x="899160" y="620830"/>
                    <a:pt x="729114" y="577516"/>
                    <a:pt x="745958" y="606392"/>
                  </a:cubicBezTo>
                  <a:cubicBezTo>
                    <a:pt x="762802" y="635268"/>
                    <a:pt x="888733" y="681790"/>
                    <a:pt x="875899" y="693019"/>
                  </a:cubicBezTo>
                  <a:cubicBezTo>
                    <a:pt x="863065" y="704248"/>
                    <a:pt x="530192" y="668154"/>
                    <a:pt x="668956" y="673769"/>
                  </a:cubicBezTo>
                  <a:cubicBezTo>
                    <a:pt x="807720" y="679384"/>
                    <a:pt x="1554481" y="737135"/>
                    <a:pt x="1708485" y="726708"/>
                  </a:cubicBezTo>
                  <a:cubicBezTo>
                    <a:pt x="1862489" y="716281"/>
                    <a:pt x="1666776" y="612809"/>
                    <a:pt x="1592982" y="611205"/>
                  </a:cubicBezTo>
                  <a:cubicBezTo>
                    <a:pt x="1519188" y="609601"/>
                    <a:pt x="1455822" y="704249"/>
                    <a:pt x="1265723" y="717083"/>
                  </a:cubicBezTo>
                  <a:cubicBezTo>
                    <a:pt x="1075624" y="729917"/>
                    <a:pt x="764006" y="709062"/>
                    <a:pt x="452388" y="688207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7C3C943-F1D2-15F4-E6ED-564968AF71FA}"/>
                </a:ext>
              </a:extLst>
            </p:cNvPr>
            <p:cNvSpPr/>
            <p:nvPr/>
          </p:nvSpPr>
          <p:spPr>
            <a:xfrm>
              <a:off x="5600574" y="4104167"/>
              <a:ext cx="1636654" cy="2558903"/>
            </a:xfrm>
            <a:custGeom>
              <a:avLst/>
              <a:gdLst>
                <a:gd name="connsiteX0" fmla="*/ 247333 w 1636654"/>
                <a:gd name="connsiteY0" fmla="*/ 0 h 2558903"/>
                <a:gd name="connsiteX1" fmla="*/ 77212 w 1636654"/>
                <a:gd name="connsiteY1" fmla="*/ 800986 h 2558903"/>
                <a:gd name="connsiteX2" fmla="*/ 318217 w 1636654"/>
                <a:gd name="connsiteY2" fmla="*/ 1339703 h 2558903"/>
                <a:gd name="connsiteX3" fmla="*/ 6328 w 1636654"/>
                <a:gd name="connsiteY3" fmla="*/ 744280 h 2558903"/>
                <a:gd name="connsiteX4" fmla="*/ 665547 w 1636654"/>
                <a:gd name="connsiteY4" fmla="*/ 1779182 h 2558903"/>
                <a:gd name="connsiteX5" fmla="*/ 615928 w 1636654"/>
                <a:gd name="connsiteY5" fmla="*/ 1743740 h 2558903"/>
                <a:gd name="connsiteX6" fmla="*/ 679724 w 1636654"/>
                <a:gd name="connsiteY6" fmla="*/ 2140689 h 2558903"/>
                <a:gd name="connsiteX7" fmla="*/ 1140468 w 1636654"/>
                <a:gd name="connsiteY7" fmla="*/ 1701210 h 2558903"/>
                <a:gd name="connsiteX8" fmla="*/ 934905 w 1636654"/>
                <a:gd name="connsiteY8" fmla="*/ 1977656 h 2558903"/>
                <a:gd name="connsiteX9" fmla="*/ 1551593 w 1636654"/>
                <a:gd name="connsiteY9" fmla="*/ 2346252 h 2558903"/>
                <a:gd name="connsiteX10" fmla="*/ 1331854 w 1636654"/>
                <a:gd name="connsiteY10" fmla="*/ 2268280 h 2558903"/>
                <a:gd name="connsiteX11" fmla="*/ 1636654 w 1636654"/>
                <a:gd name="connsiteY11" fmla="*/ 2558903 h 25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6654" h="2558903">
                  <a:moveTo>
                    <a:pt x="247333" y="0"/>
                  </a:moveTo>
                  <a:cubicBezTo>
                    <a:pt x="156365" y="288851"/>
                    <a:pt x="65398" y="577702"/>
                    <a:pt x="77212" y="800986"/>
                  </a:cubicBezTo>
                  <a:cubicBezTo>
                    <a:pt x="89026" y="1024270"/>
                    <a:pt x="330031" y="1349154"/>
                    <a:pt x="318217" y="1339703"/>
                  </a:cubicBezTo>
                  <a:cubicBezTo>
                    <a:pt x="306403" y="1330252"/>
                    <a:pt x="-51560" y="671034"/>
                    <a:pt x="6328" y="744280"/>
                  </a:cubicBezTo>
                  <a:cubicBezTo>
                    <a:pt x="64216" y="817526"/>
                    <a:pt x="563947" y="1612605"/>
                    <a:pt x="665547" y="1779182"/>
                  </a:cubicBezTo>
                  <a:cubicBezTo>
                    <a:pt x="767147" y="1945759"/>
                    <a:pt x="613565" y="1683489"/>
                    <a:pt x="615928" y="1743740"/>
                  </a:cubicBezTo>
                  <a:cubicBezTo>
                    <a:pt x="618291" y="1803991"/>
                    <a:pt x="592301" y="2147777"/>
                    <a:pt x="679724" y="2140689"/>
                  </a:cubicBezTo>
                  <a:cubicBezTo>
                    <a:pt x="767147" y="2133601"/>
                    <a:pt x="1097938" y="1728382"/>
                    <a:pt x="1140468" y="1701210"/>
                  </a:cubicBezTo>
                  <a:cubicBezTo>
                    <a:pt x="1182998" y="1674038"/>
                    <a:pt x="866384" y="1870149"/>
                    <a:pt x="934905" y="1977656"/>
                  </a:cubicBezTo>
                  <a:cubicBezTo>
                    <a:pt x="1003426" y="2085163"/>
                    <a:pt x="1485435" y="2297815"/>
                    <a:pt x="1551593" y="2346252"/>
                  </a:cubicBezTo>
                  <a:cubicBezTo>
                    <a:pt x="1617751" y="2394689"/>
                    <a:pt x="1317677" y="2232838"/>
                    <a:pt x="1331854" y="2268280"/>
                  </a:cubicBezTo>
                  <a:cubicBezTo>
                    <a:pt x="1346031" y="2303722"/>
                    <a:pt x="1491342" y="2431312"/>
                    <a:pt x="1636654" y="2558903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D17F456D-C024-C79C-5291-1B5877382A0F}"/>
                </a:ext>
              </a:extLst>
            </p:cNvPr>
            <p:cNvSpPr/>
            <p:nvPr/>
          </p:nvSpPr>
          <p:spPr>
            <a:xfrm>
              <a:off x="4600353" y="2091070"/>
              <a:ext cx="952454" cy="1725451"/>
            </a:xfrm>
            <a:custGeom>
              <a:avLst/>
              <a:gdLst>
                <a:gd name="connsiteX0" fmla="*/ 0 w 952454"/>
                <a:gd name="connsiteY0" fmla="*/ 0 h 1725451"/>
                <a:gd name="connsiteX1" fmla="*/ 907312 w 952454"/>
                <a:gd name="connsiteY1" fmla="*/ 1651590 h 1725451"/>
                <a:gd name="connsiteX2" fmla="*/ 815163 w 952454"/>
                <a:gd name="connsiteY2" fmla="*/ 1453116 h 1725451"/>
                <a:gd name="connsiteX3" fmla="*/ 815163 w 952454"/>
                <a:gd name="connsiteY3" fmla="*/ 1587795 h 1725451"/>
                <a:gd name="connsiteX4" fmla="*/ 361507 w 952454"/>
                <a:gd name="connsiteY4" fmla="*/ 985283 h 1725451"/>
                <a:gd name="connsiteX5" fmla="*/ 595424 w 952454"/>
                <a:gd name="connsiteY5" fmla="*/ 1049079 h 1725451"/>
                <a:gd name="connsiteX6" fmla="*/ 680484 w 952454"/>
                <a:gd name="connsiteY6" fmla="*/ 1332614 h 1725451"/>
                <a:gd name="connsiteX7" fmla="*/ 63796 w 952454"/>
                <a:gd name="connsiteY7" fmla="*/ 283535 h 1725451"/>
                <a:gd name="connsiteX8" fmla="*/ 226828 w 952454"/>
                <a:gd name="connsiteY8" fmla="*/ 588335 h 1725451"/>
                <a:gd name="connsiteX9" fmla="*/ 226828 w 952454"/>
                <a:gd name="connsiteY9" fmla="*/ 340242 h 17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454" h="1725451">
                  <a:moveTo>
                    <a:pt x="0" y="0"/>
                  </a:moveTo>
                  <a:lnTo>
                    <a:pt x="907312" y="1651590"/>
                  </a:lnTo>
                  <a:cubicBezTo>
                    <a:pt x="1043173" y="1893776"/>
                    <a:pt x="830521" y="1463749"/>
                    <a:pt x="815163" y="1453116"/>
                  </a:cubicBezTo>
                  <a:cubicBezTo>
                    <a:pt x="799805" y="1442483"/>
                    <a:pt x="890772" y="1665767"/>
                    <a:pt x="815163" y="1587795"/>
                  </a:cubicBezTo>
                  <a:cubicBezTo>
                    <a:pt x="739554" y="1509823"/>
                    <a:pt x="398130" y="1075069"/>
                    <a:pt x="361507" y="985283"/>
                  </a:cubicBezTo>
                  <a:cubicBezTo>
                    <a:pt x="324884" y="895497"/>
                    <a:pt x="542261" y="991191"/>
                    <a:pt x="595424" y="1049079"/>
                  </a:cubicBezTo>
                  <a:cubicBezTo>
                    <a:pt x="648587" y="1106968"/>
                    <a:pt x="769089" y="1460205"/>
                    <a:pt x="680484" y="1332614"/>
                  </a:cubicBezTo>
                  <a:cubicBezTo>
                    <a:pt x="591879" y="1205023"/>
                    <a:pt x="139405" y="407581"/>
                    <a:pt x="63796" y="283535"/>
                  </a:cubicBezTo>
                  <a:cubicBezTo>
                    <a:pt x="-11813" y="159489"/>
                    <a:pt x="199656" y="578884"/>
                    <a:pt x="226828" y="588335"/>
                  </a:cubicBezTo>
                  <a:cubicBezTo>
                    <a:pt x="254000" y="597786"/>
                    <a:pt x="240414" y="469014"/>
                    <a:pt x="226828" y="340242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141D86F6-09AD-876E-B818-56DD49013599}"/>
                </a:ext>
              </a:extLst>
            </p:cNvPr>
            <p:cNvSpPr/>
            <p:nvPr/>
          </p:nvSpPr>
          <p:spPr>
            <a:xfrm>
              <a:off x="4489178" y="4813005"/>
              <a:ext cx="1514673" cy="1134139"/>
            </a:xfrm>
            <a:custGeom>
              <a:avLst/>
              <a:gdLst>
                <a:gd name="connsiteX0" fmla="*/ 784571 w 1514673"/>
                <a:gd name="connsiteY0" fmla="*/ 0 h 1134139"/>
                <a:gd name="connsiteX1" fmla="*/ 75734 w 1514673"/>
                <a:gd name="connsiteY1" fmla="*/ 949842 h 1134139"/>
                <a:gd name="connsiteX2" fmla="*/ 252943 w 1514673"/>
                <a:gd name="connsiteY2" fmla="*/ 687572 h 1134139"/>
                <a:gd name="connsiteX3" fmla="*/ 4850 w 1514673"/>
                <a:gd name="connsiteY3" fmla="*/ 1027814 h 1134139"/>
                <a:gd name="connsiteX4" fmla="*/ 522301 w 1514673"/>
                <a:gd name="connsiteY4" fmla="*/ 1049079 h 1134139"/>
                <a:gd name="connsiteX5" fmla="*/ 359269 w 1514673"/>
                <a:gd name="connsiteY5" fmla="*/ 1077432 h 1134139"/>
                <a:gd name="connsiteX6" fmla="*/ 876720 w 1514673"/>
                <a:gd name="connsiteY6" fmla="*/ 1077432 h 1134139"/>
                <a:gd name="connsiteX7" fmla="*/ 855455 w 1514673"/>
                <a:gd name="connsiteY7" fmla="*/ 1134139 h 1134139"/>
                <a:gd name="connsiteX8" fmla="*/ 1075194 w 1514673"/>
                <a:gd name="connsiteY8" fmla="*/ 1077432 h 1134139"/>
                <a:gd name="connsiteX9" fmla="*/ 1188608 w 1514673"/>
                <a:gd name="connsiteY9" fmla="*/ 1013637 h 1134139"/>
                <a:gd name="connsiteX10" fmla="*/ 1053929 w 1514673"/>
                <a:gd name="connsiteY10" fmla="*/ 793897 h 1134139"/>
                <a:gd name="connsiteX11" fmla="*/ 1266580 w 1514673"/>
                <a:gd name="connsiteY11" fmla="*/ 864781 h 1134139"/>
                <a:gd name="connsiteX12" fmla="*/ 1195696 w 1514673"/>
                <a:gd name="connsiteY12" fmla="*/ 985283 h 1134139"/>
                <a:gd name="connsiteX13" fmla="*/ 997222 w 1514673"/>
                <a:gd name="connsiteY13" fmla="*/ 914400 h 1134139"/>
                <a:gd name="connsiteX14" fmla="*/ 1514673 w 1514673"/>
                <a:gd name="connsiteY14" fmla="*/ 765544 h 11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4673" h="1134139">
                  <a:moveTo>
                    <a:pt x="784571" y="0"/>
                  </a:moveTo>
                  <a:lnTo>
                    <a:pt x="75734" y="949842"/>
                  </a:lnTo>
                  <a:cubicBezTo>
                    <a:pt x="-12871" y="1064437"/>
                    <a:pt x="264757" y="674577"/>
                    <a:pt x="252943" y="687572"/>
                  </a:cubicBezTo>
                  <a:cubicBezTo>
                    <a:pt x="241129" y="700567"/>
                    <a:pt x="-40043" y="967563"/>
                    <a:pt x="4850" y="1027814"/>
                  </a:cubicBezTo>
                  <a:cubicBezTo>
                    <a:pt x="49743" y="1088065"/>
                    <a:pt x="463231" y="1040809"/>
                    <a:pt x="522301" y="1049079"/>
                  </a:cubicBezTo>
                  <a:cubicBezTo>
                    <a:pt x="581371" y="1057349"/>
                    <a:pt x="300199" y="1072707"/>
                    <a:pt x="359269" y="1077432"/>
                  </a:cubicBezTo>
                  <a:cubicBezTo>
                    <a:pt x="418339" y="1082158"/>
                    <a:pt x="794022" y="1067981"/>
                    <a:pt x="876720" y="1077432"/>
                  </a:cubicBezTo>
                  <a:cubicBezTo>
                    <a:pt x="959418" y="1086883"/>
                    <a:pt x="822376" y="1134139"/>
                    <a:pt x="855455" y="1134139"/>
                  </a:cubicBezTo>
                  <a:cubicBezTo>
                    <a:pt x="888534" y="1134139"/>
                    <a:pt x="1019669" y="1097516"/>
                    <a:pt x="1075194" y="1077432"/>
                  </a:cubicBezTo>
                  <a:cubicBezTo>
                    <a:pt x="1130719" y="1057348"/>
                    <a:pt x="1192152" y="1060893"/>
                    <a:pt x="1188608" y="1013637"/>
                  </a:cubicBezTo>
                  <a:cubicBezTo>
                    <a:pt x="1185064" y="966381"/>
                    <a:pt x="1040934" y="818706"/>
                    <a:pt x="1053929" y="793897"/>
                  </a:cubicBezTo>
                  <a:cubicBezTo>
                    <a:pt x="1066924" y="769088"/>
                    <a:pt x="1242952" y="832883"/>
                    <a:pt x="1266580" y="864781"/>
                  </a:cubicBezTo>
                  <a:cubicBezTo>
                    <a:pt x="1290208" y="896679"/>
                    <a:pt x="1240589" y="977013"/>
                    <a:pt x="1195696" y="985283"/>
                  </a:cubicBezTo>
                  <a:cubicBezTo>
                    <a:pt x="1150803" y="993553"/>
                    <a:pt x="944059" y="951023"/>
                    <a:pt x="997222" y="914400"/>
                  </a:cubicBezTo>
                  <a:cubicBezTo>
                    <a:pt x="1050385" y="877777"/>
                    <a:pt x="1282529" y="821660"/>
                    <a:pt x="1514673" y="765544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A562E54-167A-EB86-10CC-9117BEF8A7D2}"/>
                </a:ext>
              </a:extLst>
            </p:cNvPr>
            <p:cNvSpPr/>
            <p:nvPr/>
          </p:nvSpPr>
          <p:spPr>
            <a:xfrm>
              <a:off x="4295875" y="4657060"/>
              <a:ext cx="1920627" cy="1574266"/>
            </a:xfrm>
            <a:custGeom>
              <a:avLst/>
              <a:gdLst>
                <a:gd name="connsiteX0" fmla="*/ 396627 w 1920627"/>
                <a:gd name="connsiteY0" fmla="*/ 0 h 1574266"/>
                <a:gd name="connsiteX1" fmla="*/ 13855 w 1920627"/>
                <a:gd name="connsiteY1" fmla="*/ 1027814 h 1574266"/>
                <a:gd name="connsiteX2" fmla="*/ 77651 w 1920627"/>
                <a:gd name="connsiteY2" fmla="*/ 1197935 h 1574266"/>
                <a:gd name="connsiteX3" fmla="*/ 77651 w 1920627"/>
                <a:gd name="connsiteY3" fmla="*/ 1254642 h 1574266"/>
                <a:gd name="connsiteX4" fmla="*/ 389539 w 1920627"/>
                <a:gd name="connsiteY4" fmla="*/ 1509824 h 1574266"/>
                <a:gd name="connsiteX5" fmla="*/ 120181 w 1920627"/>
                <a:gd name="connsiteY5" fmla="*/ 1353880 h 1574266"/>
                <a:gd name="connsiteX6" fmla="*/ 1126730 w 1920627"/>
                <a:gd name="connsiteY6" fmla="*/ 1573619 h 1574266"/>
                <a:gd name="connsiteX7" fmla="*/ 1034581 w 1920627"/>
                <a:gd name="connsiteY7" fmla="*/ 1268819 h 1574266"/>
                <a:gd name="connsiteX8" fmla="*/ 1289762 w 1920627"/>
                <a:gd name="connsiteY8" fmla="*/ 1403498 h 1574266"/>
                <a:gd name="connsiteX9" fmla="*/ 1162172 w 1920627"/>
                <a:gd name="connsiteY9" fmla="*/ 1552354 h 1574266"/>
                <a:gd name="connsiteX10" fmla="*/ 1920627 w 1920627"/>
                <a:gd name="connsiteY10" fmla="*/ 1119963 h 15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0627" h="1574266">
                  <a:moveTo>
                    <a:pt x="396627" y="0"/>
                  </a:moveTo>
                  <a:cubicBezTo>
                    <a:pt x="231822" y="414079"/>
                    <a:pt x="67018" y="828158"/>
                    <a:pt x="13855" y="1027814"/>
                  </a:cubicBezTo>
                  <a:cubicBezTo>
                    <a:pt x="-39308" y="1227470"/>
                    <a:pt x="77651" y="1197935"/>
                    <a:pt x="77651" y="1197935"/>
                  </a:cubicBezTo>
                  <a:cubicBezTo>
                    <a:pt x="88284" y="1235740"/>
                    <a:pt x="25670" y="1202661"/>
                    <a:pt x="77651" y="1254642"/>
                  </a:cubicBezTo>
                  <a:cubicBezTo>
                    <a:pt x="129632" y="1306623"/>
                    <a:pt x="382451" y="1493284"/>
                    <a:pt x="389539" y="1509824"/>
                  </a:cubicBezTo>
                  <a:cubicBezTo>
                    <a:pt x="396627" y="1526364"/>
                    <a:pt x="-2684" y="1343248"/>
                    <a:pt x="120181" y="1353880"/>
                  </a:cubicBezTo>
                  <a:cubicBezTo>
                    <a:pt x="243046" y="1364513"/>
                    <a:pt x="974330" y="1587796"/>
                    <a:pt x="1126730" y="1573619"/>
                  </a:cubicBezTo>
                  <a:cubicBezTo>
                    <a:pt x="1279130" y="1559442"/>
                    <a:pt x="1007409" y="1297173"/>
                    <a:pt x="1034581" y="1268819"/>
                  </a:cubicBezTo>
                  <a:cubicBezTo>
                    <a:pt x="1061753" y="1240466"/>
                    <a:pt x="1268497" y="1356242"/>
                    <a:pt x="1289762" y="1403498"/>
                  </a:cubicBezTo>
                  <a:cubicBezTo>
                    <a:pt x="1311027" y="1450754"/>
                    <a:pt x="1057028" y="1599610"/>
                    <a:pt x="1162172" y="1552354"/>
                  </a:cubicBezTo>
                  <a:cubicBezTo>
                    <a:pt x="1267316" y="1505098"/>
                    <a:pt x="1593971" y="1312530"/>
                    <a:pt x="1920627" y="1119963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FD7E81A9-6F05-9EB6-E571-DEB8994F071A}"/>
                </a:ext>
              </a:extLst>
            </p:cNvPr>
            <p:cNvSpPr/>
            <p:nvPr/>
          </p:nvSpPr>
          <p:spPr>
            <a:xfrm>
              <a:off x="4137547" y="4536558"/>
              <a:ext cx="1455179" cy="1687103"/>
            </a:xfrm>
            <a:custGeom>
              <a:avLst/>
              <a:gdLst>
                <a:gd name="connsiteX0" fmla="*/ 512425 w 1455179"/>
                <a:gd name="connsiteY0" fmla="*/ 0 h 1687103"/>
                <a:gd name="connsiteX1" fmla="*/ 23327 w 1455179"/>
                <a:gd name="connsiteY1" fmla="*/ 1389321 h 1687103"/>
                <a:gd name="connsiteX2" fmla="*/ 87123 w 1455179"/>
                <a:gd name="connsiteY2" fmla="*/ 1034902 h 1687103"/>
                <a:gd name="connsiteX3" fmla="*/ 165095 w 1455179"/>
                <a:gd name="connsiteY3" fmla="*/ 1403498 h 1687103"/>
                <a:gd name="connsiteX4" fmla="*/ 377746 w 1455179"/>
                <a:gd name="connsiteY4" fmla="*/ 1687033 h 1687103"/>
                <a:gd name="connsiteX5" fmla="*/ 370658 w 1455179"/>
                <a:gd name="connsiteY5" fmla="*/ 1431851 h 1687103"/>
                <a:gd name="connsiteX6" fmla="*/ 1455179 w 1455179"/>
                <a:gd name="connsiteY6" fmla="*/ 1531089 h 16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179" h="1687103">
                  <a:moveTo>
                    <a:pt x="512425" y="0"/>
                  </a:moveTo>
                  <a:cubicBezTo>
                    <a:pt x="303318" y="608418"/>
                    <a:pt x="94211" y="1216837"/>
                    <a:pt x="23327" y="1389321"/>
                  </a:cubicBezTo>
                  <a:cubicBezTo>
                    <a:pt x="-47557" y="1561805"/>
                    <a:pt x="63495" y="1032539"/>
                    <a:pt x="87123" y="1034902"/>
                  </a:cubicBezTo>
                  <a:cubicBezTo>
                    <a:pt x="110751" y="1037265"/>
                    <a:pt x="116658" y="1294810"/>
                    <a:pt x="165095" y="1403498"/>
                  </a:cubicBezTo>
                  <a:cubicBezTo>
                    <a:pt x="213532" y="1512187"/>
                    <a:pt x="343486" y="1682308"/>
                    <a:pt x="377746" y="1687033"/>
                  </a:cubicBezTo>
                  <a:cubicBezTo>
                    <a:pt x="412006" y="1691758"/>
                    <a:pt x="191086" y="1457842"/>
                    <a:pt x="370658" y="1431851"/>
                  </a:cubicBezTo>
                  <a:cubicBezTo>
                    <a:pt x="550230" y="1405860"/>
                    <a:pt x="1002704" y="1468474"/>
                    <a:pt x="1455179" y="153108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69FA74E9-7099-372F-30DE-60F36026DF39}"/>
                </a:ext>
              </a:extLst>
            </p:cNvPr>
            <p:cNvSpPr/>
            <p:nvPr/>
          </p:nvSpPr>
          <p:spPr>
            <a:xfrm>
              <a:off x="8928100" y="5537200"/>
              <a:ext cx="449988" cy="1214943"/>
            </a:xfrm>
            <a:custGeom>
              <a:avLst/>
              <a:gdLst>
                <a:gd name="connsiteX0" fmla="*/ 0 w 449988"/>
                <a:gd name="connsiteY0" fmla="*/ 165100 h 1214943"/>
                <a:gd name="connsiteX1" fmla="*/ 444500 w 449988"/>
                <a:gd name="connsiteY1" fmla="*/ 1206500 h 1214943"/>
                <a:gd name="connsiteX2" fmla="*/ 254000 w 449988"/>
                <a:gd name="connsiteY2" fmla="*/ 622300 h 1214943"/>
                <a:gd name="connsiteX3" fmla="*/ 342900 w 449988"/>
                <a:gd name="connsiteY3" fmla="*/ 0 h 121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88" h="1214943">
                  <a:moveTo>
                    <a:pt x="0" y="165100"/>
                  </a:moveTo>
                  <a:cubicBezTo>
                    <a:pt x="201083" y="647700"/>
                    <a:pt x="402167" y="1130300"/>
                    <a:pt x="444500" y="1206500"/>
                  </a:cubicBezTo>
                  <a:cubicBezTo>
                    <a:pt x="486833" y="1282700"/>
                    <a:pt x="270933" y="823383"/>
                    <a:pt x="254000" y="622300"/>
                  </a:cubicBezTo>
                  <a:cubicBezTo>
                    <a:pt x="237067" y="421217"/>
                    <a:pt x="289983" y="210608"/>
                    <a:pt x="342900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66EB2991-0D79-3517-07C4-20762AE6990E}"/>
                </a:ext>
              </a:extLst>
            </p:cNvPr>
            <p:cNvSpPr/>
            <p:nvPr/>
          </p:nvSpPr>
          <p:spPr>
            <a:xfrm>
              <a:off x="2743200" y="1486486"/>
              <a:ext cx="1613095" cy="1818100"/>
            </a:xfrm>
            <a:custGeom>
              <a:avLst/>
              <a:gdLst>
                <a:gd name="connsiteX0" fmla="*/ 0 w 1613095"/>
                <a:gd name="connsiteY0" fmla="*/ 0 h 1818100"/>
                <a:gd name="connsiteX1" fmla="*/ 1256714 w 1613095"/>
                <a:gd name="connsiteY1" fmla="*/ 712763 h 1818100"/>
                <a:gd name="connsiteX2" fmla="*/ 1181686 w 1613095"/>
                <a:gd name="connsiteY2" fmla="*/ 815926 h 1818100"/>
                <a:gd name="connsiteX3" fmla="*/ 825305 w 1613095"/>
                <a:gd name="connsiteY3" fmla="*/ 829994 h 1818100"/>
                <a:gd name="connsiteX4" fmla="*/ 1392702 w 1613095"/>
                <a:gd name="connsiteY4" fmla="*/ 642425 h 1818100"/>
                <a:gd name="connsiteX5" fmla="*/ 1416148 w 1613095"/>
                <a:gd name="connsiteY5" fmla="*/ 942536 h 1818100"/>
                <a:gd name="connsiteX6" fmla="*/ 947225 w 1613095"/>
                <a:gd name="connsiteY6" fmla="*/ 1242646 h 1818100"/>
                <a:gd name="connsiteX7" fmla="*/ 656492 w 1613095"/>
                <a:gd name="connsiteY7" fmla="*/ 1402080 h 1818100"/>
                <a:gd name="connsiteX8" fmla="*/ 1237957 w 1613095"/>
                <a:gd name="connsiteY8" fmla="*/ 1223889 h 1818100"/>
                <a:gd name="connsiteX9" fmla="*/ 1434905 w 1613095"/>
                <a:gd name="connsiteY9" fmla="*/ 1336431 h 1818100"/>
                <a:gd name="connsiteX10" fmla="*/ 1388012 w 1613095"/>
                <a:gd name="connsiteY10" fmla="*/ 1087902 h 1818100"/>
                <a:gd name="connsiteX11" fmla="*/ 1022252 w 1613095"/>
                <a:gd name="connsiteY11" fmla="*/ 1814732 h 1818100"/>
                <a:gd name="connsiteX12" fmla="*/ 1613095 w 1613095"/>
                <a:gd name="connsiteY12" fmla="*/ 740899 h 181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095" h="1818100">
                  <a:moveTo>
                    <a:pt x="0" y="0"/>
                  </a:moveTo>
                  <a:cubicBezTo>
                    <a:pt x="529883" y="288387"/>
                    <a:pt x="1059766" y="576775"/>
                    <a:pt x="1256714" y="712763"/>
                  </a:cubicBezTo>
                  <a:cubicBezTo>
                    <a:pt x="1453662" y="848751"/>
                    <a:pt x="1253587" y="796388"/>
                    <a:pt x="1181686" y="815926"/>
                  </a:cubicBezTo>
                  <a:cubicBezTo>
                    <a:pt x="1109785" y="835464"/>
                    <a:pt x="790136" y="858911"/>
                    <a:pt x="825305" y="829994"/>
                  </a:cubicBezTo>
                  <a:cubicBezTo>
                    <a:pt x="860474" y="801077"/>
                    <a:pt x="1294228" y="623668"/>
                    <a:pt x="1392702" y="642425"/>
                  </a:cubicBezTo>
                  <a:cubicBezTo>
                    <a:pt x="1491176" y="661182"/>
                    <a:pt x="1490394" y="842499"/>
                    <a:pt x="1416148" y="942536"/>
                  </a:cubicBezTo>
                  <a:cubicBezTo>
                    <a:pt x="1341902" y="1042573"/>
                    <a:pt x="1073834" y="1166055"/>
                    <a:pt x="947225" y="1242646"/>
                  </a:cubicBezTo>
                  <a:cubicBezTo>
                    <a:pt x="820616" y="1319237"/>
                    <a:pt x="608037" y="1405206"/>
                    <a:pt x="656492" y="1402080"/>
                  </a:cubicBezTo>
                  <a:cubicBezTo>
                    <a:pt x="704947" y="1398954"/>
                    <a:pt x="1108222" y="1234830"/>
                    <a:pt x="1237957" y="1223889"/>
                  </a:cubicBezTo>
                  <a:cubicBezTo>
                    <a:pt x="1367692" y="1212948"/>
                    <a:pt x="1409896" y="1359095"/>
                    <a:pt x="1434905" y="1336431"/>
                  </a:cubicBezTo>
                  <a:cubicBezTo>
                    <a:pt x="1459914" y="1313767"/>
                    <a:pt x="1456788" y="1008185"/>
                    <a:pt x="1388012" y="1087902"/>
                  </a:cubicBezTo>
                  <a:cubicBezTo>
                    <a:pt x="1319237" y="1167619"/>
                    <a:pt x="984738" y="1872566"/>
                    <a:pt x="1022252" y="1814732"/>
                  </a:cubicBezTo>
                  <a:cubicBezTo>
                    <a:pt x="1059766" y="1756898"/>
                    <a:pt x="1336430" y="1248898"/>
                    <a:pt x="1613095" y="74089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FA69C1B-389D-4C2D-F94B-E1A5DBF78159}"/>
                </a:ext>
              </a:extLst>
            </p:cNvPr>
            <p:cNvSpPr/>
            <p:nvPr/>
          </p:nvSpPr>
          <p:spPr>
            <a:xfrm>
              <a:off x="4783015" y="2255520"/>
              <a:ext cx="618530" cy="1397391"/>
            </a:xfrm>
            <a:custGeom>
              <a:avLst/>
              <a:gdLst>
                <a:gd name="connsiteX0" fmla="*/ 0 w 618530"/>
                <a:gd name="connsiteY0" fmla="*/ 0 h 1397391"/>
                <a:gd name="connsiteX1" fmla="*/ 422031 w 618530"/>
                <a:gd name="connsiteY1" fmla="*/ 60960 h 1397391"/>
                <a:gd name="connsiteX2" fmla="*/ 422031 w 618530"/>
                <a:gd name="connsiteY2" fmla="*/ 239151 h 1397391"/>
                <a:gd name="connsiteX3" fmla="*/ 590843 w 618530"/>
                <a:gd name="connsiteY3" fmla="*/ 393895 h 1397391"/>
                <a:gd name="connsiteX4" fmla="*/ 604911 w 618530"/>
                <a:gd name="connsiteY4" fmla="*/ 609600 h 1397391"/>
                <a:gd name="connsiteX5" fmla="*/ 454856 w 618530"/>
                <a:gd name="connsiteY5" fmla="*/ 426720 h 1397391"/>
                <a:gd name="connsiteX6" fmla="*/ 609600 w 618530"/>
                <a:gd name="connsiteY6" fmla="*/ 844062 h 1397391"/>
                <a:gd name="connsiteX7" fmla="*/ 375139 w 618530"/>
                <a:gd name="connsiteY7" fmla="*/ 1298917 h 1397391"/>
                <a:gd name="connsiteX8" fmla="*/ 347003 w 618530"/>
                <a:gd name="connsiteY8" fmla="*/ 1397391 h 13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530" h="1397391">
                  <a:moveTo>
                    <a:pt x="0" y="0"/>
                  </a:moveTo>
                  <a:cubicBezTo>
                    <a:pt x="175846" y="10551"/>
                    <a:pt x="351693" y="21102"/>
                    <a:pt x="422031" y="60960"/>
                  </a:cubicBezTo>
                  <a:cubicBezTo>
                    <a:pt x="492369" y="100818"/>
                    <a:pt x="393896" y="183662"/>
                    <a:pt x="422031" y="239151"/>
                  </a:cubicBezTo>
                  <a:cubicBezTo>
                    <a:pt x="450166" y="294640"/>
                    <a:pt x="560363" y="332154"/>
                    <a:pt x="590843" y="393895"/>
                  </a:cubicBezTo>
                  <a:cubicBezTo>
                    <a:pt x="621323" y="455636"/>
                    <a:pt x="627575" y="604129"/>
                    <a:pt x="604911" y="609600"/>
                  </a:cubicBezTo>
                  <a:cubicBezTo>
                    <a:pt x="582247" y="615071"/>
                    <a:pt x="454075" y="387643"/>
                    <a:pt x="454856" y="426720"/>
                  </a:cubicBezTo>
                  <a:cubicBezTo>
                    <a:pt x="455637" y="465797"/>
                    <a:pt x="622886" y="698696"/>
                    <a:pt x="609600" y="844062"/>
                  </a:cubicBezTo>
                  <a:cubicBezTo>
                    <a:pt x="596314" y="989428"/>
                    <a:pt x="418905" y="1206696"/>
                    <a:pt x="375139" y="1298917"/>
                  </a:cubicBezTo>
                  <a:cubicBezTo>
                    <a:pt x="331373" y="1391138"/>
                    <a:pt x="339188" y="1394264"/>
                    <a:pt x="347003" y="1397391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FEACB47-D35B-BB7E-BB15-2E4DF846E0C8}"/>
                </a:ext>
              </a:extLst>
            </p:cNvPr>
            <p:cNvSpPr/>
            <p:nvPr/>
          </p:nvSpPr>
          <p:spPr>
            <a:xfrm>
              <a:off x="5067300" y="2212975"/>
              <a:ext cx="298662" cy="1501775"/>
            </a:xfrm>
            <a:custGeom>
              <a:avLst/>
              <a:gdLst>
                <a:gd name="connsiteX0" fmla="*/ 73025 w 298662"/>
                <a:gd name="connsiteY0" fmla="*/ 0 h 1501775"/>
                <a:gd name="connsiteX1" fmla="*/ 269875 w 298662"/>
                <a:gd name="connsiteY1" fmla="*/ 441325 h 1501775"/>
                <a:gd name="connsiteX2" fmla="*/ 285750 w 298662"/>
                <a:gd name="connsiteY2" fmla="*/ 403225 h 1501775"/>
                <a:gd name="connsiteX3" fmla="*/ 155575 w 298662"/>
                <a:gd name="connsiteY3" fmla="*/ 628650 h 1501775"/>
                <a:gd name="connsiteX4" fmla="*/ 273050 w 298662"/>
                <a:gd name="connsiteY4" fmla="*/ 733425 h 1501775"/>
                <a:gd name="connsiteX5" fmla="*/ 158750 w 298662"/>
                <a:gd name="connsiteY5" fmla="*/ 955675 h 1501775"/>
                <a:gd name="connsiteX6" fmla="*/ 247650 w 298662"/>
                <a:gd name="connsiteY6" fmla="*/ 850900 h 1501775"/>
                <a:gd name="connsiteX7" fmla="*/ 0 w 298662"/>
                <a:gd name="connsiteY7" fmla="*/ 1501775 h 15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2" h="1501775">
                  <a:moveTo>
                    <a:pt x="73025" y="0"/>
                  </a:moveTo>
                  <a:cubicBezTo>
                    <a:pt x="153723" y="187060"/>
                    <a:pt x="234421" y="374121"/>
                    <a:pt x="269875" y="441325"/>
                  </a:cubicBezTo>
                  <a:cubicBezTo>
                    <a:pt x="305329" y="508529"/>
                    <a:pt x="304800" y="372004"/>
                    <a:pt x="285750" y="403225"/>
                  </a:cubicBezTo>
                  <a:cubicBezTo>
                    <a:pt x="266700" y="434446"/>
                    <a:pt x="157692" y="573617"/>
                    <a:pt x="155575" y="628650"/>
                  </a:cubicBezTo>
                  <a:cubicBezTo>
                    <a:pt x="153458" y="683683"/>
                    <a:pt x="272521" y="678921"/>
                    <a:pt x="273050" y="733425"/>
                  </a:cubicBezTo>
                  <a:cubicBezTo>
                    <a:pt x="273579" y="787929"/>
                    <a:pt x="162983" y="936096"/>
                    <a:pt x="158750" y="955675"/>
                  </a:cubicBezTo>
                  <a:cubicBezTo>
                    <a:pt x="154517" y="975254"/>
                    <a:pt x="274108" y="759883"/>
                    <a:pt x="247650" y="850900"/>
                  </a:cubicBezTo>
                  <a:cubicBezTo>
                    <a:pt x="221192" y="941917"/>
                    <a:pt x="110596" y="1221846"/>
                    <a:pt x="0" y="150177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220D3CD7-05D9-48DB-05DC-CB94F7698B06}"/>
                </a:ext>
              </a:extLst>
            </p:cNvPr>
            <p:cNvSpPr/>
            <p:nvPr/>
          </p:nvSpPr>
          <p:spPr>
            <a:xfrm>
              <a:off x="4622800" y="2241550"/>
              <a:ext cx="461252" cy="1343025"/>
            </a:xfrm>
            <a:custGeom>
              <a:avLst/>
              <a:gdLst>
                <a:gd name="connsiteX0" fmla="*/ 314325 w 461252"/>
                <a:gd name="connsiteY0" fmla="*/ 0 h 1343025"/>
                <a:gd name="connsiteX1" fmla="*/ 460375 w 461252"/>
                <a:gd name="connsiteY1" fmla="*/ 692150 h 1343025"/>
                <a:gd name="connsiteX2" fmla="*/ 254000 w 461252"/>
                <a:gd name="connsiteY2" fmla="*/ 390525 h 1343025"/>
                <a:gd name="connsiteX3" fmla="*/ 130175 w 461252"/>
                <a:gd name="connsiteY3" fmla="*/ 812800 h 1343025"/>
                <a:gd name="connsiteX4" fmla="*/ 0 w 461252"/>
                <a:gd name="connsiteY4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252" h="1343025">
                  <a:moveTo>
                    <a:pt x="314325" y="0"/>
                  </a:moveTo>
                  <a:cubicBezTo>
                    <a:pt x="392377" y="313531"/>
                    <a:pt x="470429" y="627063"/>
                    <a:pt x="460375" y="692150"/>
                  </a:cubicBezTo>
                  <a:cubicBezTo>
                    <a:pt x="450321" y="757237"/>
                    <a:pt x="309033" y="370417"/>
                    <a:pt x="254000" y="390525"/>
                  </a:cubicBezTo>
                  <a:cubicBezTo>
                    <a:pt x="198967" y="410633"/>
                    <a:pt x="172508" y="654050"/>
                    <a:pt x="130175" y="812800"/>
                  </a:cubicBezTo>
                  <a:cubicBezTo>
                    <a:pt x="87842" y="971550"/>
                    <a:pt x="43921" y="1157287"/>
                    <a:pt x="0" y="13430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B17575E2-946D-E8D5-CF06-0FEA8D2778FD}"/>
                </a:ext>
              </a:extLst>
            </p:cNvPr>
            <p:cNvSpPr/>
            <p:nvPr/>
          </p:nvSpPr>
          <p:spPr>
            <a:xfrm>
              <a:off x="4410337" y="3470275"/>
              <a:ext cx="975714" cy="1014193"/>
            </a:xfrm>
            <a:custGeom>
              <a:avLst/>
              <a:gdLst>
                <a:gd name="connsiteX0" fmla="*/ 622038 w 975714"/>
                <a:gd name="connsiteY0" fmla="*/ 0 h 1014193"/>
                <a:gd name="connsiteX1" fmla="*/ 923663 w 975714"/>
                <a:gd name="connsiteY1" fmla="*/ 984250 h 1014193"/>
                <a:gd name="connsiteX2" fmla="*/ 745863 w 975714"/>
                <a:gd name="connsiteY2" fmla="*/ 711200 h 1014193"/>
                <a:gd name="connsiteX3" fmla="*/ 374388 w 975714"/>
                <a:gd name="connsiteY3" fmla="*/ 212725 h 1014193"/>
                <a:gd name="connsiteX4" fmla="*/ 526788 w 975714"/>
                <a:gd name="connsiteY4" fmla="*/ 419100 h 1014193"/>
                <a:gd name="connsiteX5" fmla="*/ 520438 w 975714"/>
                <a:gd name="connsiteY5" fmla="*/ 469900 h 1014193"/>
                <a:gd name="connsiteX6" fmla="*/ 148963 w 975714"/>
                <a:gd name="connsiteY6" fmla="*/ 873125 h 1014193"/>
                <a:gd name="connsiteX7" fmla="*/ 6088 w 975714"/>
                <a:gd name="connsiteY7" fmla="*/ 993775 h 1014193"/>
                <a:gd name="connsiteX8" fmla="*/ 329938 w 975714"/>
                <a:gd name="connsiteY8" fmla="*/ 695325 h 1014193"/>
                <a:gd name="connsiteX9" fmla="*/ 901438 w 975714"/>
                <a:gd name="connsiteY9" fmla="*/ 409575 h 1014193"/>
                <a:gd name="connsiteX10" fmla="*/ 964938 w 975714"/>
                <a:gd name="connsiteY10" fmla="*/ 666750 h 1014193"/>
                <a:gd name="connsiteX11" fmla="*/ 866513 w 975714"/>
                <a:gd name="connsiteY11" fmla="*/ 889000 h 10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714" h="1014193">
                  <a:moveTo>
                    <a:pt x="622038" y="0"/>
                  </a:moveTo>
                  <a:cubicBezTo>
                    <a:pt x="762532" y="432858"/>
                    <a:pt x="903026" y="865717"/>
                    <a:pt x="923663" y="984250"/>
                  </a:cubicBezTo>
                  <a:cubicBezTo>
                    <a:pt x="944300" y="1102783"/>
                    <a:pt x="837409" y="839788"/>
                    <a:pt x="745863" y="711200"/>
                  </a:cubicBezTo>
                  <a:cubicBezTo>
                    <a:pt x="654317" y="582612"/>
                    <a:pt x="410900" y="261408"/>
                    <a:pt x="374388" y="212725"/>
                  </a:cubicBezTo>
                  <a:cubicBezTo>
                    <a:pt x="337876" y="164042"/>
                    <a:pt x="502446" y="376238"/>
                    <a:pt x="526788" y="419100"/>
                  </a:cubicBezTo>
                  <a:cubicBezTo>
                    <a:pt x="551130" y="461962"/>
                    <a:pt x="583409" y="394229"/>
                    <a:pt x="520438" y="469900"/>
                  </a:cubicBezTo>
                  <a:cubicBezTo>
                    <a:pt x="457467" y="545571"/>
                    <a:pt x="234688" y="785813"/>
                    <a:pt x="148963" y="873125"/>
                  </a:cubicBezTo>
                  <a:cubicBezTo>
                    <a:pt x="63238" y="960437"/>
                    <a:pt x="-24075" y="1023408"/>
                    <a:pt x="6088" y="993775"/>
                  </a:cubicBezTo>
                  <a:cubicBezTo>
                    <a:pt x="36250" y="964142"/>
                    <a:pt x="180713" y="792692"/>
                    <a:pt x="329938" y="695325"/>
                  </a:cubicBezTo>
                  <a:cubicBezTo>
                    <a:pt x="479163" y="597958"/>
                    <a:pt x="795605" y="414338"/>
                    <a:pt x="901438" y="409575"/>
                  </a:cubicBezTo>
                  <a:cubicBezTo>
                    <a:pt x="1007271" y="404813"/>
                    <a:pt x="970759" y="586846"/>
                    <a:pt x="964938" y="666750"/>
                  </a:cubicBezTo>
                  <a:cubicBezTo>
                    <a:pt x="959117" y="746654"/>
                    <a:pt x="912815" y="817827"/>
                    <a:pt x="866513" y="8890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C90D5E4D-9E92-97CA-C04C-98DB586E5294}"/>
                </a:ext>
              </a:extLst>
            </p:cNvPr>
            <p:cNvSpPr/>
            <p:nvPr/>
          </p:nvSpPr>
          <p:spPr>
            <a:xfrm>
              <a:off x="7324725" y="1983557"/>
              <a:ext cx="1001227" cy="1454968"/>
            </a:xfrm>
            <a:custGeom>
              <a:avLst/>
              <a:gdLst>
                <a:gd name="connsiteX0" fmla="*/ 0 w 1001227"/>
                <a:gd name="connsiteY0" fmla="*/ 38918 h 1454968"/>
                <a:gd name="connsiteX1" fmla="*/ 981075 w 1001227"/>
                <a:gd name="connsiteY1" fmla="*/ 7168 h 1454968"/>
                <a:gd name="connsiteX2" fmla="*/ 393700 w 1001227"/>
                <a:gd name="connsiteY2" fmla="*/ 159568 h 1454968"/>
                <a:gd name="connsiteX3" fmla="*/ 473075 w 1001227"/>
                <a:gd name="connsiteY3" fmla="*/ 445318 h 1454968"/>
                <a:gd name="connsiteX4" fmla="*/ 742950 w 1001227"/>
                <a:gd name="connsiteY4" fmla="*/ 556443 h 1454968"/>
                <a:gd name="connsiteX5" fmla="*/ 723900 w 1001227"/>
                <a:gd name="connsiteY5" fmla="*/ 858068 h 1454968"/>
                <a:gd name="connsiteX6" fmla="*/ 930275 w 1001227"/>
                <a:gd name="connsiteY6" fmla="*/ 864418 h 1454968"/>
                <a:gd name="connsiteX7" fmla="*/ 854075 w 1001227"/>
                <a:gd name="connsiteY7" fmla="*/ 1197793 h 1454968"/>
                <a:gd name="connsiteX8" fmla="*/ 1000125 w 1001227"/>
                <a:gd name="connsiteY8" fmla="*/ 1273993 h 1454968"/>
                <a:gd name="connsiteX9" fmla="*/ 762000 w 1001227"/>
                <a:gd name="connsiteY9" fmla="*/ 1454968 h 145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227" h="1454968">
                  <a:moveTo>
                    <a:pt x="0" y="38918"/>
                  </a:moveTo>
                  <a:cubicBezTo>
                    <a:pt x="457729" y="12989"/>
                    <a:pt x="915458" y="-12940"/>
                    <a:pt x="981075" y="7168"/>
                  </a:cubicBezTo>
                  <a:cubicBezTo>
                    <a:pt x="1046692" y="27276"/>
                    <a:pt x="478367" y="86543"/>
                    <a:pt x="393700" y="159568"/>
                  </a:cubicBezTo>
                  <a:cubicBezTo>
                    <a:pt x="309033" y="232593"/>
                    <a:pt x="414867" y="379172"/>
                    <a:pt x="473075" y="445318"/>
                  </a:cubicBezTo>
                  <a:cubicBezTo>
                    <a:pt x="531283" y="511464"/>
                    <a:pt x="701146" y="487651"/>
                    <a:pt x="742950" y="556443"/>
                  </a:cubicBezTo>
                  <a:cubicBezTo>
                    <a:pt x="784754" y="625235"/>
                    <a:pt x="692679" y="806739"/>
                    <a:pt x="723900" y="858068"/>
                  </a:cubicBezTo>
                  <a:cubicBezTo>
                    <a:pt x="755121" y="909397"/>
                    <a:pt x="908579" y="807797"/>
                    <a:pt x="930275" y="864418"/>
                  </a:cubicBezTo>
                  <a:cubicBezTo>
                    <a:pt x="951971" y="921039"/>
                    <a:pt x="842433" y="1129531"/>
                    <a:pt x="854075" y="1197793"/>
                  </a:cubicBezTo>
                  <a:cubicBezTo>
                    <a:pt x="865717" y="1266056"/>
                    <a:pt x="1015471" y="1231130"/>
                    <a:pt x="1000125" y="1273993"/>
                  </a:cubicBezTo>
                  <a:cubicBezTo>
                    <a:pt x="984779" y="1316856"/>
                    <a:pt x="873389" y="1385912"/>
                    <a:pt x="762000" y="145496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A9B74CF2-233B-DD45-94B6-292322E81188}"/>
                </a:ext>
              </a:extLst>
            </p:cNvPr>
            <p:cNvSpPr/>
            <p:nvPr/>
          </p:nvSpPr>
          <p:spPr>
            <a:xfrm>
              <a:off x="7674917" y="3121025"/>
              <a:ext cx="1020231" cy="1107626"/>
            </a:xfrm>
            <a:custGeom>
              <a:avLst/>
              <a:gdLst>
                <a:gd name="connsiteX0" fmla="*/ 827733 w 1020231"/>
                <a:gd name="connsiteY0" fmla="*/ 0 h 1107626"/>
                <a:gd name="connsiteX1" fmla="*/ 21283 w 1020231"/>
                <a:gd name="connsiteY1" fmla="*/ 720725 h 1107626"/>
                <a:gd name="connsiteX2" fmla="*/ 234008 w 1020231"/>
                <a:gd name="connsiteY2" fmla="*/ 508000 h 1107626"/>
                <a:gd name="connsiteX3" fmla="*/ 234008 w 1020231"/>
                <a:gd name="connsiteY3" fmla="*/ 752475 h 1107626"/>
                <a:gd name="connsiteX4" fmla="*/ 319733 w 1020231"/>
                <a:gd name="connsiteY4" fmla="*/ 1101725 h 1107626"/>
                <a:gd name="connsiteX5" fmla="*/ 541983 w 1020231"/>
                <a:gd name="connsiteY5" fmla="*/ 901700 h 1107626"/>
                <a:gd name="connsiteX6" fmla="*/ 1018233 w 1020231"/>
                <a:gd name="connsiteY6" fmla="*/ 60325 h 1107626"/>
                <a:gd name="connsiteX7" fmla="*/ 341958 w 1020231"/>
                <a:gd name="connsiteY7" fmla="*/ 968375 h 1107626"/>
                <a:gd name="connsiteX8" fmla="*/ 446733 w 1020231"/>
                <a:gd name="connsiteY8" fmla="*/ 590550 h 1107626"/>
                <a:gd name="connsiteX9" fmla="*/ 310208 w 1020231"/>
                <a:gd name="connsiteY9" fmla="*/ 25400 h 1107626"/>
                <a:gd name="connsiteX10" fmla="*/ 383233 w 1020231"/>
                <a:gd name="connsiteY10" fmla="*/ 339725 h 1107626"/>
                <a:gd name="connsiteX11" fmla="*/ 538808 w 1020231"/>
                <a:gd name="connsiteY11" fmla="*/ 152400 h 110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231" h="1107626">
                  <a:moveTo>
                    <a:pt x="827733" y="0"/>
                  </a:moveTo>
                  <a:lnTo>
                    <a:pt x="21283" y="720725"/>
                  </a:lnTo>
                  <a:cubicBezTo>
                    <a:pt x="-77671" y="805392"/>
                    <a:pt x="198554" y="502708"/>
                    <a:pt x="234008" y="508000"/>
                  </a:cubicBezTo>
                  <a:cubicBezTo>
                    <a:pt x="269462" y="513292"/>
                    <a:pt x="219720" y="653521"/>
                    <a:pt x="234008" y="752475"/>
                  </a:cubicBezTo>
                  <a:cubicBezTo>
                    <a:pt x="248296" y="851429"/>
                    <a:pt x="268404" y="1076854"/>
                    <a:pt x="319733" y="1101725"/>
                  </a:cubicBezTo>
                  <a:cubicBezTo>
                    <a:pt x="371062" y="1126596"/>
                    <a:pt x="425566" y="1075267"/>
                    <a:pt x="541983" y="901700"/>
                  </a:cubicBezTo>
                  <a:cubicBezTo>
                    <a:pt x="658400" y="728133"/>
                    <a:pt x="1051570" y="49213"/>
                    <a:pt x="1018233" y="60325"/>
                  </a:cubicBezTo>
                  <a:cubicBezTo>
                    <a:pt x="984896" y="71437"/>
                    <a:pt x="437208" y="880004"/>
                    <a:pt x="341958" y="968375"/>
                  </a:cubicBezTo>
                  <a:cubicBezTo>
                    <a:pt x="246708" y="1056746"/>
                    <a:pt x="452025" y="747712"/>
                    <a:pt x="446733" y="590550"/>
                  </a:cubicBezTo>
                  <a:cubicBezTo>
                    <a:pt x="441441" y="433388"/>
                    <a:pt x="320791" y="67204"/>
                    <a:pt x="310208" y="25400"/>
                  </a:cubicBezTo>
                  <a:cubicBezTo>
                    <a:pt x="299625" y="-16404"/>
                    <a:pt x="345133" y="318558"/>
                    <a:pt x="383233" y="339725"/>
                  </a:cubicBezTo>
                  <a:cubicBezTo>
                    <a:pt x="421333" y="360892"/>
                    <a:pt x="480070" y="256646"/>
                    <a:pt x="538808" y="1524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C818289-F595-85A4-9408-FB669EE9C82F}"/>
                </a:ext>
              </a:extLst>
            </p:cNvPr>
            <p:cNvSpPr/>
            <p:nvPr/>
          </p:nvSpPr>
          <p:spPr>
            <a:xfrm>
              <a:off x="1225922" y="2570598"/>
              <a:ext cx="469562" cy="364609"/>
            </a:xfrm>
            <a:custGeom>
              <a:avLst/>
              <a:gdLst>
                <a:gd name="connsiteX0" fmla="*/ 231403 w 469562"/>
                <a:gd name="connsiteY0" fmla="*/ 1152 h 364609"/>
                <a:gd name="connsiteX1" fmla="*/ 282203 w 469562"/>
                <a:gd name="connsiteY1" fmla="*/ 23377 h 364609"/>
                <a:gd name="connsiteX2" fmla="*/ 469528 w 469562"/>
                <a:gd name="connsiteY2" fmla="*/ 159902 h 364609"/>
                <a:gd name="connsiteX3" fmla="*/ 266328 w 469562"/>
                <a:gd name="connsiteY3" fmla="*/ 232927 h 364609"/>
                <a:gd name="connsiteX4" fmla="*/ 415553 w 469562"/>
                <a:gd name="connsiteY4" fmla="*/ 128152 h 364609"/>
                <a:gd name="connsiteX5" fmla="*/ 21853 w 469562"/>
                <a:gd name="connsiteY5" fmla="*/ 353577 h 364609"/>
                <a:gd name="connsiteX6" fmla="*/ 85353 w 469562"/>
                <a:gd name="connsiteY6" fmla="*/ 309127 h 36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562" h="364609">
                  <a:moveTo>
                    <a:pt x="231403" y="1152"/>
                  </a:moveTo>
                  <a:cubicBezTo>
                    <a:pt x="236959" y="-965"/>
                    <a:pt x="242516" y="-3081"/>
                    <a:pt x="282203" y="23377"/>
                  </a:cubicBezTo>
                  <a:cubicBezTo>
                    <a:pt x="321890" y="49835"/>
                    <a:pt x="472174" y="124977"/>
                    <a:pt x="469528" y="159902"/>
                  </a:cubicBezTo>
                  <a:cubicBezTo>
                    <a:pt x="466882" y="194827"/>
                    <a:pt x="275324" y="238219"/>
                    <a:pt x="266328" y="232927"/>
                  </a:cubicBezTo>
                  <a:cubicBezTo>
                    <a:pt x="257332" y="227635"/>
                    <a:pt x="456299" y="108044"/>
                    <a:pt x="415553" y="128152"/>
                  </a:cubicBezTo>
                  <a:cubicBezTo>
                    <a:pt x="374807" y="148260"/>
                    <a:pt x="76886" y="323415"/>
                    <a:pt x="21853" y="353577"/>
                  </a:cubicBezTo>
                  <a:cubicBezTo>
                    <a:pt x="-33180" y="383740"/>
                    <a:pt x="26086" y="346433"/>
                    <a:pt x="85353" y="309127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44E14128-B6BA-AA93-E174-85DC99576969}"/>
                </a:ext>
              </a:extLst>
            </p:cNvPr>
            <p:cNvSpPr/>
            <p:nvPr/>
          </p:nvSpPr>
          <p:spPr>
            <a:xfrm>
              <a:off x="1552575" y="2378075"/>
              <a:ext cx="447483" cy="553988"/>
            </a:xfrm>
            <a:custGeom>
              <a:avLst/>
              <a:gdLst>
                <a:gd name="connsiteX0" fmla="*/ 0 w 447483"/>
                <a:gd name="connsiteY0" fmla="*/ 0 h 553988"/>
                <a:gd name="connsiteX1" fmla="*/ 352425 w 447483"/>
                <a:gd name="connsiteY1" fmla="*/ 358775 h 553988"/>
                <a:gd name="connsiteX2" fmla="*/ 441325 w 447483"/>
                <a:gd name="connsiteY2" fmla="*/ 428625 h 553988"/>
                <a:gd name="connsiteX3" fmla="*/ 222250 w 447483"/>
                <a:gd name="connsiteY3" fmla="*/ 298450 h 553988"/>
                <a:gd name="connsiteX4" fmla="*/ 212725 w 447483"/>
                <a:gd name="connsiteY4" fmla="*/ 552450 h 553988"/>
                <a:gd name="connsiteX5" fmla="*/ 44450 w 447483"/>
                <a:gd name="connsiteY5" fmla="*/ 400050 h 553988"/>
                <a:gd name="connsiteX6" fmla="*/ 301625 w 447483"/>
                <a:gd name="connsiteY6" fmla="*/ 301625 h 553988"/>
                <a:gd name="connsiteX7" fmla="*/ 171450 w 447483"/>
                <a:gd name="connsiteY7" fmla="*/ 238125 h 553988"/>
                <a:gd name="connsiteX8" fmla="*/ 22225 w 447483"/>
                <a:gd name="connsiteY8" fmla="*/ 222250 h 55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483" h="553988">
                  <a:moveTo>
                    <a:pt x="0" y="0"/>
                  </a:moveTo>
                  <a:cubicBezTo>
                    <a:pt x="139435" y="143669"/>
                    <a:pt x="278871" y="287338"/>
                    <a:pt x="352425" y="358775"/>
                  </a:cubicBezTo>
                  <a:cubicBezTo>
                    <a:pt x="425979" y="430212"/>
                    <a:pt x="463021" y="438679"/>
                    <a:pt x="441325" y="428625"/>
                  </a:cubicBezTo>
                  <a:cubicBezTo>
                    <a:pt x="419629" y="418571"/>
                    <a:pt x="260350" y="277813"/>
                    <a:pt x="222250" y="298450"/>
                  </a:cubicBezTo>
                  <a:cubicBezTo>
                    <a:pt x="184150" y="319087"/>
                    <a:pt x="242358" y="535517"/>
                    <a:pt x="212725" y="552450"/>
                  </a:cubicBezTo>
                  <a:cubicBezTo>
                    <a:pt x="183092" y="569383"/>
                    <a:pt x="29633" y="441854"/>
                    <a:pt x="44450" y="400050"/>
                  </a:cubicBezTo>
                  <a:cubicBezTo>
                    <a:pt x="59267" y="358246"/>
                    <a:pt x="280458" y="328613"/>
                    <a:pt x="301625" y="301625"/>
                  </a:cubicBezTo>
                  <a:cubicBezTo>
                    <a:pt x="322792" y="274638"/>
                    <a:pt x="218017" y="251354"/>
                    <a:pt x="171450" y="238125"/>
                  </a:cubicBezTo>
                  <a:cubicBezTo>
                    <a:pt x="124883" y="224896"/>
                    <a:pt x="73554" y="223573"/>
                    <a:pt x="22225" y="22225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7F906A7-A0D9-222D-BF07-62FEBE030AC7}"/>
                </a:ext>
              </a:extLst>
            </p:cNvPr>
            <p:cNvSpPr/>
            <p:nvPr/>
          </p:nvSpPr>
          <p:spPr>
            <a:xfrm>
              <a:off x="10929971" y="2354836"/>
              <a:ext cx="1283864" cy="543706"/>
            </a:xfrm>
            <a:custGeom>
              <a:avLst/>
              <a:gdLst>
                <a:gd name="connsiteX0" fmla="*/ 819539 w 1283864"/>
                <a:gd name="connsiteY0" fmla="*/ 148290 h 543706"/>
                <a:gd name="connsiteX1" fmla="*/ 1278505 w 1283864"/>
                <a:gd name="connsiteY1" fmla="*/ 9 h 543706"/>
                <a:gd name="connsiteX2" fmla="*/ 1077266 w 1283864"/>
                <a:gd name="connsiteY2" fmla="*/ 141229 h 543706"/>
                <a:gd name="connsiteX3" fmla="*/ 1186712 w 1283864"/>
                <a:gd name="connsiteY3" fmla="*/ 183595 h 543706"/>
                <a:gd name="connsiteX4" fmla="*/ 925454 w 1283864"/>
                <a:gd name="connsiteY4" fmla="*/ 395425 h 543706"/>
                <a:gd name="connsiteX5" fmla="*/ 685380 w 1283864"/>
                <a:gd name="connsiteY5" fmla="*/ 540176 h 543706"/>
                <a:gd name="connsiteX6" fmla="*/ 844253 w 1283864"/>
                <a:gd name="connsiteY6" fmla="*/ 420139 h 543706"/>
                <a:gd name="connsiteX7" fmla="*/ 463 w 1283864"/>
                <a:gd name="connsiteY7" fmla="*/ 236552 h 543706"/>
                <a:gd name="connsiteX8" fmla="*/ 974882 w 1283864"/>
                <a:gd name="connsiteY8" fmla="*/ 543706 h 5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864" h="543706">
                  <a:moveTo>
                    <a:pt x="819539" y="148290"/>
                  </a:moveTo>
                  <a:cubicBezTo>
                    <a:pt x="1027545" y="74738"/>
                    <a:pt x="1235551" y="1186"/>
                    <a:pt x="1278505" y="9"/>
                  </a:cubicBezTo>
                  <a:cubicBezTo>
                    <a:pt x="1321459" y="-1168"/>
                    <a:pt x="1092565" y="110631"/>
                    <a:pt x="1077266" y="141229"/>
                  </a:cubicBezTo>
                  <a:cubicBezTo>
                    <a:pt x="1061967" y="171827"/>
                    <a:pt x="1212014" y="141229"/>
                    <a:pt x="1186712" y="183595"/>
                  </a:cubicBezTo>
                  <a:cubicBezTo>
                    <a:pt x="1161410" y="225961"/>
                    <a:pt x="1009009" y="335995"/>
                    <a:pt x="925454" y="395425"/>
                  </a:cubicBezTo>
                  <a:cubicBezTo>
                    <a:pt x="841899" y="454855"/>
                    <a:pt x="698913" y="536057"/>
                    <a:pt x="685380" y="540176"/>
                  </a:cubicBezTo>
                  <a:cubicBezTo>
                    <a:pt x="671847" y="544295"/>
                    <a:pt x="958406" y="470743"/>
                    <a:pt x="844253" y="420139"/>
                  </a:cubicBezTo>
                  <a:cubicBezTo>
                    <a:pt x="730100" y="369535"/>
                    <a:pt x="-21308" y="215958"/>
                    <a:pt x="463" y="236552"/>
                  </a:cubicBezTo>
                  <a:cubicBezTo>
                    <a:pt x="22234" y="257146"/>
                    <a:pt x="498558" y="400426"/>
                    <a:pt x="974882" y="543706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B4384A61-CE87-089F-336F-1D1075442AB4}"/>
                </a:ext>
              </a:extLst>
            </p:cNvPr>
            <p:cNvSpPr/>
            <p:nvPr/>
          </p:nvSpPr>
          <p:spPr>
            <a:xfrm>
              <a:off x="4219618" y="4241260"/>
              <a:ext cx="843702" cy="1653702"/>
            </a:xfrm>
            <a:custGeom>
              <a:avLst/>
              <a:gdLst>
                <a:gd name="connsiteX0" fmla="*/ 673395 w 843702"/>
                <a:gd name="connsiteY0" fmla="*/ 0 h 1653702"/>
                <a:gd name="connsiteX1" fmla="*/ 833901 w 843702"/>
                <a:gd name="connsiteY1" fmla="*/ 306421 h 1653702"/>
                <a:gd name="connsiteX2" fmla="*/ 420476 w 843702"/>
                <a:gd name="connsiteY2" fmla="*/ 875489 h 1653702"/>
                <a:gd name="connsiteX3" fmla="*/ 624756 w 843702"/>
                <a:gd name="connsiteY3" fmla="*/ 787940 h 1653702"/>
                <a:gd name="connsiteX4" fmla="*/ 196739 w 843702"/>
                <a:gd name="connsiteY4" fmla="*/ 1444557 h 1653702"/>
                <a:gd name="connsiteX5" fmla="*/ 201603 w 843702"/>
                <a:gd name="connsiteY5" fmla="*/ 1653702 h 1653702"/>
                <a:gd name="connsiteX6" fmla="*/ 50825 w 843702"/>
                <a:gd name="connsiteY6" fmla="*/ 1444557 h 1653702"/>
                <a:gd name="connsiteX7" fmla="*/ 221059 w 843702"/>
                <a:gd name="connsiteY7" fmla="*/ 1376463 h 1653702"/>
                <a:gd name="connsiteX8" fmla="*/ 21642 w 843702"/>
                <a:gd name="connsiteY8" fmla="*/ 1434829 h 1653702"/>
                <a:gd name="connsiteX9" fmla="*/ 838765 w 843702"/>
                <a:gd name="connsiteY9" fmla="*/ 510702 h 16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702" h="1653702">
                  <a:moveTo>
                    <a:pt x="673395" y="0"/>
                  </a:moveTo>
                  <a:cubicBezTo>
                    <a:pt x="774724" y="80253"/>
                    <a:pt x="876054" y="160506"/>
                    <a:pt x="833901" y="306421"/>
                  </a:cubicBezTo>
                  <a:cubicBezTo>
                    <a:pt x="791748" y="452336"/>
                    <a:pt x="455333" y="795236"/>
                    <a:pt x="420476" y="875489"/>
                  </a:cubicBezTo>
                  <a:cubicBezTo>
                    <a:pt x="385618" y="955742"/>
                    <a:pt x="662045" y="693095"/>
                    <a:pt x="624756" y="787940"/>
                  </a:cubicBezTo>
                  <a:cubicBezTo>
                    <a:pt x="587467" y="882785"/>
                    <a:pt x="267264" y="1300263"/>
                    <a:pt x="196739" y="1444557"/>
                  </a:cubicBezTo>
                  <a:cubicBezTo>
                    <a:pt x="126214" y="1588851"/>
                    <a:pt x="225922" y="1653702"/>
                    <a:pt x="201603" y="1653702"/>
                  </a:cubicBezTo>
                  <a:cubicBezTo>
                    <a:pt x="177284" y="1653702"/>
                    <a:pt x="47582" y="1490763"/>
                    <a:pt x="50825" y="1444557"/>
                  </a:cubicBezTo>
                  <a:cubicBezTo>
                    <a:pt x="54068" y="1398351"/>
                    <a:pt x="225923" y="1378084"/>
                    <a:pt x="221059" y="1376463"/>
                  </a:cubicBezTo>
                  <a:cubicBezTo>
                    <a:pt x="216195" y="1374842"/>
                    <a:pt x="-81309" y="1579122"/>
                    <a:pt x="21642" y="1434829"/>
                  </a:cubicBezTo>
                  <a:cubicBezTo>
                    <a:pt x="124593" y="1290536"/>
                    <a:pt x="481679" y="900619"/>
                    <a:pt x="838765" y="510702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41612FC-709F-BC91-414F-7A61E4366068}"/>
                </a:ext>
              </a:extLst>
            </p:cNvPr>
            <p:cNvSpPr/>
            <p:nvPr/>
          </p:nvSpPr>
          <p:spPr>
            <a:xfrm>
              <a:off x="7712765" y="1311965"/>
              <a:ext cx="1395202" cy="1687194"/>
            </a:xfrm>
            <a:custGeom>
              <a:avLst/>
              <a:gdLst>
                <a:gd name="connsiteX0" fmla="*/ 0 w 1395202"/>
                <a:gd name="connsiteY0" fmla="*/ 821635 h 1687194"/>
                <a:gd name="connsiteX1" fmla="*/ 1192696 w 1395202"/>
                <a:gd name="connsiteY1" fmla="*/ 1033670 h 1687194"/>
                <a:gd name="connsiteX2" fmla="*/ 1378226 w 1395202"/>
                <a:gd name="connsiteY2" fmla="*/ 1298713 h 1687194"/>
                <a:gd name="connsiteX3" fmla="*/ 1007165 w 1395202"/>
                <a:gd name="connsiteY3" fmla="*/ 1643270 h 1687194"/>
                <a:gd name="connsiteX4" fmla="*/ 1205948 w 1395202"/>
                <a:gd name="connsiteY4" fmla="*/ 1616765 h 1687194"/>
                <a:gd name="connsiteX5" fmla="*/ 1007165 w 1395202"/>
                <a:gd name="connsiteY5" fmla="*/ 1046922 h 1687194"/>
                <a:gd name="connsiteX6" fmla="*/ 1378226 w 1395202"/>
                <a:gd name="connsiteY6" fmla="*/ 940905 h 1687194"/>
                <a:gd name="connsiteX7" fmla="*/ 702365 w 1395202"/>
                <a:gd name="connsiteY7" fmla="*/ 0 h 168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202" h="1687194">
                  <a:moveTo>
                    <a:pt x="0" y="821635"/>
                  </a:moveTo>
                  <a:cubicBezTo>
                    <a:pt x="481496" y="887896"/>
                    <a:pt x="962992" y="954157"/>
                    <a:pt x="1192696" y="1033670"/>
                  </a:cubicBezTo>
                  <a:cubicBezTo>
                    <a:pt x="1422400" y="1113183"/>
                    <a:pt x="1409148" y="1197113"/>
                    <a:pt x="1378226" y="1298713"/>
                  </a:cubicBezTo>
                  <a:cubicBezTo>
                    <a:pt x="1347304" y="1400313"/>
                    <a:pt x="1035878" y="1590261"/>
                    <a:pt x="1007165" y="1643270"/>
                  </a:cubicBezTo>
                  <a:cubicBezTo>
                    <a:pt x="978452" y="1696279"/>
                    <a:pt x="1205948" y="1716156"/>
                    <a:pt x="1205948" y="1616765"/>
                  </a:cubicBezTo>
                  <a:cubicBezTo>
                    <a:pt x="1205948" y="1517374"/>
                    <a:pt x="978452" y="1159565"/>
                    <a:pt x="1007165" y="1046922"/>
                  </a:cubicBezTo>
                  <a:cubicBezTo>
                    <a:pt x="1035878" y="934279"/>
                    <a:pt x="1429026" y="1115392"/>
                    <a:pt x="1378226" y="940905"/>
                  </a:cubicBezTo>
                  <a:cubicBezTo>
                    <a:pt x="1327426" y="766418"/>
                    <a:pt x="1014895" y="383209"/>
                    <a:pt x="702365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4EF9F160-596B-A914-2865-C0CD6DD39128}"/>
                </a:ext>
              </a:extLst>
            </p:cNvPr>
            <p:cNvSpPr/>
            <p:nvPr/>
          </p:nvSpPr>
          <p:spPr>
            <a:xfrm>
              <a:off x="5035550" y="1894663"/>
              <a:ext cx="724029" cy="461187"/>
            </a:xfrm>
            <a:custGeom>
              <a:avLst/>
              <a:gdLst>
                <a:gd name="connsiteX0" fmla="*/ 0 w 724029"/>
                <a:gd name="connsiteY0" fmla="*/ 181787 h 461187"/>
                <a:gd name="connsiteX1" fmla="*/ 676275 w 724029"/>
                <a:gd name="connsiteY1" fmla="*/ 812 h 461187"/>
                <a:gd name="connsiteX2" fmla="*/ 638175 w 724029"/>
                <a:gd name="connsiteY2" fmla="*/ 121462 h 461187"/>
                <a:gd name="connsiteX3" fmla="*/ 396875 w 724029"/>
                <a:gd name="connsiteY3" fmla="*/ 270687 h 461187"/>
                <a:gd name="connsiteX4" fmla="*/ 571500 w 724029"/>
                <a:gd name="connsiteY4" fmla="*/ 461187 h 4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29" h="461187">
                  <a:moveTo>
                    <a:pt x="0" y="181787"/>
                  </a:moveTo>
                  <a:cubicBezTo>
                    <a:pt x="284956" y="96326"/>
                    <a:pt x="569913" y="10866"/>
                    <a:pt x="676275" y="812"/>
                  </a:cubicBezTo>
                  <a:cubicBezTo>
                    <a:pt x="782637" y="-9242"/>
                    <a:pt x="684742" y="76483"/>
                    <a:pt x="638175" y="121462"/>
                  </a:cubicBezTo>
                  <a:cubicBezTo>
                    <a:pt x="591608" y="166441"/>
                    <a:pt x="407987" y="214066"/>
                    <a:pt x="396875" y="270687"/>
                  </a:cubicBezTo>
                  <a:cubicBezTo>
                    <a:pt x="385763" y="327308"/>
                    <a:pt x="478631" y="394247"/>
                    <a:pt x="571500" y="461187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AD8E1A82-E2C9-FEC7-6B8F-43510DFE9E7E}"/>
                </a:ext>
              </a:extLst>
            </p:cNvPr>
            <p:cNvSpPr/>
            <p:nvPr/>
          </p:nvSpPr>
          <p:spPr>
            <a:xfrm>
              <a:off x="5232015" y="1981408"/>
              <a:ext cx="943360" cy="1332367"/>
            </a:xfrm>
            <a:custGeom>
              <a:avLst/>
              <a:gdLst>
                <a:gd name="connsiteX0" fmla="*/ 6735 w 943360"/>
                <a:gd name="connsiteY0" fmla="*/ 31542 h 1332367"/>
                <a:gd name="connsiteX1" fmla="*/ 54360 w 943360"/>
                <a:gd name="connsiteY1" fmla="*/ 110917 h 1332367"/>
                <a:gd name="connsiteX2" fmla="*/ 406785 w 943360"/>
                <a:gd name="connsiteY2" fmla="*/ 939592 h 1332367"/>
                <a:gd name="connsiteX3" fmla="*/ 403610 w 943360"/>
                <a:gd name="connsiteY3" fmla="*/ 923717 h 1332367"/>
                <a:gd name="connsiteX4" fmla="*/ 790960 w 943360"/>
                <a:gd name="connsiteY4" fmla="*/ 1317417 h 1332367"/>
                <a:gd name="connsiteX5" fmla="*/ 778260 w 943360"/>
                <a:gd name="connsiteY5" fmla="*/ 1228517 h 1332367"/>
                <a:gd name="connsiteX6" fmla="*/ 692535 w 943360"/>
                <a:gd name="connsiteY6" fmla="*/ 1025317 h 1332367"/>
                <a:gd name="connsiteX7" fmla="*/ 943360 w 943360"/>
                <a:gd name="connsiteY7" fmla="*/ 1130092 h 13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360" h="1332367">
                  <a:moveTo>
                    <a:pt x="6735" y="31542"/>
                  </a:moveTo>
                  <a:cubicBezTo>
                    <a:pt x="-2790" y="-4442"/>
                    <a:pt x="-12315" y="-40425"/>
                    <a:pt x="54360" y="110917"/>
                  </a:cubicBezTo>
                  <a:cubicBezTo>
                    <a:pt x="121035" y="262259"/>
                    <a:pt x="348577" y="804125"/>
                    <a:pt x="406785" y="939592"/>
                  </a:cubicBezTo>
                  <a:cubicBezTo>
                    <a:pt x="464993" y="1075059"/>
                    <a:pt x="339581" y="860746"/>
                    <a:pt x="403610" y="923717"/>
                  </a:cubicBezTo>
                  <a:cubicBezTo>
                    <a:pt x="467639" y="986688"/>
                    <a:pt x="728518" y="1266617"/>
                    <a:pt x="790960" y="1317417"/>
                  </a:cubicBezTo>
                  <a:cubicBezTo>
                    <a:pt x="853402" y="1368217"/>
                    <a:pt x="794664" y="1277200"/>
                    <a:pt x="778260" y="1228517"/>
                  </a:cubicBezTo>
                  <a:cubicBezTo>
                    <a:pt x="761856" y="1179834"/>
                    <a:pt x="665018" y="1041721"/>
                    <a:pt x="692535" y="1025317"/>
                  </a:cubicBezTo>
                  <a:cubicBezTo>
                    <a:pt x="720052" y="1008913"/>
                    <a:pt x="831706" y="1069502"/>
                    <a:pt x="943360" y="1130092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202C59A5-F787-5981-A484-709F024DE8B2}"/>
                </a:ext>
              </a:extLst>
            </p:cNvPr>
            <p:cNvSpPr/>
            <p:nvPr/>
          </p:nvSpPr>
          <p:spPr>
            <a:xfrm>
              <a:off x="5721350" y="1984375"/>
              <a:ext cx="613036" cy="1088649"/>
            </a:xfrm>
            <a:custGeom>
              <a:avLst/>
              <a:gdLst>
                <a:gd name="connsiteX0" fmla="*/ 0 w 613036"/>
                <a:gd name="connsiteY0" fmla="*/ 0 h 1088649"/>
                <a:gd name="connsiteX1" fmla="*/ 209550 w 613036"/>
                <a:gd name="connsiteY1" fmla="*/ 565150 h 1088649"/>
                <a:gd name="connsiteX2" fmla="*/ 127000 w 613036"/>
                <a:gd name="connsiteY2" fmla="*/ 762000 h 1088649"/>
                <a:gd name="connsiteX3" fmla="*/ 47625 w 613036"/>
                <a:gd name="connsiteY3" fmla="*/ 911225 h 1088649"/>
                <a:gd name="connsiteX4" fmla="*/ 368300 w 613036"/>
                <a:gd name="connsiteY4" fmla="*/ 1012825 h 1088649"/>
                <a:gd name="connsiteX5" fmla="*/ 168275 w 613036"/>
                <a:gd name="connsiteY5" fmla="*/ 1038225 h 1088649"/>
                <a:gd name="connsiteX6" fmla="*/ 612775 w 613036"/>
                <a:gd name="connsiteY6" fmla="*/ 1082675 h 1088649"/>
                <a:gd name="connsiteX7" fmla="*/ 95250 w 613036"/>
                <a:gd name="connsiteY7" fmla="*/ 892175 h 1088649"/>
                <a:gd name="connsiteX8" fmla="*/ 130175 w 613036"/>
                <a:gd name="connsiteY8" fmla="*/ 742950 h 1088649"/>
                <a:gd name="connsiteX9" fmla="*/ 361950 w 613036"/>
                <a:gd name="connsiteY9" fmla="*/ 793750 h 1088649"/>
                <a:gd name="connsiteX10" fmla="*/ 180975 w 613036"/>
                <a:gd name="connsiteY10" fmla="*/ 508000 h 1088649"/>
                <a:gd name="connsiteX11" fmla="*/ 92075 w 613036"/>
                <a:gd name="connsiteY11" fmla="*/ 85725 h 10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036" h="1088649">
                  <a:moveTo>
                    <a:pt x="0" y="0"/>
                  </a:moveTo>
                  <a:cubicBezTo>
                    <a:pt x="94191" y="219075"/>
                    <a:pt x="188383" y="438150"/>
                    <a:pt x="209550" y="565150"/>
                  </a:cubicBezTo>
                  <a:cubicBezTo>
                    <a:pt x="230717" y="692150"/>
                    <a:pt x="153987" y="704321"/>
                    <a:pt x="127000" y="762000"/>
                  </a:cubicBezTo>
                  <a:cubicBezTo>
                    <a:pt x="100013" y="819679"/>
                    <a:pt x="7408" y="869421"/>
                    <a:pt x="47625" y="911225"/>
                  </a:cubicBezTo>
                  <a:cubicBezTo>
                    <a:pt x="87842" y="953029"/>
                    <a:pt x="348192" y="991658"/>
                    <a:pt x="368300" y="1012825"/>
                  </a:cubicBezTo>
                  <a:cubicBezTo>
                    <a:pt x="388408" y="1033992"/>
                    <a:pt x="127529" y="1026583"/>
                    <a:pt x="168275" y="1038225"/>
                  </a:cubicBezTo>
                  <a:cubicBezTo>
                    <a:pt x="209021" y="1049867"/>
                    <a:pt x="624946" y="1107017"/>
                    <a:pt x="612775" y="1082675"/>
                  </a:cubicBezTo>
                  <a:cubicBezTo>
                    <a:pt x="600604" y="1058333"/>
                    <a:pt x="175683" y="948796"/>
                    <a:pt x="95250" y="892175"/>
                  </a:cubicBezTo>
                  <a:cubicBezTo>
                    <a:pt x="14817" y="835554"/>
                    <a:pt x="85725" y="759354"/>
                    <a:pt x="130175" y="742950"/>
                  </a:cubicBezTo>
                  <a:cubicBezTo>
                    <a:pt x="174625" y="726546"/>
                    <a:pt x="353483" y="832908"/>
                    <a:pt x="361950" y="793750"/>
                  </a:cubicBezTo>
                  <a:cubicBezTo>
                    <a:pt x="370417" y="754592"/>
                    <a:pt x="225954" y="626004"/>
                    <a:pt x="180975" y="508000"/>
                  </a:cubicBezTo>
                  <a:cubicBezTo>
                    <a:pt x="135996" y="389996"/>
                    <a:pt x="114035" y="237860"/>
                    <a:pt x="92075" y="857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C1E04316-38C5-6084-8FB4-FEB86154BEA7}"/>
                </a:ext>
              </a:extLst>
            </p:cNvPr>
            <p:cNvSpPr/>
            <p:nvPr/>
          </p:nvSpPr>
          <p:spPr>
            <a:xfrm>
              <a:off x="5251450" y="2004900"/>
              <a:ext cx="536575" cy="684325"/>
            </a:xfrm>
            <a:custGeom>
              <a:avLst/>
              <a:gdLst>
                <a:gd name="connsiteX0" fmla="*/ 0 w 536575"/>
                <a:gd name="connsiteY0" fmla="*/ 1700 h 684325"/>
                <a:gd name="connsiteX1" fmla="*/ 454025 w 536575"/>
                <a:gd name="connsiteY1" fmla="*/ 27100 h 684325"/>
                <a:gd name="connsiteX2" fmla="*/ 120650 w 536575"/>
                <a:gd name="connsiteY2" fmla="*/ 189025 h 684325"/>
                <a:gd name="connsiteX3" fmla="*/ 304800 w 536575"/>
                <a:gd name="connsiteY3" fmla="*/ 325550 h 684325"/>
                <a:gd name="connsiteX4" fmla="*/ 377825 w 536575"/>
                <a:gd name="connsiteY4" fmla="*/ 357300 h 684325"/>
                <a:gd name="connsiteX5" fmla="*/ 536575 w 536575"/>
                <a:gd name="connsiteY5" fmla="*/ 684325 h 68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575" h="684325">
                  <a:moveTo>
                    <a:pt x="0" y="1700"/>
                  </a:moveTo>
                  <a:cubicBezTo>
                    <a:pt x="216958" y="-1211"/>
                    <a:pt x="433917" y="-4121"/>
                    <a:pt x="454025" y="27100"/>
                  </a:cubicBezTo>
                  <a:cubicBezTo>
                    <a:pt x="474133" y="58321"/>
                    <a:pt x="145521" y="139283"/>
                    <a:pt x="120650" y="189025"/>
                  </a:cubicBezTo>
                  <a:cubicBezTo>
                    <a:pt x="95779" y="238767"/>
                    <a:pt x="261938" y="297504"/>
                    <a:pt x="304800" y="325550"/>
                  </a:cubicBezTo>
                  <a:cubicBezTo>
                    <a:pt x="347663" y="353596"/>
                    <a:pt x="339196" y="297504"/>
                    <a:pt x="377825" y="357300"/>
                  </a:cubicBezTo>
                  <a:cubicBezTo>
                    <a:pt x="416454" y="417096"/>
                    <a:pt x="476514" y="550710"/>
                    <a:pt x="536575" y="6843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8A61E382-1AB0-0382-9B5D-EEDE24324CF1}"/>
                </a:ext>
              </a:extLst>
            </p:cNvPr>
            <p:cNvSpPr/>
            <p:nvPr/>
          </p:nvSpPr>
          <p:spPr>
            <a:xfrm>
              <a:off x="6203950" y="1851025"/>
              <a:ext cx="844804" cy="343758"/>
            </a:xfrm>
            <a:custGeom>
              <a:avLst/>
              <a:gdLst>
                <a:gd name="connsiteX0" fmla="*/ 152400 w 844804"/>
                <a:gd name="connsiteY0" fmla="*/ 307975 h 343758"/>
                <a:gd name="connsiteX1" fmla="*/ 838200 w 844804"/>
                <a:gd name="connsiteY1" fmla="*/ 342900 h 343758"/>
                <a:gd name="connsiteX2" fmla="*/ 492125 w 844804"/>
                <a:gd name="connsiteY2" fmla="*/ 276225 h 343758"/>
                <a:gd name="connsiteX3" fmla="*/ 365125 w 844804"/>
                <a:gd name="connsiteY3" fmla="*/ 241300 h 343758"/>
                <a:gd name="connsiteX4" fmla="*/ 774700 w 844804"/>
                <a:gd name="connsiteY4" fmla="*/ 82550 h 343758"/>
                <a:gd name="connsiteX5" fmla="*/ 492125 w 844804"/>
                <a:gd name="connsiteY5" fmla="*/ 107950 h 343758"/>
                <a:gd name="connsiteX6" fmla="*/ 180975 w 844804"/>
                <a:gd name="connsiteY6" fmla="*/ 171450 h 343758"/>
                <a:gd name="connsiteX7" fmla="*/ 31750 w 844804"/>
                <a:gd name="connsiteY7" fmla="*/ 66675 h 343758"/>
                <a:gd name="connsiteX8" fmla="*/ 0 w 844804"/>
                <a:gd name="connsiteY8" fmla="*/ 0 h 34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804" h="343758">
                  <a:moveTo>
                    <a:pt x="152400" y="307975"/>
                  </a:moveTo>
                  <a:cubicBezTo>
                    <a:pt x="466989" y="328083"/>
                    <a:pt x="781579" y="348192"/>
                    <a:pt x="838200" y="342900"/>
                  </a:cubicBezTo>
                  <a:cubicBezTo>
                    <a:pt x="894821" y="337608"/>
                    <a:pt x="570971" y="293158"/>
                    <a:pt x="492125" y="276225"/>
                  </a:cubicBezTo>
                  <a:cubicBezTo>
                    <a:pt x="413279" y="259292"/>
                    <a:pt x="318029" y="273579"/>
                    <a:pt x="365125" y="241300"/>
                  </a:cubicBezTo>
                  <a:cubicBezTo>
                    <a:pt x="412221" y="209021"/>
                    <a:pt x="753533" y="104775"/>
                    <a:pt x="774700" y="82550"/>
                  </a:cubicBezTo>
                  <a:cubicBezTo>
                    <a:pt x="795867" y="60325"/>
                    <a:pt x="591079" y="93133"/>
                    <a:pt x="492125" y="107950"/>
                  </a:cubicBezTo>
                  <a:cubicBezTo>
                    <a:pt x="393171" y="122767"/>
                    <a:pt x="257704" y="178329"/>
                    <a:pt x="180975" y="171450"/>
                  </a:cubicBezTo>
                  <a:cubicBezTo>
                    <a:pt x="104246" y="164571"/>
                    <a:pt x="61912" y="95250"/>
                    <a:pt x="31750" y="66675"/>
                  </a:cubicBezTo>
                  <a:cubicBezTo>
                    <a:pt x="1588" y="38100"/>
                    <a:pt x="794" y="19050"/>
                    <a:pt x="0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3BDCD300-E53F-576D-6206-669DFE6F6B02}"/>
                </a:ext>
              </a:extLst>
            </p:cNvPr>
            <p:cNvSpPr/>
            <p:nvPr/>
          </p:nvSpPr>
          <p:spPr>
            <a:xfrm>
              <a:off x="6111578" y="1876495"/>
              <a:ext cx="1707216" cy="1433517"/>
            </a:xfrm>
            <a:custGeom>
              <a:avLst/>
              <a:gdLst>
                <a:gd name="connsiteX0" fmla="*/ 787697 w 1707216"/>
                <a:gd name="connsiteY0" fmla="*/ 9455 h 1433517"/>
                <a:gd name="connsiteX1" fmla="*/ 854372 w 1707216"/>
                <a:gd name="connsiteY1" fmla="*/ 41205 h 1433517"/>
                <a:gd name="connsiteX2" fmla="*/ 1371897 w 1707216"/>
                <a:gd name="connsiteY2" fmla="*/ 336480 h 1433517"/>
                <a:gd name="connsiteX3" fmla="*/ 1343322 w 1707216"/>
                <a:gd name="connsiteY3" fmla="*/ 212655 h 1433517"/>
                <a:gd name="connsiteX4" fmla="*/ 1610022 w 1707216"/>
                <a:gd name="connsiteY4" fmla="*/ 742880 h 1433517"/>
                <a:gd name="connsiteX5" fmla="*/ 1692572 w 1707216"/>
                <a:gd name="connsiteY5" fmla="*/ 1130230 h 1433517"/>
                <a:gd name="connsiteX6" fmla="*/ 1336972 w 1707216"/>
                <a:gd name="connsiteY6" fmla="*/ 1171505 h 1433517"/>
                <a:gd name="connsiteX7" fmla="*/ 238422 w 1707216"/>
                <a:gd name="connsiteY7" fmla="*/ 1422330 h 1433517"/>
                <a:gd name="connsiteX8" fmla="*/ 225722 w 1707216"/>
                <a:gd name="connsiteY8" fmla="*/ 1352480 h 1433517"/>
                <a:gd name="connsiteX9" fmla="*/ 244772 w 1707216"/>
                <a:gd name="connsiteY9" fmla="*/ 1022280 h 1433517"/>
                <a:gd name="connsiteX10" fmla="*/ 25697 w 1707216"/>
                <a:gd name="connsiteY10" fmla="*/ 1098480 h 1433517"/>
                <a:gd name="connsiteX11" fmla="*/ 12997 w 1707216"/>
                <a:gd name="connsiteY11" fmla="*/ 1101655 h 143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7216" h="1433517">
                  <a:moveTo>
                    <a:pt x="787697" y="9455"/>
                  </a:moveTo>
                  <a:cubicBezTo>
                    <a:pt x="772351" y="-1922"/>
                    <a:pt x="757005" y="-13299"/>
                    <a:pt x="854372" y="41205"/>
                  </a:cubicBezTo>
                  <a:cubicBezTo>
                    <a:pt x="951739" y="95709"/>
                    <a:pt x="1290405" y="307905"/>
                    <a:pt x="1371897" y="336480"/>
                  </a:cubicBezTo>
                  <a:cubicBezTo>
                    <a:pt x="1453389" y="365055"/>
                    <a:pt x="1303635" y="144922"/>
                    <a:pt x="1343322" y="212655"/>
                  </a:cubicBezTo>
                  <a:cubicBezTo>
                    <a:pt x="1383009" y="280388"/>
                    <a:pt x="1551814" y="589951"/>
                    <a:pt x="1610022" y="742880"/>
                  </a:cubicBezTo>
                  <a:cubicBezTo>
                    <a:pt x="1668230" y="895809"/>
                    <a:pt x="1738080" y="1058793"/>
                    <a:pt x="1692572" y="1130230"/>
                  </a:cubicBezTo>
                  <a:cubicBezTo>
                    <a:pt x="1647064" y="1201667"/>
                    <a:pt x="1579330" y="1122822"/>
                    <a:pt x="1336972" y="1171505"/>
                  </a:cubicBezTo>
                  <a:cubicBezTo>
                    <a:pt x="1094614" y="1220188"/>
                    <a:pt x="423630" y="1392168"/>
                    <a:pt x="238422" y="1422330"/>
                  </a:cubicBezTo>
                  <a:cubicBezTo>
                    <a:pt x="53214" y="1452492"/>
                    <a:pt x="224664" y="1419155"/>
                    <a:pt x="225722" y="1352480"/>
                  </a:cubicBezTo>
                  <a:cubicBezTo>
                    <a:pt x="226780" y="1285805"/>
                    <a:pt x="278109" y="1064613"/>
                    <a:pt x="244772" y="1022280"/>
                  </a:cubicBezTo>
                  <a:cubicBezTo>
                    <a:pt x="211435" y="979947"/>
                    <a:pt x="25697" y="1098480"/>
                    <a:pt x="25697" y="1098480"/>
                  </a:cubicBezTo>
                  <a:cubicBezTo>
                    <a:pt x="-12932" y="1111709"/>
                    <a:pt x="32" y="1106682"/>
                    <a:pt x="12997" y="110165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B5082E66-23A6-0841-CFEE-1DA799EF50F1}"/>
                </a:ext>
              </a:extLst>
            </p:cNvPr>
            <p:cNvSpPr/>
            <p:nvPr/>
          </p:nvSpPr>
          <p:spPr>
            <a:xfrm>
              <a:off x="5737225" y="3259682"/>
              <a:ext cx="1020072" cy="1408715"/>
            </a:xfrm>
            <a:custGeom>
              <a:avLst/>
              <a:gdLst>
                <a:gd name="connsiteX0" fmla="*/ 0 w 1020072"/>
                <a:gd name="connsiteY0" fmla="*/ 70893 h 1408715"/>
                <a:gd name="connsiteX1" fmla="*/ 996950 w 1020072"/>
                <a:gd name="connsiteY1" fmla="*/ 7393 h 1408715"/>
                <a:gd name="connsiteX2" fmla="*/ 704850 w 1020072"/>
                <a:gd name="connsiteY2" fmla="*/ 58193 h 1408715"/>
                <a:gd name="connsiteX3" fmla="*/ 736600 w 1020072"/>
                <a:gd name="connsiteY3" fmla="*/ 512218 h 1408715"/>
                <a:gd name="connsiteX4" fmla="*/ 733425 w 1020072"/>
                <a:gd name="connsiteY4" fmla="*/ 1375818 h 1408715"/>
                <a:gd name="connsiteX5" fmla="*/ 685800 w 1020072"/>
                <a:gd name="connsiteY5" fmla="*/ 1131343 h 1408715"/>
                <a:gd name="connsiteX6" fmla="*/ 641350 w 1020072"/>
                <a:gd name="connsiteY6" fmla="*/ 223293 h 1408715"/>
                <a:gd name="connsiteX7" fmla="*/ 654050 w 1020072"/>
                <a:gd name="connsiteY7" fmla="*/ 582068 h 1408715"/>
                <a:gd name="connsiteX8" fmla="*/ 269875 w 1020072"/>
                <a:gd name="connsiteY8" fmla="*/ 575718 h 1408715"/>
                <a:gd name="connsiteX9" fmla="*/ 428625 w 1020072"/>
                <a:gd name="connsiteY9" fmla="*/ 563018 h 1408715"/>
                <a:gd name="connsiteX10" fmla="*/ 619125 w 1020072"/>
                <a:gd name="connsiteY10" fmla="*/ 528093 h 1408715"/>
                <a:gd name="connsiteX11" fmla="*/ 336550 w 1020072"/>
                <a:gd name="connsiteY11" fmla="*/ 556668 h 1408715"/>
                <a:gd name="connsiteX12" fmla="*/ 441325 w 1020072"/>
                <a:gd name="connsiteY12" fmla="*/ 978943 h 1408715"/>
                <a:gd name="connsiteX13" fmla="*/ 406400 w 1020072"/>
                <a:gd name="connsiteY13" fmla="*/ 1391693 h 1408715"/>
                <a:gd name="connsiteX14" fmla="*/ 295275 w 1020072"/>
                <a:gd name="connsiteY14" fmla="*/ 775743 h 1408715"/>
                <a:gd name="connsiteX15" fmla="*/ 314325 w 1020072"/>
                <a:gd name="connsiteY15" fmla="*/ 207418 h 1408715"/>
                <a:gd name="connsiteX16" fmla="*/ 365125 w 1020072"/>
                <a:gd name="connsiteY16" fmla="*/ 464593 h 1408715"/>
                <a:gd name="connsiteX17" fmla="*/ 336550 w 1020072"/>
                <a:gd name="connsiteY17" fmla="*/ 96293 h 1408715"/>
                <a:gd name="connsiteX18" fmla="*/ 88900 w 1020072"/>
                <a:gd name="connsiteY18" fmla="*/ 108993 h 140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0072" h="1408715">
                  <a:moveTo>
                    <a:pt x="0" y="70893"/>
                  </a:moveTo>
                  <a:lnTo>
                    <a:pt x="996950" y="7393"/>
                  </a:lnTo>
                  <a:cubicBezTo>
                    <a:pt x="1114425" y="5276"/>
                    <a:pt x="748242" y="-25945"/>
                    <a:pt x="704850" y="58193"/>
                  </a:cubicBezTo>
                  <a:cubicBezTo>
                    <a:pt x="661458" y="142331"/>
                    <a:pt x="731838" y="292614"/>
                    <a:pt x="736600" y="512218"/>
                  </a:cubicBezTo>
                  <a:cubicBezTo>
                    <a:pt x="741363" y="731822"/>
                    <a:pt x="741892" y="1272631"/>
                    <a:pt x="733425" y="1375818"/>
                  </a:cubicBezTo>
                  <a:cubicBezTo>
                    <a:pt x="724958" y="1479005"/>
                    <a:pt x="701146" y="1323431"/>
                    <a:pt x="685800" y="1131343"/>
                  </a:cubicBezTo>
                  <a:cubicBezTo>
                    <a:pt x="670454" y="939255"/>
                    <a:pt x="646642" y="314839"/>
                    <a:pt x="641350" y="223293"/>
                  </a:cubicBezTo>
                  <a:cubicBezTo>
                    <a:pt x="636058" y="131747"/>
                    <a:pt x="715962" y="523331"/>
                    <a:pt x="654050" y="582068"/>
                  </a:cubicBezTo>
                  <a:cubicBezTo>
                    <a:pt x="592138" y="640805"/>
                    <a:pt x="307446" y="578893"/>
                    <a:pt x="269875" y="575718"/>
                  </a:cubicBezTo>
                  <a:cubicBezTo>
                    <a:pt x="232304" y="572543"/>
                    <a:pt x="370417" y="570955"/>
                    <a:pt x="428625" y="563018"/>
                  </a:cubicBezTo>
                  <a:cubicBezTo>
                    <a:pt x="486833" y="555081"/>
                    <a:pt x="634471" y="529151"/>
                    <a:pt x="619125" y="528093"/>
                  </a:cubicBezTo>
                  <a:cubicBezTo>
                    <a:pt x="603779" y="527035"/>
                    <a:pt x="366183" y="481526"/>
                    <a:pt x="336550" y="556668"/>
                  </a:cubicBezTo>
                  <a:cubicBezTo>
                    <a:pt x="306917" y="631810"/>
                    <a:pt x="429683" y="839772"/>
                    <a:pt x="441325" y="978943"/>
                  </a:cubicBezTo>
                  <a:cubicBezTo>
                    <a:pt x="452967" y="1118114"/>
                    <a:pt x="430742" y="1425560"/>
                    <a:pt x="406400" y="1391693"/>
                  </a:cubicBezTo>
                  <a:cubicBezTo>
                    <a:pt x="382058" y="1357826"/>
                    <a:pt x="310621" y="973122"/>
                    <a:pt x="295275" y="775743"/>
                  </a:cubicBezTo>
                  <a:cubicBezTo>
                    <a:pt x="279929" y="578364"/>
                    <a:pt x="302683" y="259276"/>
                    <a:pt x="314325" y="207418"/>
                  </a:cubicBezTo>
                  <a:cubicBezTo>
                    <a:pt x="325967" y="155560"/>
                    <a:pt x="361421" y="483114"/>
                    <a:pt x="365125" y="464593"/>
                  </a:cubicBezTo>
                  <a:cubicBezTo>
                    <a:pt x="368829" y="446072"/>
                    <a:pt x="382588" y="155560"/>
                    <a:pt x="336550" y="96293"/>
                  </a:cubicBezTo>
                  <a:cubicBezTo>
                    <a:pt x="290513" y="37026"/>
                    <a:pt x="189706" y="73009"/>
                    <a:pt x="88900" y="108993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AE96558-1EF3-0562-3FB5-71AC090FDA06}"/>
                </a:ext>
              </a:extLst>
            </p:cNvPr>
            <p:cNvSpPr/>
            <p:nvPr/>
          </p:nvSpPr>
          <p:spPr>
            <a:xfrm>
              <a:off x="6441929" y="3289492"/>
              <a:ext cx="1560806" cy="691537"/>
            </a:xfrm>
            <a:custGeom>
              <a:avLst/>
              <a:gdLst>
                <a:gd name="connsiteX0" fmla="*/ 616793 w 1560806"/>
                <a:gd name="connsiteY0" fmla="*/ 118 h 691537"/>
                <a:gd name="connsiteX1" fmla="*/ 728305 w 1560806"/>
                <a:gd name="connsiteY1" fmla="*/ 44723 h 691537"/>
                <a:gd name="connsiteX2" fmla="*/ 1308169 w 1560806"/>
                <a:gd name="connsiteY2" fmla="*/ 301201 h 691537"/>
                <a:gd name="connsiteX3" fmla="*/ 1107447 w 1560806"/>
                <a:gd name="connsiteY3" fmla="*/ 323503 h 691537"/>
                <a:gd name="connsiteX4" fmla="*/ 494130 w 1560806"/>
                <a:gd name="connsiteY4" fmla="*/ 401562 h 691537"/>
                <a:gd name="connsiteX5" fmla="*/ 25778 w 1560806"/>
                <a:gd name="connsiteY5" fmla="*/ 691493 h 691537"/>
                <a:gd name="connsiteX6" fmla="*/ 1297017 w 1560806"/>
                <a:gd name="connsiteY6" fmla="*/ 379259 h 691537"/>
                <a:gd name="connsiteX7" fmla="*/ 1542344 w 1560806"/>
                <a:gd name="connsiteY7" fmla="*/ 379259 h 691537"/>
                <a:gd name="connsiteX8" fmla="*/ 995934 w 1560806"/>
                <a:gd name="connsiteY8" fmla="*/ 290049 h 691537"/>
                <a:gd name="connsiteX9" fmla="*/ 1007086 w 1560806"/>
                <a:gd name="connsiteY9" fmla="*/ 11269 h 6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0806" h="691537">
                  <a:moveTo>
                    <a:pt x="616793" y="118"/>
                  </a:moveTo>
                  <a:cubicBezTo>
                    <a:pt x="614934" y="-2670"/>
                    <a:pt x="728305" y="44723"/>
                    <a:pt x="728305" y="44723"/>
                  </a:cubicBezTo>
                  <a:cubicBezTo>
                    <a:pt x="843534" y="94904"/>
                    <a:pt x="1244979" y="254738"/>
                    <a:pt x="1308169" y="301201"/>
                  </a:cubicBezTo>
                  <a:cubicBezTo>
                    <a:pt x="1371359" y="347664"/>
                    <a:pt x="1107447" y="323503"/>
                    <a:pt x="1107447" y="323503"/>
                  </a:cubicBezTo>
                  <a:cubicBezTo>
                    <a:pt x="971774" y="340230"/>
                    <a:pt x="674408" y="340230"/>
                    <a:pt x="494130" y="401562"/>
                  </a:cubicBezTo>
                  <a:cubicBezTo>
                    <a:pt x="313852" y="462894"/>
                    <a:pt x="-108037" y="695210"/>
                    <a:pt x="25778" y="691493"/>
                  </a:cubicBezTo>
                  <a:cubicBezTo>
                    <a:pt x="159592" y="687776"/>
                    <a:pt x="1044256" y="431298"/>
                    <a:pt x="1297017" y="379259"/>
                  </a:cubicBezTo>
                  <a:cubicBezTo>
                    <a:pt x="1549778" y="327220"/>
                    <a:pt x="1592525" y="394127"/>
                    <a:pt x="1542344" y="379259"/>
                  </a:cubicBezTo>
                  <a:cubicBezTo>
                    <a:pt x="1492164" y="364391"/>
                    <a:pt x="1085144" y="351381"/>
                    <a:pt x="995934" y="290049"/>
                  </a:cubicBezTo>
                  <a:cubicBezTo>
                    <a:pt x="906724" y="228717"/>
                    <a:pt x="956905" y="119993"/>
                    <a:pt x="1007086" y="1126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D1D65754-55E6-E67A-5F64-B162A8EB5CE2}"/>
                </a:ext>
              </a:extLst>
            </p:cNvPr>
            <p:cNvSpPr/>
            <p:nvPr/>
          </p:nvSpPr>
          <p:spPr>
            <a:xfrm>
              <a:off x="2688476" y="1393902"/>
              <a:ext cx="1427780" cy="702538"/>
            </a:xfrm>
            <a:custGeom>
              <a:avLst/>
              <a:gdLst>
                <a:gd name="connsiteX0" fmla="*/ 54724 w 1427780"/>
                <a:gd name="connsiteY0" fmla="*/ 0 h 702538"/>
                <a:gd name="connsiteX1" fmla="*/ 54724 w 1427780"/>
                <a:gd name="connsiteY1" fmla="*/ 301083 h 702538"/>
                <a:gd name="connsiteX2" fmla="*/ 623436 w 1427780"/>
                <a:gd name="connsiteY2" fmla="*/ 501805 h 702538"/>
                <a:gd name="connsiteX3" fmla="*/ 489622 w 1427780"/>
                <a:gd name="connsiteY3" fmla="*/ 546410 h 702538"/>
                <a:gd name="connsiteX4" fmla="*/ 723797 w 1427780"/>
                <a:gd name="connsiteY4" fmla="*/ 546410 h 702538"/>
                <a:gd name="connsiteX5" fmla="*/ 1013729 w 1427780"/>
                <a:gd name="connsiteY5" fmla="*/ 568713 h 702538"/>
                <a:gd name="connsiteX6" fmla="*/ 1069485 w 1427780"/>
                <a:gd name="connsiteY6" fmla="*/ 379142 h 702538"/>
                <a:gd name="connsiteX7" fmla="*/ 1426324 w 1427780"/>
                <a:gd name="connsiteY7" fmla="*/ 702527 h 702538"/>
                <a:gd name="connsiteX8" fmla="*/ 1180997 w 1427780"/>
                <a:gd name="connsiteY8" fmla="*/ 390293 h 702538"/>
                <a:gd name="connsiteX9" fmla="*/ 824158 w 1427780"/>
                <a:gd name="connsiteY9" fmla="*/ 189571 h 70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780" h="702538">
                  <a:moveTo>
                    <a:pt x="54724" y="0"/>
                  </a:moveTo>
                  <a:cubicBezTo>
                    <a:pt x="7331" y="108724"/>
                    <a:pt x="-40061" y="217449"/>
                    <a:pt x="54724" y="301083"/>
                  </a:cubicBezTo>
                  <a:cubicBezTo>
                    <a:pt x="149509" y="384717"/>
                    <a:pt x="550953" y="460917"/>
                    <a:pt x="623436" y="501805"/>
                  </a:cubicBezTo>
                  <a:cubicBezTo>
                    <a:pt x="695919" y="542693"/>
                    <a:pt x="472895" y="538976"/>
                    <a:pt x="489622" y="546410"/>
                  </a:cubicBezTo>
                  <a:cubicBezTo>
                    <a:pt x="506349" y="553844"/>
                    <a:pt x="636446" y="542693"/>
                    <a:pt x="723797" y="546410"/>
                  </a:cubicBezTo>
                  <a:cubicBezTo>
                    <a:pt x="811148" y="550127"/>
                    <a:pt x="956114" y="596591"/>
                    <a:pt x="1013729" y="568713"/>
                  </a:cubicBezTo>
                  <a:cubicBezTo>
                    <a:pt x="1071344" y="540835"/>
                    <a:pt x="1000719" y="356840"/>
                    <a:pt x="1069485" y="379142"/>
                  </a:cubicBezTo>
                  <a:cubicBezTo>
                    <a:pt x="1138251" y="401444"/>
                    <a:pt x="1407739" y="700668"/>
                    <a:pt x="1426324" y="702527"/>
                  </a:cubicBezTo>
                  <a:cubicBezTo>
                    <a:pt x="1444909" y="704386"/>
                    <a:pt x="1281358" y="475786"/>
                    <a:pt x="1180997" y="390293"/>
                  </a:cubicBezTo>
                  <a:cubicBezTo>
                    <a:pt x="1080636" y="304800"/>
                    <a:pt x="952397" y="247185"/>
                    <a:pt x="824158" y="189571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FE99563A-5515-8DE9-0BFD-17E5525875F5}"/>
                </a:ext>
              </a:extLst>
            </p:cNvPr>
            <p:cNvSpPr/>
            <p:nvPr/>
          </p:nvSpPr>
          <p:spPr>
            <a:xfrm>
              <a:off x="5113926" y="2602881"/>
              <a:ext cx="677851" cy="1489617"/>
            </a:xfrm>
            <a:custGeom>
              <a:avLst/>
              <a:gdLst>
                <a:gd name="connsiteX0" fmla="*/ 127147 w 677851"/>
                <a:gd name="connsiteY0" fmla="*/ 51109 h 1489617"/>
                <a:gd name="connsiteX1" fmla="*/ 216357 w 677851"/>
                <a:gd name="connsiteY1" fmla="*/ 129168 h 1489617"/>
                <a:gd name="connsiteX2" fmla="*/ 662406 w 677851"/>
                <a:gd name="connsiteY2" fmla="*/ 1166231 h 1489617"/>
                <a:gd name="connsiteX3" fmla="*/ 584347 w 677851"/>
                <a:gd name="connsiteY3" fmla="*/ 954358 h 1489617"/>
                <a:gd name="connsiteX4" fmla="*/ 673557 w 677851"/>
                <a:gd name="connsiteY4" fmla="*/ 1311197 h 1489617"/>
                <a:gd name="connsiteX5" fmla="*/ 450533 w 677851"/>
                <a:gd name="connsiteY5" fmla="*/ 1199685 h 1489617"/>
                <a:gd name="connsiteX6" fmla="*/ 15635 w 677851"/>
                <a:gd name="connsiteY6" fmla="*/ 1489617 h 1489617"/>
                <a:gd name="connsiteX7" fmla="*/ 138298 w 677851"/>
                <a:gd name="connsiteY7" fmla="*/ 1199685 h 1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851" h="1489617">
                  <a:moveTo>
                    <a:pt x="127147" y="51109"/>
                  </a:moveTo>
                  <a:cubicBezTo>
                    <a:pt x="127147" y="-2789"/>
                    <a:pt x="127147" y="-56686"/>
                    <a:pt x="216357" y="129168"/>
                  </a:cubicBezTo>
                  <a:cubicBezTo>
                    <a:pt x="305567" y="315022"/>
                    <a:pt x="601074" y="1028699"/>
                    <a:pt x="662406" y="1166231"/>
                  </a:cubicBezTo>
                  <a:cubicBezTo>
                    <a:pt x="723738" y="1303763"/>
                    <a:pt x="582489" y="930197"/>
                    <a:pt x="584347" y="954358"/>
                  </a:cubicBezTo>
                  <a:cubicBezTo>
                    <a:pt x="586205" y="978519"/>
                    <a:pt x="695859" y="1270309"/>
                    <a:pt x="673557" y="1311197"/>
                  </a:cubicBezTo>
                  <a:cubicBezTo>
                    <a:pt x="651255" y="1352085"/>
                    <a:pt x="560187" y="1169948"/>
                    <a:pt x="450533" y="1199685"/>
                  </a:cubicBezTo>
                  <a:cubicBezTo>
                    <a:pt x="340879" y="1229422"/>
                    <a:pt x="67674" y="1489617"/>
                    <a:pt x="15635" y="1489617"/>
                  </a:cubicBezTo>
                  <a:cubicBezTo>
                    <a:pt x="-36404" y="1489617"/>
                    <a:pt x="50947" y="1344651"/>
                    <a:pt x="138298" y="119968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33905E21-7B2F-761D-09F8-88402B09433D}"/>
                </a:ext>
              </a:extLst>
            </p:cNvPr>
            <p:cNvSpPr/>
            <p:nvPr/>
          </p:nvSpPr>
          <p:spPr>
            <a:xfrm>
              <a:off x="5798634" y="4895385"/>
              <a:ext cx="657922" cy="1081669"/>
            </a:xfrm>
            <a:custGeom>
              <a:avLst/>
              <a:gdLst>
                <a:gd name="connsiteX0" fmla="*/ 0 w 657922"/>
                <a:gd name="connsiteY0" fmla="*/ 0 h 1081669"/>
                <a:gd name="connsiteX1" fmla="*/ 657922 w 657922"/>
                <a:gd name="connsiteY1" fmla="*/ 1081669 h 10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922" h="1081669">
                  <a:moveTo>
                    <a:pt x="0" y="0"/>
                  </a:moveTo>
                  <a:lnTo>
                    <a:pt x="657922" y="1081669"/>
                  </a:ln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E5386C50-7950-A048-8753-6405ECE06C53}"/>
                </a:ext>
              </a:extLst>
            </p:cNvPr>
            <p:cNvSpPr/>
            <p:nvPr/>
          </p:nvSpPr>
          <p:spPr>
            <a:xfrm>
              <a:off x="8072966" y="2207941"/>
              <a:ext cx="714195" cy="1297919"/>
            </a:xfrm>
            <a:custGeom>
              <a:avLst/>
              <a:gdLst>
                <a:gd name="connsiteX0" fmla="*/ 390810 w 714195"/>
                <a:gd name="connsiteY0" fmla="*/ 11152 h 1297919"/>
                <a:gd name="connsiteX1" fmla="*/ 33971 w 714195"/>
                <a:gd name="connsiteY1" fmla="*/ 211874 h 1297919"/>
                <a:gd name="connsiteX2" fmla="*/ 301600 w 714195"/>
                <a:gd name="connsiteY2" fmla="*/ 334537 h 1297919"/>
                <a:gd name="connsiteX3" fmla="*/ 517 w 714195"/>
                <a:gd name="connsiteY3" fmla="*/ 535259 h 1297919"/>
                <a:gd name="connsiteX4" fmla="*/ 390810 w 714195"/>
                <a:gd name="connsiteY4" fmla="*/ 457200 h 1297919"/>
                <a:gd name="connsiteX5" fmla="*/ 569229 w 714195"/>
                <a:gd name="connsiteY5" fmla="*/ 579864 h 1297919"/>
                <a:gd name="connsiteX6" fmla="*/ 346205 w 714195"/>
                <a:gd name="connsiteY6" fmla="*/ 1293542 h 1297919"/>
                <a:gd name="connsiteX7" fmla="*/ 602683 w 714195"/>
                <a:gd name="connsiteY7" fmla="*/ 847493 h 1297919"/>
                <a:gd name="connsiteX8" fmla="*/ 647288 w 714195"/>
                <a:gd name="connsiteY8" fmla="*/ 189571 h 1297919"/>
                <a:gd name="connsiteX9" fmla="*/ 714195 w 714195"/>
                <a:gd name="connsiteY9" fmla="*/ 0 h 129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195" h="1297919">
                  <a:moveTo>
                    <a:pt x="390810" y="11152"/>
                  </a:moveTo>
                  <a:cubicBezTo>
                    <a:pt x="219824" y="84564"/>
                    <a:pt x="48839" y="157977"/>
                    <a:pt x="33971" y="211874"/>
                  </a:cubicBezTo>
                  <a:cubicBezTo>
                    <a:pt x="19103" y="265772"/>
                    <a:pt x="307176" y="280640"/>
                    <a:pt x="301600" y="334537"/>
                  </a:cubicBezTo>
                  <a:cubicBezTo>
                    <a:pt x="296024" y="388435"/>
                    <a:pt x="-14351" y="514815"/>
                    <a:pt x="517" y="535259"/>
                  </a:cubicBezTo>
                  <a:cubicBezTo>
                    <a:pt x="15385" y="555703"/>
                    <a:pt x="296025" y="449766"/>
                    <a:pt x="390810" y="457200"/>
                  </a:cubicBezTo>
                  <a:cubicBezTo>
                    <a:pt x="485595" y="464634"/>
                    <a:pt x="576663" y="440474"/>
                    <a:pt x="569229" y="579864"/>
                  </a:cubicBezTo>
                  <a:cubicBezTo>
                    <a:pt x="561795" y="719254"/>
                    <a:pt x="340629" y="1248937"/>
                    <a:pt x="346205" y="1293542"/>
                  </a:cubicBezTo>
                  <a:cubicBezTo>
                    <a:pt x="351781" y="1338147"/>
                    <a:pt x="552503" y="1031488"/>
                    <a:pt x="602683" y="847493"/>
                  </a:cubicBezTo>
                  <a:cubicBezTo>
                    <a:pt x="652863" y="663498"/>
                    <a:pt x="628703" y="330820"/>
                    <a:pt x="647288" y="189571"/>
                  </a:cubicBezTo>
                  <a:cubicBezTo>
                    <a:pt x="665873" y="48322"/>
                    <a:pt x="690034" y="24161"/>
                    <a:pt x="714195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A2515B9E-3219-AE62-F3CA-6FC27BA461E7}"/>
                </a:ext>
              </a:extLst>
            </p:cNvPr>
            <p:cNvSpPr/>
            <p:nvPr/>
          </p:nvSpPr>
          <p:spPr>
            <a:xfrm>
              <a:off x="2542478" y="1960044"/>
              <a:ext cx="2131651" cy="1675254"/>
            </a:xfrm>
            <a:custGeom>
              <a:avLst/>
              <a:gdLst>
                <a:gd name="connsiteX0" fmla="*/ 0 w 2131651"/>
                <a:gd name="connsiteY0" fmla="*/ 91780 h 1675254"/>
                <a:gd name="connsiteX1" fmla="*/ 713678 w 2131651"/>
                <a:gd name="connsiteY1" fmla="*/ 47176 h 1675254"/>
                <a:gd name="connsiteX2" fmla="*/ 1025912 w 2131651"/>
                <a:gd name="connsiteY2" fmla="*/ 671644 h 1675254"/>
                <a:gd name="connsiteX3" fmla="*/ 981307 w 2131651"/>
                <a:gd name="connsiteY3" fmla="*/ 504376 h 1675254"/>
                <a:gd name="connsiteX4" fmla="*/ 1248937 w 2131651"/>
                <a:gd name="connsiteY4" fmla="*/ 928122 h 1675254"/>
                <a:gd name="connsiteX5" fmla="*/ 1170878 w 2131651"/>
                <a:gd name="connsiteY5" fmla="*/ 1151146 h 1675254"/>
                <a:gd name="connsiteX6" fmla="*/ 1393902 w 2131651"/>
                <a:gd name="connsiteY6" fmla="*/ 448619 h 1675254"/>
                <a:gd name="connsiteX7" fmla="*/ 1628078 w 2131651"/>
                <a:gd name="connsiteY7" fmla="*/ 415166 h 1675254"/>
                <a:gd name="connsiteX8" fmla="*/ 2062976 w 2131651"/>
                <a:gd name="connsiteY8" fmla="*/ 727400 h 1675254"/>
                <a:gd name="connsiteX9" fmla="*/ 2118732 w 2131651"/>
                <a:gd name="connsiteY9" fmla="*/ 627039 h 1675254"/>
                <a:gd name="connsiteX10" fmla="*/ 1940312 w 2131651"/>
                <a:gd name="connsiteY10" fmla="*/ 1675254 h 16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1651" h="1675254">
                  <a:moveTo>
                    <a:pt x="0" y="91780"/>
                  </a:moveTo>
                  <a:cubicBezTo>
                    <a:pt x="271346" y="21156"/>
                    <a:pt x="542693" y="-49468"/>
                    <a:pt x="713678" y="47176"/>
                  </a:cubicBezTo>
                  <a:cubicBezTo>
                    <a:pt x="884663" y="143820"/>
                    <a:pt x="981307" y="595444"/>
                    <a:pt x="1025912" y="671644"/>
                  </a:cubicBezTo>
                  <a:cubicBezTo>
                    <a:pt x="1070517" y="747844"/>
                    <a:pt x="944136" y="461630"/>
                    <a:pt x="981307" y="504376"/>
                  </a:cubicBezTo>
                  <a:cubicBezTo>
                    <a:pt x="1018478" y="547122"/>
                    <a:pt x="1217342" y="820327"/>
                    <a:pt x="1248937" y="928122"/>
                  </a:cubicBezTo>
                  <a:cubicBezTo>
                    <a:pt x="1280532" y="1035917"/>
                    <a:pt x="1146717" y="1231063"/>
                    <a:pt x="1170878" y="1151146"/>
                  </a:cubicBezTo>
                  <a:cubicBezTo>
                    <a:pt x="1195039" y="1071229"/>
                    <a:pt x="1317702" y="571282"/>
                    <a:pt x="1393902" y="448619"/>
                  </a:cubicBezTo>
                  <a:cubicBezTo>
                    <a:pt x="1470102" y="325956"/>
                    <a:pt x="1516566" y="368703"/>
                    <a:pt x="1628078" y="415166"/>
                  </a:cubicBezTo>
                  <a:cubicBezTo>
                    <a:pt x="1739590" y="461629"/>
                    <a:pt x="1981200" y="692088"/>
                    <a:pt x="2062976" y="727400"/>
                  </a:cubicBezTo>
                  <a:cubicBezTo>
                    <a:pt x="2144752" y="762712"/>
                    <a:pt x="2139176" y="469063"/>
                    <a:pt x="2118732" y="627039"/>
                  </a:cubicBezTo>
                  <a:cubicBezTo>
                    <a:pt x="2098288" y="785015"/>
                    <a:pt x="2019300" y="1230134"/>
                    <a:pt x="1940312" y="1675254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3BA3139E-7A48-8D97-DC12-A86E7C419039}"/>
                </a:ext>
              </a:extLst>
            </p:cNvPr>
            <p:cNvSpPr/>
            <p:nvPr/>
          </p:nvSpPr>
          <p:spPr>
            <a:xfrm>
              <a:off x="2732049" y="2297151"/>
              <a:ext cx="1546869" cy="1371600"/>
            </a:xfrm>
            <a:custGeom>
              <a:avLst/>
              <a:gdLst>
                <a:gd name="connsiteX0" fmla="*/ 0 w 1546869"/>
                <a:gd name="connsiteY0" fmla="*/ 0 h 1371600"/>
                <a:gd name="connsiteX1" fmla="*/ 111512 w 1546869"/>
                <a:gd name="connsiteY1" fmla="*/ 55756 h 1371600"/>
                <a:gd name="connsiteX2" fmla="*/ 1527717 w 1546869"/>
                <a:gd name="connsiteY2" fmla="*/ 713678 h 1371600"/>
                <a:gd name="connsiteX3" fmla="*/ 947853 w 1546869"/>
                <a:gd name="connsiteY3" fmla="*/ 535259 h 1371600"/>
                <a:gd name="connsiteX4" fmla="*/ 1204331 w 1546869"/>
                <a:gd name="connsiteY4" fmla="*/ 1070517 h 1371600"/>
                <a:gd name="connsiteX5" fmla="*/ 1326995 w 1546869"/>
                <a:gd name="connsiteY5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69" h="1371600">
                  <a:moveTo>
                    <a:pt x="0" y="0"/>
                  </a:moveTo>
                  <a:lnTo>
                    <a:pt x="111512" y="55756"/>
                  </a:lnTo>
                  <a:cubicBezTo>
                    <a:pt x="366132" y="174702"/>
                    <a:pt x="1388327" y="633761"/>
                    <a:pt x="1527717" y="713678"/>
                  </a:cubicBezTo>
                  <a:cubicBezTo>
                    <a:pt x="1667107" y="793595"/>
                    <a:pt x="1001751" y="475786"/>
                    <a:pt x="947853" y="535259"/>
                  </a:cubicBezTo>
                  <a:cubicBezTo>
                    <a:pt x="893955" y="594732"/>
                    <a:pt x="1141141" y="931127"/>
                    <a:pt x="1204331" y="1070517"/>
                  </a:cubicBezTo>
                  <a:cubicBezTo>
                    <a:pt x="1267521" y="1209907"/>
                    <a:pt x="1297258" y="1290753"/>
                    <a:pt x="1326995" y="13716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C2F4D9AA-3D85-8422-94BC-07179AC8CC23}"/>
                </a:ext>
              </a:extLst>
            </p:cNvPr>
            <p:cNvSpPr/>
            <p:nvPr/>
          </p:nvSpPr>
          <p:spPr>
            <a:xfrm>
              <a:off x="4181475" y="-25457"/>
              <a:ext cx="1147614" cy="1117657"/>
            </a:xfrm>
            <a:custGeom>
              <a:avLst/>
              <a:gdLst>
                <a:gd name="connsiteX0" fmla="*/ 1101725 w 1147614"/>
                <a:gd name="connsiteY0" fmla="*/ 381057 h 1117657"/>
                <a:gd name="connsiteX1" fmla="*/ 755650 w 1147614"/>
                <a:gd name="connsiteY1" fmla="*/ 127057 h 1117657"/>
                <a:gd name="connsiteX2" fmla="*/ 879475 w 1147614"/>
                <a:gd name="connsiteY2" fmla="*/ 136582 h 1117657"/>
                <a:gd name="connsiteX3" fmla="*/ 676275 w 1147614"/>
                <a:gd name="connsiteY3" fmla="*/ 95307 h 1117657"/>
                <a:gd name="connsiteX4" fmla="*/ 358775 w 1147614"/>
                <a:gd name="connsiteY4" fmla="*/ 88957 h 1117657"/>
                <a:gd name="connsiteX5" fmla="*/ 476250 w 1147614"/>
                <a:gd name="connsiteY5" fmla="*/ 57 h 1117657"/>
                <a:gd name="connsiteX6" fmla="*/ 454025 w 1147614"/>
                <a:gd name="connsiteY6" fmla="*/ 79432 h 1117657"/>
                <a:gd name="connsiteX7" fmla="*/ 146050 w 1147614"/>
                <a:gd name="connsiteY7" fmla="*/ 298507 h 1117657"/>
                <a:gd name="connsiteX8" fmla="*/ 212725 w 1147614"/>
                <a:gd name="connsiteY8" fmla="*/ 247707 h 1117657"/>
                <a:gd name="connsiteX9" fmla="*/ 107950 w 1147614"/>
                <a:gd name="connsiteY9" fmla="*/ 612832 h 1117657"/>
                <a:gd name="connsiteX10" fmla="*/ 222250 w 1147614"/>
                <a:gd name="connsiteY10" fmla="*/ 590607 h 1117657"/>
                <a:gd name="connsiteX11" fmla="*/ 187325 w 1147614"/>
                <a:gd name="connsiteY11" fmla="*/ 625532 h 1117657"/>
                <a:gd name="connsiteX12" fmla="*/ 1123950 w 1147614"/>
                <a:gd name="connsiteY12" fmla="*/ 263582 h 1117657"/>
                <a:gd name="connsiteX13" fmla="*/ 793750 w 1147614"/>
                <a:gd name="connsiteY13" fmla="*/ 460432 h 1117657"/>
                <a:gd name="connsiteX14" fmla="*/ 0 w 1147614"/>
                <a:gd name="connsiteY14" fmla="*/ 774757 h 1117657"/>
                <a:gd name="connsiteX15" fmla="*/ 1114425 w 1147614"/>
                <a:gd name="connsiteY15" fmla="*/ 330257 h 1117657"/>
                <a:gd name="connsiteX16" fmla="*/ 771525 w 1147614"/>
                <a:gd name="connsiteY16" fmla="*/ 454082 h 1117657"/>
                <a:gd name="connsiteX17" fmla="*/ 873125 w 1147614"/>
                <a:gd name="connsiteY17" fmla="*/ 266757 h 1117657"/>
                <a:gd name="connsiteX18" fmla="*/ 796925 w 1147614"/>
                <a:gd name="connsiteY18" fmla="*/ 79432 h 1117657"/>
                <a:gd name="connsiteX19" fmla="*/ 746125 w 1147614"/>
                <a:gd name="connsiteY19" fmla="*/ 393757 h 1117657"/>
                <a:gd name="connsiteX20" fmla="*/ 644525 w 1147614"/>
                <a:gd name="connsiteY20" fmla="*/ 552507 h 1117657"/>
                <a:gd name="connsiteX21" fmla="*/ 873125 w 1147614"/>
                <a:gd name="connsiteY21" fmla="*/ 349307 h 1117657"/>
                <a:gd name="connsiteX22" fmla="*/ 1000125 w 1147614"/>
                <a:gd name="connsiteY22" fmla="*/ 425507 h 1117657"/>
                <a:gd name="connsiteX23" fmla="*/ 987425 w 1147614"/>
                <a:gd name="connsiteY23" fmla="*/ 698557 h 1117657"/>
                <a:gd name="connsiteX24" fmla="*/ 996950 w 1147614"/>
                <a:gd name="connsiteY24" fmla="*/ 711257 h 1117657"/>
                <a:gd name="connsiteX25" fmla="*/ 1082675 w 1147614"/>
                <a:gd name="connsiteY25" fmla="*/ 441382 h 1117657"/>
                <a:gd name="connsiteX26" fmla="*/ 866775 w 1147614"/>
                <a:gd name="connsiteY26" fmla="*/ 1117657 h 1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7614" h="1117657">
                  <a:moveTo>
                    <a:pt x="1101725" y="381057"/>
                  </a:moveTo>
                  <a:cubicBezTo>
                    <a:pt x="947208" y="274430"/>
                    <a:pt x="792692" y="167803"/>
                    <a:pt x="755650" y="127057"/>
                  </a:cubicBezTo>
                  <a:cubicBezTo>
                    <a:pt x="718608" y="86311"/>
                    <a:pt x="892704" y="141874"/>
                    <a:pt x="879475" y="136582"/>
                  </a:cubicBezTo>
                  <a:cubicBezTo>
                    <a:pt x="866246" y="131290"/>
                    <a:pt x="763058" y="103244"/>
                    <a:pt x="676275" y="95307"/>
                  </a:cubicBezTo>
                  <a:cubicBezTo>
                    <a:pt x="589492" y="87370"/>
                    <a:pt x="392112" y="104832"/>
                    <a:pt x="358775" y="88957"/>
                  </a:cubicBezTo>
                  <a:cubicBezTo>
                    <a:pt x="325438" y="73082"/>
                    <a:pt x="460375" y="1644"/>
                    <a:pt x="476250" y="57"/>
                  </a:cubicBezTo>
                  <a:cubicBezTo>
                    <a:pt x="492125" y="-1531"/>
                    <a:pt x="509058" y="29690"/>
                    <a:pt x="454025" y="79432"/>
                  </a:cubicBezTo>
                  <a:cubicBezTo>
                    <a:pt x="398992" y="129174"/>
                    <a:pt x="186267" y="270461"/>
                    <a:pt x="146050" y="298507"/>
                  </a:cubicBezTo>
                  <a:cubicBezTo>
                    <a:pt x="105833" y="326553"/>
                    <a:pt x="219075" y="195320"/>
                    <a:pt x="212725" y="247707"/>
                  </a:cubicBezTo>
                  <a:cubicBezTo>
                    <a:pt x="206375" y="300094"/>
                    <a:pt x="106362" y="555682"/>
                    <a:pt x="107950" y="612832"/>
                  </a:cubicBezTo>
                  <a:cubicBezTo>
                    <a:pt x="109537" y="669982"/>
                    <a:pt x="209021" y="588490"/>
                    <a:pt x="222250" y="590607"/>
                  </a:cubicBezTo>
                  <a:cubicBezTo>
                    <a:pt x="235479" y="592724"/>
                    <a:pt x="37042" y="680036"/>
                    <a:pt x="187325" y="625532"/>
                  </a:cubicBezTo>
                  <a:cubicBezTo>
                    <a:pt x="337608" y="571028"/>
                    <a:pt x="1022879" y="291099"/>
                    <a:pt x="1123950" y="263582"/>
                  </a:cubicBezTo>
                  <a:cubicBezTo>
                    <a:pt x="1225021" y="236065"/>
                    <a:pt x="981075" y="375236"/>
                    <a:pt x="793750" y="460432"/>
                  </a:cubicBezTo>
                  <a:cubicBezTo>
                    <a:pt x="606425" y="545628"/>
                    <a:pt x="0" y="774757"/>
                    <a:pt x="0" y="774757"/>
                  </a:cubicBezTo>
                  <a:lnTo>
                    <a:pt x="1114425" y="330257"/>
                  </a:lnTo>
                  <a:cubicBezTo>
                    <a:pt x="1243012" y="276811"/>
                    <a:pt x="811742" y="464665"/>
                    <a:pt x="771525" y="454082"/>
                  </a:cubicBezTo>
                  <a:cubicBezTo>
                    <a:pt x="731308" y="443499"/>
                    <a:pt x="868892" y="329199"/>
                    <a:pt x="873125" y="266757"/>
                  </a:cubicBezTo>
                  <a:cubicBezTo>
                    <a:pt x="877358" y="204315"/>
                    <a:pt x="818092" y="58265"/>
                    <a:pt x="796925" y="79432"/>
                  </a:cubicBezTo>
                  <a:cubicBezTo>
                    <a:pt x="775758" y="100599"/>
                    <a:pt x="771525" y="314911"/>
                    <a:pt x="746125" y="393757"/>
                  </a:cubicBezTo>
                  <a:cubicBezTo>
                    <a:pt x="720725" y="472603"/>
                    <a:pt x="623358" y="559915"/>
                    <a:pt x="644525" y="552507"/>
                  </a:cubicBezTo>
                  <a:cubicBezTo>
                    <a:pt x="665692" y="545099"/>
                    <a:pt x="813858" y="370474"/>
                    <a:pt x="873125" y="349307"/>
                  </a:cubicBezTo>
                  <a:cubicBezTo>
                    <a:pt x="932392" y="328140"/>
                    <a:pt x="981075" y="367299"/>
                    <a:pt x="1000125" y="425507"/>
                  </a:cubicBezTo>
                  <a:cubicBezTo>
                    <a:pt x="1019175" y="483715"/>
                    <a:pt x="987954" y="650932"/>
                    <a:pt x="987425" y="698557"/>
                  </a:cubicBezTo>
                  <a:cubicBezTo>
                    <a:pt x="986896" y="746182"/>
                    <a:pt x="981075" y="754119"/>
                    <a:pt x="996950" y="711257"/>
                  </a:cubicBezTo>
                  <a:cubicBezTo>
                    <a:pt x="1012825" y="668395"/>
                    <a:pt x="1104371" y="373649"/>
                    <a:pt x="1082675" y="441382"/>
                  </a:cubicBezTo>
                  <a:cubicBezTo>
                    <a:pt x="1060979" y="509115"/>
                    <a:pt x="963877" y="813386"/>
                    <a:pt x="866775" y="1117657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C5A10F24-9854-9DCE-A659-E64E11DE30DB}"/>
                </a:ext>
              </a:extLst>
            </p:cNvPr>
            <p:cNvSpPr/>
            <p:nvPr/>
          </p:nvSpPr>
          <p:spPr>
            <a:xfrm>
              <a:off x="4089400" y="-3334"/>
              <a:ext cx="873125" cy="736759"/>
            </a:xfrm>
            <a:custGeom>
              <a:avLst/>
              <a:gdLst>
                <a:gd name="connsiteX0" fmla="*/ 873125 w 873125"/>
                <a:gd name="connsiteY0" fmla="*/ 200184 h 736759"/>
                <a:gd name="connsiteX1" fmla="*/ 660400 w 873125"/>
                <a:gd name="connsiteY1" fmla="*/ 159 h 736759"/>
                <a:gd name="connsiteX2" fmla="*/ 504825 w 873125"/>
                <a:gd name="connsiteY2" fmla="*/ 228759 h 736759"/>
                <a:gd name="connsiteX3" fmla="*/ 752475 w 873125"/>
                <a:gd name="connsiteY3" fmla="*/ 174784 h 736759"/>
                <a:gd name="connsiteX4" fmla="*/ 387350 w 873125"/>
                <a:gd name="connsiteY4" fmla="*/ 301784 h 736759"/>
                <a:gd name="connsiteX5" fmla="*/ 606425 w 873125"/>
                <a:gd name="connsiteY5" fmla="*/ 352584 h 736759"/>
                <a:gd name="connsiteX6" fmla="*/ 527050 w 873125"/>
                <a:gd name="connsiteY6" fmla="*/ 492284 h 736759"/>
                <a:gd name="connsiteX7" fmla="*/ 352425 w 873125"/>
                <a:gd name="connsiteY7" fmla="*/ 473234 h 736759"/>
                <a:gd name="connsiteX8" fmla="*/ 635000 w 873125"/>
                <a:gd name="connsiteY8" fmla="*/ 495459 h 736759"/>
                <a:gd name="connsiteX9" fmla="*/ 0 w 873125"/>
                <a:gd name="connsiteY9" fmla="*/ 736759 h 73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125" h="736759">
                  <a:moveTo>
                    <a:pt x="873125" y="200184"/>
                  </a:moveTo>
                  <a:cubicBezTo>
                    <a:pt x="797454" y="97790"/>
                    <a:pt x="721783" y="-4603"/>
                    <a:pt x="660400" y="159"/>
                  </a:cubicBezTo>
                  <a:cubicBezTo>
                    <a:pt x="599017" y="4921"/>
                    <a:pt x="489479" y="199655"/>
                    <a:pt x="504825" y="228759"/>
                  </a:cubicBezTo>
                  <a:cubicBezTo>
                    <a:pt x="520171" y="257863"/>
                    <a:pt x="772054" y="162613"/>
                    <a:pt x="752475" y="174784"/>
                  </a:cubicBezTo>
                  <a:cubicBezTo>
                    <a:pt x="732896" y="186955"/>
                    <a:pt x="411692" y="272151"/>
                    <a:pt x="387350" y="301784"/>
                  </a:cubicBezTo>
                  <a:cubicBezTo>
                    <a:pt x="363008" y="331417"/>
                    <a:pt x="583142" y="320834"/>
                    <a:pt x="606425" y="352584"/>
                  </a:cubicBezTo>
                  <a:cubicBezTo>
                    <a:pt x="629708" y="384334"/>
                    <a:pt x="569383" y="472176"/>
                    <a:pt x="527050" y="492284"/>
                  </a:cubicBezTo>
                  <a:cubicBezTo>
                    <a:pt x="484717" y="512392"/>
                    <a:pt x="334433" y="472705"/>
                    <a:pt x="352425" y="473234"/>
                  </a:cubicBezTo>
                  <a:cubicBezTo>
                    <a:pt x="370417" y="473763"/>
                    <a:pt x="693737" y="451538"/>
                    <a:pt x="635000" y="495459"/>
                  </a:cubicBezTo>
                  <a:cubicBezTo>
                    <a:pt x="576263" y="539380"/>
                    <a:pt x="288131" y="638069"/>
                    <a:pt x="0" y="73675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BF9E1FC8-10E7-E0C1-9033-737D9B2AFA74}"/>
                </a:ext>
              </a:extLst>
            </p:cNvPr>
            <p:cNvSpPr/>
            <p:nvPr/>
          </p:nvSpPr>
          <p:spPr>
            <a:xfrm>
              <a:off x="4507316" y="456515"/>
              <a:ext cx="598101" cy="682317"/>
            </a:xfrm>
            <a:custGeom>
              <a:avLst/>
              <a:gdLst>
                <a:gd name="connsiteX0" fmla="*/ 366309 w 598101"/>
                <a:gd name="connsiteY0" fmla="*/ 140385 h 682317"/>
                <a:gd name="connsiteX1" fmla="*/ 512359 w 598101"/>
                <a:gd name="connsiteY1" fmla="*/ 685 h 682317"/>
                <a:gd name="connsiteX2" fmla="*/ 598084 w 598101"/>
                <a:gd name="connsiteY2" fmla="*/ 188010 h 682317"/>
                <a:gd name="connsiteX3" fmla="*/ 506009 w 598101"/>
                <a:gd name="connsiteY3" fmla="*/ 261035 h 682317"/>
                <a:gd name="connsiteX4" fmla="*/ 369484 w 598101"/>
                <a:gd name="connsiteY4" fmla="*/ 235635 h 682317"/>
                <a:gd name="connsiteX5" fmla="*/ 547284 w 598101"/>
                <a:gd name="connsiteY5" fmla="*/ 394385 h 682317"/>
                <a:gd name="connsiteX6" fmla="*/ 423459 w 598101"/>
                <a:gd name="connsiteY6" fmla="*/ 588060 h 682317"/>
                <a:gd name="connsiteX7" fmla="*/ 280584 w 598101"/>
                <a:gd name="connsiteY7" fmla="*/ 680135 h 682317"/>
                <a:gd name="connsiteX8" fmla="*/ 325034 w 598101"/>
                <a:gd name="connsiteY8" fmla="*/ 502335 h 682317"/>
                <a:gd name="connsiteX9" fmla="*/ 217084 w 598101"/>
                <a:gd name="connsiteY9" fmla="*/ 578535 h 682317"/>
                <a:gd name="connsiteX10" fmla="*/ 264709 w 598101"/>
                <a:gd name="connsiteY10" fmla="*/ 480110 h 682317"/>
                <a:gd name="connsiteX11" fmla="*/ 175809 w 598101"/>
                <a:gd name="connsiteY11" fmla="*/ 518210 h 682317"/>
                <a:gd name="connsiteX12" fmla="*/ 185334 w 598101"/>
                <a:gd name="connsiteY12" fmla="*/ 499160 h 682317"/>
                <a:gd name="connsiteX13" fmla="*/ 1184 w 598101"/>
                <a:gd name="connsiteY13" fmla="*/ 343585 h 682317"/>
                <a:gd name="connsiteX14" fmla="*/ 105959 w 598101"/>
                <a:gd name="connsiteY14" fmla="*/ 495985 h 682317"/>
                <a:gd name="connsiteX15" fmla="*/ 99609 w 598101"/>
                <a:gd name="connsiteY15" fmla="*/ 515035 h 682317"/>
                <a:gd name="connsiteX16" fmla="*/ 366309 w 598101"/>
                <a:gd name="connsiteY16" fmla="*/ 140385 h 68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101" h="682317">
                  <a:moveTo>
                    <a:pt x="366309" y="140385"/>
                  </a:moveTo>
                  <a:cubicBezTo>
                    <a:pt x="435101" y="54660"/>
                    <a:pt x="473730" y="-7253"/>
                    <a:pt x="512359" y="685"/>
                  </a:cubicBezTo>
                  <a:cubicBezTo>
                    <a:pt x="550988" y="8622"/>
                    <a:pt x="599142" y="144618"/>
                    <a:pt x="598084" y="188010"/>
                  </a:cubicBezTo>
                  <a:cubicBezTo>
                    <a:pt x="597026" y="231402"/>
                    <a:pt x="544109" y="253098"/>
                    <a:pt x="506009" y="261035"/>
                  </a:cubicBezTo>
                  <a:cubicBezTo>
                    <a:pt x="467909" y="268972"/>
                    <a:pt x="362605" y="213410"/>
                    <a:pt x="369484" y="235635"/>
                  </a:cubicBezTo>
                  <a:cubicBezTo>
                    <a:pt x="376363" y="257860"/>
                    <a:pt x="538288" y="335648"/>
                    <a:pt x="547284" y="394385"/>
                  </a:cubicBezTo>
                  <a:cubicBezTo>
                    <a:pt x="556280" y="453122"/>
                    <a:pt x="467909" y="540435"/>
                    <a:pt x="423459" y="588060"/>
                  </a:cubicBezTo>
                  <a:cubicBezTo>
                    <a:pt x="379009" y="635685"/>
                    <a:pt x="296988" y="694423"/>
                    <a:pt x="280584" y="680135"/>
                  </a:cubicBezTo>
                  <a:cubicBezTo>
                    <a:pt x="264180" y="665847"/>
                    <a:pt x="335617" y="519268"/>
                    <a:pt x="325034" y="502335"/>
                  </a:cubicBezTo>
                  <a:cubicBezTo>
                    <a:pt x="314451" y="485402"/>
                    <a:pt x="227138" y="582239"/>
                    <a:pt x="217084" y="578535"/>
                  </a:cubicBezTo>
                  <a:cubicBezTo>
                    <a:pt x="207030" y="574831"/>
                    <a:pt x="271588" y="490164"/>
                    <a:pt x="264709" y="480110"/>
                  </a:cubicBezTo>
                  <a:cubicBezTo>
                    <a:pt x="257830" y="470056"/>
                    <a:pt x="189038" y="515035"/>
                    <a:pt x="175809" y="518210"/>
                  </a:cubicBezTo>
                  <a:cubicBezTo>
                    <a:pt x="162580" y="521385"/>
                    <a:pt x="214438" y="528264"/>
                    <a:pt x="185334" y="499160"/>
                  </a:cubicBezTo>
                  <a:cubicBezTo>
                    <a:pt x="156230" y="470056"/>
                    <a:pt x="14413" y="344114"/>
                    <a:pt x="1184" y="343585"/>
                  </a:cubicBezTo>
                  <a:cubicBezTo>
                    <a:pt x="-12045" y="343056"/>
                    <a:pt x="89555" y="467410"/>
                    <a:pt x="105959" y="495985"/>
                  </a:cubicBezTo>
                  <a:cubicBezTo>
                    <a:pt x="122363" y="524560"/>
                    <a:pt x="51984" y="575360"/>
                    <a:pt x="99609" y="515035"/>
                  </a:cubicBezTo>
                  <a:cubicBezTo>
                    <a:pt x="147234" y="454710"/>
                    <a:pt x="297517" y="226110"/>
                    <a:pt x="366309" y="140385"/>
                  </a:cubicBezTo>
                  <a:close/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E106326F-916F-3CB4-0C59-FF247D6548E0}"/>
                </a:ext>
              </a:extLst>
            </p:cNvPr>
            <p:cNvSpPr/>
            <p:nvPr/>
          </p:nvSpPr>
          <p:spPr>
            <a:xfrm>
              <a:off x="4162183" y="499852"/>
              <a:ext cx="819005" cy="409621"/>
            </a:xfrm>
            <a:custGeom>
              <a:avLst/>
              <a:gdLst>
                <a:gd name="connsiteX0" fmla="*/ 63742 w 819005"/>
                <a:gd name="connsiteY0" fmla="*/ 309773 h 409621"/>
                <a:gd name="connsiteX1" fmla="*/ 800342 w 819005"/>
                <a:gd name="connsiteY1" fmla="*/ 4973 h 409621"/>
                <a:gd name="connsiteX2" fmla="*/ 597142 w 819005"/>
                <a:gd name="connsiteY2" fmla="*/ 125623 h 409621"/>
                <a:gd name="connsiteX3" fmla="*/ 581267 w 819005"/>
                <a:gd name="connsiteY3" fmla="*/ 192298 h 409621"/>
                <a:gd name="connsiteX4" fmla="*/ 489192 w 819005"/>
                <a:gd name="connsiteY4" fmla="*/ 408198 h 409621"/>
                <a:gd name="connsiteX5" fmla="*/ 387592 w 819005"/>
                <a:gd name="connsiteY5" fmla="*/ 284373 h 409621"/>
                <a:gd name="connsiteX6" fmla="*/ 285992 w 819005"/>
                <a:gd name="connsiteY6" fmla="*/ 252623 h 409621"/>
                <a:gd name="connsiteX7" fmla="*/ 143117 w 819005"/>
                <a:gd name="connsiteY7" fmla="*/ 278023 h 409621"/>
                <a:gd name="connsiteX8" fmla="*/ 3417 w 819005"/>
                <a:gd name="connsiteY8" fmla="*/ 331998 h 409621"/>
                <a:gd name="connsiteX9" fmla="*/ 292342 w 819005"/>
                <a:gd name="connsiteY9" fmla="*/ 262148 h 4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5" h="409621">
                  <a:moveTo>
                    <a:pt x="63742" y="309773"/>
                  </a:moveTo>
                  <a:lnTo>
                    <a:pt x="800342" y="4973"/>
                  </a:lnTo>
                  <a:cubicBezTo>
                    <a:pt x="889242" y="-25719"/>
                    <a:pt x="633655" y="94402"/>
                    <a:pt x="597142" y="125623"/>
                  </a:cubicBezTo>
                  <a:cubicBezTo>
                    <a:pt x="560630" y="156844"/>
                    <a:pt x="599259" y="145202"/>
                    <a:pt x="581267" y="192298"/>
                  </a:cubicBezTo>
                  <a:cubicBezTo>
                    <a:pt x="563275" y="239394"/>
                    <a:pt x="521471" y="392852"/>
                    <a:pt x="489192" y="408198"/>
                  </a:cubicBezTo>
                  <a:cubicBezTo>
                    <a:pt x="456913" y="423544"/>
                    <a:pt x="421459" y="310302"/>
                    <a:pt x="387592" y="284373"/>
                  </a:cubicBezTo>
                  <a:cubicBezTo>
                    <a:pt x="353725" y="258444"/>
                    <a:pt x="326738" y="253681"/>
                    <a:pt x="285992" y="252623"/>
                  </a:cubicBezTo>
                  <a:cubicBezTo>
                    <a:pt x="245246" y="251565"/>
                    <a:pt x="190213" y="264794"/>
                    <a:pt x="143117" y="278023"/>
                  </a:cubicBezTo>
                  <a:cubicBezTo>
                    <a:pt x="96021" y="291252"/>
                    <a:pt x="-21454" y="334644"/>
                    <a:pt x="3417" y="331998"/>
                  </a:cubicBezTo>
                  <a:cubicBezTo>
                    <a:pt x="28288" y="329352"/>
                    <a:pt x="160315" y="295750"/>
                    <a:pt x="292342" y="26214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54E824D3-833A-1330-5F8F-7C1867D54BF8}"/>
                </a:ext>
              </a:extLst>
            </p:cNvPr>
            <p:cNvSpPr/>
            <p:nvPr/>
          </p:nvSpPr>
          <p:spPr>
            <a:xfrm>
              <a:off x="5022850" y="240601"/>
              <a:ext cx="1862393" cy="760168"/>
            </a:xfrm>
            <a:custGeom>
              <a:avLst/>
              <a:gdLst>
                <a:gd name="connsiteX0" fmla="*/ 0 w 1862393"/>
                <a:gd name="connsiteY0" fmla="*/ 162624 h 760168"/>
                <a:gd name="connsiteX1" fmla="*/ 1558925 w 1862393"/>
                <a:gd name="connsiteY1" fmla="*/ 699 h 760168"/>
                <a:gd name="connsiteX2" fmla="*/ 939800 w 1862393"/>
                <a:gd name="connsiteY2" fmla="*/ 105474 h 760168"/>
                <a:gd name="connsiteX3" fmla="*/ 1323975 w 1862393"/>
                <a:gd name="connsiteY3" fmla="*/ 143574 h 760168"/>
                <a:gd name="connsiteX4" fmla="*/ 1758950 w 1862393"/>
                <a:gd name="connsiteY4" fmla="*/ 359474 h 760168"/>
                <a:gd name="connsiteX5" fmla="*/ 1854200 w 1862393"/>
                <a:gd name="connsiteY5" fmla="*/ 492824 h 760168"/>
                <a:gd name="connsiteX6" fmla="*/ 1609725 w 1862393"/>
                <a:gd name="connsiteY6" fmla="*/ 575374 h 760168"/>
                <a:gd name="connsiteX7" fmla="*/ 1660525 w 1862393"/>
                <a:gd name="connsiteY7" fmla="*/ 575374 h 760168"/>
                <a:gd name="connsiteX8" fmla="*/ 965200 w 1862393"/>
                <a:gd name="connsiteY8" fmla="*/ 616649 h 760168"/>
                <a:gd name="connsiteX9" fmla="*/ 676275 w 1862393"/>
                <a:gd name="connsiteY9" fmla="*/ 759524 h 760168"/>
                <a:gd name="connsiteX10" fmla="*/ 1171575 w 1862393"/>
                <a:gd name="connsiteY10" fmla="*/ 553149 h 760168"/>
                <a:gd name="connsiteX11" fmla="*/ 1612900 w 1862393"/>
                <a:gd name="connsiteY11" fmla="*/ 553149 h 760168"/>
                <a:gd name="connsiteX12" fmla="*/ 1590675 w 1862393"/>
                <a:gd name="connsiteY12" fmla="*/ 346774 h 760168"/>
                <a:gd name="connsiteX13" fmla="*/ 1708150 w 1862393"/>
                <a:gd name="connsiteY13" fmla="*/ 524574 h 760168"/>
                <a:gd name="connsiteX14" fmla="*/ 1428750 w 1862393"/>
                <a:gd name="connsiteY14" fmla="*/ 581724 h 760168"/>
                <a:gd name="connsiteX15" fmla="*/ 1422400 w 1862393"/>
                <a:gd name="connsiteY15" fmla="*/ 362649 h 760168"/>
                <a:gd name="connsiteX16" fmla="*/ 1117600 w 1862393"/>
                <a:gd name="connsiteY16" fmla="*/ 429324 h 760168"/>
                <a:gd name="connsiteX17" fmla="*/ 908050 w 1862393"/>
                <a:gd name="connsiteY17" fmla="*/ 559499 h 760168"/>
                <a:gd name="connsiteX18" fmla="*/ 815975 w 1862393"/>
                <a:gd name="connsiteY18" fmla="*/ 645224 h 760168"/>
                <a:gd name="connsiteX19" fmla="*/ 812800 w 1862393"/>
                <a:gd name="connsiteY19" fmla="*/ 578549 h 760168"/>
                <a:gd name="connsiteX20" fmla="*/ 615950 w 1862393"/>
                <a:gd name="connsiteY20" fmla="*/ 283274 h 760168"/>
                <a:gd name="connsiteX21" fmla="*/ 860425 w 1862393"/>
                <a:gd name="connsiteY21" fmla="*/ 524574 h 760168"/>
                <a:gd name="connsiteX22" fmla="*/ 1708150 w 1862393"/>
                <a:gd name="connsiteY22" fmla="*/ 499174 h 760168"/>
                <a:gd name="connsiteX23" fmla="*/ 1708150 w 1862393"/>
                <a:gd name="connsiteY23" fmla="*/ 442024 h 760168"/>
                <a:gd name="connsiteX24" fmla="*/ 936625 w 1862393"/>
                <a:gd name="connsiteY24" fmla="*/ 45149 h 760168"/>
                <a:gd name="connsiteX25" fmla="*/ 990600 w 1862393"/>
                <a:gd name="connsiteY25" fmla="*/ 210249 h 760168"/>
                <a:gd name="connsiteX26" fmla="*/ 1466850 w 1862393"/>
                <a:gd name="connsiteY26" fmla="*/ 178499 h 760168"/>
                <a:gd name="connsiteX27" fmla="*/ 993775 w 1862393"/>
                <a:gd name="connsiteY27" fmla="*/ 191199 h 760168"/>
                <a:gd name="connsiteX28" fmla="*/ 650875 w 1862393"/>
                <a:gd name="connsiteY28" fmla="*/ 216599 h 760168"/>
                <a:gd name="connsiteX29" fmla="*/ 876300 w 1862393"/>
                <a:gd name="connsiteY29" fmla="*/ 41974 h 760168"/>
                <a:gd name="connsiteX30" fmla="*/ 1143000 w 1862393"/>
                <a:gd name="connsiteY30" fmla="*/ 238824 h 760168"/>
                <a:gd name="connsiteX31" fmla="*/ 473075 w 1862393"/>
                <a:gd name="connsiteY31" fmla="*/ 305499 h 760168"/>
                <a:gd name="connsiteX32" fmla="*/ 295275 w 1862393"/>
                <a:gd name="connsiteY32" fmla="*/ 159449 h 760168"/>
                <a:gd name="connsiteX33" fmla="*/ 606425 w 1862393"/>
                <a:gd name="connsiteY33" fmla="*/ 159449 h 760168"/>
                <a:gd name="connsiteX34" fmla="*/ 336550 w 1862393"/>
                <a:gd name="connsiteY34" fmla="*/ 264224 h 760168"/>
                <a:gd name="connsiteX35" fmla="*/ 206375 w 1862393"/>
                <a:gd name="connsiteY35" fmla="*/ 222949 h 76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62393" h="760168">
                  <a:moveTo>
                    <a:pt x="0" y="162624"/>
                  </a:moveTo>
                  <a:lnTo>
                    <a:pt x="1558925" y="699"/>
                  </a:lnTo>
                  <a:cubicBezTo>
                    <a:pt x="1715558" y="-8826"/>
                    <a:pt x="978958" y="81661"/>
                    <a:pt x="939800" y="105474"/>
                  </a:cubicBezTo>
                  <a:cubicBezTo>
                    <a:pt x="900642" y="129286"/>
                    <a:pt x="1187450" y="101241"/>
                    <a:pt x="1323975" y="143574"/>
                  </a:cubicBezTo>
                  <a:cubicBezTo>
                    <a:pt x="1460500" y="185907"/>
                    <a:pt x="1670579" y="301266"/>
                    <a:pt x="1758950" y="359474"/>
                  </a:cubicBezTo>
                  <a:cubicBezTo>
                    <a:pt x="1847321" y="417682"/>
                    <a:pt x="1879071" y="456841"/>
                    <a:pt x="1854200" y="492824"/>
                  </a:cubicBezTo>
                  <a:cubicBezTo>
                    <a:pt x="1829329" y="528807"/>
                    <a:pt x="1642004" y="561616"/>
                    <a:pt x="1609725" y="575374"/>
                  </a:cubicBezTo>
                  <a:cubicBezTo>
                    <a:pt x="1577446" y="589132"/>
                    <a:pt x="1660525" y="575374"/>
                    <a:pt x="1660525" y="575374"/>
                  </a:cubicBezTo>
                  <a:cubicBezTo>
                    <a:pt x="1553104" y="582253"/>
                    <a:pt x="1129241" y="585957"/>
                    <a:pt x="965200" y="616649"/>
                  </a:cubicBezTo>
                  <a:cubicBezTo>
                    <a:pt x="801159" y="647341"/>
                    <a:pt x="641879" y="770107"/>
                    <a:pt x="676275" y="759524"/>
                  </a:cubicBezTo>
                  <a:cubicBezTo>
                    <a:pt x="710671" y="748941"/>
                    <a:pt x="1015471" y="587545"/>
                    <a:pt x="1171575" y="553149"/>
                  </a:cubicBezTo>
                  <a:cubicBezTo>
                    <a:pt x="1327679" y="518753"/>
                    <a:pt x="1543050" y="587545"/>
                    <a:pt x="1612900" y="553149"/>
                  </a:cubicBezTo>
                  <a:cubicBezTo>
                    <a:pt x="1682750" y="518753"/>
                    <a:pt x="1574800" y="351536"/>
                    <a:pt x="1590675" y="346774"/>
                  </a:cubicBezTo>
                  <a:cubicBezTo>
                    <a:pt x="1606550" y="342012"/>
                    <a:pt x="1735138" y="485416"/>
                    <a:pt x="1708150" y="524574"/>
                  </a:cubicBezTo>
                  <a:cubicBezTo>
                    <a:pt x="1681163" y="563732"/>
                    <a:pt x="1476375" y="608711"/>
                    <a:pt x="1428750" y="581724"/>
                  </a:cubicBezTo>
                  <a:cubicBezTo>
                    <a:pt x="1381125" y="554737"/>
                    <a:pt x="1474258" y="388049"/>
                    <a:pt x="1422400" y="362649"/>
                  </a:cubicBezTo>
                  <a:cubicBezTo>
                    <a:pt x="1370542" y="337249"/>
                    <a:pt x="1203325" y="396516"/>
                    <a:pt x="1117600" y="429324"/>
                  </a:cubicBezTo>
                  <a:cubicBezTo>
                    <a:pt x="1031875" y="462132"/>
                    <a:pt x="958321" y="523516"/>
                    <a:pt x="908050" y="559499"/>
                  </a:cubicBezTo>
                  <a:cubicBezTo>
                    <a:pt x="857779" y="595482"/>
                    <a:pt x="831850" y="642049"/>
                    <a:pt x="815975" y="645224"/>
                  </a:cubicBezTo>
                  <a:cubicBezTo>
                    <a:pt x="800100" y="648399"/>
                    <a:pt x="846138" y="638874"/>
                    <a:pt x="812800" y="578549"/>
                  </a:cubicBezTo>
                  <a:cubicBezTo>
                    <a:pt x="779462" y="518224"/>
                    <a:pt x="608013" y="292270"/>
                    <a:pt x="615950" y="283274"/>
                  </a:cubicBezTo>
                  <a:cubicBezTo>
                    <a:pt x="623888" y="274278"/>
                    <a:pt x="678392" y="488591"/>
                    <a:pt x="860425" y="524574"/>
                  </a:cubicBezTo>
                  <a:cubicBezTo>
                    <a:pt x="1042458" y="560557"/>
                    <a:pt x="1566863" y="512932"/>
                    <a:pt x="1708150" y="499174"/>
                  </a:cubicBezTo>
                  <a:cubicBezTo>
                    <a:pt x="1849437" y="485416"/>
                    <a:pt x="1836737" y="517695"/>
                    <a:pt x="1708150" y="442024"/>
                  </a:cubicBezTo>
                  <a:cubicBezTo>
                    <a:pt x="1579563" y="366353"/>
                    <a:pt x="1056217" y="83778"/>
                    <a:pt x="936625" y="45149"/>
                  </a:cubicBezTo>
                  <a:cubicBezTo>
                    <a:pt x="817033" y="6520"/>
                    <a:pt x="902229" y="188024"/>
                    <a:pt x="990600" y="210249"/>
                  </a:cubicBezTo>
                  <a:cubicBezTo>
                    <a:pt x="1078971" y="232474"/>
                    <a:pt x="1466321" y="181674"/>
                    <a:pt x="1466850" y="178499"/>
                  </a:cubicBezTo>
                  <a:cubicBezTo>
                    <a:pt x="1467379" y="175324"/>
                    <a:pt x="1129771" y="184849"/>
                    <a:pt x="993775" y="191199"/>
                  </a:cubicBezTo>
                  <a:cubicBezTo>
                    <a:pt x="857779" y="197549"/>
                    <a:pt x="670454" y="241470"/>
                    <a:pt x="650875" y="216599"/>
                  </a:cubicBezTo>
                  <a:cubicBezTo>
                    <a:pt x="631296" y="191728"/>
                    <a:pt x="794279" y="38270"/>
                    <a:pt x="876300" y="41974"/>
                  </a:cubicBezTo>
                  <a:cubicBezTo>
                    <a:pt x="958321" y="45678"/>
                    <a:pt x="1210204" y="194903"/>
                    <a:pt x="1143000" y="238824"/>
                  </a:cubicBezTo>
                  <a:cubicBezTo>
                    <a:pt x="1075796" y="282745"/>
                    <a:pt x="614363" y="318728"/>
                    <a:pt x="473075" y="305499"/>
                  </a:cubicBezTo>
                  <a:cubicBezTo>
                    <a:pt x="331787" y="292270"/>
                    <a:pt x="273050" y="183791"/>
                    <a:pt x="295275" y="159449"/>
                  </a:cubicBezTo>
                  <a:cubicBezTo>
                    <a:pt x="317500" y="135107"/>
                    <a:pt x="599546" y="141987"/>
                    <a:pt x="606425" y="159449"/>
                  </a:cubicBezTo>
                  <a:cubicBezTo>
                    <a:pt x="613304" y="176911"/>
                    <a:pt x="403225" y="253641"/>
                    <a:pt x="336550" y="264224"/>
                  </a:cubicBezTo>
                  <a:cubicBezTo>
                    <a:pt x="269875" y="274807"/>
                    <a:pt x="238125" y="248878"/>
                    <a:pt x="206375" y="22294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50AAF0B5-3B89-89B4-DC3A-57CDC1CE50C4}"/>
                </a:ext>
              </a:extLst>
            </p:cNvPr>
            <p:cNvSpPr/>
            <p:nvPr/>
          </p:nvSpPr>
          <p:spPr>
            <a:xfrm>
              <a:off x="5746676" y="381000"/>
              <a:ext cx="1556731" cy="1412924"/>
            </a:xfrm>
            <a:custGeom>
              <a:avLst/>
              <a:gdLst>
                <a:gd name="connsiteX0" fmla="*/ 730324 w 1556731"/>
                <a:gd name="connsiteY0" fmla="*/ 0 h 1412924"/>
                <a:gd name="connsiteX1" fmla="*/ 1384374 w 1556731"/>
                <a:gd name="connsiteY1" fmla="*/ 485775 h 1412924"/>
                <a:gd name="connsiteX2" fmla="*/ 1177999 w 1556731"/>
                <a:gd name="connsiteY2" fmla="*/ 419100 h 1412924"/>
                <a:gd name="connsiteX3" fmla="*/ 1517724 w 1556731"/>
                <a:gd name="connsiteY3" fmla="*/ 723900 h 1412924"/>
                <a:gd name="connsiteX4" fmla="*/ 1511374 w 1556731"/>
                <a:gd name="connsiteY4" fmla="*/ 990600 h 1412924"/>
                <a:gd name="connsiteX5" fmla="*/ 1177999 w 1556731"/>
                <a:gd name="connsiteY5" fmla="*/ 1196975 h 1412924"/>
                <a:gd name="connsiteX6" fmla="*/ 1289124 w 1556731"/>
                <a:gd name="connsiteY6" fmla="*/ 1228725 h 1412924"/>
                <a:gd name="connsiteX7" fmla="*/ 342974 w 1556731"/>
                <a:gd name="connsiteY7" fmla="*/ 1412875 h 1412924"/>
                <a:gd name="connsiteX8" fmla="*/ 1203399 w 1556731"/>
                <a:gd name="connsiteY8" fmla="*/ 1209675 h 1412924"/>
                <a:gd name="connsiteX9" fmla="*/ 473149 w 1556731"/>
                <a:gd name="connsiteY9" fmla="*/ 1282700 h 1412924"/>
                <a:gd name="connsiteX10" fmla="*/ 1257374 w 1556731"/>
                <a:gd name="connsiteY10" fmla="*/ 1174750 h 1412924"/>
                <a:gd name="connsiteX11" fmla="*/ 1089099 w 1556731"/>
                <a:gd name="connsiteY11" fmla="*/ 581025 h 1412924"/>
                <a:gd name="connsiteX12" fmla="*/ 1358974 w 1556731"/>
                <a:gd name="connsiteY12" fmla="*/ 1006475 h 1412924"/>
                <a:gd name="connsiteX13" fmla="*/ 1403424 w 1556731"/>
                <a:gd name="connsiteY13" fmla="*/ 771525 h 1412924"/>
                <a:gd name="connsiteX14" fmla="*/ 1181174 w 1556731"/>
                <a:gd name="connsiteY14" fmla="*/ 571500 h 1412924"/>
                <a:gd name="connsiteX15" fmla="*/ 1098624 w 1556731"/>
                <a:gd name="connsiteY15" fmla="*/ 482600 h 1412924"/>
                <a:gd name="connsiteX16" fmla="*/ 1025599 w 1556731"/>
                <a:gd name="connsiteY16" fmla="*/ 561975 h 1412924"/>
                <a:gd name="connsiteX17" fmla="*/ 431874 w 1556731"/>
                <a:gd name="connsiteY17" fmla="*/ 850900 h 1412924"/>
                <a:gd name="connsiteX18" fmla="*/ 1009724 w 1556731"/>
                <a:gd name="connsiteY18" fmla="*/ 482600 h 1412924"/>
                <a:gd name="connsiteX19" fmla="*/ 660474 w 1556731"/>
                <a:gd name="connsiteY19" fmla="*/ 752475 h 1412924"/>
                <a:gd name="connsiteX20" fmla="*/ 330274 w 1556731"/>
                <a:gd name="connsiteY20" fmla="*/ 831850 h 1412924"/>
                <a:gd name="connsiteX21" fmla="*/ 74 w 1556731"/>
                <a:gd name="connsiteY21" fmla="*/ 1031875 h 1412924"/>
                <a:gd name="connsiteX22" fmla="*/ 358849 w 1556731"/>
                <a:gd name="connsiteY22" fmla="*/ 892175 h 1412924"/>
                <a:gd name="connsiteX23" fmla="*/ 469974 w 1556731"/>
                <a:gd name="connsiteY23" fmla="*/ 1069975 h 1412924"/>
                <a:gd name="connsiteX24" fmla="*/ 889074 w 1556731"/>
                <a:gd name="connsiteY24" fmla="*/ 1212850 h 1412924"/>
                <a:gd name="connsiteX25" fmla="*/ 69924 w 1556731"/>
                <a:gd name="connsiteY25" fmla="*/ 1063625 h 1412924"/>
                <a:gd name="connsiteX26" fmla="*/ 447749 w 1556731"/>
                <a:gd name="connsiteY26" fmla="*/ 1358900 h 14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6731" h="1412924">
                  <a:moveTo>
                    <a:pt x="730324" y="0"/>
                  </a:moveTo>
                  <a:cubicBezTo>
                    <a:pt x="1020043" y="207962"/>
                    <a:pt x="1309762" y="415925"/>
                    <a:pt x="1384374" y="485775"/>
                  </a:cubicBezTo>
                  <a:cubicBezTo>
                    <a:pt x="1458987" y="555625"/>
                    <a:pt x="1155774" y="379413"/>
                    <a:pt x="1177999" y="419100"/>
                  </a:cubicBezTo>
                  <a:cubicBezTo>
                    <a:pt x="1200224" y="458787"/>
                    <a:pt x="1462162" y="628650"/>
                    <a:pt x="1517724" y="723900"/>
                  </a:cubicBezTo>
                  <a:cubicBezTo>
                    <a:pt x="1573287" y="819150"/>
                    <a:pt x="1567995" y="911754"/>
                    <a:pt x="1511374" y="990600"/>
                  </a:cubicBezTo>
                  <a:cubicBezTo>
                    <a:pt x="1454753" y="1069446"/>
                    <a:pt x="1215041" y="1157288"/>
                    <a:pt x="1177999" y="1196975"/>
                  </a:cubicBezTo>
                  <a:cubicBezTo>
                    <a:pt x="1140957" y="1236663"/>
                    <a:pt x="1428295" y="1192742"/>
                    <a:pt x="1289124" y="1228725"/>
                  </a:cubicBezTo>
                  <a:cubicBezTo>
                    <a:pt x="1149953" y="1264708"/>
                    <a:pt x="357261" y="1416050"/>
                    <a:pt x="342974" y="1412875"/>
                  </a:cubicBezTo>
                  <a:cubicBezTo>
                    <a:pt x="328687" y="1409700"/>
                    <a:pt x="1181703" y="1231371"/>
                    <a:pt x="1203399" y="1209675"/>
                  </a:cubicBezTo>
                  <a:cubicBezTo>
                    <a:pt x="1225095" y="1187979"/>
                    <a:pt x="464153" y="1288521"/>
                    <a:pt x="473149" y="1282700"/>
                  </a:cubicBezTo>
                  <a:cubicBezTo>
                    <a:pt x="482145" y="1276879"/>
                    <a:pt x="1154716" y="1291696"/>
                    <a:pt x="1257374" y="1174750"/>
                  </a:cubicBezTo>
                  <a:cubicBezTo>
                    <a:pt x="1360032" y="1057804"/>
                    <a:pt x="1072166" y="609071"/>
                    <a:pt x="1089099" y="581025"/>
                  </a:cubicBezTo>
                  <a:cubicBezTo>
                    <a:pt x="1106032" y="552979"/>
                    <a:pt x="1306587" y="974725"/>
                    <a:pt x="1358974" y="1006475"/>
                  </a:cubicBezTo>
                  <a:cubicBezTo>
                    <a:pt x="1411361" y="1038225"/>
                    <a:pt x="1433057" y="844021"/>
                    <a:pt x="1403424" y="771525"/>
                  </a:cubicBezTo>
                  <a:cubicBezTo>
                    <a:pt x="1373791" y="699029"/>
                    <a:pt x="1231974" y="619654"/>
                    <a:pt x="1181174" y="571500"/>
                  </a:cubicBezTo>
                  <a:cubicBezTo>
                    <a:pt x="1130374" y="523346"/>
                    <a:pt x="1124553" y="484188"/>
                    <a:pt x="1098624" y="482600"/>
                  </a:cubicBezTo>
                  <a:cubicBezTo>
                    <a:pt x="1072695" y="481013"/>
                    <a:pt x="1136724" y="500592"/>
                    <a:pt x="1025599" y="561975"/>
                  </a:cubicBezTo>
                  <a:cubicBezTo>
                    <a:pt x="914474" y="623358"/>
                    <a:pt x="434520" y="864129"/>
                    <a:pt x="431874" y="850900"/>
                  </a:cubicBezTo>
                  <a:cubicBezTo>
                    <a:pt x="429228" y="837671"/>
                    <a:pt x="971624" y="499004"/>
                    <a:pt x="1009724" y="482600"/>
                  </a:cubicBezTo>
                  <a:cubicBezTo>
                    <a:pt x="1047824" y="466196"/>
                    <a:pt x="773716" y="694267"/>
                    <a:pt x="660474" y="752475"/>
                  </a:cubicBezTo>
                  <a:cubicBezTo>
                    <a:pt x="547232" y="810683"/>
                    <a:pt x="440341" y="785283"/>
                    <a:pt x="330274" y="831850"/>
                  </a:cubicBezTo>
                  <a:cubicBezTo>
                    <a:pt x="220207" y="878417"/>
                    <a:pt x="-4689" y="1021821"/>
                    <a:pt x="74" y="1031875"/>
                  </a:cubicBezTo>
                  <a:cubicBezTo>
                    <a:pt x="4836" y="1041929"/>
                    <a:pt x="280532" y="885825"/>
                    <a:pt x="358849" y="892175"/>
                  </a:cubicBezTo>
                  <a:cubicBezTo>
                    <a:pt x="437166" y="898525"/>
                    <a:pt x="381603" y="1016529"/>
                    <a:pt x="469974" y="1069975"/>
                  </a:cubicBezTo>
                  <a:cubicBezTo>
                    <a:pt x="558345" y="1123421"/>
                    <a:pt x="955749" y="1213908"/>
                    <a:pt x="889074" y="1212850"/>
                  </a:cubicBezTo>
                  <a:cubicBezTo>
                    <a:pt x="822399" y="1211792"/>
                    <a:pt x="143478" y="1039283"/>
                    <a:pt x="69924" y="1063625"/>
                  </a:cubicBezTo>
                  <a:cubicBezTo>
                    <a:pt x="-3630" y="1087967"/>
                    <a:pt x="222059" y="1223433"/>
                    <a:pt x="447749" y="13589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108655E0-CA03-A10C-4106-4D7143C650CD}"/>
                </a:ext>
              </a:extLst>
            </p:cNvPr>
            <p:cNvSpPr/>
            <p:nvPr/>
          </p:nvSpPr>
          <p:spPr>
            <a:xfrm>
              <a:off x="5323796" y="489468"/>
              <a:ext cx="1362754" cy="1349106"/>
            </a:xfrm>
            <a:custGeom>
              <a:avLst/>
              <a:gdLst>
                <a:gd name="connsiteX0" fmla="*/ 156254 w 1362754"/>
                <a:gd name="connsiteY0" fmla="*/ 37582 h 1349106"/>
                <a:gd name="connsiteX1" fmla="*/ 197529 w 1362754"/>
                <a:gd name="connsiteY1" fmla="*/ 69332 h 1349106"/>
                <a:gd name="connsiteX2" fmla="*/ 451529 w 1362754"/>
                <a:gd name="connsiteY2" fmla="*/ 231257 h 1349106"/>
                <a:gd name="connsiteX3" fmla="*/ 407079 w 1362754"/>
                <a:gd name="connsiteY3" fmla="*/ 402707 h 1349106"/>
                <a:gd name="connsiteX4" fmla="*/ 505504 w 1362754"/>
                <a:gd name="connsiteY4" fmla="*/ 517007 h 1349106"/>
                <a:gd name="connsiteX5" fmla="*/ 461054 w 1362754"/>
                <a:gd name="connsiteY5" fmla="*/ 707507 h 1349106"/>
                <a:gd name="connsiteX6" fmla="*/ 413429 w 1362754"/>
                <a:gd name="connsiteY6" fmla="*/ 1215507 h 1349106"/>
                <a:gd name="connsiteX7" fmla="*/ 403904 w 1362754"/>
                <a:gd name="connsiteY7" fmla="*/ 1320282 h 1349106"/>
                <a:gd name="connsiteX8" fmla="*/ 432479 w 1362754"/>
                <a:gd name="connsiteY8" fmla="*/ 780532 h 1349106"/>
                <a:gd name="connsiteX9" fmla="*/ 403904 w 1362754"/>
                <a:gd name="connsiteY9" fmla="*/ 466207 h 1349106"/>
                <a:gd name="connsiteX10" fmla="*/ 679 w 1362754"/>
                <a:gd name="connsiteY10" fmla="*/ 644007 h 1349106"/>
                <a:gd name="connsiteX11" fmla="*/ 305479 w 1362754"/>
                <a:gd name="connsiteY11" fmla="*/ 497957 h 1349106"/>
                <a:gd name="connsiteX12" fmla="*/ 213404 w 1362754"/>
                <a:gd name="connsiteY12" fmla="*/ 355082 h 1349106"/>
                <a:gd name="connsiteX13" fmla="*/ 489629 w 1362754"/>
                <a:gd name="connsiteY13" fmla="*/ 5832 h 1349106"/>
                <a:gd name="connsiteX14" fmla="*/ 413429 w 1362754"/>
                <a:gd name="connsiteY14" fmla="*/ 136007 h 1349106"/>
                <a:gd name="connsiteX15" fmla="*/ 1013504 w 1362754"/>
                <a:gd name="connsiteY15" fmla="*/ 129657 h 1349106"/>
                <a:gd name="connsiteX16" fmla="*/ 1362754 w 1362754"/>
                <a:gd name="connsiteY16" fmla="*/ 132832 h 134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2754" h="1349106">
                  <a:moveTo>
                    <a:pt x="156254" y="37582"/>
                  </a:moveTo>
                  <a:cubicBezTo>
                    <a:pt x="152285" y="37317"/>
                    <a:pt x="148317" y="37053"/>
                    <a:pt x="197529" y="69332"/>
                  </a:cubicBezTo>
                  <a:cubicBezTo>
                    <a:pt x="246741" y="101611"/>
                    <a:pt x="416604" y="175695"/>
                    <a:pt x="451529" y="231257"/>
                  </a:cubicBezTo>
                  <a:cubicBezTo>
                    <a:pt x="486454" y="286820"/>
                    <a:pt x="398083" y="355082"/>
                    <a:pt x="407079" y="402707"/>
                  </a:cubicBezTo>
                  <a:cubicBezTo>
                    <a:pt x="416075" y="450332"/>
                    <a:pt x="496508" y="466207"/>
                    <a:pt x="505504" y="517007"/>
                  </a:cubicBezTo>
                  <a:cubicBezTo>
                    <a:pt x="514500" y="567807"/>
                    <a:pt x="476400" y="591090"/>
                    <a:pt x="461054" y="707507"/>
                  </a:cubicBezTo>
                  <a:cubicBezTo>
                    <a:pt x="445708" y="823924"/>
                    <a:pt x="422954" y="1113378"/>
                    <a:pt x="413429" y="1215507"/>
                  </a:cubicBezTo>
                  <a:cubicBezTo>
                    <a:pt x="403904" y="1317636"/>
                    <a:pt x="400729" y="1392778"/>
                    <a:pt x="403904" y="1320282"/>
                  </a:cubicBezTo>
                  <a:cubicBezTo>
                    <a:pt x="407079" y="1247786"/>
                    <a:pt x="432479" y="922878"/>
                    <a:pt x="432479" y="780532"/>
                  </a:cubicBezTo>
                  <a:cubicBezTo>
                    <a:pt x="432479" y="638186"/>
                    <a:pt x="475871" y="488961"/>
                    <a:pt x="403904" y="466207"/>
                  </a:cubicBezTo>
                  <a:cubicBezTo>
                    <a:pt x="331937" y="443453"/>
                    <a:pt x="17083" y="638715"/>
                    <a:pt x="679" y="644007"/>
                  </a:cubicBezTo>
                  <a:cubicBezTo>
                    <a:pt x="-15725" y="649299"/>
                    <a:pt x="270025" y="546111"/>
                    <a:pt x="305479" y="497957"/>
                  </a:cubicBezTo>
                  <a:cubicBezTo>
                    <a:pt x="340933" y="449803"/>
                    <a:pt x="182712" y="437103"/>
                    <a:pt x="213404" y="355082"/>
                  </a:cubicBezTo>
                  <a:cubicBezTo>
                    <a:pt x="244096" y="273061"/>
                    <a:pt x="456292" y="42345"/>
                    <a:pt x="489629" y="5832"/>
                  </a:cubicBezTo>
                  <a:cubicBezTo>
                    <a:pt x="522967" y="-30681"/>
                    <a:pt x="326116" y="115369"/>
                    <a:pt x="413429" y="136007"/>
                  </a:cubicBezTo>
                  <a:cubicBezTo>
                    <a:pt x="500742" y="156645"/>
                    <a:pt x="1013504" y="129657"/>
                    <a:pt x="1013504" y="129657"/>
                  </a:cubicBezTo>
                  <a:lnTo>
                    <a:pt x="1362754" y="132832"/>
                  </a:ln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8A8DC5C1-2C22-86E2-030F-2CC18FAC59CA}"/>
                </a:ext>
              </a:extLst>
            </p:cNvPr>
            <p:cNvSpPr/>
            <p:nvPr/>
          </p:nvSpPr>
          <p:spPr>
            <a:xfrm>
              <a:off x="5242774" y="368300"/>
              <a:ext cx="708580" cy="1267212"/>
            </a:xfrm>
            <a:custGeom>
              <a:avLst/>
              <a:gdLst>
                <a:gd name="connsiteX0" fmla="*/ 113451 w 708580"/>
                <a:gd name="connsiteY0" fmla="*/ 0 h 1267212"/>
                <a:gd name="connsiteX1" fmla="*/ 2326 w 708580"/>
                <a:gd name="connsiteY1" fmla="*/ 327025 h 1267212"/>
                <a:gd name="connsiteX2" fmla="*/ 205526 w 708580"/>
                <a:gd name="connsiteY2" fmla="*/ 835025 h 1267212"/>
                <a:gd name="connsiteX3" fmla="*/ 91226 w 708580"/>
                <a:gd name="connsiteY3" fmla="*/ 708025 h 1267212"/>
                <a:gd name="connsiteX4" fmla="*/ 186476 w 708580"/>
                <a:gd name="connsiteY4" fmla="*/ 914400 h 1267212"/>
                <a:gd name="connsiteX5" fmla="*/ 262676 w 708580"/>
                <a:gd name="connsiteY5" fmla="*/ 984250 h 1267212"/>
                <a:gd name="connsiteX6" fmla="*/ 707176 w 708580"/>
                <a:gd name="connsiteY6" fmla="*/ 1006475 h 1267212"/>
                <a:gd name="connsiteX7" fmla="*/ 405551 w 708580"/>
                <a:gd name="connsiteY7" fmla="*/ 949325 h 1267212"/>
                <a:gd name="connsiteX8" fmla="*/ 472226 w 708580"/>
                <a:gd name="connsiteY8" fmla="*/ 1120775 h 1267212"/>
                <a:gd name="connsiteX9" fmla="*/ 396026 w 708580"/>
                <a:gd name="connsiteY9" fmla="*/ 1266825 h 1267212"/>
                <a:gd name="connsiteX10" fmla="*/ 78526 w 708580"/>
                <a:gd name="connsiteY10" fmla="*/ 1076325 h 126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580" h="1267212">
                  <a:moveTo>
                    <a:pt x="113451" y="0"/>
                  </a:moveTo>
                  <a:cubicBezTo>
                    <a:pt x="50215" y="93927"/>
                    <a:pt x="-13020" y="187854"/>
                    <a:pt x="2326" y="327025"/>
                  </a:cubicBezTo>
                  <a:cubicBezTo>
                    <a:pt x="17672" y="466196"/>
                    <a:pt x="190709" y="771525"/>
                    <a:pt x="205526" y="835025"/>
                  </a:cubicBezTo>
                  <a:cubicBezTo>
                    <a:pt x="220343" y="898525"/>
                    <a:pt x="94401" y="694796"/>
                    <a:pt x="91226" y="708025"/>
                  </a:cubicBezTo>
                  <a:cubicBezTo>
                    <a:pt x="88051" y="721254"/>
                    <a:pt x="157901" y="868362"/>
                    <a:pt x="186476" y="914400"/>
                  </a:cubicBezTo>
                  <a:cubicBezTo>
                    <a:pt x="215051" y="960438"/>
                    <a:pt x="175893" y="968904"/>
                    <a:pt x="262676" y="984250"/>
                  </a:cubicBezTo>
                  <a:cubicBezTo>
                    <a:pt x="349459" y="999596"/>
                    <a:pt x="683363" y="1012296"/>
                    <a:pt x="707176" y="1006475"/>
                  </a:cubicBezTo>
                  <a:cubicBezTo>
                    <a:pt x="730989" y="1000654"/>
                    <a:pt x="444709" y="930275"/>
                    <a:pt x="405551" y="949325"/>
                  </a:cubicBezTo>
                  <a:cubicBezTo>
                    <a:pt x="366393" y="968375"/>
                    <a:pt x="473813" y="1067858"/>
                    <a:pt x="472226" y="1120775"/>
                  </a:cubicBezTo>
                  <a:cubicBezTo>
                    <a:pt x="470639" y="1173692"/>
                    <a:pt x="461642" y="1274233"/>
                    <a:pt x="396026" y="1266825"/>
                  </a:cubicBezTo>
                  <a:cubicBezTo>
                    <a:pt x="330410" y="1259417"/>
                    <a:pt x="204468" y="1167871"/>
                    <a:pt x="78526" y="10763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FF42A9F6-506B-A729-B037-0269208C976C}"/>
                </a:ext>
              </a:extLst>
            </p:cNvPr>
            <p:cNvSpPr/>
            <p:nvPr/>
          </p:nvSpPr>
          <p:spPr>
            <a:xfrm>
              <a:off x="5245100" y="530225"/>
              <a:ext cx="555625" cy="484174"/>
            </a:xfrm>
            <a:custGeom>
              <a:avLst/>
              <a:gdLst>
                <a:gd name="connsiteX0" fmla="*/ 0 w 555625"/>
                <a:gd name="connsiteY0" fmla="*/ 0 h 484174"/>
                <a:gd name="connsiteX1" fmla="*/ 133350 w 555625"/>
                <a:gd name="connsiteY1" fmla="*/ 225425 h 484174"/>
                <a:gd name="connsiteX2" fmla="*/ 66675 w 555625"/>
                <a:gd name="connsiteY2" fmla="*/ 352425 h 484174"/>
                <a:gd name="connsiteX3" fmla="*/ 307975 w 555625"/>
                <a:gd name="connsiteY3" fmla="*/ 146050 h 484174"/>
                <a:gd name="connsiteX4" fmla="*/ 146050 w 555625"/>
                <a:gd name="connsiteY4" fmla="*/ 346075 h 484174"/>
                <a:gd name="connsiteX5" fmla="*/ 238125 w 555625"/>
                <a:gd name="connsiteY5" fmla="*/ 469900 h 484174"/>
                <a:gd name="connsiteX6" fmla="*/ 327025 w 555625"/>
                <a:gd name="connsiteY6" fmla="*/ 6350 h 484174"/>
                <a:gd name="connsiteX7" fmla="*/ 209550 w 555625"/>
                <a:gd name="connsiteY7" fmla="*/ 415925 h 484174"/>
                <a:gd name="connsiteX8" fmla="*/ 301625 w 555625"/>
                <a:gd name="connsiteY8" fmla="*/ 101600 h 484174"/>
                <a:gd name="connsiteX9" fmla="*/ 555625 w 555625"/>
                <a:gd name="connsiteY9" fmla="*/ 273050 h 4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625" h="484174">
                  <a:moveTo>
                    <a:pt x="0" y="0"/>
                  </a:moveTo>
                  <a:cubicBezTo>
                    <a:pt x="61119" y="83344"/>
                    <a:pt x="122238" y="166688"/>
                    <a:pt x="133350" y="225425"/>
                  </a:cubicBezTo>
                  <a:cubicBezTo>
                    <a:pt x="144462" y="284162"/>
                    <a:pt x="37571" y="365654"/>
                    <a:pt x="66675" y="352425"/>
                  </a:cubicBezTo>
                  <a:cubicBezTo>
                    <a:pt x="95779" y="339196"/>
                    <a:pt x="294746" y="147108"/>
                    <a:pt x="307975" y="146050"/>
                  </a:cubicBezTo>
                  <a:cubicBezTo>
                    <a:pt x="321204" y="144992"/>
                    <a:pt x="157692" y="292100"/>
                    <a:pt x="146050" y="346075"/>
                  </a:cubicBezTo>
                  <a:cubicBezTo>
                    <a:pt x="134408" y="400050"/>
                    <a:pt x="207963" y="526521"/>
                    <a:pt x="238125" y="469900"/>
                  </a:cubicBezTo>
                  <a:cubicBezTo>
                    <a:pt x="268287" y="413279"/>
                    <a:pt x="331787" y="15346"/>
                    <a:pt x="327025" y="6350"/>
                  </a:cubicBezTo>
                  <a:cubicBezTo>
                    <a:pt x="322263" y="-2646"/>
                    <a:pt x="213783" y="400050"/>
                    <a:pt x="209550" y="415925"/>
                  </a:cubicBezTo>
                  <a:cubicBezTo>
                    <a:pt x="205317" y="431800"/>
                    <a:pt x="243946" y="125413"/>
                    <a:pt x="301625" y="101600"/>
                  </a:cubicBezTo>
                  <a:cubicBezTo>
                    <a:pt x="359304" y="77788"/>
                    <a:pt x="457464" y="175419"/>
                    <a:pt x="555625" y="27305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34255337-B2D8-2B5D-5593-9B38CF00DBFA}"/>
                </a:ext>
              </a:extLst>
            </p:cNvPr>
            <p:cNvSpPr/>
            <p:nvPr/>
          </p:nvSpPr>
          <p:spPr>
            <a:xfrm>
              <a:off x="4549566" y="1047750"/>
              <a:ext cx="875452" cy="800200"/>
            </a:xfrm>
            <a:custGeom>
              <a:avLst/>
              <a:gdLst>
                <a:gd name="connsiteX0" fmla="*/ 358984 w 875452"/>
                <a:gd name="connsiteY0" fmla="*/ 0 h 800200"/>
                <a:gd name="connsiteX1" fmla="*/ 409784 w 875452"/>
                <a:gd name="connsiteY1" fmla="*/ 25400 h 800200"/>
                <a:gd name="connsiteX2" fmla="*/ 520909 w 875452"/>
                <a:gd name="connsiteY2" fmla="*/ 123825 h 800200"/>
                <a:gd name="connsiteX3" fmla="*/ 425659 w 875452"/>
                <a:gd name="connsiteY3" fmla="*/ 180975 h 800200"/>
                <a:gd name="connsiteX4" fmla="*/ 476459 w 875452"/>
                <a:gd name="connsiteY4" fmla="*/ 219075 h 800200"/>
                <a:gd name="connsiteX5" fmla="*/ 403434 w 875452"/>
                <a:gd name="connsiteY5" fmla="*/ 396875 h 800200"/>
                <a:gd name="connsiteX6" fmla="*/ 470109 w 875452"/>
                <a:gd name="connsiteY6" fmla="*/ 434975 h 800200"/>
                <a:gd name="connsiteX7" fmla="*/ 346284 w 875452"/>
                <a:gd name="connsiteY7" fmla="*/ 590550 h 800200"/>
                <a:gd name="connsiteX8" fmla="*/ 438359 w 875452"/>
                <a:gd name="connsiteY8" fmla="*/ 587375 h 800200"/>
                <a:gd name="connsiteX9" fmla="*/ 41484 w 875452"/>
                <a:gd name="connsiteY9" fmla="*/ 692150 h 800200"/>
                <a:gd name="connsiteX10" fmla="*/ 219284 w 875452"/>
                <a:gd name="connsiteY10" fmla="*/ 673100 h 800200"/>
                <a:gd name="connsiteX11" fmla="*/ 209 w 875452"/>
                <a:gd name="connsiteY11" fmla="*/ 800100 h 800200"/>
                <a:gd name="connsiteX12" fmla="*/ 266909 w 875452"/>
                <a:gd name="connsiteY12" fmla="*/ 692150 h 800200"/>
                <a:gd name="connsiteX13" fmla="*/ 485984 w 875452"/>
                <a:gd name="connsiteY13" fmla="*/ 571500 h 800200"/>
                <a:gd name="connsiteX14" fmla="*/ 568534 w 875452"/>
                <a:gd name="connsiteY14" fmla="*/ 523875 h 800200"/>
                <a:gd name="connsiteX15" fmla="*/ 873334 w 875452"/>
                <a:gd name="connsiteY15" fmla="*/ 654050 h 800200"/>
                <a:gd name="connsiteX16" fmla="*/ 397084 w 875452"/>
                <a:gd name="connsiteY16" fmla="*/ 476250 h 800200"/>
                <a:gd name="connsiteX17" fmla="*/ 397084 w 875452"/>
                <a:gd name="connsiteY17" fmla="*/ 476250 h 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452" h="800200">
                  <a:moveTo>
                    <a:pt x="358984" y="0"/>
                  </a:moveTo>
                  <a:cubicBezTo>
                    <a:pt x="370890" y="2381"/>
                    <a:pt x="382796" y="4762"/>
                    <a:pt x="409784" y="25400"/>
                  </a:cubicBezTo>
                  <a:cubicBezTo>
                    <a:pt x="436772" y="46038"/>
                    <a:pt x="518263" y="97896"/>
                    <a:pt x="520909" y="123825"/>
                  </a:cubicBezTo>
                  <a:cubicBezTo>
                    <a:pt x="523555" y="149754"/>
                    <a:pt x="433067" y="165100"/>
                    <a:pt x="425659" y="180975"/>
                  </a:cubicBezTo>
                  <a:cubicBezTo>
                    <a:pt x="418251" y="196850"/>
                    <a:pt x="480163" y="183092"/>
                    <a:pt x="476459" y="219075"/>
                  </a:cubicBezTo>
                  <a:cubicBezTo>
                    <a:pt x="472755" y="255058"/>
                    <a:pt x="404492" y="360892"/>
                    <a:pt x="403434" y="396875"/>
                  </a:cubicBezTo>
                  <a:cubicBezTo>
                    <a:pt x="402376" y="432858"/>
                    <a:pt x="479634" y="402696"/>
                    <a:pt x="470109" y="434975"/>
                  </a:cubicBezTo>
                  <a:cubicBezTo>
                    <a:pt x="460584" y="467254"/>
                    <a:pt x="351576" y="565150"/>
                    <a:pt x="346284" y="590550"/>
                  </a:cubicBezTo>
                  <a:cubicBezTo>
                    <a:pt x="340992" y="615950"/>
                    <a:pt x="489159" y="570442"/>
                    <a:pt x="438359" y="587375"/>
                  </a:cubicBezTo>
                  <a:cubicBezTo>
                    <a:pt x="387559" y="604308"/>
                    <a:pt x="77996" y="677863"/>
                    <a:pt x="41484" y="692150"/>
                  </a:cubicBezTo>
                  <a:cubicBezTo>
                    <a:pt x="4972" y="706437"/>
                    <a:pt x="226163" y="655108"/>
                    <a:pt x="219284" y="673100"/>
                  </a:cubicBezTo>
                  <a:cubicBezTo>
                    <a:pt x="212405" y="691092"/>
                    <a:pt x="-7729" y="796925"/>
                    <a:pt x="209" y="800100"/>
                  </a:cubicBezTo>
                  <a:cubicBezTo>
                    <a:pt x="8147" y="803275"/>
                    <a:pt x="185946" y="730250"/>
                    <a:pt x="266909" y="692150"/>
                  </a:cubicBezTo>
                  <a:cubicBezTo>
                    <a:pt x="347871" y="654050"/>
                    <a:pt x="435713" y="599546"/>
                    <a:pt x="485984" y="571500"/>
                  </a:cubicBezTo>
                  <a:cubicBezTo>
                    <a:pt x="536255" y="543454"/>
                    <a:pt x="503976" y="510117"/>
                    <a:pt x="568534" y="523875"/>
                  </a:cubicBezTo>
                  <a:cubicBezTo>
                    <a:pt x="633092" y="537633"/>
                    <a:pt x="901909" y="661988"/>
                    <a:pt x="873334" y="654050"/>
                  </a:cubicBezTo>
                  <a:cubicBezTo>
                    <a:pt x="844759" y="646112"/>
                    <a:pt x="397084" y="476250"/>
                    <a:pt x="397084" y="476250"/>
                  </a:cubicBezTo>
                  <a:lnTo>
                    <a:pt x="397084" y="476250"/>
                  </a:ln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C8408ED4-95EC-C00E-0536-FA26187F7EA7}"/>
                </a:ext>
              </a:extLst>
            </p:cNvPr>
            <p:cNvSpPr/>
            <p:nvPr/>
          </p:nvSpPr>
          <p:spPr>
            <a:xfrm>
              <a:off x="4552215" y="1028700"/>
              <a:ext cx="842516" cy="806450"/>
            </a:xfrm>
            <a:custGeom>
              <a:avLst/>
              <a:gdLst>
                <a:gd name="connsiteX0" fmla="*/ 562710 w 842516"/>
                <a:gd name="connsiteY0" fmla="*/ 0 h 806450"/>
                <a:gd name="connsiteX1" fmla="*/ 629385 w 842516"/>
                <a:gd name="connsiteY1" fmla="*/ 60325 h 806450"/>
                <a:gd name="connsiteX2" fmla="*/ 807185 w 842516"/>
                <a:gd name="connsiteY2" fmla="*/ 238125 h 806450"/>
                <a:gd name="connsiteX3" fmla="*/ 765910 w 842516"/>
                <a:gd name="connsiteY3" fmla="*/ 549275 h 806450"/>
                <a:gd name="connsiteX4" fmla="*/ 835760 w 842516"/>
                <a:gd name="connsiteY4" fmla="*/ 393700 h 806450"/>
                <a:gd name="connsiteX5" fmla="*/ 794485 w 842516"/>
                <a:gd name="connsiteY5" fmla="*/ 628650 h 806450"/>
                <a:gd name="connsiteX6" fmla="*/ 435710 w 842516"/>
                <a:gd name="connsiteY6" fmla="*/ 635000 h 806450"/>
                <a:gd name="connsiteX7" fmla="*/ 642085 w 842516"/>
                <a:gd name="connsiteY7" fmla="*/ 685800 h 806450"/>
                <a:gd name="connsiteX8" fmla="*/ 735 w 842516"/>
                <a:gd name="connsiteY8" fmla="*/ 806450 h 806450"/>
                <a:gd name="connsiteX9" fmla="*/ 540485 w 842516"/>
                <a:gd name="connsiteY9" fmla="*/ 68580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516" h="806450">
                  <a:moveTo>
                    <a:pt x="562710" y="0"/>
                  </a:moveTo>
                  <a:cubicBezTo>
                    <a:pt x="575674" y="10318"/>
                    <a:pt x="588639" y="20637"/>
                    <a:pt x="629385" y="60325"/>
                  </a:cubicBezTo>
                  <a:cubicBezTo>
                    <a:pt x="670131" y="100013"/>
                    <a:pt x="784431" y="156633"/>
                    <a:pt x="807185" y="238125"/>
                  </a:cubicBezTo>
                  <a:cubicBezTo>
                    <a:pt x="829939" y="319617"/>
                    <a:pt x="761148" y="523346"/>
                    <a:pt x="765910" y="549275"/>
                  </a:cubicBezTo>
                  <a:cubicBezTo>
                    <a:pt x="770672" y="575204"/>
                    <a:pt x="830998" y="380471"/>
                    <a:pt x="835760" y="393700"/>
                  </a:cubicBezTo>
                  <a:cubicBezTo>
                    <a:pt x="840522" y="406929"/>
                    <a:pt x="861160" y="588433"/>
                    <a:pt x="794485" y="628650"/>
                  </a:cubicBezTo>
                  <a:cubicBezTo>
                    <a:pt x="727810" y="668867"/>
                    <a:pt x="461110" y="625475"/>
                    <a:pt x="435710" y="635000"/>
                  </a:cubicBezTo>
                  <a:cubicBezTo>
                    <a:pt x="410310" y="644525"/>
                    <a:pt x="714581" y="657225"/>
                    <a:pt x="642085" y="685800"/>
                  </a:cubicBezTo>
                  <a:cubicBezTo>
                    <a:pt x="569589" y="714375"/>
                    <a:pt x="17668" y="806450"/>
                    <a:pt x="735" y="806450"/>
                  </a:cubicBezTo>
                  <a:cubicBezTo>
                    <a:pt x="-16198" y="806450"/>
                    <a:pt x="262143" y="746125"/>
                    <a:pt x="540485" y="6858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C16C18D4-5534-B785-A96E-8209B3B8FECD}"/>
                </a:ext>
              </a:extLst>
            </p:cNvPr>
            <p:cNvSpPr/>
            <p:nvPr/>
          </p:nvSpPr>
          <p:spPr>
            <a:xfrm>
              <a:off x="4868473" y="1206911"/>
              <a:ext cx="541727" cy="209139"/>
            </a:xfrm>
            <a:custGeom>
              <a:avLst/>
              <a:gdLst>
                <a:gd name="connsiteX0" fmla="*/ 513152 w 541727"/>
                <a:gd name="connsiteY0" fmla="*/ 5939 h 209139"/>
                <a:gd name="connsiteX1" fmla="*/ 11502 w 541727"/>
                <a:gd name="connsiteY1" fmla="*/ 2764 h 209139"/>
                <a:gd name="connsiteX2" fmla="*/ 160727 w 541727"/>
                <a:gd name="connsiteY2" fmla="*/ 40864 h 209139"/>
                <a:gd name="connsiteX3" fmla="*/ 154377 w 541727"/>
                <a:gd name="connsiteY3" fmla="*/ 120239 h 209139"/>
                <a:gd name="connsiteX4" fmla="*/ 97227 w 541727"/>
                <a:gd name="connsiteY4" fmla="*/ 174214 h 209139"/>
                <a:gd name="connsiteX5" fmla="*/ 303602 w 541727"/>
                <a:gd name="connsiteY5" fmla="*/ 199614 h 209139"/>
                <a:gd name="connsiteX6" fmla="*/ 122627 w 541727"/>
                <a:gd name="connsiteY6" fmla="*/ 209139 h 209139"/>
                <a:gd name="connsiteX7" fmla="*/ 541727 w 541727"/>
                <a:gd name="connsiteY7" fmla="*/ 199614 h 2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727" h="209139">
                  <a:moveTo>
                    <a:pt x="513152" y="5939"/>
                  </a:moveTo>
                  <a:cubicBezTo>
                    <a:pt x="291695" y="1441"/>
                    <a:pt x="70239" y="-3057"/>
                    <a:pt x="11502" y="2764"/>
                  </a:cubicBezTo>
                  <a:cubicBezTo>
                    <a:pt x="-47236" y="8585"/>
                    <a:pt x="136915" y="21285"/>
                    <a:pt x="160727" y="40864"/>
                  </a:cubicBezTo>
                  <a:cubicBezTo>
                    <a:pt x="184539" y="60443"/>
                    <a:pt x="164960" y="98014"/>
                    <a:pt x="154377" y="120239"/>
                  </a:cubicBezTo>
                  <a:cubicBezTo>
                    <a:pt x="143794" y="142464"/>
                    <a:pt x="72356" y="160985"/>
                    <a:pt x="97227" y="174214"/>
                  </a:cubicBezTo>
                  <a:cubicBezTo>
                    <a:pt x="122098" y="187443"/>
                    <a:pt x="299369" y="193793"/>
                    <a:pt x="303602" y="199614"/>
                  </a:cubicBezTo>
                  <a:cubicBezTo>
                    <a:pt x="307835" y="205435"/>
                    <a:pt x="82940" y="209139"/>
                    <a:pt x="122627" y="209139"/>
                  </a:cubicBezTo>
                  <a:cubicBezTo>
                    <a:pt x="162314" y="209139"/>
                    <a:pt x="352020" y="204376"/>
                    <a:pt x="541727" y="199614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FC21A7C5-8969-0905-F12F-A599543F1748}"/>
                </a:ext>
              </a:extLst>
            </p:cNvPr>
            <p:cNvSpPr/>
            <p:nvPr/>
          </p:nvSpPr>
          <p:spPr>
            <a:xfrm>
              <a:off x="5882998" y="784225"/>
              <a:ext cx="616227" cy="451254"/>
            </a:xfrm>
            <a:custGeom>
              <a:avLst/>
              <a:gdLst>
                <a:gd name="connsiteX0" fmla="*/ 241577 w 616227"/>
                <a:gd name="connsiteY0" fmla="*/ 0 h 451254"/>
                <a:gd name="connsiteX1" fmla="*/ 3452 w 616227"/>
                <a:gd name="connsiteY1" fmla="*/ 212725 h 451254"/>
                <a:gd name="connsiteX2" fmla="*/ 136802 w 616227"/>
                <a:gd name="connsiteY2" fmla="*/ 307975 h 451254"/>
                <a:gd name="connsiteX3" fmla="*/ 277 w 616227"/>
                <a:gd name="connsiteY3" fmla="*/ 450850 h 451254"/>
                <a:gd name="connsiteX4" fmla="*/ 181252 w 616227"/>
                <a:gd name="connsiteY4" fmla="*/ 260350 h 451254"/>
                <a:gd name="connsiteX5" fmla="*/ 467002 w 616227"/>
                <a:gd name="connsiteY5" fmla="*/ 190500 h 451254"/>
                <a:gd name="connsiteX6" fmla="*/ 359052 w 616227"/>
                <a:gd name="connsiteY6" fmla="*/ 320675 h 451254"/>
                <a:gd name="connsiteX7" fmla="*/ 616227 w 616227"/>
                <a:gd name="connsiteY7" fmla="*/ 47625 h 451254"/>
                <a:gd name="connsiteX8" fmla="*/ 616227 w 616227"/>
                <a:gd name="connsiteY8" fmla="*/ 47625 h 4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227" h="451254">
                  <a:moveTo>
                    <a:pt x="241577" y="0"/>
                  </a:moveTo>
                  <a:cubicBezTo>
                    <a:pt x="131245" y="80698"/>
                    <a:pt x="20914" y="161396"/>
                    <a:pt x="3452" y="212725"/>
                  </a:cubicBezTo>
                  <a:cubicBezTo>
                    <a:pt x="-14010" y="264054"/>
                    <a:pt x="137331" y="268288"/>
                    <a:pt x="136802" y="307975"/>
                  </a:cubicBezTo>
                  <a:cubicBezTo>
                    <a:pt x="136273" y="347662"/>
                    <a:pt x="-7131" y="458788"/>
                    <a:pt x="277" y="450850"/>
                  </a:cubicBezTo>
                  <a:cubicBezTo>
                    <a:pt x="7685" y="442913"/>
                    <a:pt x="103464" y="303742"/>
                    <a:pt x="181252" y="260350"/>
                  </a:cubicBezTo>
                  <a:cubicBezTo>
                    <a:pt x="259040" y="216958"/>
                    <a:pt x="437369" y="180446"/>
                    <a:pt x="467002" y="190500"/>
                  </a:cubicBezTo>
                  <a:cubicBezTo>
                    <a:pt x="496635" y="200554"/>
                    <a:pt x="334181" y="344487"/>
                    <a:pt x="359052" y="320675"/>
                  </a:cubicBezTo>
                  <a:cubicBezTo>
                    <a:pt x="383923" y="296863"/>
                    <a:pt x="616227" y="47625"/>
                    <a:pt x="616227" y="47625"/>
                  </a:cubicBezTo>
                  <a:lnTo>
                    <a:pt x="616227" y="47625"/>
                  </a:ln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94D2D425-3E21-F16A-3ADB-B1D1AC007606}"/>
                </a:ext>
              </a:extLst>
            </p:cNvPr>
            <p:cNvSpPr/>
            <p:nvPr/>
          </p:nvSpPr>
          <p:spPr>
            <a:xfrm>
              <a:off x="4556125" y="659392"/>
              <a:ext cx="181463" cy="153408"/>
            </a:xfrm>
            <a:custGeom>
              <a:avLst/>
              <a:gdLst>
                <a:gd name="connsiteX0" fmla="*/ 0 w 181463"/>
                <a:gd name="connsiteY0" fmla="*/ 77208 h 153408"/>
                <a:gd name="connsiteX1" fmla="*/ 177800 w 181463"/>
                <a:gd name="connsiteY1" fmla="*/ 1008 h 153408"/>
                <a:gd name="connsiteX2" fmla="*/ 117475 w 181463"/>
                <a:gd name="connsiteY2" fmla="*/ 35933 h 153408"/>
                <a:gd name="connsiteX3" fmla="*/ 85725 w 181463"/>
                <a:gd name="connsiteY3" fmla="*/ 70858 h 153408"/>
                <a:gd name="connsiteX4" fmla="*/ 69850 w 181463"/>
                <a:gd name="connsiteY4" fmla="*/ 153408 h 15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63" h="153408">
                  <a:moveTo>
                    <a:pt x="0" y="77208"/>
                  </a:moveTo>
                  <a:lnTo>
                    <a:pt x="177800" y="1008"/>
                  </a:lnTo>
                  <a:cubicBezTo>
                    <a:pt x="197379" y="-5871"/>
                    <a:pt x="132821" y="24291"/>
                    <a:pt x="117475" y="35933"/>
                  </a:cubicBezTo>
                  <a:cubicBezTo>
                    <a:pt x="102129" y="47575"/>
                    <a:pt x="93663" y="51279"/>
                    <a:pt x="85725" y="70858"/>
                  </a:cubicBezTo>
                  <a:cubicBezTo>
                    <a:pt x="77787" y="90437"/>
                    <a:pt x="73818" y="121922"/>
                    <a:pt x="69850" y="15340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38C4D2FA-43C1-6CEC-CC41-5FC49EC92ED6}"/>
                </a:ext>
              </a:extLst>
            </p:cNvPr>
            <p:cNvSpPr/>
            <p:nvPr/>
          </p:nvSpPr>
          <p:spPr>
            <a:xfrm>
              <a:off x="5619750" y="1565782"/>
              <a:ext cx="1127126" cy="1432308"/>
            </a:xfrm>
            <a:custGeom>
              <a:avLst/>
              <a:gdLst>
                <a:gd name="connsiteX0" fmla="*/ 0 w 1127126"/>
                <a:gd name="connsiteY0" fmla="*/ 332868 h 1432308"/>
                <a:gd name="connsiteX1" fmla="*/ 279400 w 1127126"/>
                <a:gd name="connsiteY1" fmla="*/ 9018 h 1432308"/>
                <a:gd name="connsiteX2" fmla="*/ 257175 w 1127126"/>
                <a:gd name="connsiteY2" fmla="*/ 91568 h 1432308"/>
                <a:gd name="connsiteX3" fmla="*/ 419100 w 1127126"/>
                <a:gd name="connsiteY3" fmla="*/ 107443 h 1432308"/>
                <a:gd name="connsiteX4" fmla="*/ 619125 w 1127126"/>
                <a:gd name="connsiteY4" fmla="*/ 320168 h 1432308"/>
                <a:gd name="connsiteX5" fmla="*/ 600075 w 1127126"/>
                <a:gd name="connsiteY5" fmla="*/ 304293 h 1432308"/>
                <a:gd name="connsiteX6" fmla="*/ 587375 w 1127126"/>
                <a:gd name="connsiteY6" fmla="*/ 304293 h 1432308"/>
                <a:gd name="connsiteX7" fmla="*/ 247650 w 1127126"/>
                <a:gd name="connsiteY7" fmla="*/ 472568 h 1432308"/>
                <a:gd name="connsiteX8" fmla="*/ 317500 w 1127126"/>
                <a:gd name="connsiteY8" fmla="*/ 507493 h 1432308"/>
                <a:gd name="connsiteX9" fmla="*/ 342900 w 1127126"/>
                <a:gd name="connsiteY9" fmla="*/ 729743 h 1432308"/>
                <a:gd name="connsiteX10" fmla="*/ 447675 w 1127126"/>
                <a:gd name="connsiteY10" fmla="*/ 580518 h 1432308"/>
                <a:gd name="connsiteX11" fmla="*/ 635000 w 1127126"/>
                <a:gd name="connsiteY11" fmla="*/ 567818 h 1432308"/>
                <a:gd name="connsiteX12" fmla="*/ 736600 w 1127126"/>
                <a:gd name="connsiteY12" fmla="*/ 640843 h 1432308"/>
                <a:gd name="connsiteX13" fmla="*/ 736600 w 1127126"/>
                <a:gd name="connsiteY13" fmla="*/ 732918 h 1432308"/>
                <a:gd name="connsiteX14" fmla="*/ 530225 w 1127126"/>
                <a:gd name="connsiteY14" fmla="*/ 853568 h 1432308"/>
                <a:gd name="connsiteX15" fmla="*/ 628650 w 1127126"/>
                <a:gd name="connsiteY15" fmla="*/ 885318 h 1432308"/>
                <a:gd name="connsiteX16" fmla="*/ 546100 w 1127126"/>
                <a:gd name="connsiteY16" fmla="*/ 1021843 h 1432308"/>
                <a:gd name="connsiteX17" fmla="*/ 603250 w 1127126"/>
                <a:gd name="connsiteY17" fmla="*/ 1085343 h 1432308"/>
                <a:gd name="connsiteX18" fmla="*/ 454025 w 1127126"/>
                <a:gd name="connsiteY18" fmla="*/ 1209168 h 1432308"/>
                <a:gd name="connsiteX19" fmla="*/ 73025 w 1127126"/>
                <a:gd name="connsiteY19" fmla="*/ 1428243 h 1432308"/>
                <a:gd name="connsiteX20" fmla="*/ 292100 w 1127126"/>
                <a:gd name="connsiteY20" fmla="*/ 1342518 h 1432308"/>
                <a:gd name="connsiteX21" fmla="*/ 1127125 w 1127126"/>
                <a:gd name="connsiteY21" fmla="*/ 1228218 h 1432308"/>
                <a:gd name="connsiteX22" fmla="*/ 298450 w 1127126"/>
                <a:gd name="connsiteY22" fmla="*/ 1291718 h 1432308"/>
                <a:gd name="connsiteX23" fmla="*/ 793750 w 1127126"/>
                <a:gd name="connsiteY23" fmla="*/ 1145668 h 1432308"/>
                <a:gd name="connsiteX24" fmla="*/ 819150 w 1127126"/>
                <a:gd name="connsiteY24" fmla="*/ 1056768 h 1432308"/>
                <a:gd name="connsiteX25" fmla="*/ 952500 w 1127126"/>
                <a:gd name="connsiteY25" fmla="*/ 1040893 h 1432308"/>
                <a:gd name="connsiteX26" fmla="*/ 749300 w 1127126"/>
                <a:gd name="connsiteY26" fmla="*/ 742443 h 1432308"/>
                <a:gd name="connsiteX27" fmla="*/ 908050 w 1127126"/>
                <a:gd name="connsiteY27" fmla="*/ 958343 h 1432308"/>
                <a:gd name="connsiteX28" fmla="*/ 625475 w 1127126"/>
                <a:gd name="connsiteY28" fmla="*/ 926593 h 1432308"/>
                <a:gd name="connsiteX29" fmla="*/ 835025 w 1127126"/>
                <a:gd name="connsiteY29" fmla="*/ 834518 h 1432308"/>
                <a:gd name="connsiteX30" fmla="*/ 514350 w 1127126"/>
                <a:gd name="connsiteY30" fmla="*/ 732918 h 1432308"/>
                <a:gd name="connsiteX31" fmla="*/ 650875 w 1127126"/>
                <a:gd name="connsiteY31" fmla="*/ 551943 h 1432308"/>
                <a:gd name="connsiteX32" fmla="*/ 352425 w 1127126"/>
                <a:gd name="connsiteY32" fmla="*/ 580518 h 1432308"/>
                <a:gd name="connsiteX33" fmla="*/ 485775 w 1127126"/>
                <a:gd name="connsiteY33" fmla="*/ 247143 h 1432308"/>
                <a:gd name="connsiteX34" fmla="*/ 203200 w 1127126"/>
                <a:gd name="connsiteY34" fmla="*/ 329693 h 1432308"/>
                <a:gd name="connsiteX35" fmla="*/ 311150 w 1127126"/>
                <a:gd name="connsiteY35" fmla="*/ 174118 h 1432308"/>
                <a:gd name="connsiteX36" fmla="*/ 333375 w 1127126"/>
                <a:gd name="connsiteY36" fmla="*/ 126493 h 1432308"/>
                <a:gd name="connsiteX37" fmla="*/ 374650 w 1127126"/>
                <a:gd name="connsiteY37" fmla="*/ 94743 h 1432308"/>
                <a:gd name="connsiteX38" fmla="*/ 95250 w 1127126"/>
                <a:gd name="connsiteY38" fmla="*/ 294768 h 14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27126" h="1432308">
                  <a:moveTo>
                    <a:pt x="0" y="332868"/>
                  </a:moveTo>
                  <a:cubicBezTo>
                    <a:pt x="118269" y="191051"/>
                    <a:pt x="236538" y="49235"/>
                    <a:pt x="279400" y="9018"/>
                  </a:cubicBezTo>
                  <a:cubicBezTo>
                    <a:pt x="322262" y="-31199"/>
                    <a:pt x="233892" y="75164"/>
                    <a:pt x="257175" y="91568"/>
                  </a:cubicBezTo>
                  <a:cubicBezTo>
                    <a:pt x="280458" y="107972"/>
                    <a:pt x="358775" y="69343"/>
                    <a:pt x="419100" y="107443"/>
                  </a:cubicBezTo>
                  <a:cubicBezTo>
                    <a:pt x="479425" y="145543"/>
                    <a:pt x="619125" y="320168"/>
                    <a:pt x="619125" y="320168"/>
                  </a:cubicBezTo>
                  <a:cubicBezTo>
                    <a:pt x="649287" y="352976"/>
                    <a:pt x="600075" y="304293"/>
                    <a:pt x="600075" y="304293"/>
                  </a:cubicBezTo>
                  <a:cubicBezTo>
                    <a:pt x="594783" y="301647"/>
                    <a:pt x="646113" y="276247"/>
                    <a:pt x="587375" y="304293"/>
                  </a:cubicBezTo>
                  <a:cubicBezTo>
                    <a:pt x="528638" y="332339"/>
                    <a:pt x="292629" y="438701"/>
                    <a:pt x="247650" y="472568"/>
                  </a:cubicBezTo>
                  <a:cubicBezTo>
                    <a:pt x="202671" y="506435"/>
                    <a:pt x="301625" y="464631"/>
                    <a:pt x="317500" y="507493"/>
                  </a:cubicBezTo>
                  <a:cubicBezTo>
                    <a:pt x="333375" y="550355"/>
                    <a:pt x="321204" y="717572"/>
                    <a:pt x="342900" y="729743"/>
                  </a:cubicBezTo>
                  <a:cubicBezTo>
                    <a:pt x="364596" y="741914"/>
                    <a:pt x="398992" y="607506"/>
                    <a:pt x="447675" y="580518"/>
                  </a:cubicBezTo>
                  <a:cubicBezTo>
                    <a:pt x="496358" y="553531"/>
                    <a:pt x="586846" y="557764"/>
                    <a:pt x="635000" y="567818"/>
                  </a:cubicBezTo>
                  <a:cubicBezTo>
                    <a:pt x="683154" y="577872"/>
                    <a:pt x="719667" y="613326"/>
                    <a:pt x="736600" y="640843"/>
                  </a:cubicBezTo>
                  <a:cubicBezTo>
                    <a:pt x="753533" y="668360"/>
                    <a:pt x="770996" y="697464"/>
                    <a:pt x="736600" y="732918"/>
                  </a:cubicBezTo>
                  <a:cubicBezTo>
                    <a:pt x="702204" y="768372"/>
                    <a:pt x="548217" y="828168"/>
                    <a:pt x="530225" y="853568"/>
                  </a:cubicBezTo>
                  <a:cubicBezTo>
                    <a:pt x="512233" y="878968"/>
                    <a:pt x="626004" y="857272"/>
                    <a:pt x="628650" y="885318"/>
                  </a:cubicBezTo>
                  <a:cubicBezTo>
                    <a:pt x="631296" y="913364"/>
                    <a:pt x="550333" y="988505"/>
                    <a:pt x="546100" y="1021843"/>
                  </a:cubicBezTo>
                  <a:cubicBezTo>
                    <a:pt x="541867" y="1055181"/>
                    <a:pt x="618596" y="1054122"/>
                    <a:pt x="603250" y="1085343"/>
                  </a:cubicBezTo>
                  <a:cubicBezTo>
                    <a:pt x="587904" y="1116564"/>
                    <a:pt x="542396" y="1152018"/>
                    <a:pt x="454025" y="1209168"/>
                  </a:cubicBezTo>
                  <a:cubicBezTo>
                    <a:pt x="365654" y="1266318"/>
                    <a:pt x="100012" y="1406018"/>
                    <a:pt x="73025" y="1428243"/>
                  </a:cubicBezTo>
                  <a:cubicBezTo>
                    <a:pt x="46038" y="1450468"/>
                    <a:pt x="116417" y="1375856"/>
                    <a:pt x="292100" y="1342518"/>
                  </a:cubicBezTo>
                  <a:cubicBezTo>
                    <a:pt x="467783" y="1309181"/>
                    <a:pt x="1126067" y="1236685"/>
                    <a:pt x="1127125" y="1228218"/>
                  </a:cubicBezTo>
                  <a:cubicBezTo>
                    <a:pt x="1128183" y="1219751"/>
                    <a:pt x="354013" y="1305476"/>
                    <a:pt x="298450" y="1291718"/>
                  </a:cubicBezTo>
                  <a:cubicBezTo>
                    <a:pt x="242888" y="1277960"/>
                    <a:pt x="706967" y="1184826"/>
                    <a:pt x="793750" y="1145668"/>
                  </a:cubicBezTo>
                  <a:cubicBezTo>
                    <a:pt x="880533" y="1106510"/>
                    <a:pt x="792692" y="1074231"/>
                    <a:pt x="819150" y="1056768"/>
                  </a:cubicBezTo>
                  <a:cubicBezTo>
                    <a:pt x="845608" y="1039305"/>
                    <a:pt x="964142" y="1093280"/>
                    <a:pt x="952500" y="1040893"/>
                  </a:cubicBezTo>
                  <a:cubicBezTo>
                    <a:pt x="940858" y="988506"/>
                    <a:pt x="756708" y="756201"/>
                    <a:pt x="749300" y="742443"/>
                  </a:cubicBezTo>
                  <a:cubicBezTo>
                    <a:pt x="741892" y="728685"/>
                    <a:pt x="928687" y="927651"/>
                    <a:pt x="908050" y="958343"/>
                  </a:cubicBezTo>
                  <a:cubicBezTo>
                    <a:pt x="887413" y="989035"/>
                    <a:pt x="637646" y="947230"/>
                    <a:pt x="625475" y="926593"/>
                  </a:cubicBezTo>
                  <a:cubicBezTo>
                    <a:pt x="613304" y="905956"/>
                    <a:pt x="853546" y="866797"/>
                    <a:pt x="835025" y="834518"/>
                  </a:cubicBezTo>
                  <a:cubicBezTo>
                    <a:pt x="816504" y="802239"/>
                    <a:pt x="545042" y="780014"/>
                    <a:pt x="514350" y="732918"/>
                  </a:cubicBezTo>
                  <a:cubicBezTo>
                    <a:pt x="483658" y="685822"/>
                    <a:pt x="677863" y="577343"/>
                    <a:pt x="650875" y="551943"/>
                  </a:cubicBezTo>
                  <a:cubicBezTo>
                    <a:pt x="623888" y="526543"/>
                    <a:pt x="379942" y="631318"/>
                    <a:pt x="352425" y="580518"/>
                  </a:cubicBezTo>
                  <a:cubicBezTo>
                    <a:pt x="324908" y="529718"/>
                    <a:pt x="510646" y="288947"/>
                    <a:pt x="485775" y="247143"/>
                  </a:cubicBezTo>
                  <a:cubicBezTo>
                    <a:pt x="460904" y="205339"/>
                    <a:pt x="232304" y="341864"/>
                    <a:pt x="203200" y="329693"/>
                  </a:cubicBezTo>
                  <a:cubicBezTo>
                    <a:pt x="174096" y="317522"/>
                    <a:pt x="289454" y="207985"/>
                    <a:pt x="311150" y="174118"/>
                  </a:cubicBezTo>
                  <a:cubicBezTo>
                    <a:pt x="332846" y="140251"/>
                    <a:pt x="322792" y="139722"/>
                    <a:pt x="333375" y="126493"/>
                  </a:cubicBezTo>
                  <a:cubicBezTo>
                    <a:pt x="343958" y="113264"/>
                    <a:pt x="374650" y="94743"/>
                    <a:pt x="374650" y="94743"/>
                  </a:cubicBezTo>
                  <a:lnTo>
                    <a:pt x="95250" y="294768"/>
                  </a:ln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E7B68358-7A45-0839-8274-5CD4250CD69E}"/>
                </a:ext>
              </a:extLst>
            </p:cNvPr>
            <p:cNvSpPr/>
            <p:nvPr/>
          </p:nvSpPr>
          <p:spPr>
            <a:xfrm>
              <a:off x="5813425" y="1774825"/>
              <a:ext cx="987425" cy="1133475"/>
            </a:xfrm>
            <a:custGeom>
              <a:avLst/>
              <a:gdLst>
                <a:gd name="connsiteX0" fmla="*/ 0 w 987425"/>
                <a:gd name="connsiteY0" fmla="*/ 0 h 1133475"/>
                <a:gd name="connsiteX1" fmla="*/ 104775 w 987425"/>
                <a:gd name="connsiteY1" fmla="*/ 279400 h 1133475"/>
                <a:gd name="connsiteX2" fmla="*/ 333375 w 987425"/>
                <a:gd name="connsiteY2" fmla="*/ 492125 h 1133475"/>
                <a:gd name="connsiteX3" fmla="*/ 139700 w 987425"/>
                <a:gd name="connsiteY3" fmla="*/ 390525 h 1133475"/>
                <a:gd name="connsiteX4" fmla="*/ 333375 w 987425"/>
                <a:gd name="connsiteY4" fmla="*/ 733425 h 1133475"/>
                <a:gd name="connsiteX5" fmla="*/ 219075 w 987425"/>
                <a:gd name="connsiteY5" fmla="*/ 549275 h 1133475"/>
                <a:gd name="connsiteX6" fmla="*/ 438150 w 987425"/>
                <a:gd name="connsiteY6" fmla="*/ 955675 h 1133475"/>
                <a:gd name="connsiteX7" fmla="*/ 361950 w 987425"/>
                <a:gd name="connsiteY7" fmla="*/ 882650 h 1133475"/>
                <a:gd name="connsiteX8" fmla="*/ 828675 w 987425"/>
                <a:gd name="connsiteY8" fmla="*/ 901700 h 1133475"/>
                <a:gd name="connsiteX9" fmla="*/ 561975 w 987425"/>
                <a:gd name="connsiteY9" fmla="*/ 498475 h 1133475"/>
                <a:gd name="connsiteX10" fmla="*/ 838200 w 987425"/>
                <a:gd name="connsiteY10" fmla="*/ 1009650 h 1133475"/>
                <a:gd name="connsiteX11" fmla="*/ 987425 w 987425"/>
                <a:gd name="connsiteY1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7425" h="1133475">
                  <a:moveTo>
                    <a:pt x="0" y="0"/>
                  </a:moveTo>
                  <a:cubicBezTo>
                    <a:pt x="24606" y="98689"/>
                    <a:pt x="49213" y="197379"/>
                    <a:pt x="104775" y="279400"/>
                  </a:cubicBezTo>
                  <a:cubicBezTo>
                    <a:pt x="160337" y="361421"/>
                    <a:pt x="327554" y="473604"/>
                    <a:pt x="333375" y="492125"/>
                  </a:cubicBezTo>
                  <a:cubicBezTo>
                    <a:pt x="339196" y="510646"/>
                    <a:pt x="139700" y="350308"/>
                    <a:pt x="139700" y="390525"/>
                  </a:cubicBezTo>
                  <a:cubicBezTo>
                    <a:pt x="139700" y="430742"/>
                    <a:pt x="320146" y="706967"/>
                    <a:pt x="333375" y="733425"/>
                  </a:cubicBezTo>
                  <a:cubicBezTo>
                    <a:pt x="346604" y="759883"/>
                    <a:pt x="201613" y="512233"/>
                    <a:pt x="219075" y="549275"/>
                  </a:cubicBezTo>
                  <a:cubicBezTo>
                    <a:pt x="236537" y="586317"/>
                    <a:pt x="414338" y="900113"/>
                    <a:pt x="438150" y="955675"/>
                  </a:cubicBezTo>
                  <a:cubicBezTo>
                    <a:pt x="461962" y="1011237"/>
                    <a:pt x="296863" y="891646"/>
                    <a:pt x="361950" y="882650"/>
                  </a:cubicBezTo>
                  <a:cubicBezTo>
                    <a:pt x="427037" y="873654"/>
                    <a:pt x="795338" y="965729"/>
                    <a:pt x="828675" y="901700"/>
                  </a:cubicBezTo>
                  <a:cubicBezTo>
                    <a:pt x="862012" y="837671"/>
                    <a:pt x="560388" y="480483"/>
                    <a:pt x="561975" y="498475"/>
                  </a:cubicBezTo>
                  <a:cubicBezTo>
                    <a:pt x="563563" y="516467"/>
                    <a:pt x="767292" y="903817"/>
                    <a:pt x="838200" y="1009650"/>
                  </a:cubicBezTo>
                  <a:cubicBezTo>
                    <a:pt x="909108" y="1115483"/>
                    <a:pt x="948266" y="1124479"/>
                    <a:pt x="987425" y="113347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15BF8ED8-C17D-203B-3A98-2C97C6D08E45}"/>
                </a:ext>
              </a:extLst>
            </p:cNvPr>
            <p:cNvSpPr/>
            <p:nvPr/>
          </p:nvSpPr>
          <p:spPr>
            <a:xfrm>
              <a:off x="5745064" y="1101698"/>
              <a:ext cx="1296678" cy="569017"/>
            </a:xfrm>
            <a:custGeom>
              <a:avLst/>
              <a:gdLst>
                <a:gd name="connsiteX0" fmla="*/ 1983 w 1296678"/>
                <a:gd name="connsiteY0" fmla="*/ 261356 h 569017"/>
                <a:gd name="connsiteX1" fmla="*/ 172899 w 1296678"/>
                <a:gd name="connsiteY1" fmla="*/ 235719 h 569017"/>
                <a:gd name="connsiteX2" fmla="*/ 1095844 w 1296678"/>
                <a:gd name="connsiteY2" fmla="*/ 13528 h 569017"/>
                <a:gd name="connsiteX3" fmla="*/ 1070207 w 1296678"/>
                <a:gd name="connsiteY3" fmla="*/ 56257 h 569017"/>
                <a:gd name="connsiteX4" fmla="*/ 1296671 w 1296678"/>
                <a:gd name="connsiteY4" fmla="*/ 316904 h 569017"/>
                <a:gd name="connsiteX5" fmla="*/ 1061661 w 1296678"/>
                <a:gd name="connsiteY5" fmla="*/ 248538 h 569017"/>
                <a:gd name="connsiteX6" fmla="*/ 1194121 w 1296678"/>
                <a:gd name="connsiteY6" fmla="*/ 398089 h 569017"/>
                <a:gd name="connsiteX7" fmla="*/ 715557 w 1296678"/>
                <a:gd name="connsiteY7" fmla="*/ 180171 h 569017"/>
                <a:gd name="connsiteX8" fmla="*/ 1125755 w 1296678"/>
                <a:gd name="connsiteY8" fmla="*/ 436545 h 569017"/>
                <a:gd name="connsiteX9" fmla="*/ 933474 w 1296678"/>
                <a:gd name="connsiteY9" fmla="*/ 248538 h 569017"/>
                <a:gd name="connsiteX10" fmla="*/ 343815 w 1296678"/>
                <a:gd name="connsiteY10" fmla="*/ 393816 h 569017"/>
                <a:gd name="connsiteX11" fmla="*/ 668555 w 1296678"/>
                <a:gd name="connsiteY11" fmla="*/ 569005 h 569017"/>
                <a:gd name="connsiteX12" fmla="*/ 288267 w 1296678"/>
                <a:gd name="connsiteY12" fmla="*/ 385270 h 569017"/>
                <a:gd name="connsiteX13" fmla="*/ 275448 w 1296678"/>
                <a:gd name="connsiteY13" fmla="*/ 402362 h 56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6678" h="569017">
                  <a:moveTo>
                    <a:pt x="1983" y="261356"/>
                  </a:moveTo>
                  <a:cubicBezTo>
                    <a:pt x="-3714" y="269190"/>
                    <a:pt x="-9411" y="277024"/>
                    <a:pt x="172899" y="235719"/>
                  </a:cubicBezTo>
                  <a:cubicBezTo>
                    <a:pt x="355209" y="194414"/>
                    <a:pt x="946293" y="43438"/>
                    <a:pt x="1095844" y="13528"/>
                  </a:cubicBezTo>
                  <a:cubicBezTo>
                    <a:pt x="1245395" y="-16382"/>
                    <a:pt x="1036736" y="5694"/>
                    <a:pt x="1070207" y="56257"/>
                  </a:cubicBezTo>
                  <a:cubicBezTo>
                    <a:pt x="1103678" y="106820"/>
                    <a:pt x="1298095" y="284857"/>
                    <a:pt x="1296671" y="316904"/>
                  </a:cubicBezTo>
                  <a:cubicBezTo>
                    <a:pt x="1295247" y="348951"/>
                    <a:pt x="1078753" y="235007"/>
                    <a:pt x="1061661" y="248538"/>
                  </a:cubicBezTo>
                  <a:cubicBezTo>
                    <a:pt x="1044569" y="262069"/>
                    <a:pt x="1251805" y="409483"/>
                    <a:pt x="1194121" y="398089"/>
                  </a:cubicBezTo>
                  <a:cubicBezTo>
                    <a:pt x="1136437" y="386695"/>
                    <a:pt x="726951" y="173762"/>
                    <a:pt x="715557" y="180171"/>
                  </a:cubicBezTo>
                  <a:cubicBezTo>
                    <a:pt x="704163" y="186580"/>
                    <a:pt x="1089436" y="425151"/>
                    <a:pt x="1125755" y="436545"/>
                  </a:cubicBezTo>
                  <a:cubicBezTo>
                    <a:pt x="1162074" y="447939"/>
                    <a:pt x="1063797" y="255659"/>
                    <a:pt x="933474" y="248538"/>
                  </a:cubicBezTo>
                  <a:cubicBezTo>
                    <a:pt x="803151" y="241417"/>
                    <a:pt x="387968" y="340405"/>
                    <a:pt x="343815" y="393816"/>
                  </a:cubicBezTo>
                  <a:cubicBezTo>
                    <a:pt x="299662" y="447227"/>
                    <a:pt x="677813" y="570429"/>
                    <a:pt x="668555" y="569005"/>
                  </a:cubicBezTo>
                  <a:cubicBezTo>
                    <a:pt x="659297" y="567581"/>
                    <a:pt x="353785" y="413044"/>
                    <a:pt x="288267" y="385270"/>
                  </a:cubicBezTo>
                  <a:cubicBezTo>
                    <a:pt x="222749" y="357496"/>
                    <a:pt x="249098" y="379929"/>
                    <a:pt x="275448" y="402362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DC4DBFD-C12B-F446-61B9-DBDDE37836E9}"/>
                </a:ext>
              </a:extLst>
            </p:cNvPr>
            <p:cNvSpPr/>
            <p:nvPr/>
          </p:nvSpPr>
          <p:spPr>
            <a:xfrm>
              <a:off x="4631719" y="1435693"/>
              <a:ext cx="1082852" cy="546931"/>
            </a:xfrm>
            <a:custGeom>
              <a:avLst/>
              <a:gdLst>
                <a:gd name="connsiteX0" fmla="*/ 846135 w 1082852"/>
                <a:gd name="connsiteY0" fmla="*/ 0 h 546931"/>
                <a:gd name="connsiteX1" fmla="*/ 897410 w 1082852"/>
                <a:gd name="connsiteY1" fmla="*/ 76913 h 546931"/>
                <a:gd name="connsiteX2" fmla="*/ 1051234 w 1082852"/>
                <a:gd name="connsiteY2" fmla="*/ 324741 h 546931"/>
                <a:gd name="connsiteX3" fmla="*/ 871773 w 1082852"/>
                <a:gd name="connsiteY3" fmla="*/ 329014 h 546931"/>
                <a:gd name="connsiteX4" fmla="*/ 935866 w 1082852"/>
                <a:gd name="connsiteY4" fmla="*/ 414471 h 546931"/>
                <a:gd name="connsiteX5" fmla="*/ 670946 w 1082852"/>
                <a:gd name="connsiteY5" fmla="*/ 354651 h 546931"/>
                <a:gd name="connsiteX6" fmla="*/ 722221 w 1082852"/>
                <a:gd name="connsiteY6" fmla="*/ 410199 h 546931"/>
                <a:gd name="connsiteX7" fmla="*/ 102 w 1082852"/>
                <a:gd name="connsiteY7" fmla="*/ 521294 h 546931"/>
                <a:gd name="connsiteX8" fmla="*/ 777769 w 1082852"/>
                <a:gd name="connsiteY8" fmla="*/ 444382 h 546931"/>
                <a:gd name="connsiteX9" fmla="*/ 1059780 w 1082852"/>
                <a:gd name="connsiteY9" fmla="*/ 452928 h 546931"/>
                <a:gd name="connsiteX10" fmla="*/ 230838 w 1082852"/>
                <a:gd name="connsiteY10" fmla="*/ 546931 h 54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2852" h="546931">
                  <a:moveTo>
                    <a:pt x="846135" y="0"/>
                  </a:moveTo>
                  <a:cubicBezTo>
                    <a:pt x="854681" y="11395"/>
                    <a:pt x="863227" y="22790"/>
                    <a:pt x="897410" y="76913"/>
                  </a:cubicBezTo>
                  <a:cubicBezTo>
                    <a:pt x="931593" y="131036"/>
                    <a:pt x="1055507" y="282724"/>
                    <a:pt x="1051234" y="324741"/>
                  </a:cubicBezTo>
                  <a:cubicBezTo>
                    <a:pt x="1046961" y="366758"/>
                    <a:pt x="891001" y="314059"/>
                    <a:pt x="871773" y="329014"/>
                  </a:cubicBezTo>
                  <a:cubicBezTo>
                    <a:pt x="852545" y="343969"/>
                    <a:pt x="969337" y="410198"/>
                    <a:pt x="935866" y="414471"/>
                  </a:cubicBezTo>
                  <a:cubicBezTo>
                    <a:pt x="902395" y="418744"/>
                    <a:pt x="706553" y="355363"/>
                    <a:pt x="670946" y="354651"/>
                  </a:cubicBezTo>
                  <a:cubicBezTo>
                    <a:pt x="635339" y="353939"/>
                    <a:pt x="834028" y="382425"/>
                    <a:pt x="722221" y="410199"/>
                  </a:cubicBezTo>
                  <a:cubicBezTo>
                    <a:pt x="610414" y="437973"/>
                    <a:pt x="-9156" y="515597"/>
                    <a:pt x="102" y="521294"/>
                  </a:cubicBezTo>
                  <a:cubicBezTo>
                    <a:pt x="9360" y="526991"/>
                    <a:pt x="601156" y="455776"/>
                    <a:pt x="777769" y="444382"/>
                  </a:cubicBezTo>
                  <a:cubicBezTo>
                    <a:pt x="954382" y="432988"/>
                    <a:pt x="1150935" y="435836"/>
                    <a:pt x="1059780" y="452928"/>
                  </a:cubicBezTo>
                  <a:cubicBezTo>
                    <a:pt x="968625" y="470020"/>
                    <a:pt x="599731" y="508475"/>
                    <a:pt x="230838" y="546931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D718AD80-C9CE-76E9-530C-BADCE1DCB507}"/>
                </a:ext>
              </a:extLst>
            </p:cNvPr>
            <p:cNvSpPr/>
            <p:nvPr/>
          </p:nvSpPr>
          <p:spPr>
            <a:xfrm>
              <a:off x="6480635" y="1895475"/>
              <a:ext cx="1152856" cy="830826"/>
            </a:xfrm>
            <a:custGeom>
              <a:avLst/>
              <a:gdLst>
                <a:gd name="connsiteX0" fmla="*/ 463090 w 1152856"/>
                <a:gd name="connsiteY0" fmla="*/ 66675 h 830826"/>
                <a:gd name="connsiteX1" fmla="*/ 21765 w 1152856"/>
                <a:gd name="connsiteY1" fmla="*/ 415925 h 830826"/>
                <a:gd name="connsiteX2" fmla="*/ 69390 w 1152856"/>
                <a:gd name="connsiteY2" fmla="*/ 457200 h 830826"/>
                <a:gd name="connsiteX3" fmla="*/ 85265 w 1152856"/>
                <a:gd name="connsiteY3" fmla="*/ 565150 h 830826"/>
                <a:gd name="connsiteX4" fmla="*/ 488490 w 1152856"/>
                <a:gd name="connsiteY4" fmla="*/ 542925 h 830826"/>
                <a:gd name="connsiteX5" fmla="*/ 355140 w 1152856"/>
                <a:gd name="connsiteY5" fmla="*/ 692150 h 830826"/>
                <a:gd name="connsiteX6" fmla="*/ 348790 w 1152856"/>
                <a:gd name="connsiteY6" fmla="*/ 822325 h 830826"/>
                <a:gd name="connsiteX7" fmla="*/ 840915 w 1152856"/>
                <a:gd name="connsiteY7" fmla="*/ 809625 h 830826"/>
                <a:gd name="connsiteX8" fmla="*/ 999665 w 1152856"/>
                <a:gd name="connsiteY8" fmla="*/ 739775 h 830826"/>
                <a:gd name="connsiteX9" fmla="*/ 1152065 w 1152856"/>
                <a:gd name="connsiteY9" fmla="*/ 454025 h 830826"/>
                <a:gd name="connsiteX10" fmla="*/ 1053640 w 1152856"/>
                <a:gd name="connsiteY10" fmla="*/ 390525 h 830826"/>
                <a:gd name="connsiteX11" fmla="*/ 926640 w 1152856"/>
                <a:gd name="connsiteY11" fmla="*/ 377825 h 830826"/>
                <a:gd name="connsiteX12" fmla="*/ 964740 w 1152856"/>
                <a:gd name="connsiteY12" fmla="*/ 349250 h 830826"/>
                <a:gd name="connsiteX13" fmla="*/ 720265 w 1152856"/>
                <a:gd name="connsiteY13" fmla="*/ 0 h 83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856" h="830826">
                  <a:moveTo>
                    <a:pt x="463090" y="66675"/>
                  </a:moveTo>
                  <a:cubicBezTo>
                    <a:pt x="275236" y="208756"/>
                    <a:pt x="87382" y="350838"/>
                    <a:pt x="21765" y="415925"/>
                  </a:cubicBezTo>
                  <a:cubicBezTo>
                    <a:pt x="-43852" y="481013"/>
                    <a:pt x="58807" y="432329"/>
                    <a:pt x="69390" y="457200"/>
                  </a:cubicBezTo>
                  <a:cubicBezTo>
                    <a:pt x="79973" y="482071"/>
                    <a:pt x="15415" y="550863"/>
                    <a:pt x="85265" y="565150"/>
                  </a:cubicBezTo>
                  <a:cubicBezTo>
                    <a:pt x="155115" y="579437"/>
                    <a:pt x="443511" y="521758"/>
                    <a:pt x="488490" y="542925"/>
                  </a:cubicBezTo>
                  <a:cubicBezTo>
                    <a:pt x="533469" y="564092"/>
                    <a:pt x="378423" y="645583"/>
                    <a:pt x="355140" y="692150"/>
                  </a:cubicBezTo>
                  <a:cubicBezTo>
                    <a:pt x="331857" y="738717"/>
                    <a:pt x="267828" y="802746"/>
                    <a:pt x="348790" y="822325"/>
                  </a:cubicBezTo>
                  <a:cubicBezTo>
                    <a:pt x="429752" y="841904"/>
                    <a:pt x="732436" y="823383"/>
                    <a:pt x="840915" y="809625"/>
                  </a:cubicBezTo>
                  <a:cubicBezTo>
                    <a:pt x="949394" y="795867"/>
                    <a:pt x="947807" y="799042"/>
                    <a:pt x="999665" y="739775"/>
                  </a:cubicBezTo>
                  <a:cubicBezTo>
                    <a:pt x="1051523" y="680508"/>
                    <a:pt x="1143069" y="512233"/>
                    <a:pt x="1152065" y="454025"/>
                  </a:cubicBezTo>
                  <a:cubicBezTo>
                    <a:pt x="1161061" y="395817"/>
                    <a:pt x="1091211" y="403225"/>
                    <a:pt x="1053640" y="390525"/>
                  </a:cubicBezTo>
                  <a:cubicBezTo>
                    <a:pt x="1016069" y="377825"/>
                    <a:pt x="941457" y="384704"/>
                    <a:pt x="926640" y="377825"/>
                  </a:cubicBezTo>
                  <a:cubicBezTo>
                    <a:pt x="911823" y="370946"/>
                    <a:pt x="999136" y="412221"/>
                    <a:pt x="964740" y="349250"/>
                  </a:cubicBezTo>
                  <a:cubicBezTo>
                    <a:pt x="930344" y="286279"/>
                    <a:pt x="825304" y="143139"/>
                    <a:pt x="720265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7D0BDD46-4D95-0F06-CE78-E27FF94B152C}"/>
                </a:ext>
              </a:extLst>
            </p:cNvPr>
            <p:cNvSpPr/>
            <p:nvPr/>
          </p:nvSpPr>
          <p:spPr>
            <a:xfrm>
              <a:off x="6731000" y="2057391"/>
              <a:ext cx="642027" cy="626895"/>
            </a:xfrm>
            <a:custGeom>
              <a:avLst/>
              <a:gdLst>
                <a:gd name="connsiteX0" fmla="*/ 0 w 642027"/>
                <a:gd name="connsiteY0" fmla="*/ 44459 h 626895"/>
                <a:gd name="connsiteX1" fmla="*/ 549275 w 642027"/>
                <a:gd name="connsiteY1" fmla="*/ 9 h 626895"/>
                <a:gd name="connsiteX2" fmla="*/ 581025 w 642027"/>
                <a:gd name="connsiteY2" fmla="*/ 47634 h 626895"/>
                <a:gd name="connsiteX3" fmla="*/ 260350 w 642027"/>
                <a:gd name="connsiteY3" fmla="*/ 120659 h 626895"/>
                <a:gd name="connsiteX4" fmla="*/ 231775 w 642027"/>
                <a:gd name="connsiteY4" fmla="*/ 171459 h 626895"/>
                <a:gd name="connsiteX5" fmla="*/ 488950 w 642027"/>
                <a:gd name="connsiteY5" fmla="*/ 174634 h 626895"/>
                <a:gd name="connsiteX6" fmla="*/ 635000 w 642027"/>
                <a:gd name="connsiteY6" fmla="*/ 301634 h 626895"/>
                <a:gd name="connsiteX7" fmla="*/ 590550 w 642027"/>
                <a:gd name="connsiteY7" fmla="*/ 561984 h 626895"/>
                <a:gd name="connsiteX8" fmla="*/ 346075 w 642027"/>
                <a:gd name="connsiteY8" fmla="*/ 625484 h 626895"/>
                <a:gd name="connsiteX9" fmla="*/ 171450 w 642027"/>
                <a:gd name="connsiteY9" fmla="*/ 596909 h 626895"/>
                <a:gd name="connsiteX10" fmla="*/ 101600 w 642027"/>
                <a:gd name="connsiteY10" fmla="*/ 495309 h 626895"/>
                <a:gd name="connsiteX11" fmla="*/ 193675 w 642027"/>
                <a:gd name="connsiteY11" fmla="*/ 441334 h 626895"/>
                <a:gd name="connsiteX12" fmla="*/ 419100 w 642027"/>
                <a:gd name="connsiteY12" fmla="*/ 460384 h 626895"/>
                <a:gd name="connsiteX13" fmla="*/ 508000 w 642027"/>
                <a:gd name="connsiteY13" fmla="*/ 406409 h 626895"/>
                <a:gd name="connsiteX14" fmla="*/ 327025 w 642027"/>
                <a:gd name="connsiteY14" fmla="*/ 301634 h 626895"/>
                <a:gd name="connsiteX15" fmla="*/ 206375 w 642027"/>
                <a:gd name="connsiteY15" fmla="*/ 339734 h 626895"/>
                <a:gd name="connsiteX16" fmla="*/ 34925 w 642027"/>
                <a:gd name="connsiteY16" fmla="*/ 323859 h 626895"/>
                <a:gd name="connsiteX17" fmla="*/ 57150 w 642027"/>
                <a:gd name="connsiteY17" fmla="*/ 250834 h 626895"/>
                <a:gd name="connsiteX18" fmla="*/ 19050 w 642027"/>
                <a:gd name="connsiteY18" fmla="*/ 165109 h 62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2027" h="626895">
                  <a:moveTo>
                    <a:pt x="0" y="44459"/>
                  </a:moveTo>
                  <a:cubicBezTo>
                    <a:pt x="226219" y="21969"/>
                    <a:pt x="452438" y="-520"/>
                    <a:pt x="549275" y="9"/>
                  </a:cubicBezTo>
                  <a:cubicBezTo>
                    <a:pt x="646112" y="538"/>
                    <a:pt x="629179" y="27526"/>
                    <a:pt x="581025" y="47634"/>
                  </a:cubicBezTo>
                  <a:cubicBezTo>
                    <a:pt x="532871" y="67742"/>
                    <a:pt x="318558" y="100022"/>
                    <a:pt x="260350" y="120659"/>
                  </a:cubicBezTo>
                  <a:cubicBezTo>
                    <a:pt x="202142" y="141296"/>
                    <a:pt x="193675" y="162463"/>
                    <a:pt x="231775" y="171459"/>
                  </a:cubicBezTo>
                  <a:cubicBezTo>
                    <a:pt x="269875" y="180455"/>
                    <a:pt x="421746" y="152938"/>
                    <a:pt x="488950" y="174634"/>
                  </a:cubicBezTo>
                  <a:cubicBezTo>
                    <a:pt x="556154" y="196330"/>
                    <a:pt x="618067" y="237076"/>
                    <a:pt x="635000" y="301634"/>
                  </a:cubicBezTo>
                  <a:cubicBezTo>
                    <a:pt x="651933" y="366192"/>
                    <a:pt x="638704" y="508009"/>
                    <a:pt x="590550" y="561984"/>
                  </a:cubicBezTo>
                  <a:cubicBezTo>
                    <a:pt x="542396" y="615959"/>
                    <a:pt x="415925" y="619663"/>
                    <a:pt x="346075" y="625484"/>
                  </a:cubicBezTo>
                  <a:cubicBezTo>
                    <a:pt x="276225" y="631305"/>
                    <a:pt x="212196" y="618605"/>
                    <a:pt x="171450" y="596909"/>
                  </a:cubicBezTo>
                  <a:cubicBezTo>
                    <a:pt x="130704" y="575213"/>
                    <a:pt x="97896" y="521238"/>
                    <a:pt x="101600" y="495309"/>
                  </a:cubicBezTo>
                  <a:cubicBezTo>
                    <a:pt x="105304" y="469380"/>
                    <a:pt x="140758" y="447155"/>
                    <a:pt x="193675" y="441334"/>
                  </a:cubicBezTo>
                  <a:cubicBezTo>
                    <a:pt x="246592" y="435513"/>
                    <a:pt x="366713" y="466205"/>
                    <a:pt x="419100" y="460384"/>
                  </a:cubicBezTo>
                  <a:cubicBezTo>
                    <a:pt x="471487" y="454563"/>
                    <a:pt x="523346" y="432867"/>
                    <a:pt x="508000" y="406409"/>
                  </a:cubicBezTo>
                  <a:cubicBezTo>
                    <a:pt x="492654" y="379951"/>
                    <a:pt x="377296" y="312746"/>
                    <a:pt x="327025" y="301634"/>
                  </a:cubicBezTo>
                  <a:cubicBezTo>
                    <a:pt x="276754" y="290522"/>
                    <a:pt x="255058" y="336030"/>
                    <a:pt x="206375" y="339734"/>
                  </a:cubicBezTo>
                  <a:cubicBezTo>
                    <a:pt x="157692" y="343438"/>
                    <a:pt x="59796" y="338676"/>
                    <a:pt x="34925" y="323859"/>
                  </a:cubicBezTo>
                  <a:cubicBezTo>
                    <a:pt x="10054" y="309042"/>
                    <a:pt x="59796" y="277292"/>
                    <a:pt x="57150" y="250834"/>
                  </a:cubicBezTo>
                  <a:cubicBezTo>
                    <a:pt x="54504" y="224376"/>
                    <a:pt x="36777" y="194742"/>
                    <a:pt x="19050" y="16510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E0841E62-E5A2-C35E-10D9-CCB94B0C9A2D}"/>
                </a:ext>
              </a:extLst>
            </p:cNvPr>
            <p:cNvSpPr/>
            <p:nvPr/>
          </p:nvSpPr>
          <p:spPr>
            <a:xfrm>
              <a:off x="6921500" y="2019300"/>
              <a:ext cx="44450" cy="298450"/>
            </a:xfrm>
            <a:custGeom>
              <a:avLst/>
              <a:gdLst>
                <a:gd name="connsiteX0" fmla="*/ 44450 w 44450"/>
                <a:gd name="connsiteY0" fmla="*/ 0 h 298450"/>
                <a:gd name="connsiteX1" fmla="*/ 0 w 44450"/>
                <a:gd name="connsiteY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298450">
                  <a:moveTo>
                    <a:pt x="44450" y="0"/>
                  </a:moveTo>
                  <a:lnTo>
                    <a:pt x="0" y="298450"/>
                  </a:ln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328F55F-19A2-FB3D-89B4-EF225A5D5918}"/>
                </a:ext>
              </a:extLst>
            </p:cNvPr>
            <p:cNvSpPr/>
            <p:nvPr/>
          </p:nvSpPr>
          <p:spPr>
            <a:xfrm>
              <a:off x="6558513" y="2886075"/>
              <a:ext cx="137960" cy="296028"/>
            </a:xfrm>
            <a:custGeom>
              <a:avLst/>
              <a:gdLst>
                <a:gd name="connsiteX0" fmla="*/ 77237 w 137960"/>
                <a:gd name="connsiteY0" fmla="*/ 0 h 296028"/>
                <a:gd name="connsiteX1" fmla="*/ 1037 w 137960"/>
                <a:gd name="connsiteY1" fmla="*/ 209550 h 296028"/>
                <a:gd name="connsiteX2" fmla="*/ 35962 w 137960"/>
                <a:gd name="connsiteY2" fmla="*/ 171450 h 296028"/>
                <a:gd name="connsiteX3" fmla="*/ 77237 w 137960"/>
                <a:gd name="connsiteY3" fmla="*/ 209550 h 296028"/>
                <a:gd name="connsiteX4" fmla="*/ 137562 w 137960"/>
                <a:gd name="connsiteY4" fmla="*/ 295275 h 296028"/>
                <a:gd name="connsiteX5" fmla="*/ 102637 w 137960"/>
                <a:gd name="connsiteY5" fmla="*/ 155575 h 296028"/>
                <a:gd name="connsiteX6" fmla="*/ 86762 w 137960"/>
                <a:gd name="connsiteY6" fmla="*/ 101600 h 29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60" h="296028">
                  <a:moveTo>
                    <a:pt x="77237" y="0"/>
                  </a:moveTo>
                  <a:cubicBezTo>
                    <a:pt x="42576" y="90487"/>
                    <a:pt x="7916" y="180975"/>
                    <a:pt x="1037" y="209550"/>
                  </a:cubicBezTo>
                  <a:cubicBezTo>
                    <a:pt x="-5842" y="238125"/>
                    <a:pt x="23262" y="171450"/>
                    <a:pt x="35962" y="171450"/>
                  </a:cubicBezTo>
                  <a:cubicBezTo>
                    <a:pt x="48662" y="171450"/>
                    <a:pt x="60304" y="188913"/>
                    <a:pt x="77237" y="209550"/>
                  </a:cubicBezTo>
                  <a:cubicBezTo>
                    <a:pt x="94170" y="230188"/>
                    <a:pt x="133329" y="304271"/>
                    <a:pt x="137562" y="295275"/>
                  </a:cubicBezTo>
                  <a:cubicBezTo>
                    <a:pt x="141795" y="286279"/>
                    <a:pt x="111104" y="187854"/>
                    <a:pt x="102637" y="155575"/>
                  </a:cubicBezTo>
                  <a:cubicBezTo>
                    <a:pt x="94170" y="123296"/>
                    <a:pt x="90466" y="112448"/>
                    <a:pt x="86762" y="1016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9074B84-EF7D-8F83-1C0B-C2C89D0A02C7}"/>
                </a:ext>
              </a:extLst>
            </p:cNvPr>
            <p:cNvSpPr/>
            <p:nvPr/>
          </p:nvSpPr>
          <p:spPr>
            <a:xfrm>
              <a:off x="6695859" y="2838450"/>
              <a:ext cx="166922" cy="288995"/>
            </a:xfrm>
            <a:custGeom>
              <a:avLst/>
              <a:gdLst>
                <a:gd name="connsiteX0" fmla="*/ 25616 w 166922"/>
                <a:gd name="connsiteY0" fmla="*/ 0 h 288995"/>
                <a:gd name="connsiteX1" fmla="*/ 216 w 166922"/>
                <a:gd name="connsiteY1" fmla="*/ 193675 h 288995"/>
                <a:gd name="connsiteX2" fmla="*/ 38316 w 166922"/>
                <a:gd name="connsiteY2" fmla="*/ 130175 h 288995"/>
                <a:gd name="connsiteX3" fmla="*/ 82766 w 166922"/>
                <a:gd name="connsiteY3" fmla="*/ 88900 h 288995"/>
                <a:gd name="connsiteX4" fmla="*/ 104991 w 166922"/>
                <a:gd name="connsiteY4" fmla="*/ 152400 h 288995"/>
                <a:gd name="connsiteX5" fmla="*/ 92291 w 166922"/>
                <a:gd name="connsiteY5" fmla="*/ 222250 h 288995"/>
                <a:gd name="connsiteX6" fmla="*/ 111341 w 166922"/>
                <a:gd name="connsiteY6" fmla="*/ 288925 h 288995"/>
                <a:gd name="connsiteX7" fmla="*/ 162141 w 166922"/>
                <a:gd name="connsiteY7" fmla="*/ 209550 h 288995"/>
                <a:gd name="connsiteX8" fmla="*/ 155791 w 166922"/>
                <a:gd name="connsiteY8" fmla="*/ 44450 h 288995"/>
                <a:gd name="connsiteX9" fmla="*/ 82766 w 166922"/>
                <a:gd name="connsiteY9" fmla="*/ 38100 h 2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22" h="288995">
                  <a:moveTo>
                    <a:pt x="25616" y="0"/>
                  </a:moveTo>
                  <a:cubicBezTo>
                    <a:pt x="11857" y="85989"/>
                    <a:pt x="-1901" y="171979"/>
                    <a:pt x="216" y="193675"/>
                  </a:cubicBezTo>
                  <a:cubicBezTo>
                    <a:pt x="2333" y="215371"/>
                    <a:pt x="24558" y="147637"/>
                    <a:pt x="38316" y="130175"/>
                  </a:cubicBezTo>
                  <a:cubicBezTo>
                    <a:pt x="52074" y="112713"/>
                    <a:pt x="71654" y="85196"/>
                    <a:pt x="82766" y="88900"/>
                  </a:cubicBezTo>
                  <a:cubicBezTo>
                    <a:pt x="93878" y="92604"/>
                    <a:pt x="103404" y="130175"/>
                    <a:pt x="104991" y="152400"/>
                  </a:cubicBezTo>
                  <a:cubicBezTo>
                    <a:pt x="106578" y="174625"/>
                    <a:pt x="91233" y="199496"/>
                    <a:pt x="92291" y="222250"/>
                  </a:cubicBezTo>
                  <a:cubicBezTo>
                    <a:pt x="93349" y="245004"/>
                    <a:pt x="99699" y="291042"/>
                    <a:pt x="111341" y="288925"/>
                  </a:cubicBezTo>
                  <a:cubicBezTo>
                    <a:pt x="122983" y="286808"/>
                    <a:pt x="154733" y="250296"/>
                    <a:pt x="162141" y="209550"/>
                  </a:cubicBezTo>
                  <a:cubicBezTo>
                    <a:pt x="169549" y="168804"/>
                    <a:pt x="169020" y="73025"/>
                    <a:pt x="155791" y="44450"/>
                  </a:cubicBezTo>
                  <a:cubicBezTo>
                    <a:pt x="142562" y="15875"/>
                    <a:pt x="112664" y="26987"/>
                    <a:pt x="82766" y="381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8F683B28-A7F3-4DB6-1E06-290F0CA13C16}"/>
                </a:ext>
              </a:extLst>
            </p:cNvPr>
            <p:cNvSpPr/>
            <p:nvPr/>
          </p:nvSpPr>
          <p:spPr>
            <a:xfrm>
              <a:off x="6871608" y="2803525"/>
              <a:ext cx="157842" cy="245127"/>
            </a:xfrm>
            <a:custGeom>
              <a:avLst/>
              <a:gdLst>
                <a:gd name="connsiteX0" fmla="*/ 100692 w 157842"/>
                <a:gd name="connsiteY0" fmla="*/ 0 h 245127"/>
                <a:gd name="connsiteX1" fmla="*/ 2267 w 157842"/>
                <a:gd name="connsiteY1" fmla="*/ 187325 h 245127"/>
                <a:gd name="connsiteX2" fmla="*/ 34017 w 157842"/>
                <a:gd name="connsiteY2" fmla="*/ 152400 h 245127"/>
                <a:gd name="connsiteX3" fmla="*/ 62592 w 157842"/>
                <a:gd name="connsiteY3" fmla="*/ 212725 h 245127"/>
                <a:gd name="connsiteX4" fmla="*/ 81642 w 157842"/>
                <a:gd name="connsiteY4" fmla="*/ 152400 h 245127"/>
                <a:gd name="connsiteX5" fmla="*/ 107042 w 157842"/>
                <a:gd name="connsiteY5" fmla="*/ 241300 h 245127"/>
                <a:gd name="connsiteX6" fmla="*/ 157842 w 157842"/>
                <a:gd name="connsiteY6" fmla="*/ 219075 h 245127"/>
                <a:gd name="connsiteX7" fmla="*/ 107042 w 157842"/>
                <a:gd name="connsiteY7" fmla="*/ 130175 h 245127"/>
                <a:gd name="connsiteX8" fmla="*/ 151492 w 157842"/>
                <a:gd name="connsiteY8" fmla="*/ 3175 h 24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42" h="245127">
                  <a:moveTo>
                    <a:pt x="100692" y="0"/>
                  </a:moveTo>
                  <a:cubicBezTo>
                    <a:pt x="57035" y="80962"/>
                    <a:pt x="13379" y="161925"/>
                    <a:pt x="2267" y="187325"/>
                  </a:cubicBezTo>
                  <a:cubicBezTo>
                    <a:pt x="-8845" y="212725"/>
                    <a:pt x="23963" y="148167"/>
                    <a:pt x="34017" y="152400"/>
                  </a:cubicBezTo>
                  <a:cubicBezTo>
                    <a:pt x="44071" y="156633"/>
                    <a:pt x="54655" y="212725"/>
                    <a:pt x="62592" y="212725"/>
                  </a:cubicBezTo>
                  <a:cubicBezTo>
                    <a:pt x="70529" y="212725"/>
                    <a:pt x="74234" y="147638"/>
                    <a:pt x="81642" y="152400"/>
                  </a:cubicBezTo>
                  <a:cubicBezTo>
                    <a:pt x="89050" y="157163"/>
                    <a:pt x="94342" y="230188"/>
                    <a:pt x="107042" y="241300"/>
                  </a:cubicBezTo>
                  <a:cubicBezTo>
                    <a:pt x="119742" y="252412"/>
                    <a:pt x="157842" y="237596"/>
                    <a:pt x="157842" y="219075"/>
                  </a:cubicBezTo>
                  <a:cubicBezTo>
                    <a:pt x="157842" y="200554"/>
                    <a:pt x="108100" y="166158"/>
                    <a:pt x="107042" y="130175"/>
                  </a:cubicBezTo>
                  <a:cubicBezTo>
                    <a:pt x="105984" y="94192"/>
                    <a:pt x="128738" y="48683"/>
                    <a:pt x="151492" y="317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CAA8D305-5A31-CDAA-7A16-7899074F7E30}"/>
                </a:ext>
              </a:extLst>
            </p:cNvPr>
            <p:cNvSpPr/>
            <p:nvPr/>
          </p:nvSpPr>
          <p:spPr>
            <a:xfrm>
              <a:off x="7067878" y="2781300"/>
              <a:ext cx="131896" cy="274243"/>
            </a:xfrm>
            <a:custGeom>
              <a:avLst/>
              <a:gdLst>
                <a:gd name="connsiteX0" fmla="*/ 28247 w 131896"/>
                <a:gd name="connsiteY0" fmla="*/ 0 h 274243"/>
                <a:gd name="connsiteX1" fmla="*/ 72697 w 131896"/>
                <a:gd name="connsiteY1" fmla="*/ 79375 h 274243"/>
                <a:gd name="connsiteX2" fmla="*/ 37772 w 131896"/>
                <a:gd name="connsiteY2" fmla="*/ 222250 h 274243"/>
                <a:gd name="connsiteX3" fmla="*/ 2847 w 131896"/>
                <a:gd name="connsiteY3" fmla="*/ 273050 h 274243"/>
                <a:gd name="connsiteX4" fmla="*/ 117147 w 131896"/>
                <a:gd name="connsiteY4" fmla="*/ 244475 h 274243"/>
                <a:gd name="connsiteX5" fmla="*/ 126672 w 131896"/>
                <a:gd name="connsiteY5" fmla="*/ 101600 h 274243"/>
                <a:gd name="connsiteX6" fmla="*/ 82222 w 131896"/>
                <a:gd name="connsiteY6" fmla="*/ 28575 h 274243"/>
                <a:gd name="connsiteX7" fmla="*/ 85397 w 131896"/>
                <a:gd name="connsiteY7" fmla="*/ 31750 h 274243"/>
                <a:gd name="connsiteX8" fmla="*/ 44122 w 131896"/>
                <a:gd name="connsiteY8" fmla="*/ 47625 h 2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96" h="274243">
                  <a:moveTo>
                    <a:pt x="28247" y="0"/>
                  </a:moveTo>
                  <a:cubicBezTo>
                    <a:pt x="49678" y="21166"/>
                    <a:pt x="71110" y="42333"/>
                    <a:pt x="72697" y="79375"/>
                  </a:cubicBezTo>
                  <a:cubicBezTo>
                    <a:pt x="74285" y="116417"/>
                    <a:pt x="49414" y="189971"/>
                    <a:pt x="37772" y="222250"/>
                  </a:cubicBezTo>
                  <a:cubicBezTo>
                    <a:pt x="26130" y="254529"/>
                    <a:pt x="-10382" y="269346"/>
                    <a:pt x="2847" y="273050"/>
                  </a:cubicBezTo>
                  <a:cubicBezTo>
                    <a:pt x="16076" y="276754"/>
                    <a:pt x="96510" y="273050"/>
                    <a:pt x="117147" y="244475"/>
                  </a:cubicBezTo>
                  <a:cubicBezTo>
                    <a:pt x="137784" y="215900"/>
                    <a:pt x="132493" y="137583"/>
                    <a:pt x="126672" y="101600"/>
                  </a:cubicBezTo>
                  <a:cubicBezTo>
                    <a:pt x="120851" y="65617"/>
                    <a:pt x="82222" y="28575"/>
                    <a:pt x="82222" y="28575"/>
                  </a:cubicBezTo>
                  <a:cubicBezTo>
                    <a:pt x="75343" y="16933"/>
                    <a:pt x="91747" y="28575"/>
                    <a:pt x="85397" y="31750"/>
                  </a:cubicBezTo>
                  <a:cubicBezTo>
                    <a:pt x="79047" y="34925"/>
                    <a:pt x="61584" y="41275"/>
                    <a:pt x="44122" y="476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7AD2A8D3-4C6C-6734-6448-79B0151450BF}"/>
                </a:ext>
              </a:extLst>
            </p:cNvPr>
            <p:cNvSpPr/>
            <p:nvPr/>
          </p:nvSpPr>
          <p:spPr>
            <a:xfrm>
              <a:off x="7172325" y="2819400"/>
              <a:ext cx="108813" cy="107871"/>
            </a:xfrm>
            <a:custGeom>
              <a:avLst/>
              <a:gdLst>
                <a:gd name="connsiteX0" fmla="*/ 0 w 108813"/>
                <a:gd name="connsiteY0" fmla="*/ 0 h 107871"/>
                <a:gd name="connsiteX1" fmla="*/ 98425 w 108813"/>
                <a:gd name="connsiteY1" fmla="*/ 104775 h 107871"/>
                <a:gd name="connsiteX2" fmla="*/ 101600 w 108813"/>
                <a:gd name="connsiteY2" fmla="*/ 73025 h 107871"/>
                <a:gd name="connsiteX3" fmla="*/ 60325 w 108813"/>
                <a:gd name="connsiteY3" fmla="*/ 0 h 10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13" h="107871">
                  <a:moveTo>
                    <a:pt x="0" y="0"/>
                  </a:moveTo>
                  <a:lnTo>
                    <a:pt x="98425" y="104775"/>
                  </a:lnTo>
                  <a:cubicBezTo>
                    <a:pt x="115358" y="116946"/>
                    <a:pt x="107950" y="90487"/>
                    <a:pt x="101600" y="73025"/>
                  </a:cubicBezTo>
                  <a:cubicBezTo>
                    <a:pt x="95250" y="55563"/>
                    <a:pt x="77787" y="27781"/>
                    <a:pt x="60325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1CC08AA0-70E1-1E9D-0CC3-571B021FCE57}"/>
                </a:ext>
              </a:extLst>
            </p:cNvPr>
            <p:cNvSpPr/>
            <p:nvPr/>
          </p:nvSpPr>
          <p:spPr>
            <a:xfrm>
              <a:off x="7258050" y="2790825"/>
              <a:ext cx="27843" cy="104775"/>
            </a:xfrm>
            <a:custGeom>
              <a:avLst/>
              <a:gdLst>
                <a:gd name="connsiteX0" fmla="*/ 0 w 27843"/>
                <a:gd name="connsiteY0" fmla="*/ 0 h 104775"/>
                <a:gd name="connsiteX1" fmla="*/ 25400 w 27843"/>
                <a:gd name="connsiteY1" fmla="*/ 57150 h 104775"/>
                <a:gd name="connsiteX2" fmla="*/ 25400 w 2784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3" h="104775">
                  <a:moveTo>
                    <a:pt x="0" y="0"/>
                  </a:moveTo>
                  <a:cubicBezTo>
                    <a:pt x="10583" y="19844"/>
                    <a:pt x="21167" y="39688"/>
                    <a:pt x="25400" y="57150"/>
                  </a:cubicBezTo>
                  <a:cubicBezTo>
                    <a:pt x="29633" y="74612"/>
                    <a:pt x="27516" y="89693"/>
                    <a:pt x="25400" y="10477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D291555C-E810-B1EE-5925-BA03E6A99F1F}"/>
                </a:ext>
              </a:extLst>
            </p:cNvPr>
            <p:cNvSpPr/>
            <p:nvPr/>
          </p:nvSpPr>
          <p:spPr>
            <a:xfrm>
              <a:off x="7249111" y="2800350"/>
              <a:ext cx="114081" cy="257474"/>
            </a:xfrm>
            <a:custGeom>
              <a:avLst/>
              <a:gdLst>
                <a:gd name="connsiteX0" fmla="*/ 62914 w 114081"/>
                <a:gd name="connsiteY0" fmla="*/ 0 h 257474"/>
                <a:gd name="connsiteX1" fmla="*/ 113714 w 114081"/>
                <a:gd name="connsiteY1" fmla="*/ 63500 h 257474"/>
                <a:gd name="connsiteX2" fmla="*/ 81964 w 114081"/>
                <a:gd name="connsiteY2" fmla="*/ 180975 h 257474"/>
                <a:gd name="connsiteX3" fmla="*/ 12114 w 114081"/>
                <a:gd name="connsiteY3" fmla="*/ 257175 h 257474"/>
                <a:gd name="connsiteX4" fmla="*/ 2589 w 114081"/>
                <a:gd name="connsiteY4" fmla="*/ 206375 h 257474"/>
                <a:gd name="connsiteX5" fmla="*/ 40689 w 114081"/>
                <a:gd name="connsiteY5" fmla="*/ 177800 h 257474"/>
                <a:gd name="connsiteX6" fmla="*/ 69264 w 114081"/>
                <a:gd name="connsiteY6" fmla="*/ 85725 h 2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81" h="257474">
                  <a:moveTo>
                    <a:pt x="62914" y="0"/>
                  </a:moveTo>
                  <a:cubicBezTo>
                    <a:pt x="86726" y="16668"/>
                    <a:pt x="110539" y="33337"/>
                    <a:pt x="113714" y="63500"/>
                  </a:cubicBezTo>
                  <a:cubicBezTo>
                    <a:pt x="116889" y="93663"/>
                    <a:pt x="98897" y="148696"/>
                    <a:pt x="81964" y="180975"/>
                  </a:cubicBezTo>
                  <a:cubicBezTo>
                    <a:pt x="65031" y="213254"/>
                    <a:pt x="25343" y="252942"/>
                    <a:pt x="12114" y="257175"/>
                  </a:cubicBezTo>
                  <a:cubicBezTo>
                    <a:pt x="-1115" y="261408"/>
                    <a:pt x="-2173" y="219604"/>
                    <a:pt x="2589" y="206375"/>
                  </a:cubicBezTo>
                  <a:cubicBezTo>
                    <a:pt x="7351" y="193146"/>
                    <a:pt x="29577" y="197908"/>
                    <a:pt x="40689" y="177800"/>
                  </a:cubicBezTo>
                  <a:cubicBezTo>
                    <a:pt x="51801" y="157692"/>
                    <a:pt x="60532" y="121708"/>
                    <a:pt x="69264" y="857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CC2BC544-6614-6488-F232-701E17A808D8}"/>
                </a:ext>
              </a:extLst>
            </p:cNvPr>
            <p:cNvSpPr/>
            <p:nvPr/>
          </p:nvSpPr>
          <p:spPr>
            <a:xfrm>
              <a:off x="7393836" y="2714625"/>
              <a:ext cx="153818" cy="280873"/>
            </a:xfrm>
            <a:custGeom>
              <a:avLst/>
              <a:gdLst>
                <a:gd name="connsiteX0" fmla="*/ 739 w 153818"/>
                <a:gd name="connsiteY0" fmla="*/ 0 h 280873"/>
                <a:gd name="connsiteX1" fmla="*/ 7089 w 153818"/>
                <a:gd name="connsiteY1" fmla="*/ 88900 h 280873"/>
                <a:gd name="connsiteX2" fmla="*/ 3914 w 153818"/>
                <a:gd name="connsiteY2" fmla="*/ 200025 h 280873"/>
                <a:gd name="connsiteX3" fmla="*/ 70589 w 153818"/>
                <a:gd name="connsiteY3" fmla="*/ 101600 h 280873"/>
                <a:gd name="connsiteX4" fmla="*/ 99164 w 153818"/>
                <a:gd name="connsiteY4" fmla="*/ 155575 h 280873"/>
                <a:gd name="connsiteX5" fmla="*/ 92814 w 153818"/>
                <a:gd name="connsiteY5" fmla="*/ 234950 h 280873"/>
                <a:gd name="connsiteX6" fmla="*/ 42014 w 153818"/>
                <a:gd name="connsiteY6" fmla="*/ 254000 h 280873"/>
                <a:gd name="connsiteX7" fmla="*/ 118214 w 153818"/>
                <a:gd name="connsiteY7" fmla="*/ 276225 h 280873"/>
                <a:gd name="connsiteX8" fmla="*/ 153139 w 153818"/>
                <a:gd name="connsiteY8" fmla="*/ 155575 h 280873"/>
                <a:gd name="connsiteX9" fmla="*/ 89639 w 153818"/>
                <a:gd name="connsiteY9" fmla="*/ 60325 h 280873"/>
                <a:gd name="connsiteX10" fmla="*/ 26139 w 153818"/>
                <a:gd name="connsiteY10" fmla="*/ 60325 h 2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18" h="280873">
                  <a:moveTo>
                    <a:pt x="739" y="0"/>
                  </a:moveTo>
                  <a:cubicBezTo>
                    <a:pt x="3649" y="27781"/>
                    <a:pt x="6560" y="55563"/>
                    <a:pt x="7089" y="88900"/>
                  </a:cubicBezTo>
                  <a:cubicBezTo>
                    <a:pt x="7618" y="122237"/>
                    <a:pt x="-6669" y="197908"/>
                    <a:pt x="3914" y="200025"/>
                  </a:cubicBezTo>
                  <a:cubicBezTo>
                    <a:pt x="14497" y="202142"/>
                    <a:pt x="54714" y="109008"/>
                    <a:pt x="70589" y="101600"/>
                  </a:cubicBezTo>
                  <a:cubicBezTo>
                    <a:pt x="86464" y="94192"/>
                    <a:pt x="95460" y="133350"/>
                    <a:pt x="99164" y="155575"/>
                  </a:cubicBezTo>
                  <a:cubicBezTo>
                    <a:pt x="102868" y="177800"/>
                    <a:pt x="102339" y="218546"/>
                    <a:pt x="92814" y="234950"/>
                  </a:cubicBezTo>
                  <a:cubicBezTo>
                    <a:pt x="83289" y="251354"/>
                    <a:pt x="37781" y="247121"/>
                    <a:pt x="42014" y="254000"/>
                  </a:cubicBezTo>
                  <a:cubicBezTo>
                    <a:pt x="46247" y="260879"/>
                    <a:pt x="99693" y="292629"/>
                    <a:pt x="118214" y="276225"/>
                  </a:cubicBezTo>
                  <a:cubicBezTo>
                    <a:pt x="136735" y="259821"/>
                    <a:pt x="157901" y="191558"/>
                    <a:pt x="153139" y="155575"/>
                  </a:cubicBezTo>
                  <a:cubicBezTo>
                    <a:pt x="148377" y="119592"/>
                    <a:pt x="110806" y="76200"/>
                    <a:pt x="89639" y="60325"/>
                  </a:cubicBezTo>
                  <a:cubicBezTo>
                    <a:pt x="68472" y="44450"/>
                    <a:pt x="47305" y="52387"/>
                    <a:pt x="26139" y="603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91DBF7AF-DD01-C728-2B71-B4871C4455DF}"/>
                </a:ext>
              </a:extLst>
            </p:cNvPr>
            <p:cNvSpPr/>
            <p:nvPr/>
          </p:nvSpPr>
          <p:spPr>
            <a:xfrm>
              <a:off x="7508875" y="2646181"/>
              <a:ext cx="223258" cy="335428"/>
            </a:xfrm>
            <a:custGeom>
              <a:avLst/>
              <a:gdLst>
                <a:gd name="connsiteX0" fmla="*/ 25400 w 223258"/>
                <a:gd name="connsiteY0" fmla="*/ 33519 h 335428"/>
                <a:gd name="connsiteX1" fmla="*/ 53975 w 223258"/>
                <a:gd name="connsiteY1" fmla="*/ 138294 h 335428"/>
                <a:gd name="connsiteX2" fmla="*/ 127000 w 223258"/>
                <a:gd name="connsiteY2" fmla="*/ 144644 h 335428"/>
                <a:gd name="connsiteX3" fmla="*/ 117475 w 223258"/>
                <a:gd name="connsiteY3" fmla="*/ 227194 h 335428"/>
                <a:gd name="connsiteX4" fmla="*/ 76200 w 223258"/>
                <a:gd name="connsiteY4" fmla="*/ 293869 h 335428"/>
                <a:gd name="connsiteX5" fmla="*/ 114300 w 223258"/>
                <a:gd name="connsiteY5" fmla="*/ 322444 h 335428"/>
                <a:gd name="connsiteX6" fmla="*/ 133350 w 223258"/>
                <a:gd name="connsiteY6" fmla="*/ 281169 h 335428"/>
                <a:gd name="connsiteX7" fmla="*/ 222250 w 223258"/>
                <a:gd name="connsiteY7" fmla="*/ 335144 h 335428"/>
                <a:gd name="connsiteX8" fmla="*/ 180975 w 223258"/>
                <a:gd name="connsiteY8" fmla="*/ 252594 h 335428"/>
                <a:gd name="connsiteX9" fmla="*/ 174625 w 223258"/>
                <a:gd name="connsiteY9" fmla="*/ 192269 h 335428"/>
                <a:gd name="connsiteX10" fmla="*/ 155575 w 223258"/>
                <a:gd name="connsiteY10" fmla="*/ 1769 h 335428"/>
                <a:gd name="connsiteX11" fmla="*/ 215900 w 223258"/>
                <a:gd name="connsiteY11" fmla="*/ 97019 h 335428"/>
                <a:gd name="connsiteX12" fmla="*/ 92075 w 223258"/>
                <a:gd name="connsiteY12" fmla="*/ 93844 h 335428"/>
                <a:gd name="connsiteX13" fmla="*/ 0 w 223258"/>
                <a:gd name="connsiteY13" fmla="*/ 93844 h 335428"/>
                <a:gd name="connsiteX14" fmla="*/ 0 w 223258"/>
                <a:gd name="connsiteY14" fmla="*/ 93844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258" h="335428">
                  <a:moveTo>
                    <a:pt x="25400" y="33519"/>
                  </a:moveTo>
                  <a:cubicBezTo>
                    <a:pt x="31221" y="76646"/>
                    <a:pt x="37042" y="119773"/>
                    <a:pt x="53975" y="138294"/>
                  </a:cubicBezTo>
                  <a:cubicBezTo>
                    <a:pt x="70908" y="156815"/>
                    <a:pt x="116417" y="129827"/>
                    <a:pt x="127000" y="144644"/>
                  </a:cubicBezTo>
                  <a:cubicBezTo>
                    <a:pt x="137583" y="159461"/>
                    <a:pt x="125942" y="202323"/>
                    <a:pt x="117475" y="227194"/>
                  </a:cubicBezTo>
                  <a:cubicBezTo>
                    <a:pt x="109008" y="252065"/>
                    <a:pt x="76729" y="277994"/>
                    <a:pt x="76200" y="293869"/>
                  </a:cubicBezTo>
                  <a:cubicBezTo>
                    <a:pt x="75671" y="309744"/>
                    <a:pt x="104775" y="324561"/>
                    <a:pt x="114300" y="322444"/>
                  </a:cubicBezTo>
                  <a:cubicBezTo>
                    <a:pt x="123825" y="320327"/>
                    <a:pt x="115358" y="279052"/>
                    <a:pt x="133350" y="281169"/>
                  </a:cubicBezTo>
                  <a:cubicBezTo>
                    <a:pt x="151342" y="283286"/>
                    <a:pt x="214313" y="339907"/>
                    <a:pt x="222250" y="335144"/>
                  </a:cubicBezTo>
                  <a:cubicBezTo>
                    <a:pt x="230188" y="330382"/>
                    <a:pt x="188913" y="276407"/>
                    <a:pt x="180975" y="252594"/>
                  </a:cubicBezTo>
                  <a:cubicBezTo>
                    <a:pt x="173038" y="228782"/>
                    <a:pt x="178858" y="234073"/>
                    <a:pt x="174625" y="192269"/>
                  </a:cubicBezTo>
                  <a:cubicBezTo>
                    <a:pt x="170392" y="150465"/>
                    <a:pt x="148696" y="17644"/>
                    <a:pt x="155575" y="1769"/>
                  </a:cubicBezTo>
                  <a:cubicBezTo>
                    <a:pt x="162454" y="-14106"/>
                    <a:pt x="226483" y="81673"/>
                    <a:pt x="215900" y="97019"/>
                  </a:cubicBezTo>
                  <a:cubicBezTo>
                    <a:pt x="205317" y="112365"/>
                    <a:pt x="128058" y="94373"/>
                    <a:pt x="92075" y="93844"/>
                  </a:cubicBezTo>
                  <a:cubicBezTo>
                    <a:pt x="56092" y="93315"/>
                    <a:pt x="0" y="93844"/>
                    <a:pt x="0" y="93844"/>
                  </a:cubicBezTo>
                  <a:lnTo>
                    <a:pt x="0" y="93844"/>
                  </a:ln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15DD7591-551E-5FD6-E409-B0FD626EED47}"/>
                </a:ext>
              </a:extLst>
            </p:cNvPr>
            <p:cNvSpPr/>
            <p:nvPr/>
          </p:nvSpPr>
          <p:spPr>
            <a:xfrm>
              <a:off x="6548718" y="3040003"/>
              <a:ext cx="1658253" cy="725173"/>
            </a:xfrm>
            <a:custGeom>
              <a:avLst/>
              <a:gdLst>
                <a:gd name="connsiteX0" fmla="*/ 0 w 1658253"/>
                <a:gd name="connsiteY0" fmla="*/ 725173 h 725173"/>
                <a:gd name="connsiteX1" fmla="*/ 1586753 w 1658253"/>
                <a:gd name="connsiteY1" fmla="*/ 25926 h 725173"/>
                <a:gd name="connsiteX2" fmla="*/ 1371600 w 1658253"/>
                <a:gd name="connsiteY2" fmla="*/ 173844 h 725173"/>
                <a:gd name="connsiteX3" fmla="*/ 1250576 w 1658253"/>
                <a:gd name="connsiteY3" fmla="*/ 402444 h 7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253" h="725173">
                  <a:moveTo>
                    <a:pt x="0" y="725173"/>
                  </a:moveTo>
                  <a:lnTo>
                    <a:pt x="1586753" y="25926"/>
                  </a:lnTo>
                  <a:cubicBezTo>
                    <a:pt x="1815353" y="-65962"/>
                    <a:pt x="1427629" y="111091"/>
                    <a:pt x="1371600" y="173844"/>
                  </a:cubicBezTo>
                  <a:cubicBezTo>
                    <a:pt x="1315571" y="236597"/>
                    <a:pt x="1283073" y="319520"/>
                    <a:pt x="1250576" y="402444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05EA6A9C-9BF4-F4E6-174D-D53D615A1B9F}"/>
                </a:ext>
              </a:extLst>
            </p:cNvPr>
            <p:cNvSpPr/>
            <p:nvPr/>
          </p:nvSpPr>
          <p:spPr>
            <a:xfrm>
              <a:off x="7747041" y="4047565"/>
              <a:ext cx="1154912" cy="914400"/>
            </a:xfrm>
            <a:custGeom>
              <a:avLst/>
              <a:gdLst>
                <a:gd name="connsiteX0" fmla="*/ 1128018 w 1154912"/>
                <a:gd name="connsiteY0" fmla="*/ 0 h 914400"/>
                <a:gd name="connsiteX1" fmla="*/ 11912 w 1154912"/>
                <a:gd name="connsiteY1" fmla="*/ 336176 h 914400"/>
                <a:gd name="connsiteX2" fmla="*/ 522900 w 1154912"/>
                <a:gd name="connsiteY2" fmla="*/ 336176 h 914400"/>
                <a:gd name="connsiteX3" fmla="*/ 253959 w 1154912"/>
                <a:gd name="connsiteY3" fmla="*/ 188259 h 914400"/>
                <a:gd name="connsiteX4" fmla="*/ 872524 w 1154912"/>
                <a:gd name="connsiteY4" fmla="*/ 739588 h 914400"/>
                <a:gd name="connsiteX5" fmla="*/ 1154912 w 1154912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12" h="914400">
                  <a:moveTo>
                    <a:pt x="1128018" y="0"/>
                  </a:moveTo>
                  <a:cubicBezTo>
                    <a:pt x="620391" y="140073"/>
                    <a:pt x="112765" y="280147"/>
                    <a:pt x="11912" y="336176"/>
                  </a:cubicBezTo>
                  <a:cubicBezTo>
                    <a:pt x="-88941" y="392205"/>
                    <a:pt x="482559" y="360829"/>
                    <a:pt x="522900" y="336176"/>
                  </a:cubicBezTo>
                  <a:cubicBezTo>
                    <a:pt x="563241" y="311523"/>
                    <a:pt x="195688" y="121024"/>
                    <a:pt x="253959" y="188259"/>
                  </a:cubicBezTo>
                  <a:cubicBezTo>
                    <a:pt x="312230" y="255494"/>
                    <a:pt x="722365" y="618565"/>
                    <a:pt x="872524" y="739588"/>
                  </a:cubicBezTo>
                  <a:cubicBezTo>
                    <a:pt x="1022683" y="860612"/>
                    <a:pt x="1088797" y="887506"/>
                    <a:pt x="1154912" y="9144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D13C570D-B09D-578D-38B3-4ED932BD342E}"/>
                </a:ext>
              </a:extLst>
            </p:cNvPr>
            <p:cNvSpPr/>
            <p:nvPr/>
          </p:nvSpPr>
          <p:spPr>
            <a:xfrm>
              <a:off x="4708187" y="742304"/>
              <a:ext cx="298695" cy="223977"/>
            </a:xfrm>
            <a:custGeom>
              <a:avLst/>
              <a:gdLst>
                <a:gd name="connsiteX0" fmla="*/ 0 w 298695"/>
                <a:gd name="connsiteY0" fmla="*/ 185066 h 223977"/>
                <a:gd name="connsiteX1" fmla="*/ 129702 w 298695"/>
                <a:gd name="connsiteY1" fmla="*/ 81305 h 223977"/>
                <a:gd name="connsiteX2" fmla="*/ 123217 w 298695"/>
                <a:gd name="connsiteY2" fmla="*/ 3483 h 223977"/>
                <a:gd name="connsiteX3" fmla="*/ 265890 w 298695"/>
                <a:gd name="connsiteY3" fmla="*/ 198036 h 223977"/>
                <a:gd name="connsiteX4" fmla="*/ 291830 w 298695"/>
                <a:gd name="connsiteY4" fmla="*/ 94275 h 223977"/>
                <a:gd name="connsiteX5" fmla="*/ 168613 w 298695"/>
                <a:gd name="connsiteY5" fmla="*/ 223977 h 22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95" h="223977">
                  <a:moveTo>
                    <a:pt x="0" y="185066"/>
                  </a:moveTo>
                  <a:cubicBezTo>
                    <a:pt x="54583" y="148317"/>
                    <a:pt x="109166" y="111569"/>
                    <a:pt x="129702" y="81305"/>
                  </a:cubicBezTo>
                  <a:cubicBezTo>
                    <a:pt x="150238" y="51041"/>
                    <a:pt x="100519" y="-15972"/>
                    <a:pt x="123217" y="3483"/>
                  </a:cubicBezTo>
                  <a:cubicBezTo>
                    <a:pt x="145915" y="22938"/>
                    <a:pt x="237788" y="182904"/>
                    <a:pt x="265890" y="198036"/>
                  </a:cubicBezTo>
                  <a:cubicBezTo>
                    <a:pt x="293992" y="213168"/>
                    <a:pt x="308043" y="89951"/>
                    <a:pt x="291830" y="94275"/>
                  </a:cubicBezTo>
                  <a:cubicBezTo>
                    <a:pt x="275617" y="98598"/>
                    <a:pt x="222115" y="161287"/>
                    <a:pt x="168613" y="223977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E6A276F0-5232-0D45-6755-85ABB3150807}"/>
                </a:ext>
              </a:extLst>
            </p:cNvPr>
            <p:cNvSpPr/>
            <p:nvPr/>
          </p:nvSpPr>
          <p:spPr>
            <a:xfrm>
              <a:off x="5379203" y="460443"/>
              <a:ext cx="1285562" cy="454524"/>
            </a:xfrm>
            <a:custGeom>
              <a:avLst/>
              <a:gdLst>
                <a:gd name="connsiteX0" fmla="*/ 133137 w 1285562"/>
                <a:gd name="connsiteY0" fmla="*/ 0 h 454524"/>
                <a:gd name="connsiteX1" fmla="*/ 3435 w 1285562"/>
                <a:gd name="connsiteY1" fmla="*/ 369651 h 454524"/>
                <a:gd name="connsiteX2" fmla="*/ 256354 w 1285562"/>
                <a:gd name="connsiteY2" fmla="*/ 142672 h 454524"/>
                <a:gd name="connsiteX3" fmla="*/ 431452 w 1285562"/>
                <a:gd name="connsiteY3" fmla="*/ 175097 h 454524"/>
                <a:gd name="connsiteX4" fmla="*/ 437937 w 1285562"/>
                <a:gd name="connsiteY4" fmla="*/ 453957 h 454524"/>
                <a:gd name="connsiteX5" fmla="*/ 587095 w 1285562"/>
                <a:gd name="connsiteY5" fmla="*/ 246434 h 454524"/>
                <a:gd name="connsiteX6" fmla="*/ 457393 w 1285562"/>
                <a:gd name="connsiteY6" fmla="*/ 207523 h 454524"/>
                <a:gd name="connsiteX7" fmla="*/ 1261546 w 1285562"/>
                <a:gd name="connsiteY7" fmla="*/ 214008 h 454524"/>
                <a:gd name="connsiteX8" fmla="*/ 1079963 w 1285562"/>
                <a:gd name="connsiteY8" fmla="*/ 259404 h 454524"/>
                <a:gd name="connsiteX9" fmla="*/ 1138329 w 1285562"/>
                <a:gd name="connsiteY9" fmla="*/ 175097 h 454524"/>
                <a:gd name="connsiteX10" fmla="*/ 1047537 w 1285562"/>
                <a:gd name="connsiteY10" fmla="*/ 402076 h 4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562" h="454524">
                  <a:moveTo>
                    <a:pt x="133137" y="0"/>
                  </a:moveTo>
                  <a:cubicBezTo>
                    <a:pt x="58018" y="172936"/>
                    <a:pt x="-17101" y="345872"/>
                    <a:pt x="3435" y="369651"/>
                  </a:cubicBezTo>
                  <a:cubicBezTo>
                    <a:pt x="23971" y="393430"/>
                    <a:pt x="185018" y="175098"/>
                    <a:pt x="256354" y="142672"/>
                  </a:cubicBezTo>
                  <a:cubicBezTo>
                    <a:pt x="327690" y="110246"/>
                    <a:pt x="401188" y="123216"/>
                    <a:pt x="431452" y="175097"/>
                  </a:cubicBezTo>
                  <a:cubicBezTo>
                    <a:pt x="461716" y="226978"/>
                    <a:pt x="411997" y="442068"/>
                    <a:pt x="437937" y="453957"/>
                  </a:cubicBezTo>
                  <a:cubicBezTo>
                    <a:pt x="463878" y="465847"/>
                    <a:pt x="583852" y="287506"/>
                    <a:pt x="587095" y="246434"/>
                  </a:cubicBezTo>
                  <a:cubicBezTo>
                    <a:pt x="590338" y="205362"/>
                    <a:pt x="344985" y="212927"/>
                    <a:pt x="457393" y="207523"/>
                  </a:cubicBezTo>
                  <a:cubicBezTo>
                    <a:pt x="569801" y="202119"/>
                    <a:pt x="1157784" y="205361"/>
                    <a:pt x="1261546" y="214008"/>
                  </a:cubicBezTo>
                  <a:cubicBezTo>
                    <a:pt x="1365308" y="222655"/>
                    <a:pt x="1100499" y="265889"/>
                    <a:pt x="1079963" y="259404"/>
                  </a:cubicBezTo>
                  <a:cubicBezTo>
                    <a:pt x="1059427" y="252919"/>
                    <a:pt x="1143733" y="151318"/>
                    <a:pt x="1138329" y="175097"/>
                  </a:cubicBezTo>
                  <a:cubicBezTo>
                    <a:pt x="1132925" y="198876"/>
                    <a:pt x="1090231" y="300476"/>
                    <a:pt x="1047537" y="402076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C5EF1956-6D22-3D5A-A04F-49C87463892C}"/>
                </a:ext>
              </a:extLst>
            </p:cNvPr>
            <p:cNvSpPr/>
            <p:nvPr/>
          </p:nvSpPr>
          <p:spPr>
            <a:xfrm>
              <a:off x="5693923" y="718657"/>
              <a:ext cx="1960014" cy="591334"/>
            </a:xfrm>
            <a:custGeom>
              <a:avLst/>
              <a:gdLst>
                <a:gd name="connsiteX0" fmla="*/ 0 w 1960014"/>
                <a:gd name="connsiteY0" fmla="*/ 591334 h 591334"/>
                <a:gd name="connsiteX1" fmla="*/ 1900137 w 1960014"/>
                <a:gd name="connsiteY1" fmla="*/ 27130 h 591334"/>
                <a:gd name="connsiteX2" fmla="*/ 1485090 w 1960014"/>
                <a:gd name="connsiteY2" fmla="*/ 111437 h 591334"/>
                <a:gd name="connsiteX3" fmla="*/ 1498060 w 1960014"/>
                <a:gd name="connsiteY3" fmla="*/ 305990 h 591334"/>
                <a:gd name="connsiteX4" fmla="*/ 1647217 w 1960014"/>
                <a:gd name="connsiteY4" fmla="*/ 370841 h 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014" h="591334">
                  <a:moveTo>
                    <a:pt x="0" y="591334"/>
                  </a:moveTo>
                  <a:lnTo>
                    <a:pt x="1900137" y="27130"/>
                  </a:lnTo>
                  <a:cubicBezTo>
                    <a:pt x="2147652" y="-52853"/>
                    <a:pt x="1552103" y="64960"/>
                    <a:pt x="1485090" y="111437"/>
                  </a:cubicBezTo>
                  <a:cubicBezTo>
                    <a:pt x="1418077" y="157914"/>
                    <a:pt x="1471039" y="262756"/>
                    <a:pt x="1498060" y="305990"/>
                  </a:cubicBezTo>
                  <a:cubicBezTo>
                    <a:pt x="1525081" y="349224"/>
                    <a:pt x="1586149" y="360032"/>
                    <a:pt x="1647217" y="370841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D4C2275E-9496-F640-339D-E301BF1DC563}"/>
                </a:ext>
              </a:extLst>
            </p:cNvPr>
            <p:cNvSpPr/>
            <p:nvPr/>
          </p:nvSpPr>
          <p:spPr>
            <a:xfrm>
              <a:off x="5422900" y="1625600"/>
              <a:ext cx="5649751" cy="2895600"/>
            </a:xfrm>
            <a:custGeom>
              <a:avLst/>
              <a:gdLst>
                <a:gd name="connsiteX0" fmla="*/ 3695700 w 5649751"/>
                <a:gd name="connsiteY0" fmla="*/ 0 h 2895600"/>
                <a:gd name="connsiteX1" fmla="*/ 3733800 w 5649751"/>
                <a:gd name="connsiteY1" fmla="*/ 76200 h 2895600"/>
                <a:gd name="connsiteX2" fmla="*/ 4711700 w 5649751"/>
                <a:gd name="connsiteY2" fmla="*/ 2044700 h 2895600"/>
                <a:gd name="connsiteX3" fmla="*/ 4267200 w 5649751"/>
                <a:gd name="connsiteY3" fmla="*/ 1473200 h 2895600"/>
                <a:gd name="connsiteX4" fmla="*/ 3378200 w 5649751"/>
                <a:gd name="connsiteY4" fmla="*/ 1917700 h 2895600"/>
                <a:gd name="connsiteX5" fmla="*/ 2489200 w 5649751"/>
                <a:gd name="connsiteY5" fmla="*/ 2679700 h 2895600"/>
                <a:gd name="connsiteX6" fmla="*/ 4216400 w 5649751"/>
                <a:gd name="connsiteY6" fmla="*/ 1854200 h 2895600"/>
                <a:gd name="connsiteX7" fmla="*/ 5384800 w 5649751"/>
                <a:gd name="connsiteY7" fmla="*/ 1905000 h 2895600"/>
                <a:gd name="connsiteX8" fmla="*/ 5461000 w 5649751"/>
                <a:gd name="connsiteY8" fmla="*/ 1930400 h 2895600"/>
                <a:gd name="connsiteX9" fmla="*/ 3225800 w 5649751"/>
                <a:gd name="connsiteY9" fmla="*/ 2159000 h 2895600"/>
                <a:gd name="connsiteX10" fmla="*/ 0 w 5649751"/>
                <a:gd name="connsiteY10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9751" h="2895600">
                  <a:moveTo>
                    <a:pt x="3695700" y="0"/>
                  </a:moveTo>
                  <a:lnTo>
                    <a:pt x="3733800" y="76200"/>
                  </a:lnTo>
                  <a:cubicBezTo>
                    <a:pt x="3903133" y="416983"/>
                    <a:pt x="4622800" y="1811867"/>
                    <a:pt x="4711700" y="2044700"/>
                  </a:cubicBezTo>
                  <a:cubicBezTo>
                    <a:pt x="4800600" y="2277533"/>
                    <a:pt x="4489450" y="1494367"/>
                    <a:pt x="4267200" y="1473200"/>
                  </a:cubicBezTo>
                  <a:cubicBezTo>
                    <a:pt x="4044950" y="1452033"/>
                    <a:pt x="3674533" y="1716617"/>
                    <a:pt x="3378200" y="1917700"/>
                  </a:cubicBezTo>
                  <a:cubicBezTo>
                    <a:pt x="3081867" y="2118783"/>
                    <a:pt x="2349500" y="2690283"/>
                    <a:pt x="2489200" y="2679700"/>
                  </a:cubicBezTo>
                  <a:cubicBezTo>
                    <a:pt x="2628900" y="2669117"/>
                    <a:pt x="3733800" y="1983317"/>
                    <a:pt x="4216400" y="1854200"/>
                  </a:cubicBezTo>
                  <a:cubicBezTo>
                    <a:pt x="4699000" y="1725083"/>
                    <a:pt x="5177367" y="1892300"/>
                    <a:pt x="5384800" y="1905000"/>
                  </a:cubicBezTo>
                  <a:cubicBezTo>
                    <a:pt x="5592233" y="1917700"/>
                    <a:pt x="5820833" y="1888067"/>
                    <a:pt x="5461000" y="1930400"/>
                  </a:cubicBezTo>
                  <a:cubicBezTo>
                    <a:pt x="5101167" y="1972733"/>
                    <a:pt x="4135967" y="1998133"/>
                    <a:pt x="3225800" y="2159000"/>
                  </a:cubicBezTo>
                  <a:cubicBezTo>
                    <a:pt x="2315633" y="2319867"/>
                    <a:pt x="1157816" y="2607733"/>
                    <a:pt x="0" y="289560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DDCE1D2A-5A98-CC0A-8375-27379B5840B6}"/>
                </a:ext>
              </a:extLst>
            </p:cNvPr>
            <p:cNvSpPr/>
            <p:nvPr/>
          </p:nvSpPr>
          <p:spPr>
            <a:xfrm>
              <a:off x="5641878" y="1565275"/>
              <a:ext cx="962122" cy="1076853"/>
            </a:xfrm>
            <a:custGeom>
              <a:avLst/>
              <a:gdLst>
                <a:gd name="connsiteX0" fmla="*/ 273147 w 962122"/>
                <a:gd name="connsiteY0" fmla="*/ 0 h 1076853"/>
                <a:gd name="connsiteX1" fmla="*/ 641447 w 962122"/>
                <a:gd name="connsiteY1" fmla="*/ 577850 h 1076853"/>
                <a:gd name="connsiteX2" fmla="*/ 555722 w 962122"/>
                <a:gd name="connsiteY2" fmla="*/ 438150 h 1076853"/>
                <a:gd name="connsiteX3" fmla="*/ 704947 w 962122"/>
                <a:gd name="connsiteY3" fmla="*/ 596900 h 1076853"/>
                <a:gd name="connsiteX4" fmla="*/ 676372 w 962122"/>
                <a:gd name="connsiteY4" fmla="*/ 523875 h 1076853"/>
                <a:gd name="connsiteX5" fmla="*/ 917672 w 962122"/>
                <a:gd name="connsiteY5" fmla="*/ 1076325 h 1076853"/>
                <a:gd name="connsiteX6" fmla="*/ 704947 w 962122"/>
                <a:gd name="connsiteY6" fmla="*/ 615950 h 1076853"/>
                <a:gd name="connsiteX7" fmla="*/ 533497 w 962122"/>
                <a:gd name="connsiteY7" fmla="*/ 158750 h 1076853"/>
                <a:gd name="connsiteX8" fmla="*/ 530322 w 962122"/>
                <a:gd name="connsiteY8" fmla="*/ 355600 h 1076853"/>
                <a:gd name="connsiteX9" fmla="*/ 400147 w 962122"/>
                <a:gd name="connsiteY9" fmla="*/ 133350 h 1076853"/>
                <a:gd name="connsiteX10" fmla="*/ 466822 w 962122"/>
                <a:gd name="connsiteY10" fmla="*/ 276225 h 1076853"/>
                <a:gd name="connsiteX11" fmla="*/ 244572 w 962122"/>
                <a:gd name="connsiteY11" fmla="*/ 346075 h 1076853"/>
                <a:gd name="connsiteX12" fmla="*/ 97 w 962122"/>
                <a:gd name="connsiteY12" fmla="*/ 508000 h 1076853"/>
                <a:gd name="connsiteX13" fmla="*/ 273147 w 962122"/>
                <a:gd name="connsiteY13" fmla="*/ 361950 h 1076853"/>
                <a:gd name="connsiteX14" fmla="*/ 581122 w 962122"/>
                <a:gd name="connsiteY14" fmla="*/ 200025 h 1076853"/>
                <a:gd name="connsiteX15" fmla="*/ 527147 w 962122"/>
                <a:gd name="connsiteY15" fmla="*/ 57150 h 1076853"/>
                <a:gd name="connsiteX16" fmla="*/ 673197 w 962122"/>
                <a:gd name="connsiteY16" fmla="*/ 139700 h 1076853"/>
                <a:gd name="connsiteX17" fmla="*/ 962122 w 962122"/>
                <a:gd name="connsiteY17" fmla="*/ 85725 h 107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2122" h="1076853">
                  <a:moveTo>
                    <a:pt x="273147" y="0"/>
                  </a:moveTo>
                  <a:lnTo>
                    <a:pt x="641447" y="577850"/>
                  </a:lnTo>
                  <a:cubicBezTo>
                    <a:pt x="688543" y="650875"/>
                    <a:pt x="545139" y="434975"/>
                    <a:pt x="555722" y="438150"/>
                  </a:cubicBezTo>
                  <a:cubicBezTo>
                    <a:pt x="566305" y="441325"/>
                    <a:pt x="684839" y="582613"/>
                    <a:pt x="704947" y="596900"/>
                  </a:cubicBezTo>
                  <a:cubicBezTo>
                    <a:pt x="725055" y="611187"/>
                    <a:pt x="640918" y="443971"/>
                    <a:pt x="676372" y="523875"/>
                  </a:cubicBezTo>
                  <a:cubicBezTo>
                    <a:pt x="711826" y="603779"/>
                    <a:pt x="912909" y="1060979"/>
                    <a:pt x="917672" y="1076325"/>
                  </a:cubicBezTo>
                  <a:cubicBezTo>
                    <a:pt x="922435" y="1091671"/>
                    <a:pt x="768976" y="768879"/>
                    <a:pt x="704947" y="615950"/>
                  </a:cubicBezTo>
                  <a:cubicBezTo>
                    <a:pt x="640918" y="463021"/>
                    <a:pt x="562601" y="202142"/>
                    <a:pt x="533497" y="158750"/>
                  </a:cubicBezTo>
                  <a:cubicBezTo>
                    <a:pt x="504393" y="115358"/>
                    <a:pt x="552547" y="359833"/>
                    <a:pt x="530322" y="355600"/>
                  </a:cubicBezTo>
                  <a:cubicBezTo>
                    <a:pt x="508097" y="351367"/>
                    <a:pt x="410730" y="146579"/>
                    <a:pt x="400147" y="133350"/>
                  </a:cubicBezTo>
                  <a:cubicBezTo>
                    <a:pt x="389564" y="120121"/>
                    <a:pt x="492751" y="240771"/>
                    <a:pt x="466822" y="276225"/>
                  </a:cubicBezTo>
                  <a:cubicBezTo>
                    <a:pt x="440893" y="311679"/>
                    <a:pt x="322360" y="307446"/>
                    <a:pt x="244572" y="346075"/>
                  </a:cubicBezTo>
                  <a:cubicBezTo>
                    <a:pt x="166784" y="384704"/>
                    <a:pt x="-4665" y="505354"/>
                    <a:pt x="97" y="508000"/>
                  </a:cubicBezTo>
                  <a:cubicBezTo>
                    <a:pt x="4859" y="510646"/>
                    <a:pt x="273147" y="361950"/>
                    <a:pt x="273147" y="361950"/>
                  </a:cubicBezTo>
                  <a:cubicBezTo>
                    <a:pt x="369985" y="310621"/>
                    <a:pt x="538789" y="250825"/>
                    <a:pt x="581122" y="200025"/>
                  </a:cubicBezTo>
                  <a:cubicBezTo>
                    <a:pt x="623455" y="149225"/>
                    <a:pt x="511801" y="67204"/>
                    <a:pt x="527147" y="57150"/>
                  </a:cubicBezTo>
                  <a:cubicBezTo>
                    <a:pt x="542493" y="47096"/>
                    <a:pt x="600701" y="134938"/>
                    <a:pt x="673197" y="139700"/>
                  </a:cubicBezTo>
                  <a:cubicBezTo>
                    <a:pt x="745693" y="144463"/>
                    <a:pt x="853907" y="115094"/>
                    <a:pt x="962122" y="857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D42E0768-9214-4AE9-F8E9-B3D8A9594062}"/>
                </a:ext>
              </a:extLst>
            </p:cNvPr>
            <p:cNvSpPr/>
            <p:nvPr/>
          </p:nvSpPr>
          <p:spPr>
            <a:xfrm>
              <a:off x="5908675" y="1825625"/>
              <a:ext cx="311178" cy="1112347"/>
            </a:xfrm>
            <a:custGeom>
              <a:avLst/>
              <a:gdLst>
                <a:gd name="connsiteX0" fmla="*/ 0 w 311178"/>
                <a:gd name="connsiteY0" fmla="*/ 95250 h 1112347"/>
                <a:gd name="connsiteX1" fmla="*/ 130175 w 311178"/>
                <a:gd name="connsiteY1" fmla="*/ 758825 h 1112347"/>
                <a:gd name="connsiteX2" fmla="*/ 117475 w 311178"/>
                <a:gd name="connsiteY2" fmla="*/ 638175 h 1112347"/>
                <a:gd name="connsiteX3" fmla="*/ 136525 w 311178"/>
                <a:gd name="connsiteY3" fmla="*/ 1108075 h 1112347"/>
                <a:gd name="connsiteX4" fmla="*/ 222250 w 311178"/>
                <a:gd name="connsiteY4" fmla="*/ 854075 h 1112347"/>
                <a:gd name="connsiteX5" fmla="*/ 231775 w 311178"/>
                <a:gd name="connsiteY5" fmla="*/ 571500 h 1112347"/>
                <a:gd name="connsiteX6" fmla="*/ 311150 w 311178"/>
                <a:gd name="connsiteY6" fmla="*/ 806450 h 1112347"/>
                <a:gd name="connsiteX7" fmla="*/ 222250 w 311178"/>
                <a:gd name="connsiteY7" fmla="*/ 114300 h 1112347"/>
                <a:gd name="connsiteX8" fmla="*/ 215900 w 311178"/>
                <a:gd name="connsiteY8" fmla="*/ 317500 h 1112347"/>
                <a:gd name="connsiteX9" fmla="*/ 69850 w 311178"/>
                <a:gd name="connsiteY9" fmla="*/ 0 h 11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1112347">
                  <a:moveTo>
                    <a:pt x="0" y="95250"/>
                  </a:moveTo>
                  <a:cubicBezTo>
                    <a:pt x="55298" y="381794"/>
                    <a:pt x="110596" y="668338"/>
                    <a:pt x="130175" y="758825"/>
                  </a:cubicBezTo>
                  <a:cubicBezTo>
                    <a:pt x="149754" y="849312"/>
                    <a:pt x="116417" y="579967"/>
                    <a:pt x="117475" y="638175"/>
                  </a:cubicBezTo>
                  <a:cubicBezTo>
                    <a:pt x="118533" y="696383"/>
                    <a:pt x="119063" y="1072092"/>
                    <a:pt x="136525" y="1108075"/>
                  </a:cubicBezTo>
                  <a:cubicBezTo>
                    <a:pt x="153987" y="1144058"/>
                    <a:pt x="206375" y="943504"/>
                    <a:pt x="222250" y="854075"/>
                  </a:cubicBezTo>
                  <a:cubicBezTo>
                    <a:pt x="238125" y="764646"/>
                    <a:pt x="216958" y="579438"/>
                    <a:pt x="231775" y="571500"/>
                  </a:cubicBezTo>
                  <a:cubicBezTo>
                    <a:pt x="246592" y="563563"/>
                    <a:pt x="312737" y="882650"/>
                    <a:pt x="311150" y="806450"/>
                  </a:cubicBezTo>
                  <a:cubicBezTo>
                    <a:pt x="309563" y="730250"/>
                    <a:pt x="238125" y="195792"/>
                    <a:pt x="222250" y="114300"/>
                  </a:cubicBezTo>
                  <a:cubicBezTo>
                    <a:pt x="206375" y="32808"/>
                    <a:pt x="241300" y="336550"/>
                    <a:pt x="215900" y="317500"/>
                  </a:cubicBezTo>
                  <a:cubicBezTo>
                    <a:pt x="190500" y="298450"/>
                    <a:pt x="130175" y="149225"/>
                    <a:pt x="69850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A57E8C9-4605-1CC7-595E-BD3FA0A64934}"/>
                </a:ext>
              </a:extLst>
            </p:cNvPr>
            <p:cNvSpPr/>
            <p:nvPr/>
          </p:nvSpPr>
          <p:spPr>
            <a:xfrm>
              <a:off x="5044979" y="1067598"/>
              <a:ext cx="210247" cy="517579"/>
            </a:xfrm>
            <a:custGeom>
              <a:avLst/>
              <a:gdLst>
                <a:gd name="connsiteX0" fmla="*/ 106301 w 210247"/>
                <a:gd name="connsiteY0" fmla="*/ 0 h 517579"/>
                <a:gd name="connsiteX1" fmla="*/ 202049 w 210247"/>
                <a:gd name="connsiteY1" fmla="*/ 507468 h 517579"/>
                <a:gd name="connsiteX2" fmla="*/ 182900 w 210247"/>
                <a:gd name="connsiteY2" fmla="*/ 349483 h 517579"/>
                <a:gd name="connsiteX3" fmla="*/ 5764 w 210247"/>
                <a:gd name="connsiteY3" fmla="*/ 483531 h 517579"/>
                <a:gd name="connsiteX4" fmla="*/ 44064 w 210247"/>
                <a:gd name="connsiteY4" fmla="*/ 349483 h 517579"/>
                <a:gd name="connsiteX5" fmla="*/ 53639 w 210247"/>
                <a:gd name="connsiteY5" fmla="*/ 172348 h 5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7" h="517579">
                  <a:moveTo>
                    <a:pt x="106301" y="0"/>
                  </a:moveTo>
                  <a:cubicBezTo>
                    <a:pt x="147792" y="224610"/>
                    <a:pt x="189283" y="449221"/>
                    <a:pt x="202049" y="507468"/>
                  </a:cubicBezTo>
                  <a:cubicBezTo>
                    <a:pt x="214815" y="565715"/>
                    <a:pt x="215614" y="353473"/>
                    <a:pt x="182900" y="349483"/>
                  </a:cubicBezTo>
                  <a:cubicBezTo>
                    <a:pt x="150186" y="345493"/>
                    <a:pt x="28903" y="483531"/>
                    <a:pt x="5764" y="483531"/>
                  </a:cubicBezTo>
                  <a:cubicBezTo>
                    <a:pt x="-17375" y="483531"/>
                    <a:pt x="36085" y="401347"/>
                    <a:pt x="44064" y="349483"/>
                  </a:cubicBezTo>
                  <a:cubicBezTo>
                    <a:pt x="52043" y="297619"/>
                    <a:pt x="52841" y="234983"/>
                    <a:pt x="53639" y="17234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9EFF657F-2066-63C6-35E1-771677E8B67E}"/>
                </a:ext>
              </a:extLst>
            </p:cNvPr>
            <p:cNvSpPr/>
            <p:nvPr/>
          </p:nvSpPr>
          <p:spPr>
            <a:xfrm>
              <a:off x="4835309" y="1450593"/>
              <a:ext cx="746840" cy="435659"/>
            </a:xfrm>
            <a:custGeom>
              <a:avLst/>
              <a:gdLst>
                <a:gd name="connsiteX0" fmla="*/ 560130 w 746840"/>
                <a:gd name="connsiteY0" fmla="*/ 0 h 435659"/>
                <a:gd name="connsiteX1" fmla="*/ 660666 w 746840"/>
                <a:gd name="connsiteY1" fmla="*/ 162772 h 435659"/>
                <a:gd name="connsiteX2" fmla="*/ 277671 w 746840"/>
                <a:gd name="connsiteY2" fmla="*/ 301608 h 435659"/>
                <a:gd name="connsiteX3" fmla="*/ 502681 w 746840"/>
                <a:gd name="connsiteY3" fmla="*/ 277671 h 435659"/>
                <a:gd name="connsiteX4" fmla="*/ 0 w 746840"/>
                <a:gd name="connsiteY4" fmla="*/ 435656 h 435659"/>
                <a:gd name="connsiteX5" fmla="*/ 502681 w 746840"/>
                <a:gd name="connsiteY5" fmla="*/ 282458 h 435659"/>
                <a:gd name="connsiteX6" fmla="*/ 651091 w 746840"/>
                <a:gd name="connsiteY6" fmla="*/ 253734 h 435659"/>
                <a:gd name="connsiteX7" fmla="*/ 746840 w 746840"/>
                <a:gd name="connsiteY7" fmla="*/ 330333 h 4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40" h="435659">
                  <a:moveTo>
                    <a:pt x="560130" y="0"/>
                  </a:moveTo>
                  <a:cubicBezTo>
                    <a:pt x="633936" y="56252"/>
                    <a:pt x="707742" y="112504"/>
                    <a:pt x="660666" y="162772"/>
                  </a:cubicBezTo>
                  <a:cubicBezTo>
                    <a:pt x="613590" y="213040"/>
                    <a:pt x="304002" y="282458"/>
                    <a:pt x="277671" y="301608"/>
                  </a:cubicBezTo>
                  <a:cubicBezTo>
                    <a:pt x="251340" y="320758"/>
                    <a:pt x="548959" y="255330"/>
                    <a:pt x="502681" y="277671"/>
                  </a:cubicBezTo>
                  <a:cubicBezTo>
                    <a:pt x="456403" y="300012"/>
                    <a:pt x="0" y="434858"/>
                    <a:pt x="0" y="435656"/>
                  </a:cubicBezTo>
                  <a:cubicBezTo>
                    <a:pt x="0" y="436454"/>
                    <a:pt x="394166" y="312778"/>
                    <a:pt x="502681" y="282458"/>
                  </a:cubicBezTo>
                  <a:cubicBezTo>
                    <a:pt x="611196" y="252138"/>
                    <a:pt x="610398" y="245755"/>
                    <a:pt x="651091" y="253734"/>
                  </a:cubicBezTo>
                  <a:cubicBezTo>
                    <a:pt x="691784" y="261713"/>
                    <a:pt x="719312" y="296023"/>
                    <a:pt x="746840" y="330333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6BEECDA8-5043-2E04-4C21-8DB3B19F5C8F}"/>
                </a:ext>
              </a:extLst>
            </p:cNvPr>
            <p:cNvSpPr/>
            <p:nvPr/>
          </p:nvSpPr>
          <p:spPr>
            <a:xfrm>
              <a:off x="6150083" y="1211221"/>
              <a:ext cx="1127816" cy="742276"/>
            </a:xfrm>
            <a:custGeom>
              <a:avLst/>
              <a:gdLst>
                <a:gd name="connsiteX0" fmla="*/ 992769 w 1127816"/>
                <a:gd name="connsiteY0" fmla="*/ 0 h 742276"/>
                <a:gd name="connsiteX1" fmla="*/ 1126818 w 1127816"/>
                <a:gd name="connsiteY1" fmla="*/ 143623 h 742276"/>
                <a:gd name="connsiteX2" fmla="*/ 930533 w 1127816"/>
                <a:gd name="connsiteY2" fmla="*/ 325545 h 742276"/>
                <a:gd name="connsiteX3" fmla="*/ 1112455 w 1127816"/>
                <a:gd name="connsiteY3" fmla="*/ 349483 h 742276"/>
                <a:gd name="connsiteX4" fmla="*/ 667224 w 1127816"/>
                <a:gd name="connsiteY4" fmla="*/ 473956 h 742276"/>
                <a:gd name="connsiteX5" fmla="*/ 1770 w 1127816"/>
                <a:gd name="connsiteY5" fmla="*/ 742052 h 742276"/>
                <a:gd name="connsiteX6" fmla="*/ 461364 w 1127816"/>
                <a:gd name="connsiteY6" fmla="*/ 521830 h 742276"/>
                <a:gd name="connsiteX7" fmla="*/ 111881 w 1127816"/>
                <a:gd name="connsiteY7" fmla="*/ 617579 h 7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16" h="742276">
                  <a:moveTo>
                    <a:pt x="992769" y="0"/>
                  </a:moveTo>
                  <a:cubicBezTo>
                    <a:pt x="1064980" y="44683"/>
                    <a:pt x="1137191" y="89366"/>
                    <a:pt x="1126818" y="143623"/>
                  </a:cubicBezTo>
                  <a:cubicBezTo>
                    <a:pt x="1116445" y="197880"/>
                    <a:pt x="932927" y="291235"/>
                    <a:pt x="930533" y="325545"/>
                  </a:cubicBezTo>
                  <a:cubicBezTo>
                    <a:pt x="928139" y="359855"/>
                    <a:pt x="1156340" y="324748"/>
                    <a:pt x="1112455" y="349483"/>
                  </a:cubicBezTo>
                  <a:cubicBezTo>
                    <a:pt x="1068570" y="374218"/>
                    <a:pt x="852338" y="408528"/>
                    <a:pt x="667224" y="473956"/>
                  </a:cubicBezTo>
                  <a:cubicBezTo>
                    <a:pt x="482110" y="539384"/>
                    <a:pt x="36080" y="734073"/>
                    <a:pt x="1770" y="742052"/>
                  </a:cubicBezTo>
                  <a:cubicBezTo>
                    <a:pt x="-32540" y="750031"/>
                    <a:pt x="443012" y="542575"/>
                    <a:pt x="461364" y="521830"/>
                  </a:cubicBezTo>
                  <a:cubicBezTo>
                    <a:pt x="479716" y="501085"/>
                    <a:pt x="295798" y="559332"/>
                    <a:pt x="111881" y="61757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A9BFB965-6BB4-5AA9-8EBF-5B09F05B4295}"/>
                </a:ext>
              </a:extLst>
            </p:cNvPr>
            <p:cNvSpPr/>
            <p:nvPr/>
          </p:nvSpPr>
          <p:spPr>
            <a:xfrm>
              <a:off x="5170859" y="3077979"/>
              <a:ext cx="2737998" cy="1352358"/>
            </a:xfrm>
            <a:custGeom>
              <a:avLst/>
              <a:gdLst>
                <a:gd name="connsiteX0" fmla="*/ 425011 w 2737998"/>
                <a:gd name="connsiteY0" fmla="*/ 547424 h 1352358"/>
                <a:gd name="connsiteX1" fmla="*/ 2736769 w 2737998"/>
                <a:gd name="connsiteY1" fmla="*/ 72 h 1352358"/>
                <a:gd name="connsiteX2" fmla="*/ 746983 w 2737998"/>
                <a:gd name="connsiteY2" fmla="*/ 508787 h 1352358"/>
                <a:gd name="connsiteX3" fmla="*/ 792059 w 2737998"/>
                <a:gd name="connsiteY3" fmla="*/ 534545 h 1352358"/>
                <a:gd name="connsiteX4" fmla="*/ 605316 w 2737998"/>
                <a:gd name="connsiteY4" fmla="*/ 19390 h 1352358"/>
                <a:gd name="connsiteX5" fmla="*/ 746983 w 2737998"/>
                <a:gd name="connsiteY5" fmla="*/ 1081897 h 1352358"/>
                <a:gd name="connsiteX6" fmla="*/ 669710 w 2737998"/>
                <a:gd name="connsiteY6" fmla="*/ 579621 h 1352358"/>
                <a:gd name="connsiteX7" fmla="*/ 347738 w 2737998"/>
                <a:gd name="connsiteY7" fmla="*/ 1326596 h 1352358"/>
                <a:gd name="connsiteX8" fmla="*/ 418572 w 2737998"/>
                <a:gd name="connsiteY8" fmla="*/ 1107655 h 1352358"/>
                <a:gd name="connsiteX9" fmla="*/ 9 w 2737998"/>
                <a:gd name="connsiteY9" fmla="*/ 405756 h 1352358"/>
                <a:gd name="connsiteX10" fmla="*/ 431451 w 2737998"/>
                <a:gd name="connsiteY10" fmla="*/ 946669 h 13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7998" h="1352358">
                  <a:moveTo>
                    <a:pt x="425011" y="547424"/>
                  </a:moveTo>
                  <a:lnTo>
                    <a:pt x="2736769" y="72"/>
                  </a:lnTo>
                  <a:cubicBezTo>
                    <a:pt x="2790431" y="-6367"/>
                    <a:pt x="1071101" y="419708"/>
                    <a:pt x="746983" y="508787"/>
                  </a:cubicBezTo>
                  <a:cubicBezTo>
                    <a:pt x="422865" y="597866"/>
                    <a:pt x="815670" y="616111"/>
                    <a:pt x="792059" y="534545"/>
                  </a:cubicBezTo>
                  <a:cubicBezTo>
                    <a:pt x="768448" y="452979"/>
                    <a:pt x="612829" y="-71835"/>
                    <a:pt x="605316" y="19390"/>
                  </a:cubicBezTo>
                  <a:cubicBezTo>
                    <a:pt x="597803" y="110615"/>
                    <a:pt x="736251" y="988525"/>
                    <a:pt x="746983" y="1081897"/>
                  </a:cubicBezTo>
                  <a:cubicBezTo>
                    <a:pt x="757715" y="1175269"/>
                    <a:pt x="736251" y="538838"/>
                    <a:pt x="669710" y="579621"/>
                  </a:cubicBezTo>
                  <a:cubicBezTo>
                    <a:pt x="603169" y="620404"/>
                    <a:pt x="389594" y="1238590"/>
                    <a:pt x="347738" y="1326596"/>
                  </a:cubicBezTo>
                  <a:cubicBezTo>
                    <a:pt x="305882" y="1414602"/>
                    <a:pt x="476527" y="1261128"/>
                    <a:pt x="418572" y="1107655"/>
                  </a:cubicBezTo>
                  <a:cubicBezTo>
                    <a:pt x="360617" y="954182"/>
                    <a:pt x="-2137" y="432587"/>
                    <a:pt x="9" y="405756"/>
                  </a:cubicBezTo>
                  <a:cubicBezTo>
                    <a:pt x="2155" y="378925"/>
                    <a:pt x="216803" y="662797"/>
                    <a:pt x="431451" y="946669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D014BBB2-9247-F08B-135E-8536F9590835}"/>
                </a:ext>
              </a:extLst>
            </p:cNvPr>
            <p:cNvSpPr/>
            <p:nvPr/>
          </p:nvSpPr>
          <p:spPr>
            <a:xfrm>
              <a:off x="5801932" y="3764590"/>
              <a:ext cx="2267638" cy="561905"/>
            </a:xfrm>
            <a:custGeom>
              <a:avLst/>
              <a:gdLst>
                <a:gd name="connsiteX0" fmla="*/ 0 w 2267638"/>
                <a:gd name="connsiteY0" fmla="*/ 440362 h 561905"/>
                <a:gd name="connsiteX1" fmla="*/ 2247364 w 2267638"/>
                <a:gd name="connsiteY1" fmla="*/ 2480 h 561905"/>
                <a:gd name="connsiteX2" fmla="*/ 1133341 w 2267638"/>
                <a:gd name="connsiteY2" fmla="*/ 260058 h 561905"/>
                <a:gd name="connsiteX3" fmla="*/ 1571223 w 2267638"/>
                <a:gd name="connsiteY3" fmla="*/ 214982 h 561905"/>
                <a:gd name="connsiteX4" fmla="*/ 315533 w 2267638"/>
                <a:gd name="connsiteY4" fmla="*/ 543393 h 561905"/>
                <a:gd name="connsiteX5" fmla="*/ 321972 w 2267638"/>
                <a:gd name="connsiteY5" fmla="*/ 491878 h 56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638" h="561905">
                  <a:moveTo>
                    <a:pt x="0" y="440362"/>
                  </a:moveTo>
                  <a:lnTo>
                    <a:pt x="2247364" y="2480"/>
                  </a:lnTo>
                  <a:cubicBezTo>
                    <a:pt x="2436254" y="-27571"/>
                    <a:pt x="1246031" y="224641"/>
                    <a:pt x="1133341" y="260058"/>
                  </a:cubicBezTo>
                  <a:cubicBezTo>
                    <a:pt x="1020651" y="295475"/>
                    <a:pt x="1707524" y="167759"/>
                    <a:pt x="1571223" y="214982"/>
                  </a:cubicBezTo>
                  <a:cubicBezTo>
                    <a:pt x="1434922" y="262205"/>
                    <a:pt x="523741" y="497244"/>
                    <a:pt x="315533" y="543393"/>
                  </a:cubicBezTo>
                  <a:cubicBezTo>
                    <a:pt x="107325" y="589542"/>
                    <a:pt x="214648" y="540710"/>
                    <a:pt x="321972" y="49187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FCDBD865-B968-9B0A-B714-784DCFD09F75}"/>
                </a:ext>
              </a:extLst>
            </p:cNvPr>
            <p:cNvSpPr/>
            <p:nvPr/>
          </p:nvSpPr>
          <p:spPr>
            <a:xfrm>
              <a:off x="1967214" y="1158875"/>
              <a:ext cx="277511" cy="282604"/>
            </a:xfrm>
            <a:custGeom>
              <a:avLst/>
              <a:gdLst>
                <a:gd name="connsiteX0" fmla="*/ 277511 w 277511"/>
                <a:gd name="connsiteY0" fmla="*/ 0 h 282604"/>
                <a:gd name="connsiteX1" fmla="*/ 137811 w 277511"/>
                <a:gd name="connsiteY1" fmla="*/ 142875 h 282604"/>
                <a:gd name="connsiteX2" fmla="*/ 156861 w 277511"/>
                <a:gd name="connsiteY2" fmla="*/ 225425 h 282604"/>
                <a:gd name="connsiteX3" fmla="*/ 96536 w 277511"/>
                <a:gd name="connsiteY3" fmla="*/ 282575 h 282604"/>
                <a:gd name="connsiteX4" fmla="*/ 1286 w 277511"/>
                <a:gd name="connsiteY4" fmla="*/ 231775 h 282604"/>
                <a:gd name="connsiteX5" fmla="*/ 45736 w 277511"/>
                <a:gd name="connsiteY5" fmla="*/ 136525 h 282604"/>
                <a:gd name="connsiteX6" fmla="*/ 106061 w 277511"/>
                <a:gd name="connsiteY6" fmla="*/ 222250 h 282604"/>
                <a:gd name="connsiteX7" fmla="*/ 118761 w 277511"/>
                <a:gd name="connsiteY7" fmla="*/ 231775 h 282604"/>
                <a:gd name="connsiteX8" fmla="*/ 160036 w 277511"/>
                <a:gd name="connsiteY8" fmla="*/ 234950 h 2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511" h="282604">
                  <a:moveTo>
                    <a:pt x="277511" y="0"/>
                  </a:moveTo>
                  <a:cubicBezTo>
                    <a:pt x="217715" y="52652"/>
                    <a:pt x="157919" y="105304"/>
                    <a:pt x="137811" y="142875"/>
                  </a:cubicBezTo>
                  <a:cubicBezTo>
                    <a:pt x="117703" y="180446"/>
                    <a:pt x="163740" y="202142"/>
                    <a:pt x="156861" y="225425"/>
                  </a:cubicBezTo>
                  <a:cubicBezTo>
                    <a:pt x="149982" y="248708"/>
                    <a:pt x="122465" y="281517"/>
                    <a:pt x="96536" y="282575"/>
                  </a:cubicBezTo>
                  <a:cubicBezTo>
                    <a:pt x="70607" y="283633"/>
                    <a:pt x="9753" y="256117"/>
                    <a:pt x="1286" y="231775"/>
                  </a:cubicBezTo>
                  <a:cubicBezTo>
                    <a:pt x="-7181" y="207433"/>
                    <a:pt x="28274" y="138112"/>
                    <a:pt x="45736" y="136525"/>
                  </a:cubicBezTo>
                  <a:cubicBezTo>
                    <a:pt x="63198" y="134938"/>
                    <a:pt x="93890" y="206375"/>
                    <a:pt x="106061" y="222250"/>
                  </a:cubicBezTo>
                  <a:cubicBezTo>
                    <a:pt x="118232" y="238125"/>
                    <a:pt x="109765" y="229658"/>
                    <a:pt x="118761" y="231775"/>
                  </a:cubicBezTo>
                  <a:cubicBezTo>
                    <a:pt x="127757" y="233892"/>
                    <a:pt x="143896" y="234421"/>
                    <a:pt x="160036" y="23495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BED7EA80-4079-7447-8508-6078D98257FD}"/>
                </a:ext>
              </a:extLst>
            </p:cNvPr>
            <p:cNvSpPr/>
            <p:nvPr/>
          </p:nvSpPr>
          <p:spPr>
            <a:xfrm>
              <a:off x="1876425" y="1374775"/>
              <a:ext cx="463550" cy="860425"/>
            </a:xfrm>
            <a:custGeom>
              <a:avLst/>
              <a:gdLst>
                <a:gd name="connsiteX0" fmla="*/ 463550 w 463550"/>
                <a:gd name="connsiteY0" fmla="*/ 0 h 860425"/>
                <a:gd name="connsiteX1" fmla="*/ 228600 w 463550"/>
                <a:gd name="connsiteY1" fmla="*/ 536575 h 860425"/>
                <a:gd name="connsiteX2" fmla="*/ 292100 w 463550"/>
                <a:gd name="connsiteY2" fmla="*/ 479425 h 860425"/>
                <a:gd name="connsiteX3" fmla="*/ 0 w 463550"/>
                <a:gd name="connsiteY3" fmla="*/ 860425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0" h="860425">
                  <a:moveTo>
                    <a:pt x="463550" y="0"/>
                  </a:moveTo>
                  <a:cubicBezTo>
                    <a:pt x="360362" y="228335"/>
                    <a:pt x="257175" y="456671"/>
                    <a:pt x="228600" y="536575"/>
                  </a:cubicBezTo>
                  <a:cubicBezTo>
                    <a:pt x="200025" y="616479"/>
                    <a:pt x="330200" y="425450"/>
                    <a:pt x="292100" y="479425"/>
                  </a:cubicBezTo>
                  <a:cubicBezTo>
                    <a:pt x="254000" y="533400"/>
                    <a:pt x="127000" y="696912"/>
                    <a:pt x="0" y="8604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0849427D-6203-F309-F97F-7F390DB522D9}"/>
                </a:ext>
              </a:extLst>
            </p:cNvPr>
            <p:cNvSpPr/>
            <p:nvPr/>
          </p:nvSpPr>
          <p:spPr>
            <a:xfrm>
              <a:off x="2076365" y="1530350"/>
              <a:ext cx="1012910" cy="667004"/>
            </a:xfrm>
            <a:custGeom>
              <a:avLst/>
              <a:gdLst>
                <a:gd name="connsiteX0" fmla="*/ 425535 w 1012910"/>
                <a:gd name="connsiteY0" fmla="*/ 0 h 667004"/>
                <a:gd name="connsiteX1" fmla="*/ 749385 w 1012910"/>
                <a:gd name="connsiteY1" fmla="*/ 374650 h 667004"/>
                <a:gd name="connsiteX2" fmla="*/ 438235 w 1012910"/>
                <a:gd name="connsiteY2" fmla="*/ 415925 h 667004"/>
                <a:gd name="connsiteX3" fmla="*/ 85 w 1012910"/>
                <a:gd name="connsiteY3" fmla="*/ 666750 h 667004"/>
                <a:gd name="connsiteX4" fmla="*/ 403310 w 1012910"/>
                <a:gd name="connsiteY4" fmla="*/ 460375 h 667004"/>
                <a:gd name="connsiteX5" fmla="*/ 704935 w 1012910"/>
                <a:gd name="connsiteY5" fmla="*/ 320675 h 667004"/>
                <a:gd name="connsiteX6" fmla="*/ 1012910 w 1012910"/>
                <a:gd name="connsiteY6" fmla="*/ 365125 h 6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910" h="667004">
                  <a:moveTo>
                    <a:pt x="425535" y="0"/>
                  </a:moveTo>
                  <a:cubicBezTo>
                    <a:pt x="586401" y="152664"/>
                    <a:pt x="747268" y="305329"/>
                    <a:pt x="749385" y="374650"/>
                  </a:cubicBezTo>
                  <a:cubicBezTo>
                    <a:pt x="751502" y="443971"/>
                    <a:pt x="563118" y="367242"/>
                    <a:pt x="438235" y="415925"/>
                  </a:cubicBezTo>
                  <a:cubicBezTo>
                    <a:pt x="313352" y="464608"/>
                    <a:pt x="5906" y="659342"/>
                    <a:pt x="85" y="666750"/>
                  </a:cubicBezTo>
                  <a:cubicBezTo>
                    <a:pt x="-5736" y="674158"/>
                    <a:pt x="285835" y="518054"/>
                    <a:pt x="403310" y="460375"/>
                  </a:cubicBezTo>
                  <a:cubicBezTo>
                    <a:pt x="520785" y="402696"/>
                    <a:pt x="603335" y="336550"/>
                    <a:pt x="704935" y="320675"/>
                  </a:cubicBezTo>
                  <a:cubicBezTo>
                    <a:pt x="806535" y="304800"/>
                    <a:pt x="909722" y="334962"/>
                    <a:pt x="1012910" y="36512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4BB2F789-5465-71D5-B3C8-34DFE91B5077}"/>
                </a:ext>
              </a:extLst>
            </p:cNvPr>
            <p:cNvSpPr/>
            <p:nvPr/>
          </p:nvSpPr>
          <p:spPr>
            <a:xfrm>
              <a:off x="2473325" y="2095500"/>
              <a:ext cx="1489075" cy="285750"/>
            </a:xfrm>
            <a:custGeom>
              <a:avLst/>
              <a:gdLst>
                <a:gd name="connsiteX0" fmla="*/ 0 w 1489075"/>
                <a:gd name="connsiteY0" fmla="*/ 285750 h 285750"/>
                <a:gd name="connsiteX1" fmla="*/ 1489075 w 1489075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9075" h="285750">
                  <a:moveTo>
                    <a:pt x="0" y="285750"/>
                  </a:moveTo>
                  <a:lnTo>
                    <a:pt x="1489075" y="0"/>
                  </a:ln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DB291771-CAB6-8627-D1EA-6475E9740628}"/>
                </a:ext>
              </a:extLst>
            </p:cNvPr>
            <p:cNvSpPr/>
            <p:nvPr/>
          </p:nvSpPr>
          <p:spPr>
            <a:xfrm>
              <a:off x="2790825" y="2313972"/>
              <a:ext cx="841428" cy="530828"/>
            </a:xfrm>
            <a:custGeom>
              <a:avLst/>
              <a:gdLst>
                <a:gd name="connsiteX0" fmla="*/ 0 w 841428"/>
                <a:gd name="connsiteY0" fmla="*/ 86328 h 530828"/>
                <a:gd name="connsiteX1" fmla="*/ 727075 w 841428"/>
                <a:gd name="connsiteY1" fmla="*/ 603 h 530828"/>
                <a:gd name="connsiteX2" fmla="*/ 511175 w 841428"/>
                <a:gd name="connsiteY2" fmla="*/ 57753 h 530828"/>
                <a:gd name="connsiteX3" fmla="*/ 841375 w 841428"/>
                <a:gd name="connsiteY3" fmla="*/ 229203 h 530828"/>
                <a:gd name="connsiteX4" fmla="*/ 482600 w 841428"/>
                <a:gd name="connsiteY4" fmla="*/ 251428 h 530828"/>
                <a:gd name="connsiteX5" fmla="*/ 60325 w 841428"/>
                <a:gd name="connsiteY5" fmla="*/ 178403 h 530828"/>
                <a:gd name="connsiteX6" fmla="*/ 473075 w 841428"/>
                <a:gd name="connsiteY6" fmla="*/ 222853 h 530828"/>
                <a:gd name="connsiteX7" fmla="*/ 723900 w 841428"/>
                <a:gd name="connsiteY7" fmla="*/ 530828 h 53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428" h="530828">
                  <a:moveTo>
                    <a:pt x="0" y="86328"/>
                  </a:moveTo>
                  <a:lnTo>
                    <a:pt x="727075" y="603"/>
                  </a:lnTo>
                  <a:cubicBezTo>
                    <a:pt x="812271" y="-4159"/>
                    <a:pt x="492125" y="19653"/>
                    <a:pt x="511175" y="57753"/>
                  </a:cubicBezTo>
                  <a:cubicBezTo>
                    <a:pt x="530225" y="95853"/>
                    <a:pt x="846138" y="196924"/>
                    <a:pt x="841375" y="229203"/>
                  </a:cubicBezTo>
                  <a:cubicBezTo>
                    <a:pt x="836613" y="261482"/>
                    <a:pt x="612775" y="259895"/>
                    <a:pt x="482600" y="251428"/>
                  </a:cubicBezTo>
                  <a:cubicBezTo>
                    <a:pt x="352425" y="242961"/>
                    <a:pt x="61912" y="183165"/>
                    <a:pt x="60325" y="178403"/>
                  </a:cubicBezTo>
                  <a:cubicBezTo>
                    <a:pt x="58738" y="173641"/>
                    <a:pt x="362479" y="164116"/>
                    <a:pt x="473075" y="222853"/>
                  </a:cubicBezTo>
                  <a:cubicBezTo>
                    <a:pt x="583671" y="281590"/>
                    <a:pt x="653785" y="406209"/>
                    <a:pt x="723900" y="53082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7553A478-BB35-9580-5781-08AE3A9FBFFD}"/>
                </a:ext>
              </a:extLst>
            </p:cNvPr>
            <p:cNvSpPr/>
            <p:nvPr/>
          </p:nvSpPr>
          <p:spPr>
            <a:xfrm>
              <a:off x="2056841" y="369948"/>
              <a:ext cx="408545" cy="672538"/>
            </a:xfrm>
            <a:custGeom>
              <a:avLst/>
              <a:gdLst>
                <a:gd name="connsiteX0" fmla="*/ 183788 w 408545"/>
                <a:gd name="connsiteY0" fmla="*/ 0 h 672538"/>
                <a:gd name="connsiteX1" fmla="*/ 225669 w 408545"/>
                <a:gd name="connsiteY1" fmla="*/ 432770 h 672538"/>
                <a:gd name="connsiteX2" fmla="*/ 400173 w 408545"/>
                <a:gd name="connsiteY2" fmla="*/ 656134 h 672538"/>
                <a:gd name="connsiteX3" fmla="*/ 344332 w 408545"/>
                <a:gd name="connsiteY3" fmla="*/ 600293 h 672538"/>
                <a:gd name="connsiteX4" fmla="*/ 30225 w 408545"/>
                <a:gd name="connsiteY4" fmla="*/ 160544 h 672538"/>
                <a:gd name="connsiteX5" fmla="*/ 30225 w 408545"/>
                <a:gd name="connsiteY5" fmla="*/ 153563 h 67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45" h="672538">
                  <a:moveTo>
                    <a:pt x="183788" y="0"/>
                  </a:moveTo>
                  <a:cubicBezTo>
                    <a:pt x="186696" y="161707"/>
                    <a:pt x="189605" y="323414"/>
                    <a:pt x="225669" y="432770"/>
                  </a:cubicBezTo>
                  <a:cubicBezTo>
                    <a:pt x="261733" y="542126"/>
                    <a:pt x="400173" y="656134"/>
                    <a:pt x="400173" y="656134"/>
                  </a:cubicBezTo>
                  <a:cubicBezTo>
                    <a:pt x="419950" y="684055"/>
                    <a:pt x="405990" y="682891"/>
                    <a:pt x="344332" y="600293"/>
                  </a:cubicBezTo>
                  <a:cubicBezTo>
                    <a:pt x="282674" y="517695"/>
                    <a:pt x="30225" y="160544"/>
                    <a:pt x="30225" y="160544"/>
                  </a:cubicBezTo>
                  <a:cubicBezTo>
                    <a:pt x="-22126" y="86089"/>
                    <a:pt x="4049" y="119826"/>
                    <a:pt x="30225" y="153563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515870C2-D020-D1FB-FA02-1051B9388425}"/>
                </a:ext>
              </a:extLst>
            </p:cNvPr>
            <p:cNvSpPr/>
            <p:nvPr/>
          </p:nvSpPr>
          <p:spPr>
            <a:xfrm>
              <a:off x="5400675" y="2286000"/>
              <a:ext cx="321471" cy="673100"/>
            </a:xfrm>
            <a:custGeom>
              <a:avLst/>
              <a:gdLst>
                <a:gd name="connsiteX0" fmla="*/ 0 w 321471"/>
                <a:gd name="connsiteY0" fmla="*/ 0 h 673100"/>
                <a:gd name="connsiteX1" fmla="*/ 225425 w 321471"/>
                <a:gd name="connsiteY1" fmla="*/ 479425 h 673100"/>
                <a:gd name="connsiteX2" fmla="*/ 222250 w 321471"/>
                <a:gd name="connsiteY2" fmla="*/ 441325 h 673100"/>
                <a:gd name="connsiteX3" fmla="*/ 298450 w 321471"/>
                <a:gd name="connsiteY3" fmla="*/ 673100 h 673100"/>
                <a:gd name="connsiteX4" fmla="*/ 320675 w 321471"/>
                <a:gd name="connsiteY4" fmla="*/ 441325 h 673100"/>
                <a:gd name="connsiteX5" fmla="*/ 276225 w 321471"/>
                <a:gd name="connsiteY5" fmla="*/ 146050 h 673100"/>
                <a:gd name="connsiteX6" fmla="*/ 269875 w 321471"/>
                <a:gd name="connsiteY6" fmla="*/ 142875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71" h="673100">
                  <a:moveTo>
                    <a:pt x="0" y="0"/>
                  </a:moveTo>
                  <a:cubicBezTo>
                    <a:pt x="94191" y="202935"/>
                    <a:pt x="188383" y="405871"/>
                    <a:pt x="225425" y="479425"/>
                  </a:cubicBezTo>
                  <a:cubicBezTo>
                    <a:pt x="262467" y="552979"/>
                    <a:pt x="210079" y="409046"/>
                    <a:pt x="222250" y="441325"/>
                  </a:cubicBezTo>
                  <a:cubicBezTo>
                    <a:pt x="234421" y="473604"/>
                    <a:pt x="282046" y="673100"/>
                    <a:pt x="298450" y="673100"/>
                  </a:cubicBezTo>
                  <a:cubicBezTo>
                    <a:pt x="314854" y="673100"/>
                    <a:pt x="324379" y="529167"/>
                    <a:pt x="320675" y="441325"/>
                  </a:cubicBezTo>
                  <a:cubicBezTo>
                    <a:pt x="316971" y="353483"/>
                    <a:pt x="276225" y="146050"/>
                    <a:pt x="276225" y="146050"/>
                  </a:cubicBezTo>
                  <a:cubicBezTo>
                    <a:pt x="267758" y="96308"/>
                    <a:pt x="268816" y="119591"/>
                    <a:pt x="269875" y="142875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316B999D-E7F0-C552-75A1-F34A8723D8E1}"/>
                </a:ext>
              </a:extLst>
            </p:cNvPr>
            <p:cNvSpPr/>
            <p:nvPr/>
          </p:nvSpPr>
          <p:spPr>
            <a:xfrm>
              <a:off x="2231136" y="435746"/>
              <a:ext cx="1319781" cy="527422"/>
            </a:xfrm>
            <a:custGeom>
              <a:avLst/>
              <a:gdLst>
                <a:gd name="connsiteX0" fmla="*/ 0 w 1319781"/>
                <a:gd name="connsiteY0" fmla="*/ 527422 h 527422"/>
                <a:gd name="connsiteX1" fmla="*/ 1194816 w 1319781"/>
                <a:gd name="connsiteY1" fmla="*/ 3166 h 527422"/>
                <a:gd name="connsiteX2" fmla="*/ 792480 w 1319781"/>
                <a:gd name="connsiteY2" fmla="*/ 295774 h 527422"/>
                <a:gd name="connsiteX3" fmla="*/ 1316736 w 1319781"/>
                <a:gd name="connsiteY3" fmla="*/ 27550 h 527422"/>
                <a:gd name="connsiteX4" fmla="*/ 499872 w 1319781"/>
                <a:gd name="connsiteY4" fmla="*/ 295774 h 5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781" h="527422">
                  <a:moveTo>
                    <a:pt x="0" y="527422"/>
                  </a:moveTo>
                  <a:cubicBezTo>
                    <a:pt x="531368" y="284598"/>
                    <a:pt x="1062736" y="41774"/>
                    <a:pt x="1194816" y="3166"/>
                  </a:cubicBezTo>
                  <a:cubicBezTo>
                    <a:pt x="1326896" y="-35442"/>
                    <a:pt x="772160" y="291710"/>
                    <a:pt x="792480" y="295774"/>
                  </a:cubicBezTo>
                  <a:cubicBezTo>
                    <a:pt x="812800" y="299838"/>
                    <a:pt x="1365504" y="27550"/>
                    <a:pt x="1316736" y="27550"/>
                  </a:cubicBezTo>
                  <a:cubicBezTo>
                    <a:pt x="1267968" y="27550"/>
                    <a:pt x="883920" y="161662"/>
                    <a:pt x="499872" y="295774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6B042F6D-495B-BEEB-F691-3961D7C18A52}"/>
                </a:ext>
              </a:extLst>
            </p:cNvPr>
            <p:cNvSpPr/>
            <p:nvPr/>
          </p:nvSpPr>
          <p:spPr>
            <a:xfrm>
              <a:off x="6669024" y="5059680"/>
              <a:ext cx="1048512" cy="792480"/>
            </a:xfrm>
            <a:custGeom>
              <a:avLst/>
              <a:gdLst>
                <a:gd name="connsiteX0" fmla="*/ 0 w 1048512"/>
                <a:gd name="connsiteY0" fmla="*/ 792480 h 792480"/>
                <a:gd name="connsiteX1" fmla="*/ 755904 w 1048512"/>
                <a:gd name="connsiteY1" fmla="*/ 268224 h 792480"/>
                <a:gd name="connsiteX2" fmla="*/ 170688 w 1048512"/>
                <a:gd name="connsiteY2" fmla="*/ 536448 h 792480"/>
                <a:gd name="connsiteX3" fmla="*/ 1048512 w 1048512"/>
                <a:gd name="connsiteY3" fmla="*/ 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512" h="792480">
                  <a:moveTo>
                    <a:pt x="0" y="792480"/>
                  </a:moveTo>
                  <a:cubicBezTo>
                    <a:pt x="363728" y="551688"/>
                    <a:pt x="727456" y="310896"/>
                    <a:pt x="755904" y="268224"/>
                  </a:cubicBezTo>
                  <a:cubicBezTo>
                    <a:pt x="784352" y="225552"/>
                    <a:pt x="121920" y="581152"/>
                    <a:pt x="170688" y="536448"/>
                  </a:cubicBezTo>
                  <a:cubicBezTo>
                    <a:pt x="219456" y="491744"/>
                    <a:pt x="633984" y="245872"/>
                    <a:pt x="1048512" y="0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2CD936D6-8BBD-2FF9-0845-5B79C577628A}"/>
                </a:ext>
              </a:extLst>
            </p:cNvPr>
            <p:cNvSpPr/>
            <p:nvPr/>
          </p:nvSpPr>
          <p:spPr>
            <a:xfrm>
              <a:off x="9863328" y="4230624"/>
              <a:ext cx="1499616" cy="175749"/>
            </a:xfrm>
            <a:custGeom>
              <a:avLst/>
              <a:gdLst>
                <a:gd name="connsiteX0" fmla="*/ 0 w 1499616"/>
                <a:gd name="connsiteY0" fmla="*/ 0 h 175749"/>
                <a:gd name="connsiteX1" fmla="*/ 1011936 w 1499616"/>
                <a:gd name="connsiteY1" fmla="*/ 170688 h 175749"/>
                <a:gd name="connsiteX2" fmla="*/ 134112 w 1499616"/>
                <a:gd name="connsiteY2" fmla="*/ 134112 h 175749"/>
                <a:gd name="connsiteX3" fmla="*/ 1499616 w 1499616"/>
                <a:gd name="connsiteY3" fmla="*/ 170688 h 17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16" h="175749">
                  <a:moveTo>
                    <a:pt x="0" y="0"/>
                  </a:moveTo>
                  <a:cubicBezTo>
                    <a:pt x="494792" y="74168"/>
                    <a:pt x="989584" y="148336"/>
                    <a:pt x="1011936" y="170688"/>
                  </a:cubicBezTo>
                  <a:cubicBezTo>
                    <a:pt x="1034288" y="193040"/>
                    <a:pt x="52832" y="134112"/>
                    <a:pt x="134112" y="134112"/>
                  </a:cubicBezTo>
                  <a:cubicBezTo>
                    <a:pt x="215392" y="134112"/>
                    <a:pt x="857504" y="152400"/>
                    <a:pt x="1499616" y="170688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F4F03EA7-B2F0-A3E0-3BF0-A87C1C8ECF60}"/>
                </a:ext>
              </a:extLst>
            </p:cNvPr>
            <p:cNvSpPr/>
            <p:nvPr/>
          </p:nvSpPr>
          <p:spPr>
            <a:xfrm>
              <a:off x="1365504" y="2841496"/>
              <a:ext cx="1686723" cy="178285"/>
            </a:xfrm>
            <a:custGeom>
              <a:avLst/>
              <a:gdLst>
                <a:gd name="connsiteX0" fmla="*/ 0 w 1686723"/>
                <a:gd name="connsiteY0" fmla="*/ 145544 h 178285"/>
                <a:gd name="connsiteX1" fmla="*/ 1682496 w 1686723"/>
                <a:gd name="connsiteY1" fmla="*/ 11432 h 178285"/>
                <a:gd name="connsiteX2" fmla="*/ 499872 w 1686723"/>
                <a:gd name="connsiteY2" fmla="*/ 11432 h 178285"/>
                <a:gd name="connsiteX3" fmla="*/ 1133856 w 1686723"/>
                <a:gd name="connsiteY3" fmla="*/ 48008 h 178285"/>
                <a:gd name="connsiteX4" fmla="*/ 755904 w 1686723"/>
                <a:gd name="connsiteY4" fmla="*/ 169928 h 178285"/>
                <a:gd name="connsiteX5" fmla="*/ 1353312 w 1686723"/>
                <a:gd name="connsiteY5" fmla="*/ 157736 h 17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723" h="178285">
                  <a:moveTo>
                    <a:pt x="0" y="145544"/>
                  </a:moveTo>
                  <a:lnTo>
                    <a:pt x="1682496" y="11432"/>
                  </a:lnTo>
                  <a:cubicBezTo>
                    <a:pt x="1765808" y="-10920"/>
                    <a:pt x="591312" y="5336"/>
                    <a:pt x="499872" y="11432"/>
                  </a:cubicBezTo>
                  <a:cubicBezTo>
                    <a:pt x="408432" y="17528"/>
                    <a:pt x="1091184" y="21592"/>
                    <a:pt x="1133856" y="48008"/>
                  </a:cubicBezTo>
                  <a:cubicBezTo>
                    <a:pt x="1176528" y="74424"/>
                    <a:pt x="719328" y="151640"/>
                    <a:pt x="755904" y="169928"/>
                  </a:cubicBezTo>
                  <a:cubicBezTo>
                    <a:pt x="792480" y="188216"/>
                    <a:pt x="1072896" y="172976"/>
                    <a:pt x="1353312" y="157736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FBF233E1-CC75-FECC-E89D-E64599CD37CF}"/>
                </a:ext>
              </a:extLst>
            </p:cNvPr>
            <p:cNvSpPr/>
            <p:nvPr/>
          </p:nvSpPr>
          <p:spPr>
            <a:xfrm>
              <a:off x="9546336" y="6022848"/>
              <a:ext cx="2401824" cy="122468"/>
            </a:xfrm>
            <a:custGeom>
              <a:avLst/>
              <a:gdLst>
                <a:gd name="connsiteX0" fmla="*/ 0 w 2401824"/>
                <a:gd name="connsiteY0" fmla="*/ 36576 h 122468"/>
                <a:gd name="connsiteX1" fmla="*/ 2194560 w 2401824"/>
                <a:gd name="connsiteY1" fmla="*/ 0 h 122468"/>
                <a:gd name="connsiteX2" fmla="*/ 1048512 w 2401824"/>
                <a:gd name="connsiteY2" fmla="*/ 121920 h 122468"/>
                <a:gd name="connsiteX3" fmla="*/ 2401824 w 2401824"/>
                <a:gd name="connsiteY3" fmla="*/ 36576 h 12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824" h="122468">
                  <a:moveTo>
                    <a:pt x="0" y="36576"/>
                  </a:moveTo>
                  <a:lnTo>
                    <a:pt x="2194560" y="0"/>
                  </a:lnTo>
                  <a:cubicBezTo>
                    <a:pt x="2369312" y="14224"/>
                    <a:pt x="1013968" y="115824"/>
                    <a:pt x="1048512" y="121920"/>
                  </a:cubicBezTo>
                  <a:cubicBezTo>
                    <a:pt x="1083056" y="128016"/>
                    <a:pt x="1742440" y="82296"/>
                    <a:pt x="2401824" y="36576"/>
                  </a:cubicBezTo>
                </a:path>
              </a:pathLst>
            </a:custGeom>
            <a:grpFill/>
            <a:ln w="15875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1" name="グループ化 1090">
            <a:extLst>
              <a:ext uri="{FF2B5EF4-FFF2-40B4-BE49-F238E27FC236}">
                <a16:creationId xmlns:a16="http://schemas.microsoft.com/office/drawing/2014/main" id="{7D6E7AF3-037B-5134-D76A-5D4EF03D9F25}"/>
              </a:ext>
            </a:extLst>
          </p:cNvPr>
          <p:cNvGrpSpPr/>
          <p:nvPr/>
        </p:nvGrpSpPr>
        <p:grpSpPr>
          <a:xfrm>
            <a:off x="6610089" y="137958"/>
            <a:ext cx="5452434" cy="5828605"/>
            <a:chOff x="2281688" y="151503"/>
            <a:chExt cx="6273668" cy="670649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50C30B8E-25A5-544B-4172-4B47B5719B51}"/>
                </a:ext>
              </a:extLst>
            </p:cNvPr>
            <p:cNvSpPr/>
            <p:nvPr/>
          </p:nvSpPr>
          <p:spPr>
            <a:xfrm>
              <a:off x="2281688" y="540460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AA5CD7C9-506A-D1F6-2A5B-F7F63E5237DF}"/>
                </a:ext>
              </a:extLst>
            </p:cNvPr>
            <p:cNvSpPr/>
            <p:nvPr/>
          </p:nvSpPr>
          <p:spPr>
            <a:xfrm>
              <a:off x="2909556" y="351360"/>
              <a:ext cx="744386" cy="1408608"/>
            </a:xfrm>
            <a:custGeom>
              <a:avLst/>
              <a:gdLst>
                <a:gd name="connsiteX0" fmla="*/ 282579 w 381711"/>
                <a:gd name="connsiteY0" fmla="*/ 203133 h 722315"/>
                <a:gd name="connsiteX1" fmla="*/ 126300 w 381711"/>
                <a:gd name="connsiteY1" fmla="*/ 329486 h 722315"/>
                <a:gd name="connsiteX2" fmla="*/ 56473 w 381711"/>
                <a:gd name="connsiteY2" fmla="*/ 452514 h 722315"/>
                <a:gd name="connsiteX3" fmla="*/ 49823 w 381711"/>
                <a:gd name="connsiteY3" fmla="*/ 602144 h 722315"/>
                <a:gd name="connsiteX4" fmla="*/ 152901 w 381711"/>
                <a:gd name="connsiteY4" fmla="*/ 655345 h 722315"/>
                <a:gd name="connsiteX5" fmla="*/ 275929 w 381711"/>
                <a:gd name="connsiteY5" fmla="*/ 535642 h 722315"/>
                <a:gd name="connsiteX6" fmla="*/ 299205 w 381711"/>
                <a:gd name="connsiteY6" fmla="*/ 379362 h 722315"/>
                <a:gd name="connsiteX7" fmla="*/ 279254 w 381711"/>
                <a:gd name="connsiteY7" fmla="*/ 289585 h 722315"/>
                <a:gd name="connsiteX8" fmla="*/ 79749 w 381711"/>
                <a:gd name="connsiteY8" fmla="*/ 36878 h 722315"/>
                <a:gd name="connsiteX9" fmla="*/ 113000 w 381711"/>
                <a:gd name="connsiteY9" fmla="*/ 80104 h 722315"/>
                <a:gd name="connsiteX10" fmla="*/ 352406 w 381711"/>
                <a:gd name="connsiteY10" fmla="*/ 336136 h 722315"/>
                <a:gd name="connsiteX11" fmla="*/ 352406 w 381711"/>
                <a:gd name="connsiteY11" fmla="*/ 489090 h 722315"/>
                <a:gd name="connsiteX12" fmla="*/ 122975 w 381711"/>
                <a:gd name="connsiteY12" fmla="*/ 721847 h 722315"/>
                <a:gd name="connsiteX13" fmla="*/ 3272 w 381711"/>
                <a:gd name="connsiteY13" fmla="*/ 542292 h 722315"/>
                <a:gd name="connsiteX14" fmla="*/ 46498 w 381711"/>
                <a:gd name="connsiteY14" fmla="*/ 306210 h 722315"/>
                <a:gd name="connsiteX15" fmla="*/ 179501 w 381711"/>
                <a:gd name="connsiteY15" fmla="*/ 136631 h 722315"/>
                <a:gd name="connsiteX16" fmla="*/ 312505 w 381711"/>
                <a:gd name="connsiteY16" fmla="*/ 93405 h 722315"/>
                <a:gd name="connsiteX17" fmla="*/ 259304 w 381711"/>
                <a:gd name="connsiteY17" fmla="*/ 120005 h 722315"/>
                <a:gd name="connsiteX18" fmla="*/ 172851 w 381711"/>
                <a:gd name="connsiteY18" fmla="*/ 156581 h 722315"/>
                <a:gd name="connsiteX19" fmla="*/ 49823 w 381711"/>
                <a:gd name="connsiteY19" fmla="*/ 302 h 722315"/>
                <a:gd name="connsiteX20" fmla="*/ 282579 w 381711"/>
                <a:gd name="connsiteY20" fmla="*/ 203133 h 72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711" h="722315">
                  <a:moveTo>
                    <a:pt x="282579" y="203133"/>
                  </a:moveTo>
                  <a:cubicBezTo>
                    <a:pt x="295325" y="257997"/>
                    <a:pt x="163984" y="287923"/>
                    <a:pt x="126300" y="329486"/>
                  </a:cubicBezTo>
                  <a:cubicBezTo>
                    <a:pt x="88616" y="371050"/>
                    <a:pt x="69219" y="407071"/>
                    <a:pt x="56473" y="452514"/>
                  </a:cubicBezTo>
                  <a:cubicBezTo>
                    <a:pt x="43727" y="497957"/>
                    <a:pt x="33752" y="568339"/>
                    <a:pt x="49823" y="602144"/>
                  </a:cubicBezTo>
                  <a:cubicBezTo>
                    <a:pt x="65894" y="635949"/>
                    <a:pt x="115217" y="666429"/>
                    <a:pt x="152901" y="655345"/>
                  </a:cubicBezTo>
                  <a:cubicBezTo>
                    <a:pt x="190585" y="644261"/>
                    <a:pt x="251545" y="581639"/>
                    <a:pt x="275929" y="535642"/>
                  </a:cubicBezTo>
                  <a:cubicBezTo>
                    <a:pt x="300313" y="489645"/>
                    <a:pt x="298651" y="420371"/>
                    <a:pt x="299205" y="379362"/>
                  </a:cubicBezTo>
                  <a:cubicBezTo>
                    <a:pt x="299759" y="338353"/>
                    <a:pt x="315830" y="346666"/>
                    <a:pt x="279254" y="289585"/>
                  </a:cubicBezTo>
                  <a:cubicBezTo>
                    <a:pt x="242678" y="232504"/>
                    <a:pt x="107458" y="71791"/>
                    <a:pt x="79749" y="36878"/>
                  </a:cubicBezTo>
                  <a:cubicBezTo>
                    <a:pt x="52040" y="1964"/>
                    <a:pt x="67557" y="30228"/>
                    <a:pt x="113000" y="80104"/>
                  </a:cubicBezTo>
                  <a:cubicBezTo>
                    <a:pt x="158443" y="129980"/>
                    <a:pt x="312505" y="267972"/>
                    <a:pt x="352406" y="336136"/>
                  </a:cubicBezTo>
                  <a:cubicBezTo>
                    <a:pt x="392307" y="404300"/>
                    <a:pt x="390645" y="424805"/>
                    <a:pt x="352406" y="489090"/>
                  </a:cubicBezTo>
                  <a:cubicBezTo>
                    <a:pt x="314167" y="553375"/>
                    <a:pt x="181164" y="712980"/>
                    <a:pt x="122975" y="721847"/>
                  </a:cubicBezTo>
                  <a:cubicBezTo>
                    <a:pt x="64786" y="730714"/>
                    <a:pt x="16018" y="611565"/>
                    <a:pt x="3272" y="542292"/>
                  </a:cubicBezTo>
                  <a:cubicBezTo>
                    <a:pt x="-9474" y="473019"/>
                    <a:pt x="17127" y="373820"/>
                    <a:pt x="46498" y="306210"/>
                  </a:cubicBezTo>
                  <a:cubicBezTo>
                    <a:pt x="75869" y="238600"/>
                    <a:pt x="135167" y="172098"/>
                    <a:pt x="179501" y="136631"/>
                  </a:cubicBezTo>
                  <a:cubicBezTo>
                    <a:pt x="223835" y="101164"/>
                    <a:pt x="299205" y="96176"/>
                    <a:pt x="312505" y="93405"/>
                  </a:cubicBezTo>
                  <a:cubicBezTo>
                    <a:pt x="325805" y="90634"/>
                    <a:pt x="282580" y="109476"/>
                    <a:pt x="259304" y="120005"/>
                  </a:cubicBezTo>
                  <a:cubicBezTo>
                    <a:pt x="236028" y="130534"/>
                    <a:pt x="207765" y="176532"/>
                    <a:pt x="172851" y="156581"/>
                  </a:cubicBezTo>
                  <a:cubicBezTo>
                    <a:pt x="137937" y="136630"/>
                    <a:pt x="34860" y="-7457"/>
                    <a:pt x="49823" y="302"/>
                  </a:cubicBezTo>
                  <a:cubicBezTo>
                    <a:pt x="64786" y="8061"/>
                    <a:pt x="269833" y="148269"/>
                    <a:pt x="282579" y="203133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90214B75-318C-E7B3-7913-FE9818C7DAFD}"/>
                </a:ext>
              </a:extLst>
            </p:cNvPr>
            <p:cNvSpPr/>
            <p:nvPr/>
          </p:nvSpPr>
          <p:spPr>
            <a:xfrm>
              <a:off x="3509321" y="445968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7070C250-4BA2-3D3F-A224-AF1C1CCCF6BD}"/>
                </a:ext>
              </a:extLst>
            </p:cNvPr>
            <p:cNvSpPr/>
            <p:nvPr/>
          </p:nvSpPr>
          <p:spPr>
            <a:xfrm>
              <a:off x="4114144" y="151503"/>
              <a:ext cx="654901" cy="1326168"/>
            </a:xfrm>
            <a:custGeom>
              <a:avLst/>
              <a:gdLst>
                <a:gd name="connsiteX0" fmla="*/ 326465 w 335824"/>
                <a:gd name="connsiteY0" fmla="*/ 133873 h 680040"/>
                <a:gd name="connsiteX1" fmla="*/ 283239 w 335824"/>
                <a:gd name="connsiteY1" fmla="*/ 870 h 680040"/>
                <a:gd name="connsiteX2" fmla="*/ 120309 w 335824"/>
                <a:gd name="connsiteY2" fmla="*/ 77347 h 680040"/>
                <a:gd name="connsiteX3" fmla="*/ 140260 w 335824"/>
                <a:gd name="connsiteY3" fmla="*/ 97297 h 680040"/>
                <a:gd name="connsiteX4" fmla="*/ 606 w 335824"/>
                <a:gd name="connsiteY4" fmla="*/ 436456 h 680040"/>
                <a:gd name="connsiteX5" fmla="*/ 93708 w 335824"/>
                <a:gd name="connsiteY5" fmla="*/ 665888 h 680040"/>
                <a:gd name="connsiteX6" fmla="*/ 193461 w 335824"/>
                <a:gd name="connsiteY6" fmla="*/ 632637 h 680040"/>
                <a:gd name="connsiteX7" fmla="*/ 329790 w 335824"/>
                <a:gd name="connsiteY7" fmla="*/ 446432 h 680040"/>
                <a:gd name="connsiteX8" fmla="*/ 286564 w 335824"/>
                <a:gd name="connsiteY8" fmla="*/ 333379 h 680040"/>
                <a:gd name="connsiteX9" fmla="*/ 63783 w 335824"/>
                <a:gd name="connsiteY9" fmla="*/ 350004 h 680040"/>
                <a:gd name="connsiteX10" fmla="*/ 156885 w 335824"/>
                <a:gd name="connsiteY10" fmla="*/ 350004 h 680040"/>
                <a:gd name="connsiteX11" fmla="*/ 223387 w 335824"/>
                <a:gd name="connsiteY11" fmla="*/ 396555 h 680040"/>
                <a:gd name="connsiteX12" fmla="*/ 216737 w 335824"/>
                <a:gd name="connsiteY12" fmla="*/ 486333 h 680040"/>
                <a:gd name="connsiteX13" fmla="*/ 113659 w 335824"/>
                <a:gd name="connsiteY13" fmla="*/ 592736 h 680040"/>
                <a:gd name="connsiteX14" fmla="*/ 70433 w 335824"/>
                <a:gd name="connsiteY14" fmla="*/ 506283 h 680040"/>
                <a:gd name="connsiteX15" fmla="*/ 143585 w 335824"/>
                <a:gd name="connsiteY15" fmla="*/ 286827 h 680040"/>
                <a:gd name="connsiteX16" fmla="*/ 243338 w 335824"/>
                <a:gd name="connsiteY16" fmla="*/ 130548 h 680040"/>
                <a:gd name="connsiteX17" fmla="*/ 266613 w 335824"/>
                <a:gd name="connsiteY17" fmla="*/ 147174 h 680040"/>
                <a:gd name="connsiteX18" fmla="*/ 279914 w 335824"/>
                <a:gd name="connsiteY18" fmla="*/ 90647 h 680040"/>
                <a:gd name="connsiteX19" fmla="*/ 326465 w 335824"/>
                <a:gd name="connsiteY19" fmla="*/ 133873 h 6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5824" h="680040">
                  <a:moveTo>
                    <a:pt x="326465" y="133873"/>
                  </a:moveTo>
                  <a:cubicBezTo>
                    <a:pt x="327019" y="118910"/>
                    <a:pt x="317598" y="10291"/>
                    <a:pt x="283239" y="870"/>
                  </a:cubicBezTo>
                  <a:cubicBezTo>
                    <a:pt x="248880" y="-8551"/>
                    <a:pt x="144139" y="61276"/>
                    <a:pt x="120309" y="77347"/>
                  </a:cubicBezTo>
                  <a:cubicBezTo>
                    <a:pt x="96479" y="93418"/>
                    <a:pt x="160210" y="37445"/>
                    <a:pt x="140260" y="97297"/>
                  </a:cubicBezTo>
                  <a:cubicBezTo>
                    <a:pt x="120309" y="157149"/>
                    <a:pt x="8365" y="341691"/>
                    <a:pt x="606" y="436456"/>
                  </a:cubicBezTo>
                  <a:cubicBezTo>
                    <a:pt x="-7153" y="531221"/>
                    <a:pt x="61566" y="633191"/>
                    <a:pt x="93708" y="665888"/>
                  </a:cubicBezTo>
                  <a:cubicBezTo>
                    <a:pt x="125850" y="698585"/>
                    <a:pt x="154114" y="669213"/>
                    <a:pt x="193461" y="632637"/>
                  </a:cubicBezTo>
                  <a:cubicBezTo>
                    <a:pt x="232808" y="596061"/>
                    <a:pt x="314273" y="496308"/>
                    <a:pt x="329790" y="446432"/>
                  </a:cubicBezTo>
                  <a:cubicBezTo>
                    <a:pt x="345307" y="396556"/>
                    <a:pt x="330898" y="349450"/>
                    <a:pt x="286564" y="333379"/>
                  </a:cubicBezTo>
                  <a:cubicBezTo>
                    <a:pt x="242230" y="317308"/>
                    <a:pt x="85396" y="347233"/>
                    <a:pt x="63783" y="350004"/>
                  </a:cubicBezTo>
                  <a:cubicBezTo>
                    <a:pt x="42170" y="352775"/>
                    <a:pt x="130284" y="342246"/>
                    <a:pt x="156885" y="350004"/>
                  </a:cubicBezTo>
                  <a:cubicBezTo>
                    <a:pt x="183486" y="357762"/>
                    <a:pt x="213412" y="373834"/>
                    <a:pt x="223387" y="396555"/>
                  </a:cubicBezTo>
                  <a:cubicBezTo>
                    <a:pt x="233362" y="419276"/>
                    <a:pt x="235025" y="453636"/>
                    <a:pt x="216737" y="486333"/>
                  </a:cubicBezTo>
                  <a:cubicBezTo>
                    <a:pt x="198449" y="519030"/>
                    <a:pt x="138043" y="589411"/>
                    <a:pt x="113659" y="592736"/>
                  </a:cubicBezTo>
                  <a:cubicBezTo>
                    <a:pt x="89275" y="596061"/>
                    <a:pt x="65445" y="557268"/>
                    <a:pt x="70433" y="506283"/>
                  </a:cubicBezTo>
                  <a:cubicBezTo>
                    <a:pt x="75421" y="455298"/>
                    <a:pt x="114768" y="349449"/>
                    <a:pt x="143585" y="286827"/>
                  </a:cubicBezTo>
                  <a:cubicBezTo>
                    <a:pt x="172402" y="224205"/>
                    <a:pt x="222833" y="153823"/>
                    <a:pt x="243338" y="130548"/>
                  </a:cubicBezTo>
                  <a:cubicBezTo>
                    <a:pt x="263843" y="107273"/>
                    <a:pt x="260517" y="153824"/>
                    <a:pt x="266613" y="147174"/>
                  </a:cubicBezTo>
                  <a:cubicBezTo>
                    <a:pt x="272709" y="140524"/>
                    <a:pt x="271047" y="91755"/>
                    <a:pt x="279914" y="90647"/>
                  </a:cubicBezTo>
                  <a:cubicBezTo>
                    <a:pt x="288781" y="89539"/>
                    <a:pt x="325911" y="148836"/>
                    <a:pt x="326465" y="133873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6" name="グループ化 1095">
              <a:extLst>
                <a:ext uri="{FF2B5EF4-FFF2-40B4-BE49-F238E27FC236}">
                  <a16:creationId xmlns:a16="http://schemas.microsoft.com/office/drawing/2014/main" id="{92056981-A52E-84D1-CA0D-1F3781463455}"/>
                </a:ext>
              </a:extLst>
            </p:cNvPr>
            <p:cNvGrpSpPr/>
            <p:nvPr/>
          </p:nvGrpSpPr>
          <p:grpSpPr>
            <a:xfrm>
              <a:off x="4561324" y="322532"/>
              <a:ext cx="1619699" cy="1655246"/>
              <a:chOff x="3884197" y="2502986"/>
              <a:chExt cx="830559" cy="848787"/>
            </a:xfrm>
            <a:grpFill/>
          </p:grpSpPr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C53CC75C-E09A-8CAA-FBB6-A9E7E59873D4}"/>
                  </a:ext>
                </a:extLst>
              </p:cNvPr>
              <p:cNvSpPr/>
              <p:nvPr/>
            </p:nvSpPr>
            <p:spPr>
              <a:xfrm>
                <a:off x="3884197" y="2502986"/>
                <a:ext cx="429383" cy="415989"/>
              </a:xfrm>
              <a:custGeom>
                <a:avLst/>
                <a:gdLst>
                  <a:gd name="connsiteX0" fmla="*/ 298767 w 429383"/>
                  <a:gd name="connsiteY0" fmla="*/ 807 h 415989"/>
                  <a:gd name="connsiteX1" fmla="*/ 428446 w 429383"/>
                  <a:gd name="connsiteY1" fmla="*/ 77285 h 415989"/>
                  <a:gd name="connsiteX2" fmla="*/ 355294 w 429383"/>
                  <a:gd name="connsiteY2" fmla="*/ 206963 h 415989"/>
                  <a:gd name="connsiteX3" fmla="*/ 318718 w 429383"/>
                  <a:gd name="connsiteY3" fmla="*/ 406469 h 415989"/>
                  <a:gd name="connsiteX4" fmla="*/ 302092 w 429383"/>
                  <a:gd name="connsiteY4" fmla="*/ 376543 h 415989"/>
                  <a:gd name="connsiteX5" fmla="*/ 238916 w 429383"/>
                  <a:gd name="connsiteY5" fmla="*/ 310041 h 415989"/>
                  <a:gd name="connsiteX6" fmla="*/ 6159 w 429383"/>
                  <a:gd name="connsiteY6" fmla="*/ 376543 h 415989"/>
                  <a:gd name="connsiteX7" fmla="*/ 75986 w 429383"/>
                  <a:gd name="connsiteY7" fmla="*/ 349942 h 415989"/>
                  <a:gd name="connsiteX8" fmla="*/ 169089 w 429383"/>
                  <a:gd name="connsiteY8" fmla="*/ 306716 h 415989"/>
                  <a:gd name="connsiteX9" fmla="*/ 265516 w 429383"/>
                  <a:gd name="connsiteY9" fmla="*/ 123836 h 415989"/>
                  <a:gd name="connsiteX10" fmla="*/ 298767 w 429383"/>
                  <a:gd name="connsiteY10" fmla="*/ 807 h 41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383" h="415989">
                    <a:moveTo>
                      <a:pt x="298767" y="807"/>
                    </a:moveTo>
                    <a:cubicBezTo>
                      <a:pt x="325922" y="-6951"/>
                      <a:pt x="419025" y="42926"/>
                      <a:pt x="428446" y="77285"/>
                    </a:cubicBezTo>
                    <a:cubicBezTo>
                      <a:pt x="437867" y="111644"/>
                      <a:pt x="373582" y="152099"/>
                      <a:pt x="355294" y="206963"/>
                    </a:cubicBezTo>
                    <a:cubicBezTo>
                      <a:pt x="337006" y="261827"/>
                      <a:pt x="327585" y="378206"/>
                      <a:pt x="318718" y="406469"/>
                    </a:cubicBezTo>
                    <a:cubicBezTo>
                      <a:pt x="309851" y="434732"/>
                      <a:pt x="315392" y="392614"/>
                      <a:pt x="302092" y="376543"/>
                    </a:cubicBezTo>
                    <a:cubicBezTo>
                      <a:pt x="288792" y="360472"/>
                      <a:pt x="288238" y="310041"/>
                      <a:pt x="238916" y="310041"/>
                    </a:cubicBezTo>
                    <a:cubicBezTo>
                      <a:pt x="189594" y="310041"/>
                      <a:pt x="33314" y="369893"/>
                      <a:pt x="6159" y="376543"/>
                    </a:cubicBezTo>
                    <a:cubicBezTo>
                      <a:pt x="-20996" y="383193"/>
                      <a:pt x="48831" y="361580"/>
                      <a:pt x="75986" y="349942"/>
                    </a:cubicBezTo>
                    <a:cubicBezTo>
                      <a:pt x="103141" y="338304"/>
                      <a:pt x="137501" y="344400"/>
                      <a:pt x="169089" y="306716"/>
                    </a:cubicBezTo>
                    <a:cubicBezTo>
                      <a:pt x="200677" y="269032"/>
                      <a:pt x="244457" y="166508"/>
                      <a:pt x="265516" y="123836"/>
                    </a:cubicBezTo>
                    <a:cubicBezTo>
                      <a:pt x="286575" y="81164"/>
                      <a:pt x="271612" y="8565"/>
                      <a:pt x="298767" y="807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B4F06F92-92C6-DB6B-9204-EEA516120A1D}"/>
                  </a:ext>
                </a:extLst>
              </p:cNvPr>
              <p:cNvSpPr/>
              <p:nvPr/>
            </p:nvSpPr>
            <p:spPr>
              <a:xfrm>
                <a:off x="4169664" y="2551895"/>
                <a:ext cx="425677" cy="268531"/>
              </a:xfrm>
              <a:custGeom>
                <a:avLst/>
                <a:gdLst>
                  <a:gd name="connsiteX0" fmla="*/ 0 w 425677"/>
                  <a:gd name="connsiteY0" fmla="*/ 168029 h 268531"/>
                  <a:gd name="connsiteX1" fmla="*/ 402336 w 425677"/>
                  <a:gd name="connsiteY1" fmla="*/ 8425 h 268531"/>
                  <a:gd name="connsiteX2" fmla="*/ 369085 w 425677"/>
                  <a:gd name="connsiteY2" fmla="*/ 35026 h 268531"/>
                  <a:gd name="connsiteX3" fmla="*/ 425612 w 425677"/>
                  <a:gd name="connsiteY3" fmla="*/ 144754 h 268531"/>
                  <a:gd name="connsiteX4" fmla="*/ 355785 w 425677"/>
                  <a:gd name="connsiteY4" fmla="*/ 184655 h 268531"/>
                  <a:gd name="connsiteX5" fmla="*/ 83127 w 425677"/>
                  <a:gd name="connsiteY5" fmla="*/ 267782 h 268531"/>
                  <a:gd name="connsiteX6" fmla="*/ 59852 w 425677"/>
                  <a:gd name="connsiteY6" fmla="*/ 227881 h 268531"/>
                  <a:gd name="connsiteX7" fmla="*/ 0 w 425677"/>
                  <a:gd name="connsiteY7" fmla="*/ 168029 h 2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5677" h="268531">
                    <a:moveTo>
                      <a:pt x="0" y="168029"/>
                    </a:moveTo>
                    <a:lnTo>
                      <a:pt x="402336" y="8425"/>
                    </a:lnTo>
                    <a:cubicBezTo>
                      <a:pt x="463850" y="-13742"/>
                      <a:pt x="365206" y="12305"/>
                      <a:pt x="369085" y="35026"/>
                    </a:cubicBezTo>
                    <a:cubicBezTo>
                      <a:pt x="372964" y="57747"/>
                      <a:pt x="427829" y="119816"/>
                      <a:pt x="425612" y="144754"/>
                    </a:cubicBezTo>
                    <a:cubicBezTo>
                      <a:pt x="423395" y="169692"/>
                      <a:pt x="412866" y="164150"/>
                      <a:pt x="355785" y="184655"/>
                    </a:cubicBezTo>
                    <a:cubicBezTo>
                      <a:pt x="298704" y="205160"/>
                      <a:pt x="132449" y="260578"/>
                      <a:pt x="83127" y="267782"/>
                    </a:cubicBezTo>
                    <a:cubicBezTo>
                      <a:pt x="33805" y="274986"/>
                      <a:pt x="59852" y="227881"/>
                      <a:pt x="59852" y="227881"/>
                    </a:cubicBezTo>
                    <a:lnTo>
                      <a:pt x="0" y="16802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C60E39BF-F233-1A23-D6C3-8270B6AF0E52}"/>
                  </a:ext>
                </a:extLst>
              </p:cNvPr>
              <p:cNvSpPr/>
              <p:nvPr/>
            </p:nvSpPr>
            <p:spPr>
              <a:xfrm>
                <a:off x="3999037" y="2774895"/>
                <a:ext cx="544885" cy="251076"/>
              </a:xfrm>
              <a:custGeom>
                <a:avLst/>
                <a:gdLst>
                  <a:gd name="connsiteX0" fmla="*/ 104125 w 544885"/>
                  <a:gd name="connsiteY0" fmla="*/ 167810 h 251076"/>
                  <a:gd name="connsiteX1" fmla="*/ 200553 w 544885"/>
                  <a:gd name="connsiteY1" fmla="*/ 214362 h 251076"/>
                  <a:gd name="connsiteX2" fmla="*/ 137376 w 544885"/>
                  <a:gd name="connsiteY2" fmla="*/ 247613 h 251076"/>
                  <a:gd name="connsiteX3" fmla="*/ 499811 w 544885"/>
                  <a:gd name="connsiteY3" fmla="*/ 127909 h 251076"/>
                  <a:gd name="connsiteX4" fmla="*/ 459910 w 544885"/>
                  <a:gd name="connsiteY4" fmla="*/ 84683 h 251076"/>
                  <a:gd name="connsiteX5" fmla="*/ 539712 w 544885"/>
                  <a:gd name="connsiteY5" fmla="*/ 1556 h 251076"/>
                  <a:gd name="connsiteX6" fmla="*/ 516436 w 544885"/>
                  <a:gd name="connsiteY6" fmla="*/ 31482 h 251076"/>
                  <a:gd name="connsiteX7" fmla="*/ 350182 w 544885"/>
                  <a:gd name="connsiteY7" fmla="*/ 44782 h 251076"/>
                  <a:gd name="connsiteX8" fmla="*/ 303631 w 544885"/>
                  <a:gd name="connsiteY8" fmla="*/ 84683 h 251076"/>
                  <a:gd name="connsiteX9" fmla="*/ 7698 w 544885"/>
                  <a:gd name="connsiteY9" fmla="*/ 167810 h 251076"/>
                  <a:gd name="connsiteX10" fmla="*/ 104125 w 544885"/>
                  <a:gd name="connsiteY10" fmla="*/ 167810 h 25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885" h="251076">
                    <a:moveTo>
                      <a:pt x="104125" y="167810"/>
                    </a:moveTo>
                    <a:cubicBezTo>
                      <a:pt x="136267" y="175569"/>
                      <a:pt x="195011" y="201062"/>
                      <a:pt x="200553" y="214362"/>
                    </a:cubicBezTo>
                    <a:cubicBezTo>
                      <a:pt x="206095" y="227662"/>
                      <a:pt x="87500" y="262022"/>
                      <a:pt x="137376" y="247613"/>
                    </a:cubicBezTo>
                    <a:cubicBezTo>
                      <a:pt x="187252" y="233204"/>
                      <a:pt x="446055" y="155064"/>
                      <a:pt x="499811" y="127909"/>
                    </a:cubicBezTo>
                    <a:cubicBezTo>
                      <a:pt x="553567" y="100754"/>
                      <a:pt x="453260" y="105742"/>
                      <a:pt x="459910" y="84683"/>
                    </a:cubicBezTo>
                    <a:cubicBezTo>
                      <a:pt x="466560" y="63624"/>
                      <a:pt x="530291" y="10423"/>
                      <a:pt x="539712" y="1556"/>
                    </a:cubicBezTo>
                    <a:cubicBezTo>
                      <a:pt x="549133" y="-7311"/>
                      <a:pt x="548024" y="24278"/>
                      <a:pt x="516436" y="31482"/>
                    </a:cubicBezTo>
                    <a:cubicBezTo>
                      <a:pt x="484848" y="38686"/>
                      <a:pt x="385649" y="35915"/>
                      <a:pt x="350182" y="44782"/>
                    </a:cubicBezTo>
                    <a:cubicBezTo>
                      <a:pt x="314715" y="53649"/>
                      <a:pt x="360712" y="64178"/>
                      <a:pt x="303631" y="84683"/>
                    </a:cubicBezTo>
                    <a:cubicBezTo>
                      <a:pt x="246550" y="105188"/>
                      <a:pt x="43720" y="155618"/>
                      <a:pt x="7698" y="167810"/>
                    </a:cubicBezTo>
                    <a:cubicBezTo>
                      <a:pt x="-28324" y="180002"/>
                      <a:pt x="71983" y="160051"/>
                      <a:pt x="104125" y="16781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3603A492-38C3-1F5C-6483-547FCBD9139F}"/>
                  </a:ext>
                </a:extLst>
              </p:cNvPr>
              <p:cNvSpPr/>
              <p:nvPr/>
            </p:nvSpPr>
            <p:spPr>
              <a:xfrm>
                <a:off x="4095688" y="2902695"/>
                <a:ext cx="152505" cy="239561"/>
              </a:xfrm>
              <a:custGeom>
                <a:avLst/>
                <a:gdLst>
                  <a:gd name="connsiteX0" fmla="*/ 47375 w 152505"/>
                  <a:gd name="connsiteY0" fmla="*/ 109 h 239561"/>
                  <a:gd name="connsiteX1" fmla="*/ 123852 w 152505"/>
                  <a:gd name="connsiteY1" fmla="*/ 89887 h 239561"/>
                  <a:gd name="connsiteX2" fmla="*/ 143803 w 152505"/>
                  <a:gd name="connsiteY2" fmla="*/ 236191 h 239561"/>
                  <a:gd name="connsiteX3" fmla="*/ 140478 w 152505"/>
                  <a:gd name="connsiteY3" fmla="*/ 182989 h 239561"/>
                  <a:gd name="connsiteX4" fmla="*/ 4149 w 152505"/>
                  <a:gd name="connsiteY4" fmla="*/ 73261 h 239561"/>
                  <a:gd name="connsiteX5" fmla="*/ 47375 w 152505"/>
                  <a:gd name="connsiteY5" fmla="*/ 109 h 23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505" h="239561">
                    <a:moveTo>
                      <a:pt x="47375" y="109"/>
                    </a:moveTo>
                    <a:cubicBezTo>
                      <a:pt x="67325" y="2880"/>
                      <a:pt x="107781" y="50540"/>
                      <a:pt x="123852" y="89887"/>
                    </a:cubicBezTo>
                    <a:cubicBezTo>
                      <a:pt x="139923" y="129234"/>
                      <a:pt x="141032" y="220674"/>
                      <a:pt x="143803" y="236191"/>
                    </a:cubicBezTo>
                    <a:cubicBezTo>
                      <a:pt x="146574" y="251708"/>
                      <a:pt x="163754" y="210144"/>
                      <a:pt x="140478" y="182989"/>
                    </a:cubicBezTo>
                    <a:cubicBezTo>
                      <a:pt x="117202" y="155834"/>
                      <a:pt x="21329" y="98753"/>
                      <a:pt x="4149" y="73261"/>
                    </a:cubicBezTo>
                    <a:cubicBezTo>
                      <a:pt x="-13031" y="47769"/>
                      <a:pt x="27425" y="-2662"/>
                      <a:pt x="47375" y="10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B7CCF20E-BFB7-7C33-6142-CA6893F21DFB}"/>
                  </a:ext>
                </a:extLst>
              </p:cNvPr>
              <p:cNvSpPr/>
              <p:nvPr/>
            </p:nvSpPr>
            <p:spPr>
              <a:xfrm>
                <a:off x="3944143" y="2910962"/>
                <a:ext cx="770613" cy="307729"/>
              </a:xfrm>
              <a:custGeom>
                <a:avLst/>
                <a:gdLst>
                  <a:gd name="connsiteX0" fmla="*/ 125768 w 770613"/>
                  <a:gd name="connsiteY0" fmla="*/ 307726 h 307729"/>
                  <a:gd name="connsiteX1" fmla="*/ 6065 w 770613"/>
                  <a:gd name="connsiteY1" fmla="*/ 214623 h 307729"/>
                  <a:gd name="connsiteX2" fmla="*/ 331924 w 770613"/>
                  <a:gd name="connsiteY2" fmla="*/ 144797 h 307729"/>
                  <a:gd name="connsiteX3" fmla="*/ 647808 w 770613"/>
                  <a:gd name="connsiteY3" fmla="*/ 98245 h 307729"/>
                  <a:gd name="connsiteX4" fmla="*/ 657783 w 770613"/>
                  <a:gd name="connsiteY4" fmla="*/ 78295 h 307729"/>
                  <a:gd name="connsiteX5" fmla="*/ 587956 w 770613"/>
                  <a:gd name="connsiteY5" fmla="*/ 1818 h 307729"/>
                  <a:gd name="connsiteX6" fmla="*/ 607906 w 770613"/>
                  <a:gd name="connsiteY6" fmla="*/ 28418 h 307729"/>
                  <a:gd name="connsiteX7" fmla="*/ 687709 w 770613"/>
                  <a:gd name="connsiteY7" fmla="*/ 78295 h 307729"/>
                  <a:gd name="connsiteX8" fmla="*/ 767511 w 770613"/>
                  <a:gd name="connsiteY8" fmla="*/ 184698 h 307729"/>
                  <a:gd name="connsiteX9" fmla="*/ 574656 w 770613"/>
                  <a:gd name="connsiteY9" fmla="*/ 191348 h 307729"/>
                  <a:gd name="connsiteX10" fmla="*/ 308648 w 770613"/>
                  <a:gd name="connsiteY10" fmla="*/ 207973 h 307729"/>
                  <a:gd name="connsiteX11" fmla="*/ 178970 w 770613"/>
                  <a:gd name="connsiteY11" fmla="*/ 234574 h 307729"/>
                  <a:gd name="connsiteX12" fmla="*/ 202245 w 770613"/>
                  <a:gd name="connsiteY12" fmla="*/ 211298 h 307729"/>
                  <a:gd name="connsiteX13" fmla="*/ 125768 w 770613"/>
                  <a:gd name="connsiteY13" fmla="*/ 307726 h 30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613" h="307729">
                    <a:moveTo>
                      <a:pt x="125768" y="307726"/>
                    </a:moveTo>
                    <a:cubicBezTo>
                      <a:pt x="93071" y="308280"/>
                      <a:pt x="-28294" y="241778"/>
                      <a:pt x="6065" y="214623"/>
                    </a:cubicBezTo>
                    <a:cubicBezTo>
                      <a:pt x="40424" y="187468"/>
                      <a:pt x="224967" y="164193"/>
                      <a:pt x="331924" y="144797"/>
                    </a:cubicBezTo>
                    <a:cubicBezTo>
                      <a:pt x="438881" y="125401"/>
                      <a:pt x="647808" y="98245"/>
                      <a:pt x="647808" y="98245"/>
                    </a:cubicBezTo>
                    <a:cubicBezTo>
                      <a:pt x="702118" y="87161"/>
                      <a:pt x="667758" y="94366"/>
                      <a:pt x="657783" y="78295"/>
                    </a:cubicBezTo>
                    <a:cubicBezTo>
                      <a:pt x="647808" y="62224"/>
                      <a:pt x="587956" y="1818"/>
                      <a:pt x="587956" y="1818"/>
                    </a:cubicBezTo>
                    <a:cubicBezTo>
                      <a:pt x="579643" y="-6495"/>
                      <a:pt x="591281" y="15672"/>
                      <a:pt x="607906" y="28418"/>
                    </a:cubicBezTo>
                    <a:cubicBezTo>
                      <a:pt x="624531" y="41164"/>
                      <a:pt x="661108" y="52248"/>
                      <a:pt x="687709" y="78295"/>
                    </a:cubicBezTo>
                    <a:cubicBezTo>
                      <a:pt x="714310" y="104342"/>
                      <a:pt x="786353" y="165856"/>
                      <a:pt x="767511" y="184698"/>
                    </a:cubicBezTo>
                    <a:cubicBezTo>
                      <a:pt x="748669" y="203540"/>
                      <a:pt x="651133" y="187469"/>
                      <a:pt x="574656" y="191348"/>
                    </a:cubicBezTo>
                    <a:cubicBezTo>
                      <a:pt x="498179" y="195227"/>
                      <a:pt x="374596" y="200769"/>
                      <a:pt x="308648" y="207973"/>
                    </a:cubicBezTo>
                    <a:cubicBezTo>
                      <a:pt x="242700" y="215177"/>
                      <a:pt x="196704" y="234020"/>
                      <a:pt x="178970" y="234574"/>
                    </a:cubicBezTo>
                    <a:cubicBezTo>
                      <a:pt x="161236" y="235128"/>
                      <a:pt x="213883" y="197444"/>
                      <a:pt x="202245" y="211298"/>
                    </a:cubicBezTo>
                    <a:cubicBezTo>
                      <a:pt x="190607" y="225152"/>
                      <a:pt x="158465" y="307172"/>
                      <a:pt x="125768" y="30772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557B45EC-8A7F-0B7B-DFBD-2C66AC4CAC9F}"/>
                  </a:ext>
                </a:extLst>
              </p:cNvPr>
              <p:cNvSpPr/>
              <p:nvPr/>
            </p:nvSpPr>
            <p:spPr>
              <a:xfrm>
                <a:off x="4092782" y="2718780"/>
                <a:ext cx="352334" cy="632993"/>
              </a:xfrm>
              <a:custGeom>
                <a:avLst/>
                <a:gdLst>
                  <a:gd name="connsiteX0" fmla="*/ 216536 w 352334"/>
                  <a:gd name="connsiteY0" fmla="*/ 4469 h 632993"/>
                  <a:gd name="connsiteX1" fmla="*/ 276387 w 352334"/>
                  <a:gd name="connsiteY1" fmla="*/ 130823 h 632993"/>
                  <a:gd name="connsiteX2" fmla="*/ 266412 w 352334"/>
                  <a:gd name="connsiteY2" fmla="*/ 466657 h 632993"/>
                  <a:gd name="connsiteX3" fmla="*/ 90182 w 352334"/>
                  <a:gd name="connsiteY3" fmla="*/ 513208 h 632993"/>
                  <a:gd name="connsiteX4" fmla="*/ 130083 w 352334"/>
                  <a:gd name="connsiteY4" fmla="*/ 496583 h 632993"/>
                  <a:gd name="connsiteX5" fmla="*/ 276387 w 352334"/>
                  <a:gd name="connsiteY5" fmla="*/ 400155 h 632993"/>
                  <a:gd name="connsiteX6" fmla="*/ 176635 w 352334"/>
                  <a:gd name="connsiteY6" fmla="*/ 456682 h 632993"/>
                  <a:gd name="connsiteX7" fmla="*/ 405 w 352334"/>
                  <a:gd name="connsiteY7" fmla="*/ 536484 h 632993"/>
                  <a:gd name="connsiteX8" fmla="*/ 229836 w 352334"/>
                  <a:gd name="connsiteY8" fmla="*/ 536484 h 632993"/>
                  <a:gd name="connsiteX9" fmla="*/ 256437 w 352334"/>
                  <a:gd name="connsiteY9" fmla="*/ 546459 h 632993"/>
                  <a:gd name="connsiteX10" fmla="*/ 273062 w 352334"/>
                  <a:gd name="connsiteY10" fmla="*/ 632912 h 632993"/>
                  <a:gd name="connsiteX11" fmla="*/ 299663 w 352334"/>
                  <a:gd name="connsiteY11" fmla="*/ 559760 h 632993"/>
                  <a:gd name="connsiteX12" fmla="*/ 302988 w 352334"/>
                  <a:gd name="connsiteY12" fmla="*/ 440056 h 632993"/>
                  <a:gd name="connsiteX13" fmla="*/ 349539 w 352334"/>
                  <a:gd name="connsiteY13" fmla="*/ 67646 h 632993"/>
                  <a:gd name="connsiteX14" fmla="*/ 216536 w 352334"/>
                  <a:gd name="connsiteY14" fmla="*/ 4469 h 6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334" h="632993">
                    <a:moveTo>
                      <a:pt x="216536" y="4469"/>
                    </a:moveTo>
                    <a:cubicBezTo>
                      <a:pt x="204344" y="14998"/>
                      <a:pt x="268074" y="53792"/>
                      <a:pt x="276387" y="130823"/>
                    </a:cubicBezTo>
                    <a:cubicBezTo>
                      <a:pt x="284700" y="207854"/>
                      <a:pt x="297446" y="402926"/>
                      <a:pt x="266412" y="466657"/>
                    </a:cubicBezTo>
                    <a:cubicBezTo>
                      <a:pt x="235378" y="530388"/>
                      <a:pt x="90182" y="513208"/>
                      <a:pt x="90182" y="513208"/>
                    </a:cubicBezTo>
                    <a:cubicBezTo>
                      <a:pt x="67461" y="518196"/>
                      <a:pt x="99049" y="515425"/>
                      <a:pt x="130083" y="496583"/>
                    </a:cubicBezTo>
                    <a:cubicBezTo>
                      <a:pt x="161117" y="477741"/>
                      <a:pt x="268628" y="406805"/>
                      <a:pt x="276387" y="400155"/>
                    </a:cubicBezTo>
                    <a:cubicBezTo>
                      <a:pt x="284146" y="393505"/>
                      <a:pt x="222632" y="433960"/>
                      <a:pt x="176635" y="456682"/>
                    </a:cubicBezTo>
                    <a:cubicBezTo>
                      <a:pt x="130638" y="479404"/>
                      <a:pt x="-8462" y="523184"/>
                      <a:pt x="405" y="536484"/>
                    </a:cubicBezTo>
                    <a:cubicBezTo>
                      <a:pt x="9272" y="549784"/>
                      <a:pt x="187164" y="534822"/>
                      <a:pt x="229836" y="536484"/>
                    </a:cubicBezTo>
                    <a:cubicBezTo>
                      <a:pt x="272508" y="538147"/>
                      <a:pt x="249233" y="530388"/>
                      <a:pt x="256437" y="546459"/>
                    </a:cubicBezTo>
                    <a:cubicBezTo>
                      <a:pt x="263641" y="562530"/>
                      <a:pt x="265858" y="630695"/>
                      <a:pt x="273062" y="632912"/>
                    </a:cubicBezTo>
                    <a:cubicBezTo>
                      <a:pt x="280266" y="635129"/>
                      <a:pt x="294675" y="591903"/>
                      <a:pt x="299663" y="559760"/>
                    </a:cubicBezTo>
                    <a:cubicBezTo>
                      <a:pt x="304651" y="527617"/>
                      <a:pt x="294675" y="522075"/>
                      <a:pt x="302988" y="440056"/>
                    </a:cubicBezTo>
                    <a:cubicBezTo>
                      <a:pt x="311301" y="358037"/>
                      <a:pt x="365056" y="138027"/>
                      <a:pt x="349539" y="67646"/>
                    </a:cubicBezTo>
                    <a:cubicBezTo>
                      <a:pt x="334022" y="-2735"/>
                      <a:pt x="228728" y="-6060"/>
                      <a:pt x="216536" y="446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97" name="グループ化 1096">
              <a:extLst>
                <a:ext uri="{FF2B5EF4-FFF2-40B4-BE49-F238E27FC236}">
                  <a16:creationId xmlns:a16="http://schemas.microsoft.com/office/drawing/2014/main" id="{79D2E2DD-C00D-1A02-F60A-857AD895682E}"/>
                </a:ext>
              </a:extLst>
            </p:cNvPr>
            <p:cNvGrpSpPr/>
            <p:nvPr/>
          </p:nvGrpSpPr>
          <p:grpSpPr>
            <a:xfrm>
              <a:off x="6122772" y="659731"/>
              <a:ext cx="1033089" cy="1362554"/>
              <a:chOff x="4900934" y="2556978"/>
              <a:chExt cx="529754" cy="698699"/>
            </a:xfrm>
            <a:grpFill/>
          </p:grpSpPr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0F2BFC50-7246-9BC1-5D21-10E18F75B583}"/>
                  </a:ext>
                </a:extLst>
              </p:cNvPr>
              <p:cNvSpPr/>
              <p:nvPr/>
            </p:nvSpPr>
            <p:spPr>
              <a:xfrm>
                <a:off x="4985529" y="2556978"/>
                <a:ext cx="445159" cy="698699"/>
              </a:xfrm>
              <a:custGeom>
                <a:avLst/>
                <a:gdLst>
                  <a:gd name="connsiteX0" fmla="*/ 78584 w 445159"/>
                  <a:gd name="connsiteY0" fmla="*/ 59869 h 698699"/>
                  <a:gd name="connsiteX1" fmla="*/ 258139 w 445159"/>
                  <a:gd name="connsiteY1" fmla="*/ 17 h 698699"/>
                  <a:gd name="connsiteX2" fmla="*/ 278090 w 445159"/>
                  <a:gd name="connsiteY2" fmla="*/ 66519 h 698699"/>
                  <a:gd name="connsiteX3" fmla="*/ 111835 w 445159"/>
                  <a:gd name="connsiteY3" fmla="*/ 319226 h 698699"/>
                  <a:gd name="connsiteX4" fmla="*/ 71934 w 445159"/>
                  <a:gd name="connsiteY4" fmla="*/ 415653 h 698699"/>
                  <a:gd name="connsiteX5" fmla="*/ 108510 w 445159"/>
                  <a:gd name="connsiteY5" fmla="*/ 575258 h 698699"/>
                  <a:gd name="connsiteX6" fmla="*/ 261464 w 445159"/>
                  <a:gd name="connsiteY6" fmla="*/ 598533 h 698699"/>
                  <a:gd name="connsiteX7" fmla="*/ 314666 w 445159"/>
                  <a:gd name="connsiteY7" fmla="*/ 548657 h 698699"/>
                  <a:gd name="connsiteX8" fmla="*/ 317991 w 445159"/>
                  <a:gd name="connsiteY8" fmla="*/ 412328 h 698699"/>
                  <a:gd name="connsiteX9" fmla="*/ 294715 w 445159"/>
                  <a:gd name="connsiteY9" fmla="*/ 266024 h 698699"/>
                  <a:gd name="connsiteX10" fmla="*/ 317991 w 445159"/>
                  <a:gd name="connsiteY10" fmla="*/ 166271 h 698699"/>
                  <a:gd name="connsiteX11" fmla="*/ 441019 w 445159"/>
                  <a:gd name="connsiteY11" fmla="*/ 19967 h 698699"/>
                  <a:gd name="connsiteX12" fmla="*/ 411094 w 445159"/>
                  <a:gd name="connsiteY12" fmla="*/ 53218 h 698699"/>
                  <a:gd name="connsiteX13" fmla="*/ 361217 w 445159"/>
                  <a:gd name="connsiteY13" fmla="*/ 149646 h 698699"/>
                  <a:gd name="connsiteX14" fmla="*/ 414419 w 445159"/>
                  <a:gd name="connsiteY14" fmla="*/ 425629 h 698699"/>
                  <a:gd name="connsiteX15" fmla="*/ 434369 w 445159"/>
                  <a:gd name="connsiteY15" fmla="*/ 542007 h 698699"/>
                  <a:gd name="connsiteX16" fmla="*/ 271440 w 445159"/>
                  <a:gd name="connsiteY16" fmla="*/ 698286 h 698699"/>
                  <a:gd name="connsiteX17" fmla="*/ 18733 w 445159"/>
                  <a:gd name="connsiteY17" fmla="*/ 492130 h 698699"/>
                  <a:gd name="connsiteX18" fmla="*/ 35358 w 445159"/>
                  <a:gd name="connsiteY18" fmla="*/ 345826 h 698699"/>
                  <a:gd name="connsiteX19" fmla="*/ 168362 w 445159"/>
                  <a:gd name="connsiteY19" fmla="*/ 113070 h 698699"/>
                  <a:gd name="connsiteX20" fmla="*/ 128461 w 445159"/>
                  <a:gd name="connsiteY20" fmla="*/ 119720 h 698699"/>
                  <a:gd name="connsiteX21" fmla="*/ 175012 w 445159"/>
                  <a:gd name="connsiteY21" fmla="*/ 56543 h 698699"/>
                  <a:gd name="connsiteX22" fmla="*/ 78584 w 445159"/>
                  <a:gd name="connsiteY22" fmla="*/ 59869 h 69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5159" h="698699">
                    <a:moveTo>
                      <a:pt x="78584" y="59869"/>
                    </a:moveTo>
                    <a:cubicBezTo>
                      <a:pt x="92439" y="50448"/>
                      <a:pt x="224888" y="-1091"/>
                      <a:pt x="258139" y="17"/>
                    </a:cubicBezTo>
                    <a:cubicBezTo>
                      <a:pt x="291390" y="1125"/>
                      <a:pt x="302474" y="13318"/>
                      <a:pt x="278090" y="66519"/>
                    </a:cubicBezTo>
                    <a:cubicBezTo>
                      <a:pt x="253706" y="119720"/>
                      <a:pt x="146194" y="261037"/>
                      <a:pt x="111835" y="319226"/>
                    </a:cubicBezTo>
                    <a:cubicBezTo>
                      <a:pt x="77476" y="377415"/>
                      <a:pt x="72488" y="372981"/>
                      <a:pt x="71934" y="415653"/>
                    </a:cubicBezTo>
                    <a:cubicBezTo>
                      <a:pt x="71380" y="458325"/>
                      <a:pt x="76922" y="544778"/>
                      <a:pt x="108510" y="575258"/>
                    </a:cubicBezTo>
                    <a:cubicBezTo>
                      <a:pt x="140098" y="605738"/>
                      <a:pt x="227105" y="602967"/>
                      <a:pt x="261464" y="598533"/>
                    </a:cubicBezTo>
                    <a:cubicBezTo>
                      <a:pt x="295823" y="594100"/>
                      <a:pt x="305245" y="579691"/>
                      <a:pt x="314666" y="548657"/>
                    </a:cubicBezTo>
                    <a:cubicBezTo>
                      <a:pt x="324087" y="517623"/>
                      <a:pt x="321316" y="459434"/>
                      <a:pt x="317991" y="412328"/>
                    </a:cubicBezTo>
                    <a:cubicBezTo>
                      <a:pt x="314666" y="365223"/>
                      <a:pt x="294715" y="307033"/>
                      <a:pt x="294715" y="266024"/>
                    </a:cubicBezTo>
                    <a:cubicBezTo>
                      <a:pt x="294715" y="225015"/>
                      <a:pt x="293607" y="207280"/>
                      <a:pt x="317991" y="166271"/>
                    </a:cubicBezTo>
                    <a:cubicBezTo>
                      <a:pt x="342375" y="125262"/>
                      <a:pt x="425502" y="38809"/>
                      <a:pt x="441019" y="19967"/>
                    </a:cubicBezTo>
                    <a:cubicBezTo>
                      <a:pt x="456536" y="1125"/>
                      <a:pt x="424394" y="31605"/>
                      <a:pt x="411094" y="53218"/>
                    </a:cubicBezTo>
                    <a:cubicBezTo>
                      <a:pt x="397794" y="74831"/>
                      <a:pt x="360663" y="87578"/>
                      <a:pt x="361217" y="149646"/>
                    </a:cubicBezTo>
                    <a:cubicBezTo>
                      <a:pt x="361771" y="211715"/>
                      <a:pt x="402227" y="360236"/>
                      <a:pt x="414419" y="425629"/>
                    </a:cubicBezTo>
                    <a:cubicBezTo>
                      <a:pt x="426611" y="491022"/>
                      <a:pt x="458199" y="496564"/>
                      <a:pt x="434369" y="542007"/>
                    </a:cubicBezTo>
                    <a:cubicBezTo>
                      <a:pt x="410539" y="587450"/>
                      <a:pt x="340713" y="706599"/>
                      <a:pt x="271440" y="698286"/>
                    </a:cubicBezTo>
                    <a:cubicBezTo>
                      <a:pt x="202167" y="689973"/>
                      <a:pt x="58080" y="550873"/>
                      <a:pt x="18733" y="492130"/>
                    </a:cubicBezTo>
                    <a:cubicBezTo>
                      <a:pt x="-20614" y="433387"/>
                      <a:pt x="10420" y="409003"/>
                      <a:pt x="35358" y="345826"/>
                    </a:cubicBezTo>
                    <a:cubicBezTo>
                      <a:pt x="60296" y="282649"/>
                      <a:pt x="152845" y="150754"/>
                      <a:pt x="168362" y="113070"/>
                    </a:cubicBezTo>
                    <a:cubicBezTo>
                      <a:pt x="183879" y="75386"/>
                      <a:pt x="127353" y="129141"/>
                      <a:pt x="128461" y="119720"/>
                    </a:cubicBezTo>
                    <a:cubicBezTo>
                      <a:pt x="129569" y="110299"/>
                      <a:pt x="181662" y="63747"/>
                      <a:pt x="175012" y="56543"/>
                    </a:cubicBezTo>
                    <a:cubicBezTo>
                      <a:pt x="168362" y="49339"/>
                      <a:pt x="64729" y="69290"/>
                      <a:pt x="78584" y="5986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2312465F-8A62-C853-4B2C-D63D89D177D8}"/>
                  </a:ext>
                </a:extLst>
              </p:cNvPr>
              <p:cNvSpPr/>
              <p:nvPr/>
            </p:nvSpPr>
            <p:spPr>
              <a:xfrm>
                <a:off x="4900934" y="2633667"/>
                <a:ext cx="356356" cy="395209"/>
              </a:xfrm>
              <a:custGeom>
                <a:avLst/>
                <a:gdLst>
                  <a:gd name="connsiteX0" fmla="*/ 46801 w 356356"/>
                  <a:gd name="connsiteY0" fmla="*/ 6455 h 395209"/>
                  <a:gd name="connsiteX1" fmla="*/ 349385 w 356356"/>
                  <a:gd name="connsiteY1" fmla="*/ 235886 h 395209"/>
                  <a:gd name="connsiteX2" fmla="*/ 246307 w 356356"/>
                  <a:gd name="connsiteY2" fmla="*/ 239212 h 395209"/>
                  <a:gd name="connsiteX3" fmla="*/ 96678 w 356356"/>
                  <a:gd name="connsiteY3" fmla="*/ 292413 h 395209"/>
                  <a:gd name="connsiteX4" fmla="*/ 156529 w 356356"/>
                  <a:gd name="connsiteY4" fmla="*/ 325664 h 395209"/>
                  <a:gd name="connsiteX5" fmla="*/ 316134 w 356356"/>
                  <a:gd name="connsiteY5" fmla="*/ 309038 h 395209"/>
                  <a:gd name="connsiteX6" fmla="*/ 289533 w 356356"/>
                  <a:gd name="connsiteY6" fmla="*/ 322339 h 395209"/>
                  <a:gd name="connsiteX7" fmla="*/ 332759 w 356356"/>
                  <a:gd name="connsiteY7" fmla="*/ 375540 h 395209"/>
                  <a:gd name="connsiteX8" fmla="*/ 83377 w 356356"/>
                  <a:gd name="connsiteY8" fmla="*/ 392166 h 395209"/>
                  <a:gd name="connsiteX9" fmla="*/ 33501 w 356356"/>
                  <a:gd name="connsiteY9" fmla="*/ 319014 h 395209"/>
                  <a:gd name="connsiteX10" fmla="*/ 213056 w 356356"/>
                  <a:gd name="connsiteY10" fmla="*/ 215936 h 395209"/>
                  <a:gd name="connsiteX11" fmla="*/ 166505 w 356356"/>
                  <a:gd name="connsiteY11" fmla="*/ 159409 h 395209"/>
                  <a:gd name="connsiteX12" fmla="*/ 10225 w 356356"/>
                  <a:gd name="connsiteY12" fmla="*/ 176035 h 395209"/>
                  <a:gd name="connsiteX13" fmla="*/ 20201 w 356356"/>
                  <a:gd name="connsiteY13" fmla="*/ 132809 h 395209"/>
                  <a:gd name="connsiteX14" fmla="*/ 250 w 356356"/>
                  <a:gd name="connsiteY14" fmla="*/ 79607 h 395209"/>
                  <a:gd name="connsiteX15" fmla="*/ 36826 w 356356"/>
                  <a:gd name="connsiteY15" fmla="*/ 62982 h 395209"/>
                  <a:gd name="connsiteX16" fmla="*/ 46801 w 356356"/>
                  <a:gd name="connsiteY16" fmla="*/ 6455 h 39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356" h="395209">
                    <a:moveTo>
                      <a:pt x="46801" y="6455"/>
                    </a:moveTo>
                    <a:cubicBezTo>
                      <a:pt x="98894" y="35272"/>
                      <a:pt x="316134" y="197093"/>
                      <a:pt x="349385" y="235886"/>
                    </a:cubicBezTo>
                    <a:cubicBezTo>
                      <a:pt x="382636" y="274679"/>
                      <a:pt x="288425" y="229791"/>
                      <a:pt x="246307" y="239212"/>
                    </a:cubicBezTo>
                    <a:cubicBezTo>
                      <a:pt x="204189" y="248633"/>
                      <a:pt x="111641" y="278004"/>
                      <a:pt x="96678" y="292413"/>
                    </a:cubicBezTo>
                    <a:cubicBezTo>
                      <a:pt x="81715" y="306822"/>
                      <a:pt x="119953" y="322893"/>
                      <a:pt x="156529" y="325664"/>
                    </a:cubicBezTo>
                    <a:cubicBezTo>
                      <a:pt x="193105" y="328435"/>
                      <a:pt x="293967" y="309592"/>
                      <a:pt x="316134" y="309038"/>
                    </a:cubicBezTo>
                    <a:cubicBezTo>
                      <a:pt x="338301" y="308484"/>
                      <a:pt x="286762" y="311255"/>
                      <a:pt x="289533" y="322339"/>
                    </a:cubicBezTo>
                    <a:cubicBezTo>
                      <a:pt x="292304" y="333423"/>
                      <a:pt x="367118" y="363902"/>
                      <a:pt x="332759" y="375540"/>
                    </a:cubicBezTo>
                    <a:cubicBezTo>
                      <a:pt x="298400" y="387178"/>
                      <a:pt x="133253" y="401587"/>
                      <a:pt x="83377" y="392166"/>
                    </a:cubicBezTo>
                    <a:cubicBezTo>
                      <a:pt x="33501" y="382745"/>
                      <a:pt x="11888" y="348386"/>
                      <a:pt x="33501" y="319014"/>
                    </a:cubicBezTo>
                    <a:cubicBezTo>
                      <a:pt x="55114" y="289642"/>
                      <a:pt x="190889" y="242537"/>
                      <a:pt x="213056" y="215936"/>
                    </a:cubicBezTo>
                    <a:cubicBezTo>
                      <a:pt x="235223" y="189335"/>
                      <a:pt x="200310" y="166059"/>
                      <a:pt x="166505" y="159409"/>
                    </a:cubicBezTo>
                    <a:cubicBezTo>
                      <a:pt x="132700" y="152759"/>
                      <a:pt x="34609" y="180468"/>
                      <a:pt x="10225" y="176035"/>
                    </a:cubicBezTo>
                    <a:cubicBezTo>
                      <a:pt x="-14159" y="171602"/>
                      <a:pt x="21863" y="148880"/>
                      <a:pt x="20201" y="132809"/>
                    </a:cubicBezTo>
                    <a:cubicBezTo>
                      <a:pt x="18538" y="116738"/>
                      <a:pt x="-2521" y="91245"/>
                      <a:pt x="250" y="79607"/>
                    </a:cubicBezTo>
                    <a:cubicBezTo>
                      <a:pt x="3021" y="67969"/>
                      <a:pt x="31284" y="71849"/>
                      <a:pt x="36826" y="62982"/>
                    </a:cubicBezTo>
                    <a:cubicBezTo>
                      <a:pt x="42368" y="54115"/>
                      <a:pt x="-5292" y="-22362"/>
                      <a:pt x="46801" y="645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C58283D7-5D44-5B8E-F678-2087D6D4CA5B}"/>
                </a:ext>
              </a:extLst>
            </p:cNvPr>
            <p:cNvSpPr/>
            <p:nvPr/>
          </p:nvSpPr>
          <p:spPr>
            <a:xfrm>
              <a:off x="7212582" y="1403384"/>
              <a:ext cx="364770" cy="474274"/>
            </a:xfrm>
            <a:custGeom>
              <a:avLst/>
              <a:gdLst>
                <a:gd name="connsiteX0" fmla="*/ 4834 w 187049"/>
                <a:gd name="connsiteY0" fmla="*/ 6 h 243201"/>
                <a:gd name="connsiteX1" fmla="*/ 181064 w 187049"/>
                <a:gd name="connsiteY1" fmla="*/ 149635 h 243201"/>
                <a:gd name="connsiteX2" fmla="*/ 147813 w 187049"/>
                <a:gd name="connsiteY2" fmla="*/ 119710 h 243201"/>
                <a:gd name="connsiteX3" fmla="*/ 167764 w 187049"/>
                <a:gd name="connsiteY3" fmla="*/ 242738 h 243201"/>
                <a:gd name="connsiteX4" fmla="*/ 58036 w 187049"/>
                <a:gd name="connsiteY4" fmla="*/ 156286 h 243201"/>
                <a:gd name="connsiteX5" fmla="*/ 4834 w 187049"/>
                <a:gd name="connsiteY5" fmla="*/ 6 h 2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9" h="243201">
                  <a:moveTo>
                    <a:pt x="4834" y="6"/>
                  </a:moveTo>
                  <a:cubicBezTo>
                    <a:pt x="25339" y="-1102"/>
                    <a:pt x="157234" y="129684"/>
                    <a:pt x="181064" y="149635"/>
                  </a:cubicBezTo>
                  <a:cubicBezTo>
                    <a:pt x="204894" y="169586"/>
                    <a:pt x="150030" y="104193"/>
                    <a:pt x="147813" y="119710"/>
                  </a:cubicBezTo>
                  <a:cubicBezTo>
                    <a:pt x="145596" y="135227"/>
                    <a:pt x="182727" y="236642"/>
                    <a:pt x="167764" y="242738"/>
                  </a:cubicBezTo>
                  <a:cubicBezTo>
                    <a:pt x="152801" y="248834"/>
                    <a:pt x="81866" y="193416"/>
                    <a:pt x="58036" y="156286"/>
                  </a:cubicBezTo>
                  <a:cubicBezTo>
                    <a:pt x="34206" y="119156"/>
                    <a:pt x="-15671" y="1114"/>
                    <a:pt x="4834" y="6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99" name="グループ化 1098">
              <a:extLst>
                <a:ext uri="{FF2B5EF4-FFF2-40B4-BE49-F238E27FC236}">
                  <a16:creationId xmlns:a16="http://schemas.microsoft.com/office/drawing/2014/main" id="{DFB2CEA4-C995-FF86-9EC6-01970FBE6438}"/>
                </a:ext>
              </a:extLst>
            </p:cNvPr>
            <p:cNvGrpSpPr/>
            <p:nvPr/>
          </p:nvGrpSpPr>
          <p:grpSpPr>
            <a:xfrm>
              <a:off x="6663297" y="1887461"/>
              <a:ext cx="1593064" cy="1644659"/>
              <a:chOff x="6480253" y="2443165"/>
              <a:chExt cx="816901" cy="843358"/>
            </a:xfrm>
            <a:grpFill/>
          </p:grpSpPr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243F7B92-E8A9-E8C3-AE36-A138F0160ACC}"/>
                  </a:ext>
                </a:extLst>
              </p:cNvPr>
              <p:cNvSpPr/>
              <p:nvPr/>
            </p:nvSpPr>
            <p:spPr>
              <a:xfrm>
                <a:off x="6749309" y="2443165"/>
                <a:ext cx="210549" cy="268424"/>
              </a:xfrm>
              <a:custGeom>
                <a:avLst/>
                <a:gdLst>
                  <a:gd name="connsiteX0" fmla="*/ 741 w 210549"/>
                  <a:gd name="connsiteY0" fmla="*/ 134935 h 268424"/>
                  <a:gd name="connsiteX1" fmla="*/ 61066 w 210549"/>
                  <a:gd name="connsiteY1" fmla="*/ 195260 h 268424"/>
                  <a:gd name="connsiteX2" fmla="*/ 61066 w 210549"/>
                  <a:gd name="connsiteY2" fmla="*/ 268285 h 268424"/>
                  <a:gd name="connsiteX3" fmla="*/ 115041 w 210549"/>
                  <a:gd name="connsiteY3" fmla="*/ 214310 h 268424"/>
                  <a:gd name="connsiteX4" fmla="*/ 181716 w 210549"/>
                  <a:gd name="connsiteY4" fmla="*/ 236535 h 268424"/>
                  <a:gd name="connsiteX5" fmla="*/ 184891 w 210549"/>
                  <a:gd name="connsiteY5" fmla="*/ 211135 h 268424"/>
                  <a:gd name="connsiteX6" fmla="*/ 207116 w 210549"/>
                  <a:gd name="connsiteY6" fmla="*/ 150810 h 268424"/>
                  <a:gd name="connsiteX7" fmla="*/ 102341 w 210549"/>
                  <a:gd name="connsiteY7" fmla="*/ 1585 h 268424"/>
                  <a:gd name="connsiteX8" fmla="*/ 137266 w 210549"/>
                  <a:gd name="connsiteY8" fmla="*/ 74610 h 268424"/>
                  <a:gd name="connsiteX9" fmla="*/ 108691 w 210549"/>
                  <a:gd name="connsiteY9" fmla="*/ 112710 h 268424"/>
                  <a:gd name="connsiteX10" fmla="*/ 741 w 210549"/>
                  <a:gd name="connsiteY10" fmla="*/ 134935 h 26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549" h="268424">
                    <a:moveTo>
                      <a:pt x="741" y="134935"/>
                    </a:moveTo>
                    <a:cubicBezTo>
                      <a:pt x="-7197" y="148693"/>
                      <a:pt x="51012" y="173035"/>
                      <a:pt x="61066" y="195260"/>
                    </a:cubicBezTo>
                    <a:cubicBezTo>
                      <a:pt x="71120" y="217485"/>
                      <a:pt x="52070" y="265110"/>
                      <a:pt x="61066" y="268285"/>
                    </a:cubicBezTo>
                    <a:cubicBezTo>
                      <a:pt x="70062" y="271460"/>
                      <a:pt x="94933" y="219602"/>
                      <a:pt x="115041" y="214310"/>
                    </a:cubicBezTo>
                    <a:cubicBezTo>
                      <a:pt x="135149" y="209018"/>
                      <a:pt x="170074" y="237064"/>
                      <a:pt x="181716" y="236535"/>
                    </a:cubicBezTo>
                    <a:cubicBezTo>
                      <a:pt x="193358" y="236006"/>
                      <a:pt x="180658" y="225422"/>
                      <a:pt x="184891" y="211135"/>
                    </a:cubicBezTo>
                    <a:cubicBezTo>
                      <a:pt x="189124" y="196848"/>
                      <a:pt x="220874" y="185735"/>
                      <a:pt x="207116" y="150810"/>
                    </a:cubicBezTo>
                    <a:cubicBezTo>
                      <a:pt x="193358" y="115885"/>
                      <a:pt x="113983" y="14285"/>
                      <a:pt x="102341" y="1585"/>
                    </a:cubicBezTo>
                    <a:cubicBezTo>
                      <a:pt x="90699" y="-11115"/>
                      <a:pt x="136208" y="56089"/>
                      <a:pt x="137266" y="74610"/>
                    </a:cubicBezTo>
                    <a:cubicBezTo>
                      <a:pt x="138324" y="93131"/>
                      <a:pt x="125095" y="106889"/>
                      <a:pt x="108691" y="112710"/>
                    </a:cubicBezTo>
                    <a:cubicBezTo>
                      <a:pt x="92287" y="118531"/>
                      <a:pt x="8679" y="121177"/>
                      <a:pt x="741" y="13493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A8BA0792-5B6A-5F59-C64D-BF62E45659D9}"/>
                  </a:ext>
                </a:extLst>
              </p:cNvPr>
              <p:cNvSpPr/>
              <p:nvPr/>
            </p:nvSpPr>
            <p:spPr>
              <a:xfrm>
                <a:off x="6518271" y="2626885"/>
                <a:ext cx="225641" cy="357281"/>
              </a:xfrm>
              <a:custGeom>
                <a:avLst/>
                <a:gdLst>
                  <a:gd name="connsiteX0" fmla="*/ 73029 w 225641"/>
                  <a:gd name="connsiteY0" fmla="*/ 8365 h 357281"/>
                  <a:gd name="connsiteX1" fmla="*/ 4 w 225641"/>
                  <a:gd name="connsiteY1" fmla="*/ 132190 h 357281"/>
                  <a:gd name="connsiteX2" fmla="*/ 76204 w 225641"/>
                  <a:gd name="connsiteY2" fmla="*/ 224265 h 357281"/>
                  <a:gd name="connsiteX3" fmla="*/ 114304 w 225641"/>
                  <a:gd name="connsiteY3" fmla="*/ 246490 h 357281"/>
                  <a:gd name="connsiteX4" fmla="*/ 212729 w 225641"/>
                  <a:gd name="connsiteY4" fmla="*/ 354440 h 357281"/>
                  <a:gd name="connsiteX5" fmla="*/ 196854 w 225641"/>
                  <a:gd name="connsiteY5" fmla="*/ 322690 h 357281"/>
                  <a:gd name="connsiteX6" fmla="*/ 190504 w 225641"/>
                  <a:gd name="connsiteY6" fmla="*/ 287765 h 357281"/>
                  <a:gd name="connsiteX7" fmla="*/ 225429 w 225641"/>
                  <a:gd name="connsiteY7" fmla="*/ 167115 h 357281"/>
                  <a:gd name="connsiteX8" fmla="*/ 171454 w 225641"/>
                  <a:gd name="connsiteY8" fmla="*/ 109965 h 357281"/>
                  <a:gd name="connsiteX9" fmla="*/ 155579 w 225641"/>
                  <a:gd name="connsiteY9" fmla="*/ 17890 h 357281"/>
                  <a:gd name="connsiteX10" fmla="*/ 73029 w 225641"/>
                  <a:gd name="connsiteY10" fmla="*/ 8365 h 35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641" h="357281">
                    <a:moveTo>
                      <a:pt x="73029" y="8365"/>
                    </a:moveTo>
                    <a:cubicBezTo>
                      <a:pt x="47100" y="27415"/>
                      <a:pt x="-525" y="96207"/>
                      <a:pt x="4" y="132190"/>
                    </a:cubicBezTo>
                    <a:cubicBezTo>
                      <a:pt x="533" y="168173"/>
                      <a:pt x="57154" y="205215"/>
                      <a:pt x="76204" y="224265"/>
                    </a:cubicBezTo>
                    <a:cubicBezTo>
                      <a:pt x="95254" y="243315"/>
                      <a:pt x="91550" y="224794"/>
                      <a:pt x="114304" y="246490"/>
                    </a:cubicBezTo>
                    <a:cubicBezTo>
                      <a:pt x="137058" y="268186"/>
                      <a:pt x="198971" y="341740"/>
                      <a:pt x="212729" y="354440"/>
                    </a:cubicBezTo>
                    <a:cubicBezTo>
                      <a:pt x="226487" y="367140"/>
                      <a:pt x="200558" y="333802"/>
                      <a:pt x="196854" y="322690"/>
                    </a:cubicBezTo>
                    <a:cubicBezTo>
                      <a:pt x="193150" y="311578"/>
                      <a:pt x="185742" y="313694"/>
                      <a:pt x="190504" y="287765"/>
                    </a:cubicBezTo>
                    <a:cubicBezTo>
                      <a:pt x="195266" y="261836"/>
                      <a:pt x="228604" y="196748"/>
                      <a:pt x="225429" y="167115"/>
                    </a:cubicBezTo>
                    <a:cubicBezTo>
                      <a:pt x="222254" y="137482"/>
                      <a:pt x="183096" y="134836"/>
                      <a:pt x="171454" y="109965"/>
                    </a:cubicBezTo>
                    <a:cubicBezTo>
                      <a:pt x="159812" y="85094"/>
                      <a:pt x="171454" y="28473"/>
                      <a:pt x="155579" y="17890"/>
                    </a:cubicBezTo>
                    <a:cubicBezTo>
                      <a:pt x="139704" y="7307"/>
                      <a:pt x="98958" y="-10685"/>
                      <a:pt x="73029" y="836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DA7CD6C6-0E0F-D379-D047-F422040E38DD}"/>
                  </a:ext>
                </a:extLst>
              </p:cNvPr>
              <p:cNvSpPr/>
              <p:nvPr/>
            </p:nvSpPr>
            <p:spPr>
              <a:xfrm>
                <a:off x="6618234" y="2615208"/>
                <a:ext cx="678920" cy="285713"/>
              </a:xfrm>
              <a:custGeom>
                <a:avLst/>
                <a:gdLst>
                  <a:gd name="connsiteX0" fmla="*/ 11166 w 678920"/>
                  <a:gd name="connsiteY0" fmla="*/ 137517 h 285713"/>
                  <a:gd name="connsiteX1" fmla="*/ 363591 w 678920"/>
                  <a:gd name="connsiteY1" fmla="*/ 4167 h 285713"/>
                  <a:gd name="connsiteX2" fmla="*/ 627116 w 678920"/>
                  <a:gd name="connsiteY2" fmla="*/ 54967 h 285713"/>
                  <a:gd name="connsiteX3" fmla="*/ 227066 w 678920"/>
                  <a:gd name="connsiteY3" fmla="*/ 264517 h 285713"/>
                  <a:gd name="connsiteX4" fmla="*/ 249291 w 678920"/>
                  <a:gd name="connsiteY4" fmla="*/ 261342 h 285713"/>
                  <a:gd name="connsiteX5" fmla="*/ 674741 w 678920"/>
                  <a:gd name="connsiteY5" fmla="*/ 112117 h 285713"/>
                  <a:gd name="connsiteX6" fmla="*/ 477891 w 678920"/>
                  <a:gd name="connsiteY6" fmla="*/ 64492 h 285713"/>
                  <a:gd name="connsiteX7" fmla="*/ 465191 w 678920"/>
                  <a:gd name="connsiteY7" fmla="*/ 77192 h 285713"/>
                  <a:gd name="connsiteX8" fmla="*/ 84191 w 678920"/>
                  <a:gd name="connsiteY8" fmla="*/ 213717 h 285713"/>
                  <a:gd name="connsiteX9" fmla="*/ 84191 w 678920"/>
                  <a:gd name="connsiteY9" fmla="*/ 194667 h 285713"/>
                  <a:gd name="connsiteX10" fmla="*/ 11166 w 678920"/>
                  <a:gd name="connsiteY10" fmla="*/ 137517 h 28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920" h="285713">
                    <a:moveTo>
                      <a:pt x="11166" y="137517"/>
                    </a:moveTo>
                    <a:cubicBezTo>
                      <a:pt x="57733" y="105767"/>
                      <a:pt x="260933" y="17925"/>
                      <a:pt x="363591" y="4167"/>
                    </a:cubicBezTo>
                    <a:cubicBezTo>
                      <a:pt x="466249" y="-9591"/>
                      <a:pt x="649870" y="11575"/>
                      <a:pt x="627116" y="54967"/>
                    </a:cubicBezTo>
                    <a:cubicBezTo>
                      <a:pt x="604362" y="98359"/>
                      <a:pt x="227066" y="264517"/>
                      <a:pt x="227066" y="264517"/>
                    </a:cubicBezTo>
                    <a:cubicBezTo>
                      <a:pt x="164095" y="298913"/>
                      <a:pt x="174679" y="286742"/>
                      <a:pt x="249291" y="261342"/>
                    </a:cubicBezTo>
                    <a:cubicBezTo>
                      <a:pt x="323903" y="235942"/>
                      <a:pt x="636641" y="144925"/>
                      <a:pt x="674741" y="112117"/>
                    </a:cubicBezTo>
                    <a:cubicBezTo>
                      <a:pt x="712841" y="79309"/>
                      <a:pt x="477891" y="64492"/>
                      <a:pt x="477891" y="64492"/>
                    </a:cubicBezTo>
                    <a:cubicBezTo>
                      <a:pt x="442966" y="58671"/>
                      <a:pt x="530808" y="52321"/>
                      <a:pt x="465191" y="77192"/>
                    </a:cubicBezTo>
                    <a:cubicBezTo>
                      <a:pt x="399574" y="102063"/>
                      <a:pt x="84191" y="213717"/>
                      <a:pt x="84191" y="213717"/>
                    </a:cubicBezTo>
                    <a:cubicBezTo>
                      <a:pt x="20691" y="233296"/>
                      <a:pt x="90012" y="203663"/>
                      <a:pt x="84191" y="194667"/>
                    </a:cubicBezTo>
                    <a:cubicBezTo>
                      <a:pt x="78370" y="185671"/>
                      <a:pt x="-35401" y="169267"/>
                      <a:pt x="11166" y="137517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B99B10A5-6A61-4619-C284-E6BD80A049A7}"/>
                  </a:ext>
                </a:extLst>
              </p:cNvPr>
              <p:cNvSpPr/>
              <p:nvPr/>
            </p:nvSpPr>
            <p:spPr>
              <a:xfrm>
                <a:off x="6555511" y="2812861"/>
                <a:ext cx="303797" cy="172797"/>
              </a:xfrm>
              <a:custGeom>
                <a:avLst/>
                <a:gdLst>
                  <a:gd name="connsiteX0" fmla="*/ 267564 w 303797"/>
                  <a:gd name="connsiteY0" fmla="*/ 189 h 172797"/>
                  <a:gd name="connsiteX1" fmla="*/ 248514 w 303797"/>
                  <a:gd name="connsiteY1" fmla="*/ 50989 h 172797"/>
                  <a:gd name="connsiteX2" fmla="*/ 4039 w 303797"/>
                  <a:gd name="connsiteY2" fmla="*/ 168464 h 172797"/>
                  <a:gd name="connsiteX3" fmla="*/ 89764 w 303797"/>
                  <a:gd name="connsiteY3" fmla="*/ 149414 h 172797"/>
                  <a:gd name="connsiteX4" fmla="*/ 286614 w 303797"/>
                  <a:gd name="connsiteY4" fmla="*/ 108139 h 172797"/>
                  <a:gd name="connsiteX5" fmla="*/ 292964 w 303797"/>
                  <a:gd name="connsiteY5" fmla="*/ 66864 h 172797"/>
                  <a:gd name="connsiteX6" fmla="*/ 267564 w 303797"/>
                  <a:gd name="connsiteY6" fmla="*/ 189 h 17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797" h="172797">
                    <a:moveTo>
                      <a:pt x="267564" y="189"/>
                    </a:moveTo>
                    <a:cubicBezTo>
                      <a:pt x="260156" y="-2457"/>
                      <a:pt x="292435" y="22943"/>
                      <a:pt x="248514" y="50989"/>
                    </a:cubicBezTo>
                    <a:cubicBezTo>
                      <a:pt x="204593" y="79035"/>
                      <a:pt x="30497" y="152060"/>
                      <a:pt x="4039" y="168464"/>
                    </a:cubicBezTo>
                    <a:cubicBezTo>
                      <a:pt x="-22419" y="184868"/>
                      <a:pt x="89764" y="149414"/>
                      <a:pt x="89764" y="149414"/>
                    </a:cubicBezTo>
                    <a:cubicBezTo>
                      <a:pt x="136860" y="139360"/>
                      <a:pt x="252747" y="121897"/>
                      <a:pt x="286614" y="108139"/>
                    </a:cubicBezTo>
                    <a:cubicBezTo>
                      <a:pt x="320481" y="94381"/>
                      <a:pt x="294022" y="84326"/>
                      <a:pt x="292964" y="66864"/>
                    </a:cubicBezTo>
                    <a:cubicBezTo>
                      <a:pt x="291906" y="49402"/>
                      <a:pt x="274972" y="2835"/>
                      <a:pt x="267564" y="18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96532A0F-CFFF-CFEA-39D7-E25F07D9B36E}"/>
                  </a:ext>
                </a:extLst>
              </p:cNvPr>
              <p:cNvSpPr/>
              <p:nvPr/>
            </p:nvSpPr>
            <p:spPr>
              <a:xfrm>
                <a:off x="6897230" y="2746873"/>
                <a:ext cx="332152" cy="168045"/>
              </a:xfrm>
              <a:custGeom>
                <a:avLst/>
                <a:gdLst>
                  <a:gd name="connsiteX0" fmla="*/ 2045 w 332152"/>
                  <a:gd name="connsiteY0" fmla="*/ 47127 h 168045"/>
                  <a:gd name="connsiteX1" fmla="*/ 24270 w 332152"/>
                  <a:gd name="connsiteY1" fmla="*/ 113802 h 168045"/>
                  <a:gd name="connsiteX2" fmla="*/ 14745 w 332152"/>
                  <a:gd name="connsiteY2" fmla="*/ 161427 h 168045"/>
                  <a:gd name="connsiteX3" fmla="*/ 109995 w 332152"/>
                  <a:gd name="connsiteY3" fmla="*/ 139202 h 168045"/>
                  <a:gd name="connsiteX4" fmla="*/ 319545 w 332152"/>
                  <a:gd name="connsiteY4" fmla="*/ 167777 h 168045"/>
                  <a:gd name="connsiteX5" fmla="*/ 300495 w 332152"/>
                  <a:gd name="connsiteY5" fmla="*/ 145552 h 168045"/>
                  <a:gd name="connsiteX6" fmla="*/ 233820 w 332152"/>
                  <a:gd name="connsiteY6" fmla="*/ 34427 h 168045"/>
                  <a:gd name="connsiteX7" fmla="*/ 243345 w 332152"/>
                  <a:gd name="connsiteY7" fmla="*/ 69352 h 168045"/>
                  <a:gd name="connsiteX8" fmla="*/ 132220 w 332152"/>
                  <a:gd name="connsiteY8" fmla="*/ 85227 h 168045"/>
                  <a:gd name="connsiteX9" fmla="*/ 75070 w 332152"/>
                  <a:gd name="connsiteY9" fmla="*/ 2677 h 168045"/>
                  <a:gd name="connsiteX10" fmla="*/ 84595 w 332152"/>
                  <a:gd name="connsiteY10" fmla="*/ 21727 h 168045"/>
                  <a:gd name="connsiteX11" fmla="*/ 2045 w 332152"/>
                  <a:gd name="connsiteY11" fmla="*/ 47127 h 16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2152" h="168045">
                    <a:moveTo>
                      <a:pt x="2045" y="47127"/>
                    </a:moveTo>
                    <a:cubicBezTo>
                      <a:pt x="-8009" y="62473"/>
                      <a:pt x="22153" y="94752"/>
                      <a:pt x="24270" y="113802"/>
                    </a:cubicBezTo>
                    <a:cubicBezTo>
                      <a:pt x="26387" y="132852"/>
                      <a:pt x="458" y="157194"/>
                      <a:pt x="14745" y="161427"/>
                    </a:cubicBezTo>
                    <a:cubicBezTo>
                      <a:pt x="29032" y="165660"/>
                      <a:pt x="59195" y="138144"/>
                      <a:pt x="109995" y="139202"/>
                    </a:cubicBezTo>
                    <a:cubicBezTo>
                      <a:pt x="160795" y="140260"/>
                      <a:pt x="319545" y="167777"/>
                      <a:pt x="319545" y="167777"/>
                    </a:cubicBezTo>
                    <a:cubicBezTo>
                      <a:pt x="351295" y="168835"/>
                      <a:pt x="314783" y="167777"/>
                      <a:pt x="300495" y="145552"/>
                    </a:cubicBezTo>
                    <a:cubicBezTo>
                      <a:pt x="286207" y="123327"/>
                      <a:pt x="243345" y="47127"/>
                      <a:pt x="233820" y="34427"/>
                    </a:cubicBezTo>
                    <a:cubicBezTo>
                      <a:pt x="224295" y="21727"/>
                      <a:pt x="260278" y="60885"/>
                      <a:pt x="243345" y="69352"/>
                    </a:cubicBezTo>
                    <a:cubicBezTo>
                      <a:pt x="226412" y="77819"/>
                      <a:pt x="160266" y="96340"/>
                      <a:pt x="132220" y="85227"/>
                    </a:cubicBezTo>
                    <a:cubicBezTo>
                      <a:pt x="104174" y="74115"/>
                      <a:pt x="75070" y="2677"/>
                      <a:pt x="75070" y="2677"/>
                    </a:cubicBezTo>
                    <a:cubicBezTo>
                      <a:pt x="67133" y="-7906"/>
                      <a:pt x="99941" y="15906"/>
                      <a:pt x="84595" y="21727"/>
                    </a:cubicBezTo>
                    <a:cubicBezTo>
                      <a:pt x="69249" y="27548"/>
                      <a:pt x="12099" y="31781"/>
                      <a:pt x="2045" y="47127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56E5E087-5955-DA16-82FD-23BA5DD0F0EA}"/>
                  </a:ext>
                </a:extLst>
              </p:cNvPr>
              <p:cNvSpPr/>
              <p:nvPr/>
            </p:nvSpPr>
            <p:spPr>
              <a:xfrm>
                <a:off x="6661360" y="2911997"/>
                <a:ext cx="451561" cy="209224"/>
              </a:xfrm>
              <a:custGeom>
                <a:avLst/>
                <a:gdLst>
                  <a:gd name="connsiteX0" fmla="*/ 12490 w 451561"/>
                  <a:gd name="connsiteY0" fmla="*/ 94728 h 209224"/>
                  <a:gd name="connsiteX1" fmla="*/ 44240 w 451561"/>
                  <a:gd name="connsiteY1" fmla="*/ 167753 h 209224"/>
                  <a:gd name="connsiteX2" fmla="*/ 37890 w 451561"/>
                  <a:gd name="connsiteY2" fmla="*/ 209028 h 209224"/>
                  <a:gd name="connsiteX3" fmla="*/ 69640 w 451561"/>
                  <a:gd name="connsiteY3" fmla="*/ 180453 h 209224"/>
                  <a:gd name="connsiteX4" fmla="*/ 415715 w 451561"/>
                  <a:gd name="connsiteY4" fmla="*/ 116953 h 209224"/>
                  <a:gd name="connsiteX5" fmla="*/ 415715 w 451561"/>
                  <a:gd name="connsiteY5" fmla="*/ 91553 h 209224"/>
                  <a:gd name="connsiteX6" fmla="*/ 441115 w 451561"/>
                  <a:gd name="connsiteY6" fmla="*/ 2653 h 209224"/>
                  <a:gd name="connsiteX7" fmla="*/ 437940 w 451561"/>
                  <a:gd name="connsiteY7" fmla="*/ 24878 h 209224"/>
                  <a:gd name="connsiteX8" fmla="*/ 282365 w 451561"/>
                  <a:gd name="connsiteY8" fmla="*/ 40753 h 209224"/>
                  <a:gd name="connsiteX9" fmla="*/ 12490 w 451561"/>
                  <a:gd name="connsiteY9" fmla="*/ 94728 h 20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561" h="209224">
                    <a:moveTo>
                      <a:pt x="12490" y="94728"/>
                    </a:moveTo>
                    <a:cubicBezTo>
                      <a:pt x="-27198" y="115895"/>
                      <a:pt x="40007" y="148703"/>
                      <a:pt x="44240" y="167753"/>
                    </a:cubicBezTo>
                    <a:cubicBezTo>
                      <a:pt x="48473" y="186803"/>
                      <a:pt x="33657" y="206911"/>
                      <a:pt x="37890" y="209028"/>
                    </a:cubicBezTo>
                    <a:cubicBezTo>
                      <a:pt x="42123" y="211145"/>
                      <a:pt x="6669" y="195799"/>
                      <a:pt x="69640" y="180453"/>
                    </a:cubicBezTo>
                    <a:cubicBezTo>
                      <a:pt x="132611" y="165107"/>
                      <a:pt x="358036" y="131770"/>
                      <a:pt x="415715" y="116953"/>
                    </a:cubicBezTo>
                    <a:cubicBezTo>
                      <a:pt x="473394" y="102136"/>
                      <a:pt x="411482" y="110603"/>
                      <a:pt x="415715" y="91553"/>
                    </a:cubicBezTo>
                    <a:cubicBezTo>
                      <a:pt x="419948" y="72503"/>
                      <a:pt x="437411" y="13765"/>
                      <a:pt x="441115" y="2653"/>
                    </a:cubicBezTo>
                    <a:cubicBezTo>
                      <a:pt x="444819" y="-8459"/>
                      <a:pt x="464398" y="18528"/>
                      <a:pt x="437940" y="24878"/>
                    </a:cubicBezTo>
                    <a:cubicBezTo>
                      <a:pt x="411482" y="31228"/>
                      <a:pt x="356978" y="29111"/>
                      <a:pt x="282365" y="40753"/>
                    </a:cubicBezTo>
                    <a:cubicBezTo>
                      <a:pt x="207753" y="52395"/>
                      <a:pt x="52178" y="73561"/>
                      <a:pt x="12490" y="9472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0C5F53B8-B059-D4D6-E5A5-D26F77C5D3CB}"/>
                  </a:ext>
                </a:extLst>
              </p:cNvPr>
              <p:cNvSpPr/>
              <p:nvPr/>
            </p:nvSpPr>
            <p:spPr>
              <a:xfrm>
                <a:off x="6480253" y="2914408"/>
                <a:ext cx="455794" cy="326717"/>
              </a:xfrm>
              <a:custGeom>
                <a:avLst/>
                <a:gdLst>
                  <a:gd name="connsiteX0" fmla="*/ 371397 w 455794"/>
                  <a:gd name="connsiteY0" fmla="*/ 12942 h 326717"/>
                  <a:gd name="connsiteX1" fmla="*/ 333297 w 455794"/>
                  <a:gd name="connsiteY1" fmla="*/ 187567 h 326717"/>
                  <a:gd name="connsiteX2" fmla="*/ 288847 w 455794"/>
                  <a:gd name="connsiteY2" fmla="*/ 263767 h 326717"/>
                  <a:gd name="connsiteX3" fmla="*/ 72947 w 455794"/>
                  <a:gd name="connsiteY3" fmla="*/ 292342 h 326717"/>
                  <a:gd name="connsiteX4" fmla="*/ 91997 w 455794"/>
                  <a:gd name="connsiteY4" fmla="*/ 263767 h 326717"/>
                  <a:gd name="connsiteX5" fmla="*/ 158672 w 455794"/>
                  <a:gd name="connsiteY5" fmla="*/ 206617 h 326717"/>
                  <a:gd name="connsiteX6" fmla="*/ 136447 w 455794"/>
                  <a:gd name="connsiteY6" fmla="*/ 225667 h 326717"/>
                  <a:gd name="connsiteX7" fmla="*/ 3097 w 455794"/>
                  <a:gd name="connsiteY7" fmla="*/ 314567 h 326717"/>
                  <a:gd name="connsiteX8" fmla="*/ 285672 w 455794"/>
                  <a:gd name="connsiteY8" fmla="*/ 317742 h 326717"/>
                  <a:gd name="connsiteX9" fmla="*/ 377747 w 455794"/>
                  <a:gd name="connsiteY9" fmla="*/ 238367 h 326717"/>
                  <a:gd name="connsiteX10" fmla="*/ 453947 w 455794"/>
                  <a:gd name="connsiteY10" fmla="*/ 105017 h 326717"/>
                  <a:gd name="connsiteX11" fmla="*/ 428547 w 455794"/>
                  <a:gd name="connsiteY11" fmla="*/ 22467 h 326717"/>
                  <a:gd name="connsiteX12" fmla="*/ 371397 w 455794"/>
                  <a:gd name="connsiteY12" fmla="*/ 12942 h 32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5794" h="326717">
                    <a:moveTo>
                      <a:pt x="371397" y="12942"/>
                    </a:moveTo>
                    <a:cubicBezTo>
                      <a:pt x="355522" y="40459"/>
                      <a:pt x="347055" y="145763"/>
                      <a:pt x="333297" y="187567"/>
                    </a:cubicBezTo>
                    <a:cubicBezTo>
                      <a:pt x="319539" y="229371"/>
                      <a:pt x="332239" y="246305"/>
                      <a:pt x="288847" y="263767"/>
                    </a:cubicBezTo>
                    <a:cubicBezTo>
                      <a:pt x="245455" y="281229"/>
                      <a:pt x="105755" y="292342"/>
                      <a:pt x="72947" y="292342"/>
                    </a:cubicBezTo>
                    <a:cubicBezTo>
                      <a:pt x="40139" y="292342"/>
                      <a:pt x="77710" y="278054"/>
                      <a:pt x="91997" y="263767"/>
                    </a:cubicBezTo>
                    <a:cubicBezTo>
                      <a:pt x="106284" y="249480"/>
                      <a:pt x="158672" y="206617"/>
                      <a:pt x="158672" y="206617"/>
                    </a:cubicBezTo>
                    <a:cubicBezTo>
                      <a:pt x="166080" y="200267"/>
                      <a:pt x="162376" y="207675"/>
                      <a:pt x="136447" y="225667"/>
                    </a:cubicBezTo>
                    <a:cubicBezTo>
                      <a:pt x="110518" y="243659"/>
                      <a:pt x="-21774" y="299221"/>
                      <a:pt x="3097" y="314567"/>
                    </a:cubicBezTo>
                    <a:cubicBezTo>
                      <a:pt x="27968" y="329913"/>
                      <a:pt x="223230" y="330442"/>
                      <a:pt x="285672" y="317742"/>
                    </a:cubicBezTo>
                    <a:cubicBezTo>
                      <a:pt x="348114" y="305042"/>
                      <a:pt x="349701" y="273821"/>
                      <a:pt x="377747" y="238367"/>
                    </a:cubicBezTo>
                    <a:cubicBezTo>
                      <a:pt x="405793" y="202913"/>
                      <a:pt x="445480" y="141000"/>
                      <a:pt x="453947" y="105017"/>
                    </a:cubicBezTo>
                    <a:cubicBezTo>
                      <a:pt x="462414" y="69034"/>
                      <a:pt x="439660" y="36755"/>
                      <a:pt x="428547" y="22467"/>
                    </a:cubicBezTo>
                    <a:cubicBezTo>
                      <a:pt x="417435" y="8179"/>
                      <a:pt x="387272" y="-14575"/>
                      <a:pt x="371397" y="1294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C54FF393-49B3-6128-B4BB-F8A8AAC3AB9B}"/>
                  </a:ext>
                </a:extLst>
              </p:cNvPr>
              <p:cNvSpPr/>
              <p:nvPr/>
            </p:nvSpPr>
            <p:spPr>
              <a:xfrm>
                <a:off x="6899267" y="2909265"/>
                <a:ext cx="230266" cy="377258"/>
              </a:xfrm>
              <a:custGeom>
                <a:avLst/>
                <a:gdLst>
                  <a:gd name="connsiteX0" fmla="*/ 8 w 230266"/>
                  <a:gd name="connsiteY0" fmla="*/ 135560 h 377258"/>
                  <a:gd name="connsiteX1" fmla="*/ 130183 w 230266"/>
                  <a:gd name="connsiteY1" fmla="*/ 351460 h 377258"/>
                  <a:gd name="connsiteX2" fmla="*/ 228608 w 230266"/>
                  <a:gd name="connsiteY2" fmla="*/ 364160 h 377258"/>
                  <a:gd name="connsiteX3" fmla="*/ 187333 w 230266"/>
                  <a:gd name="connsiteY3" fmla="*/ 268910 h 377258"/>
                  <a:gd name="connsiteX4" fmla="*/ 127008 w 230266"/>
                  <a:gd name="connsiteY4" fmla="*/ 157785 h 377258"/>
                  <a:gd name="connsiteX5" fmla="*/ 184158 w 230266"/>
                  <a:gd name="connsiteY5" fmla="*/ 5385 h 377258"/>
                  <a:gd name="connsiteX6" fmla="*/ 158758 w 230266"/>
                  <a:gd name="connsiteY6" fmla="*/ 43485 h 377258"/>
                  <a:gd name="connsiteX7" fmla="*/ 114308 w 230266"/>
                  <a:gd name="connsiteY7" fmla="*/ 132385 h 377258"/>
                  <a:gd name="connsiteX8" fmla="*/ 136533 w 230266"/>
                  <a:gd name="connsiteY8" fmla="*/ 240335 h 377258"/>
                  <a:gd name="connsiteX9" fmla="*/ 8 w 230266"/>
                  <a:gd name="connsiteY9" fmla="*/ 135560 h 3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266" h="377258">
                    <a:moveTo>
                      <a:pt x="8" y="135560"/>
                    </a:moveTo>
                    <a:cubicBezTo>
                      <a:pt x="-1050" y="154081"/>
                      <a:pt x="92083" y="313360"/>
                      <a:pt x="130183" y="351460"/>
                    </a:cubicBezTo>
                    <a:cubicBezTo>
                      <a:pt x="168283" y="389560"/>
                      <a:pt x="219083" y="377918"/>
                      <a:pt x="228608" y="364160"/>
                    </a:cubicBezTo>
                    <a:cubicBezTo>
                      <a:pt x="238133" y="350402"/>
                      <a:pt x="204266" y="303306"/>
                      <a:pt x="187333" y="268910"/>
                    </a:cubicBezTo>
                    <a:cubicBezTo>
                      <a:pt x="170400" y="234514"/>
                      <a:pt x="127537" y="201706"/>
                      <a:pt x="127008" y="157785"/>
                    </a:cubicBezTo>
                    <a:cubicBezTo>
                      <a:pt x="126479" y="113864"/>
                      <a:pt x="178866" y="24435"/>
                      <a:pt x="184158" y="5385"/>
                    </a:cubicBezTo>
                    <a:cubicBezTo>
                      <a:pt x="189450" y="-13665"/>
                      <a:pt x="170400" y="22318"/>
                      <a:pt x="158758" y="43485"/>
                    </a:cubicBezTo>
                    <a:cubicBezTo>
                      <a:pt x="147116" y="64652"/>
                      <a:pt x="118012" y="99577"/>
                      <a:pt x="114308" y="132385"/>
                    </a:cubicBezTo>
                    <a:cubicBezTo>
                      <a:pt x="110604" y="165193"/>
                      <a:pt x="156112" y="239806"/>
                      <a:pt x="136533" y="240335"/>
                    </a:cubicBezTo>
                    <a:cubicBezTo>
                      <a:pt x="116954" y="240864"/>
                      <a:pt x="1066" y="117039"/>
                      <a:pt x="8" y="13556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ADDC39D0-7299-E5AA-43ED-D428D204D9FE}"/>
                </a:ext>
              </a:extLst>
            </p:cNvPr>
            <p:cNvSpPr/>
            <p:nvPr/>
          </p:nvSpPr>
          <p:spPr>
            <a:xfrm>
              <a:off x="7594369" y="3378022"/>
              <a:ext cx="960987" cy="655031"/>
            </a:xfrm>
            <a:custGeom>
              <a:avLst/>
              <a:gdLst>
                <a:gd name="connsiteX0" fmla="*/ 2125 w 492781"/>
                <a:gd name="connsiteY0" fmla="*/ 83542 h 335891"/>
                <a:gd name="connsiteX1" fmla="*/ 81500 w 492781"/>
                <a:gd name="connsiteY1" fmla="*/ 232767 h 335891"/>
                <a:gd name="connsiteX2" fmla="*/ 345025 w 492781"/>
                <a:gd name="connsiteY2" fmla="*/ 96242 h 335891"/>
                <a:gd name="connsiteX3" fmla="*/ 437100 w 492781"/>
                <a:gd name="connsiteY3" fmla="*/ 112117 h 335891"/>
                <a:gd name="connsiteX4" fmla="*/ 427575 w 492781"/>
                <a:gd name="connsiteY4" fmla="*/ 137517 h 335891"/>
                <a:gd name="connsiteX5" fmla="*/ 176750 w 492781"/>
                <a:gd name="connsiteY5" fmla="*/ 334367 h 335891"/>
                <a:gd name="connsiteX6" fmla="*/ 392650 w 492781"/>
                <a:gd name="connsiteY6" fmla="*/ 223242 h 335891"/>
                <a:gd name="connsiteX7" fmla="*/ 491075 w 492781"/>
                <a:gd name="connsiteY7" fmla="*/ 121642 h 335891"/>
                <a:gd name="connsiteX8" fmla="*/ 430750 w 492781"/>
                <a:gd name="connsiteY8" fmla="*/ 992 h 335891"/>
                <a:gd name="connsiteX9" fmla="*/ 148175 w 492781"/>
                <a:gd name="connsiteY9" fmla="*/ 64492 h 335891"/>
                <a:gd name="connsiteX10" fmla="*/ 2125 w 492781"/>
                <a:gd name="connsiteY10" fmla="*/ 83542 h 33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781" h="335891">
                  <a:moveTo>
                    <a:pt x="2125" y="83542"/>
                  </a:moveTo>
                  <a:cubicBezTo>
                    <a:pt x="-8988" y="111588"/>
                    <a:pt x="24350" y="230650"/>
                    <a:pt x="81500" y="232767"/>
                  </a:cubicBezTo>
                  <a:cubicBezTo>
                    <a:pt x="138650" y="234884"/>
                    <a:pt x="285758" y="116350"/>
                    <a:pt x="345025" y="96242"/>
                  </a:cubicBezTo>
                  <a:cubicBezTo>
                    <a:pt x="404292" y="76134"/>
                    <a:pt x="423342" y="105238"/>
                    <a:pt x="437100" y="112117"/>
                  </a:cubicBezTo>
                  <a:cubicBezTo>
                    <a:pt x="450858" y="118996"/>
                    <a:pt x="470967" y="100475"/>
                    <a:pt x="427575" y="137517"/>
                  </a:cubicBezTo>
                  <a:cubicBezTo>
                    <a:pt x="384183" y="174559"/>
                    <a:pt x="182571" y="320080"/>
                    <a:pt x="176750" y="334367"/>
                  </a:cubicBezTo>
                  <a:cubicBezTo>
                    <a:pt x="170929" y="348654"/>
                    <a:pt x="340262" y="258696"/>
                    <a:pt x="392650" y="223242"/>
                  </a:cubicBezTo>
                  <a:cubicBezTo>
                    <a:pt x="445038" y="187788"/>
                    <a:pt x="484725" y="158684"/>
                    <a:pt x="491075" y="121642"/>
                  </a:cubicBezTo>
                  <a:cubicBezTo>
                    <a:pt x="497425" y="84600"/>
                    <a:pt x="487900" y="10517"/>
                    <a:pt x="430750" y="992"/>
                  </a:cubicBezTo>
                  <a:cubicBezTo>
                    <a:pt x="373600" y="-8533"/>
                    <a:pt x="221729" y="53379"/>
                    <a:pt x="148175" y="64492"/>
                  </a:cubicBezTo>
                  <a:cubicBezTo>
                    <a:pt x="74621" y="75605"/>
                    <a:pt x="13238" y="55496"/>
                    <a:pt x="2125" y="83542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01" name="グループ化 1100">
              <a:extLst>
                <a:ext uri="{FF2B5EF4-FFF2-40B4-BE49-F238E27FC236}">
                  <a16:creationId xmlns:a16="http://schemas.microsoft.com/office/drawing/2014/main" id="{4FEAB499-E98D-EEE9-4726-B25674BB1905}"/>
                </a:ext>
              </a:extLst>
            </p:cNvPr>
            <p:cNvGrpSpPr/>
            <p:nvPr/>
          </p:nvGrpSpPr>
          <p:grpSpPr>
            <a:xfrm>
              <a:off x="6737437" y="3840116"/>
              <a:ext cx="1588504" cy="1467489"/>
              <a:chOff x="8137262" y="2539980"/>
              <a:chExt cx="814563" cy="752508"/>
            </a:xfrm>
            <a:grpFill/>
          </p:grpSpPr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FD13CE62-408D-BFB4-3E06-41503C3F6B6E}"/>
                  </a:ext>
                </a:extLst>
              </p:cNvPr>
              <p:cNvSpPr/>
              <p:nvPr/>
            </p:nvSpPr>
            <p:spPr>
              <a:xfrm>
                <a:off x="8353248" y="2620939"/>
                <a:ext cx="458433" cy="250359"/>
              </a:xfrm>
              <a:custGeom>
                <a:avLst/>
                <a:gdLst>
                  <a:gd name="connsiteX0" fmla="*/ 38277 w 458433"/>
                  <a:gd name="connsiteY0" fmla="*/ 61936 h 250359"/>
                  <a:gd name="connsiteX1" fmla="*/ 12877 w 458433"/>
                  <a:gd name="connsiteY1" fmla="*/ 198461 h 250359"/>
                  <a:gd name="connsiteX2" fmla="*/ 54152 w 458433"/>
                  <a:gd name="connsiteY2" fmla="*/ 249261 h 250359"/>
                  <a:gd name="connsiteX3" fmla="*/ 374827 w 458433"/>
                  <a:gd name="connsiteY3" fmla="*/ 157186 h 250359"/>
                  <a:gd name="connsiteX4" fmla="*/ 355777 w 458433"/>
                  <a:gd name="connsiteY4" fmla="*/ 119086 h 250359"/>
                  <a:gd name="connsiteX5" fmla="*/ 451027 w 458433"/>
                  <a:gd name="connsiteY5" fmla="*/ 4786 h 250359"/>
                  <a:gd name="connsiteX6" fmla="*/ 403402 w 458433"/>
                  <a:gd name="connsiteY6" fmla="*/ 27011 h 250359"/>
                  <a:gd name="connsiteX7" fmla="*/ 38277 w 458433"/>
                  <a:gd name="connsiteY7" fmla="*/ 61936 h 25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8433" h="250359">
                    <a:moveTo>
                      <a:pt x="38277" y="61936"/>
                    </a:moveTo>
                    <a:cubicBezTo>
                      <a:pt x="-26810" y="90511"/>
                      <a:pt x="10231" y="167240"/>
                      <a:pt x="12877" y="198461"/>
                    </a:cubicBezTo>
                    <a:cubicBezTo>
                      <a:pt x="15523" y="229682"/>
                      <a:pt x="-6173" y="256140"/>
                      <a:pt x="54152" y="249261"/>
                    </a:cubicBezTo>
                    <a:cubicBezTo>
                      <a:pt x="114477" y="242382"/>
                      <a:pt x="324556" y="178882"/>
                      <a:pt x="374827" y="157186"/>
                    </a:cubicBezTo>
                    <a:cubicBezTo>
                      <a:pt x="425098" y="135490"/>
                      <a:pt x="343077" y="144486"/>
                      <a:pt x="355777" y="119086"/>
                    </a:cubicBezTo>
                    <a:cubicBezTo>
                      <a:pt x="368477" y="93686"/>
                      <a:pt x="443090" y="20132"/>
                      <a:pt x="451027" y="4786"/>
                    </a:cubicBezTo>
                    <a:cubicBezTo>
                      <a:pt x="458964" y="-10560"/>
                      <a:pt x="475369" y="14840"/>
                      <a:pt x="403402" y="27011"/>
                    </a:cubicBezTo>
                    <a:cubicBezTo>
                      <a:pt x="331435" y="39182"/>
                      <a:pt x="103364" y="33361"/>
                      <a:pt x="38277" y="6193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97269E45-C8F6-A3F2-8F24-ADB650F686CB}"/>
                  </a:ext>
                </a:extLst>
              </p:cNvPr>
              <p:cNvSpPr/>
              <p:nvPr/>
            </p:nvSpPr>
            <p:spPr>
              <a:xfrm>
                <a:off x="8489893" y="2539980"/>
                <a:ext cx="139265" cy="431816"/>
              </a:xfrm>
              <a:custGeom>
                <a:avLst/>
                <a:gdLst>
                  <a:gd name="connsiteX0" fmla="*/ 66732 w 139265"/>
                  <a:gd name="connsiteY0" fmla="*/ 130195 h 431816"/>
                  <a:gd name="connsiteX1" fmla="*/ 57 w 139265"/>
                  <a:gd name="connsiteY1" fmla="*/ 60345 h 431816"/>
                  <a:gd name="connsiteX2" fmla="*/ 79432 w 139265"/>
                  <a:gd name="connsiteY2" fmla="*/ 20 h 431816"/>
                  <a:gd name="connsiteX3" fmla="*/ 136582 w 139265"/>
                  <a:gd name="connsiteY3" fmla="*/ 66695 h 431816"/>
                  <a:gd name="connsiteX4" fmla="*/ 127057 w 139265"/>
                  <a:gd name="connsiteY4" fmla="*/ 117495 h 431816"/>
                  <a:gd name="connsiteX5" fmla="*/ 101657 w 139265"/>
                  <a:gd name="connsiteY5" fmla="*/ 419120 h 431816"/>
                  <a:gd name="connsiteX6" fmla="*/ 57207 w 139265"/>
                  <a:gd name="connsiteY6" fmla="*/ 361970 h 431816"/>
                  <a:gd name="connsiteX7" fmla="*/ 44507 w 139265"/>
                  <a:gd name="connsiteY7" fmla="*/ 238145 h 431816"/>
                  <a:gd name="connsiteX8" fmla="*/ 69907 w 139265"/>
                  <a:gd name="connsiteY8" fmla="*/ 180995 h 431816"/>
                  <a:gd name="connsiteX9" fmla="*/ 66732 w 139265"/>
                  <a:gd name="connsiteY9" fmla="*/ 130195 h 4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65" h="431816">
                    <a:moveTo>
                      <a:pt x="66732" y="130195"/>
                    </a:moveTo>
                    <a:cubicBezTo>
                      <a:pt x="55090" y="110087"/>
                      <a:pt x="-2060" y="82041"/>
                      <a:pt x="57" y="60345"/>
                    </a:cubicBezTo>
                    <a:cubicBezTo>
                      <a:pt x="2174" y="38649"/>
                      <a:pt x="56678" y="-1038"/>
                      <a:pt x="79432" y="20"/>
                    </a:cubicBezTo>
                    <a:cubicBezTo>
                      <a:pt x="102186" y="1078"/>
                      <a:pt x="128644" y="47116"/>
                      <a:pt x="136582" y="66695"/>
                    </a:cubicBezTo>
                    <a:cubicBezTo>
                      <a:pt x="144520" y="86274"/>
                      <a:pt x="132878" y="58757"/>
                      <a:pt x="127057" y="117495"/>
                    </a:cubicBezTo>
                    <a:cubicBezTo>
                      <a:pt x="121236" y="176233"/>
                      <a:pt x="113299" y="378374"/>
                      <a:pt x="101657" y="419120"/>
                    </a:cubicBezTo>
                    <a:cubicBezTo>
                      <a:pt x="90015" y="459866"/>
                      <a:pt x="66732" y="392132"/>
                      <a:pt x="57207" y="361970"/>
                    </a:cubicBezTo>
                    <a:cubicBezTo>
                      <a:pt x="47682" y="331808"/>
                      <a:pt x="42390" y="268307"/>
                      <a:pt x="44507" y="238145"/>
                    </a:cubicBezTo>
                    <a:cubicBezTo>
                      <a:pt x="46624" y="207983"/>
                      <a:pt x="66203" y="199516"/>
                      <a:pt x="69907" y="180995"/>
                    </a:cubicBezTo>
                    <a:cubicBezTo>
                      <a:pt x="73611" y="162474"/>
                      <a:pt x="78374" y="150303"/>
                      <a:pt x="66732" y="13019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1EDD2393-D4DB-A627-D145-F1257588EEF2}"/>
                  </a:ext>
                </a:extLst>
              </p:cNvPr>
              <p:cNvSpPr/>
              <p:nvPr/>
            </p:nvSpPr>
            <p:spPr>
              <a:xfrm>
                <a:off x="8160705" y="2823603"/>
                <a:ext cx="791120" cy="271394"/>
              </a:xfrm>
              <a:custGeom>
                <a:avLst/>
                <a:gdLst>
                  <a:gd name="connsiteX0" fmla="*/ 2220 w 791120"/>
                  <a:gd name="connsiteY0" fmla="*/ 173597 h 271394"/>
                  <a:gd name="connsiteX1" fmla="*/ 94295 w 791120"/>
                  <a:gd name="connsiteY1" fmla="*/ 227572 h 271394"/>
                  <a:gd name="connsiteX2" fmla="*/ 81595 w 791120"/>
                  <a:gd name="connsiteY2" fmla="*/ 268847 h 271394"/>
                  <a:gd name="connsiteX3" fmla="*/ 373695 w 791120"/>
                  <a:gd name="connsiteY3" fmla="*/ 151372 h 271394"/>
                  <a:gd name="connsiteX4" fmla="*/ 767395 w 791120"/>
                  <a:gd name="connsiteY4" fmla="*/ 154547 h 271394"/>
                  <a:gd name="connsiteX5" fmla="*/ 738820 w 791120"/>
                  <a:gd name="connsiteY5" fmla="*/ 129147 h 271394"/>
                  <a:gd name="connsiteX6" fmla="*/ 672145 w 791120"/>
                  <a:gd name="connsiteY6" fmla="*/ 2147 h 271394"/>
                  <a:gd name="connsiteX7" fmla="*/ 678495 w 791120"/>
                  <a:gd name="connsiteY7" fmla="*/ 49772 h 271394"/>
                  <a:gd name="connsiteX8" fmla="*/ 618170 w 791120"/>
                  <a:gd name="connsiteY8" fmla="*/ 56122 h 271394"/>
                  <a:gd name="connsiteX9" fmla="*/ 154620 w 791120"/>
                  <a:gd name="connsiteY9" fmla="*/ 125972 h 271394"/>
                  <a:gd name="connsiteX10" fmla="*/ 202245 w 791120"/>
                  <a:gd name="connsiteY10" fmla="*/ 122797 h 271394"/>
                  <a:gd name="connsiteX11" fmla="*/ 2220 w 791120"/>
                  <a:gd name="connsiteY11" fmla="*/ 173597 h 27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120" h="271394">
                    <a:moveTo>
                      <a:pt x="2220" y="173597"/>
                    </a:moveTo>
                    <a:cubicBezTo>
                      <a:pt x="-15772" y="191059"/>
                      <a:pt x="81066" y="211697"/>
                      <a:pt x="94295" y="227572"/>
                    </a:cubicBezTo>
                    <a:cubicBezTo>
                      <a:pt x="107524" y="243447"/>
                      <a:pt x="35028" y="281547"/>
                      <a:pt x="81595" y="268847"/>
                    </a:cubicBezTo>
                    <a:cubicBezTo>
                      <a:pt x="128162" y="256147"/>
                      <a:pt x="259395" y="170422"/>
                      <a:pt x="373695" y="151372"/>
                    </a:cubicBezTo>
                    <a:cubicBezTo>
                      <a:pt x="487995" y="132322"/>
                      <a:pt x="706541" y="158251"/>
                      <a:pt x="767395" y="154547"/>
                    </a:cubicBezTo>
                    <a:cubicBezTo>
                      <a:pt x="828249" y="150843"/>
                      <a:pt x="754695" y="154547"/>
                      <a:pt x="738820" y="129147"/>
                    </a:cubicBezTo>
                    <a:cubicBezTo>
                      <a:pt x="722945" y="103747"/>
                      <a:pt x="682199" y="15376"/>
                      <a:pt x="672145" y="2147"/>
                    </a:cubicBezTo>
                    <a:cubicBezTo>
                      <a:pt x="662091" y="-11082"/>
                      <a:pt x="687491" y="40776"/>
                      <a:pt x="678495" y="49772"/>
                    </a:cubicBezTo>
                    <a:cubicBezTo>
                      <a:pt x="669499" y="58768"/>
                      <a:pt x="618170" y="56122"/>
                      <a:pt x="618170" y="56122"/>
                    </a:cubicBezTo>
                    <a:lnTo>
                      <a:pt x="154620" y="125972"/>
                    </a:lnTo>
                    <a:cubicBezTo>
                      <a:pt x="85299" y="137084"/>
                      <a:pt x="224470" y="115389"/>
                      <a:pt x="202245" y="122797"/>
                    </a:cubicBezTo>
                    <a:cubicBezTo>
                      <a:pt x="180020" y="130205"/>
                      <a:pt x="20212" y="156135"/>
                      <a:pt x="2220" y="173597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738A870F-A41B-A83A-D36B-66E04A3E780A}"/>
                  </a:ext>
                </a:extLst>
              </p:cNvPr>
              <p:cNvSpPr/>
              <p:nvPr/>
            </p:nvSpPr>
            <p:spPr>
              <a:xfrm>
                <a:off x="8452144" y="2914594"/>
                <a:ext cx="265937" cy="224817"/>
              </a:xfrm>
              <a:custGeom>
                <a:avLst/>
                <a:gdLst>
                  <a:gd name="connsiteX0" fmla="*/ 6056 w 265937"/>
                  <a:gd name="connsiteY0" fmla="*/ 34981 h 224817"/>
                  <a:gd name="connsiteX1" fmla="*/ 82256 w 265937"/>
                  <a:gd name="connsiteY1" fmla="*/ 92131 h 224817"/>
                  <a:gd name="connsiteX2" fmla="*/ 94956 w 265937"/>
                  <a:gd name="connsiteY2" fmla="*/ 222306 h 224817"/>
                  <a:gd name="connsiteX3" fmla="*/ 117181 w 265937"/>
                  <a:gd name="connsiteY3" fmla="*/ 174681 h 224817"/>
                  <a:gd name="connsiteX4" fmla="*/ 158456 w 265937"/>
                  <a:gd name="connsiteY4" fmla="*/ 133406 h 224817"/>
                  <a:gd name="connsiteX5" fmla="*/ 152106 w 265937"/>
                  <a:gd name="connsiteY5" fmla="*/ 34981 h 224817"/>
                  <a:gd name="connsiteX6" fmla="*/ 263231 w 265937"/>
                  <a:gd name="connsiteY6" fmla="*/ 56 h 224817"/>
                  <a:gd name="connsiteX7" fmla="*/ 6056 w 265937"/>
                  <a:gd name="connsiteY7" fmla="*/ 34981 h 22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37" h="224817">
                    <a:moveTo>
                      <a:pt x="6056" y="34981"/>
                    </a:moveTo>
                    <a:cubicBezTo>
                      <a:pt x="-24107" y="50327"/>
                      <a:pt x="67439" y="60910"/>
                      <a:pt x="82256" y="92131"/>
                    </a:cubicBezTo>
                    <a:cubicBezTo>
                      <a:pt x="97073" y="123352"/>
                      <a:pt x="89135" y="208548"/>
                      <a:pt x="94956" y="222306"/>
                    </a:cubicBezTo>
                    <a:cubicBezTo>
                      <a:pt x="100777" y="236064"/>
                      <a:pt x="106598" y="189498"/>
                      <a:pt x="117181" y="174681"/>
                    </a:cubicBezTo>
                    <a:cubicBezTo>
                      <a:pt x="127764" y="159864"/>
                      <a:pt x="152635" y="156689"/>
                      <a:pt x="158456" y="133406"/>
                    </a:cubicBezTo>
                    <a:cubicBezTo>
                      <a:pt x="164277" y="110123"/>
                      <a:pt x="134644" y="57206"/>
                      <a:pt x="152106" y="34981"/>
                    </a:cubicBezTo>
                    <a:cubicBezTo>
                      <a:pt x="169568" y="12756"/>
                      <a:pt x="284927" y="-1002"/>
                      <a:pt x="263231" y="56"/>
                    </a:cubicBezTo>
                    <a:cubicBezTo>
                      <a:pt x="241535" y="1114"/>
                      <a:pt x="36219" y="19635"/>
                      <a:pt x="6056" y="3498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7E2B315E-EF3B-A2FD-07DD-4960AC960C21}"/>
                  </a:ext>
                </a:extLst>
              </p:cNvPr>
              <p:cNvSpPr/>
              <p:nvPr/>
            </p:nvSpPr>
            <p:spPr>
              <a:xfrm>
                <a:off x="8137262" y="3033957"/>
                <a:ext cx="353295" cy="204606"/>
              </a:xfrm>
              <a:custGeom>
                <a:avLst/>
                <a:gdLst>
                  <a:gd name="connsiteX0" fmla="*/ 314588 w 353295"/>
                  <a:gd name="connsiteY0" fmla="*/ 1343 h 204606"/>
                  <a:gd name="connsiteX1" fmla="*/ 209813 w 353295"/>
                  <a:gd name="connsiteY1" fmla="*/ 121993 h 204606"/>
                  <a:gd name="connsiteX2" fmla="*/ 60588 w 353295"/>
                  <a:gd name="connsiteY2" fmla="*/ 163268 h 204606"/>
                  <a:gd name="connsiteX3" fmla="*/ 79638 w 353295"/>
                  <a:gd name="connsiteY3" fmla="*/ 156918 h 204606"/>
                  <a:gd name="connsiteX4" fmla="*/ 168538 w 353295"/>
                  <a:gd name="connsiteY4" fmla="*/ 96593 h 204606"/>
                  <a:gd name="connsiteX5" fmla="*/ 136788 w 353295"/>
                  <a:gd name="connsiteY5" fmla="*/ 118818 h 204606"/>
                  <a:gd name="connsiteX6" fmla="*/ 263 w 353295"/>
                  <a:gd name="connsiteY6" fmla="*/ 175968 h 204606"/>
                  <a:gd name="connsiteX7" fmla="*/ 105038 w 353295"/>
                  <a:gd name="connsiteY7" fmla="*/ 172793 h 204606"/>
                  <a:gd name="connsiteX8" fmla="*/ 206638 w 353295"/>
                  <a:gd name="connsiteY8" fmla="*/ 204543 h 204606"/>
                  <a:gd name="connsiteX9" fmla="*/ 251088 w 353295"/>
                  <a:gd name="connsiteY9" fmla="*/ 163268 h 204606"/>
                  <a:gd name="connsiteX10" fmla="*/ 343163 w 353295"/>
                  <a:gd name="connsiteY10" fmla="*/ 90243 h 204606"/>
                  <a:gd name="connsiteX11" fmla="*/ 349513 w 353295"/>
                  <a:gd name="connsiteY11" fmla="*/ 58493 h 204606"/>
                  <a:gd name="connsiteX12" fmla="*/ 314588 w 353295"/>
                  <a:gd name="connsiteY12" fmla="*/ 1343 h 20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295" h="204606">
                    <a:moveTo>
                      <a:pt x="314588" y="1343"/>
                    </a:moveTo>
                    <a:cubicBezTo>
                      <a:pt x="291305" y="11926"/>
                      <a:pt x="252146" y="95005"/>
                      <a:pt x="209813" y="121993"/>
                    </a:cubicBezTo>
                    <a:cubicBezTo>
                      <a:pt x="167480" y="148981"/>
                      <a:pt x="60588" y="163268"/>
                      <a:pt x="60588" y="163268"/>
                    </a:cubicBezTo>
                    <a:cubicBezTo>
                      <a:pt x="38892" y="169089"/>
                      <a:pt x="61647" y="168030"/>
                      <a:pt x="79638" y="156918"/>
                    </a:cubicBezTo>
                    <a:cubicBezTo>
                      <a:pt x="97629" y="145806"/>
                      <a:pt x="159013" y="102943"/>
                      <a:pt x="168538" y="96593"/>
                    </a:cubicBezTo>
                    <a:cubicBezTo>
                      <a:pt x="178063" y="90243"/>
                      <a:pt x="164834" y="105589"/>
                      <a:pt x="136788" y="118818"/>
                    </a:cubicBezTo>
                    <a:cubicBezTo>
                      <a:pt x="108742" y="132047"/>
                      <a:pt x="5555" y="166972"/>
                      <a:pt x="263" y="175968"/>
                    </a:cubicBezTo>
                    <a:cubicBezTo>
                      <a:pt x="-5029" y="184964"/>
                      <a:pt x="70642" y="168031"/>
                      <a:pt x="105038" y="172793"/>
                    </a:cubicBezTo>
                    <a:cubicBezTo>
                      <a:pt x="139434" y="177555"/>
                      <a:pt x="182296" y="206131"/>
                      <a:pt x="206638" y="204543"/>
                    </a:cubicBezTo>
                    <a:cubicBezTo>
                      <a:pt x="230980" y="202956"/>
                      <a:pt x="228334" y="182318"/>
                      <a:pt x="251088" y="163268"/>
                    </a:cubicBezTo>
                    <a:cubicBezTo>
                      <a:pt x="273842" y="144218"/>
                      <a:pt x="326759" y="107706"/>
                      <a:pt x="343163" y="90243"/>
                    </a:cubicBezTo>
                    <a:cubicBezTo>
                      <a:pt x="359567" y="72781"/>
                      <a:pt x="351630" y="71193"/>
                      <a:pt x="349513" y="58493"/>
                    </a:cubicBezTo>
                    <a:cubicBezTo>
                      <a:pt x="347396" y="45793"/>
                      <a:pt x="337871" y="-9240"/>
                      <a:pt x="314588" y="134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5FD1266B-7515-86BE-D959-B2A6490DEE74}"/>
                  </a:ext>
                </a:extLst>
              </p:cNvPr>
              <p:cNvSpPr/>
              <p:nvPr/>
            </p:nvSpPr>
            <p:spPr>
              <a:xfrm>
                <a:off x="8543925" y="2986780"/>
                <a:ext cx="233578" cy="155620"/>
              </a:xfrm>
              <a:custGeom>
                <a:avLst/>
                <a:gdLst>
                  <a:gd name="connsiteX0" fmla="*/ 47625 w 233578"/>
                  <a:gd name="connsiteY0" fmla="*/ 23120 h 155620"/>
                  <a:gd name="connsiteX1" fmla="*/ 228600 w 233578"/>
                  <a:gd name="connsiteY1" fmla="*/ 895 h 155620"/>
                  <a:gd name="connsiteX2" fmla="*/ 180975 w 233578"/>
                  <a:gd name="connsiteY2" fmla="*/ 10420 h 155620"/>
                  <a:gd name="connsiteX3" fmla="*/ 161925 w 233578"/>
                  <a:gd name="connsiteY3" fmla="*/ 64395 h 155620"/>
                  <a:gd name="connsiteX4" fmla="*/ 28575 w 233578"/>
                  <a:gd name="connsiteY4" fmla="*/ 146945 h 155620"/>
                  <a:gd name="connsiteX5" fmla="*/ 0 w 233578"/>
                  <a:gd name="connsiteY5" fmla="*/ 140595 h 155620"/>
                  <a:gd name="connsiteX6" fmla="*/ 47625 w 233578"/>
                  <a:gd name="connsiteY6" fmla="*/ 23120 h 15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578" h="155620">
                    <a:moveTo>
                      <a:pt x="47625" y="23120"/>
                    </a:moveTo>
                    <a:cubicBezTo>
                      <a:pt x="85725" y="-163"/>
                      <a:pt x="206375" y="3012"/>
                      <a:pt x="228600" y="895"/>
                    </a:cubicBezTo>
                    <a:cubicBezTo>
                      <a:pt x="250825" y="-1222"/>
                      <a:pt x="192087" y="-163"/>
                      <a:pt x="180975" y="10420"/>
                    </a:cubicBezTo>
                    <a:cubicBezTo>
                      <a:pt x="169863" y="21003"/>
                      <a:pt x="187325" y="41641"/>
                      <a:pt x="161925" y="64395"/>
                    </a:cubicBezTo>
                    <a:cubicBezTo>
                      <a:pt x="136525" y="87149"/>
                      <a:pt x="55562" y="134245"/>
                      <a:pt x="28575" y="146945"/>
                    </a:cubicBezTo>
                    <a:cubicBezTo>
                      <a:pt x="1588" y="159645"/>
                      <a:pt x="0" y="159116"/>
                      <a:pt x="0" y="140595"/>
                    </a:cubicBezTo>
                    <a:cubicBezTo>
                      <a:pt x="0" y="122074"/>
                      <a:pt x="9525" y="46403"/>
                      <a:pt x="47625" y="2312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A21EDE91-2DC0-F37C-61E0-5E3B63D0A9B4}"/>
                  </a:ext>
                </a:extLst>
              </p:cNvPr>
              <p:cNvSpPr/>
              <p:nvPr/>
            </p:nvSpPr>
            <p:spPr>
              <a:xfrm>
                <a:off x="8442318" y="2953295"/>
                <a:ext cx="388400" cy="339193"/>
              </a:xfrm>
              <a:custGeom>
                <a:avLst/>
                <a:gdLst>
                  <a:gd name="connsiteX0" fmla="*/ 7 w 388400"/>
                  <a:gd name="connsiteY0" fmla="*/ 148680 h 339193"/>
                  <a:gd name="connsiteX1" fmla="*/ 307982 w 388400"/>
                  <a:gd name="connsiteY1" fmla="*/ 234405 h 339193"/>
                  <a:gd name="connsiteX2" fmla="*/ 301632 w 388400"/>
                  <a:gd name="connsiteY2" fmla="*/ 209005 h 339193"/>
                  <a:gd name="connsiteX3" fmla="*/ 307982 w 388400"/>
                  <a:gd name="connsiteY3" fmla="*/ 15330 h 339193"/>
                  <a:gd name="connsiteX4" fmla="*/ 307982 w 388400"/>
                  <a:gd name="connsiteY4" fmla="*/ 43905 h 339193"/>
                  <a:gd name="connsiteX5" fmla="*/ 368307 w 388400"/>
                  <a:gd name="connsiteY5" fmla="*/ 294730 h 339193"/>
                  <a:gd name="connsiteX6" fmla="*/ 384182 w 388400"/>
                  <a:gd name="connsiteY6" fmla="*/ 339180 h 339193"/>
                  <a:gd name="connsiteX7" fmla="*/ 298457 w 388400"/>
                  <a:gd name="connsiteY7" fmla="*/ 297905 h 339193"/>
                  <a:gd name="connsiteX8" fmla="*/ 7 w 388400"/>
                  <a:gd name="connsiteY8" fmla="*/ 148680 h 33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400" h="339193">
                    <a:moveTo>
                      <a:pt x="7" y="148680"/>
                    </a:moveTo>
                    <a:cubicBezTo>
                      <a:pt x="1595" y="138097"/>
                      <a:pt x="257711" y="224351"/>
                      <a:pt x="307982" y="234405"/>
                    </a:cubicBezTo>
                    <a:cubicBezTo>
                      <a:pt x="358253" y="244459"/>
                      <a:pt x="301632" y="245517"/>
                      <a:pt x="301632" y="209005"/>
                    </a:cubicBezTo>
                    <a:cubicBezTo>
                      <a:pt x="301632" y="172493"/>
                      <a:pt x="306924" y="42847"/>
                      <a:pt x="307982" y="15330"/>
                    </a:cubicBezTo>
                    <a:cubicBezTo>
                      <a:pt x="309040" y="-12187"/>
                      <a:pt x="297928" y="-2662"/>
                      <a:pt x="307982" y="43905"/>
                    </a:cubicBezTo>
                    <a:cubicBezTo>
                      <a:pt x="318036" y="90472"/>
                      <a:pt x="355607" y="245518"/>
                      <a:pt x="368307" y="294730"/>
                    </a:cubicBezTo>
                    <a:cubicBezTo>
                      <a:pt x="381007" y="343942"/>
                      <a:pt x="395824" y="338651"/>
                      <a:pt x="384182" y="339180"/>
                    </a:cubicBezTo>
                    <a:cubicBezTo>
                      <a:pt x="372540" y="339709"/>
                      <a:pt x="363015" y="324892"/>
                      <a:pt x="298457" y="297905"/>
                    </a:cubicBezTo>
                    <a:cubicBezTo>
                      <a:pt x="233899" y="270918"/>
                      <a:pt x="-1581" y="159263"/>
                      <a:pt x="7" y="14868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02" name="グループ化 1101">
              <a:extLst>
                <a:ext uri="{FF2B5EF4-FFF2-40B4-BE49-F238E27FC236}">
                  <a16:creationId xmlns:a16="http://schemas.microsoft.com/office/drawing/2014/main" id="{3CB2DE1E-F1E7-9C66-7C21-1994FC72A8F0}"/>
                </a:ext>
              </a:extLst>
            </p:cNvPr>
            <p:cNvGrpSpPr/>
            <p:nvPr/>
          </p:nvGrpSpPr>
          <p:grpSpPr>
            <a:xfrm>
              <a:off x="6879172" y="5148091"/>
              <a:ext cx="1363465" cy="1381872"/>
              <a:chOff x="9010627" y="2573769"/>
              <a:chExt cx="699166" cy="708605"/>
            </a:xfrm>
            <a:grpFill/>
          </p:grpSpPr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E173F55C-93C8-2172-5D03-408F83742C94}"/>
                  </a:ext>
                </a:extLst>
              </p:cNvPr>
              <p:cNvSpPr/>
              <p:nvPr/>
            </p:nvSpPr>
            <p:spPr>
              <a:xfrm>
                <a:off x="9211509" y="2580724"/>
                <a:ext cx="186543" cy="701650"/>
              </a:xfrm>
              <a:custGeom>
                <a:avLst/>
                <a:gdLst>
                  <a:gd name="connsiteX0" fmla="*/ 30916 w 186543"/>
                  <a:gd name="connsiteY0" fmla="*/ 22776 h 701650"/>
                  <a:gd name="connsiteX1" fmla="*/ 2341 w 186543"/>
                  <a:gd name="connsiteY1" fmla="*/ 356151 h 701650"/>
                  <a:gd name="connsiteX2" fmla="*/ 103941 w 186543"/>
                  <a:gd name="connsiteY2" fmla="*/ 676826 h 701650"/>
                  <a:gd name="connsiteX3" fmla="*/ 100766 w 186543"/>
                  <a:gd name="connsiteY3" fmla="*/ 645076 h 701650"/>
                  <a:gd name="connsiteX4" fmla="*/ 69016 w 186543"/>
                  <a:gd name="connsiteY4" fmla="*/ 365676 h 701650"/>
                  <a:gd name="connsiteX5" fmla="*/ 164266 w 186543"/>
                  <a:gd name="connsiteY5" fmla="*/ 105326 h 701650"/>
                  <a:gd name="connsiteX6" fmla="*/ 186491 w 186543"/>
                  <a:gd name="connsiteY6" fmla="*/ 79926 h 701650"/>
                  <a:gd name="connsiteX7" fmla="*/ 161091 w 186543"/>
                  <a:gd name="connsiteY7" fmla="*/ 551 h 701650"/>
                  <a:gd name="connsiteX8" fmla="*/ 11866 w 186543"/>
                  <a:gd name="connsiteY8" fmla="*/ 124376 h 701650"/>
                  <a:gd name="connsiteX9" fmla="*/ 30916 w 186543"/>
                  <a:gd name="connsiteY9" fmla="*/ 22776 h 7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543" h="701650">
                    <a:moveTo>
                      <a:pt x="30916" y="22776"/>
                    </a:moveTo>
                    <a:cubicBezTo>
                      <a:pt x="29329" y="61405"/>
                      <a:pt x="-9830" y="247143"/>
                      <a:pt x="2341" y="356151"/>
                    </a:cubicBezTo>
                    <a:cubicBezTo>
                      <a:pt x="14512" y="465159"/>
                      <a:pt x="87537" y="628672"/>
                      <a:pt x="103941" y="676826"/>
                    </a:cubicBezTo>
                    <a:cubicBezTo>
                      <a:pt x="120345" y="724980"/>
                      <a:pt x="106587" y="696934"/>
                      <a:pt x="100766" y="645076"/>
                    </a:cubicBezTo>
                    <a:cubicBezTo>
                      <a:pt x="94945" y="593218"/>
                      <a:pt x="58433" y="455634"/>
                      <a:pt x="69016" y="365676"/>
                    </a:cubicBezTo>
                    <a:cubicBezTo>
                      <a:pt x="79599" y="275718"/>
                      <a:pt x="144687" y="152951"/>
                      <a:pt x="164266" y="105326"/>
                    </a:cubicBezTo>
                    <a:cubicBezTo>
                      <a:pt x="183845" y="57701"/>
                      <a:pt x="187020" y="97388"/>
                      <a:pt x="186491" y="79926"/>
                    </a:cubicBezTo>
                    <a:cubicBezTo>
                      <a:pt x="185962" y="62464"/>
                      <a:pt x="190195" y="-6857"/>
                      <a:pt x="161091" y="551"/>
                    </a:cubicBezTo>
                    <a:cubicBezTo>
                      <a:pt x="131987" y="7959"/>
                      <a:pt x="33562" y="119084"/>
                      <a:pt x="11866" y="124376"/>
                    </a:cubicBezTo>
                    <a:cubicBezTo>
                      <a:pt x="-9830" y="129668"/>
                      <a:pt x="32503" y="-15853"/>
                      <a:pt x="30916" y="2277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B7E6EA5E-3F5D-D407-2DB5-B3E8FBBFCBDC}"/>
                  </a:ext>
                </a:extLst>
              </p:cNvPr>
              <p:cNvSpPr/>
              <p:nvPr/>
            </p:nvSpPr>
            <p:spPr>
              <a:xfrm>
                <a:off x="9010627" y="2608238"/>
                <a:ext cx="699166" cy="593632"/>
              </a:xfrm>
              <a:custGeom>
                <a:avLst/>
                <a:gdLst>
                  <a:gd name="connsiteX0" fmla="*/ 23 w 699166"/>
                  <a:gd name="connsiteY0" fmla="*/ 331812 h 593632"/>
                  <a:gd name="connsiteX1" fmla="*/ 60348 w 699166"/>
                  <a:gd name="connsiteY1" fmla="*/ 427062 h 593632"/>
                  <a:gd name="connsiteX2" fmla="*/ 355623 w 699166"/>
                  <a:gd name="connsiteY2" fmla="*/ 192112 h 593632"/>
                  <a:gd name="connsiteX3" fmla="*/ 203223 w 699166"/>
                  <a:gd name="connsiteY3" fmla="*/ 360387 h 593632"/>
                  <a:gd name="connsiteX4" fmla="*/ 120673 w 699166"/>
                  <a:gd name="connsiteY4" fmla="*/ 493737 h 593632"/>
                  <a:gd name="connsiteX5" fmla="*/ 158773 w 699166"/>
                  <a:gd name="connsiteY5" fmla="*/ 563587 h 593632"/>
                  <a:gd name="connsiteX6" fmla="*/ 301648 w 699166"/>
                  <a:gd name="connsiteY6" fmla="*/ 420712 h 593632"/>
                  <a:gd name="connsiteX7" fmla="*/ 558823 w 699166"/>
                  <a:gd name="connsiteY7" fmla="*/ 131787 h 593632"/>
                  <a:gd name="connsiteX8" fmla="*/ 492148 w 699166"/>
                  <a:gd name="connsiteY8" fmla="*/ 220687 h 593632"/>
                  <a:gd name="connsiteX9" fmla="*/ 536598 w 699166"/>
                  <a:gd name="connsiteY9" fmla="*/ 439762 h 593632"/>
                  <a:gd name="connsiteX10" fmla="*/ 688998 w 699166"/>
                  <a:gd name="connsiteY10" fmla="*/ 592162 h 593632"/>
                  <a:gd name="connsiteX11" fmla="*/ 682648 w 699166"/>
                  <a:gd name="connsiteY11" fmla="*/ 512787 h 593632"/>
                  <a:gd name="connsiteX12" fmla="*/ 663598 w 699166"/>
                  <a:gd name="connsiteY12" fmla="*/ 442937 h 593632"/>
                  <a:gd name="connsiteX13" fmla="*/ 635023 w 699166"/>
                  <a:gd name="connsiteY13" fmla="*/ 293712 h 593632"/>
                  <a:gd name="connsiteX14" fmla="*/ 650898 w 699166"/>
                  <a:gd name="connsiteY14" fmla="*/ 119087 h 593632"/>
                  <a:gd name="connsiteX15" fmla="*/ 619148 w 699166"/>
                  <a:gd name="connsiteY15" fmla="*/ 430237 h 593632"/>
                  <a:gd name="connsiteX16" fmla="*/ 561998 w 699166"/>
                  <a:gd name="connsiteY16" fmla="*/ 242912 h 593632"/>
                  <a:gd name="connsiteX17" fmla="*/ 609623 w 699166"/>
                  <a:gd name="connsiteY17" fmla="*/ 17487 h 593632"/>
                  <a:gd name="connsiteX18" fmla="*/ 552473 w 699166"/>
                  <a:gd name="connsiteY18" fmla="*/ 36537 h 593632"/>
                  <a:gd name="connsiteX19" fmla="*/ 419123 w 699166"/>
                  <a:gd name="connsiteY19" fmla="*/ 207987 h 593632"/>
                  <a:gd name="connsiteX20" fmla="*/ 222273 w 699166"/>
                  <a:gd name="connsiteY20" fmla="*/ 392137 h 593632"/>
                  <a:gd name="connsiteX21" fmla="*/ 266723 w 699166"/>
                  <a:gd name="connsiteY21" fmla="*/ 271487 h 593632"/>
                  <a:gd name="connsiteX22" fmla="*/ 368323 w 699166"/>
                  <a:gd name="connsiteY22" fmla="*/ 141312 h 593632"/>
                  <a:gd name="connsiteX23" fmla="*/ 165123 w 699166"/>
                  <a:gd name="connsiteY23" fmla="*/ 195287 h 593632"/>
                  <a:gd name="connsiteX24" fmla="*/ 53998 w 699166"/>
                  <a:gd name="connsiteY24" fmla="*/ 290537 h 593632"/>
                  <a:gd name="connsiteX25" fmla="*/ 23 w 699166"/>
                  <a:gd name="connsiteY25" fmla="*/ 331812 h 59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99166" h="593632">
                    <a:moveTo>
                      <a:pt x="23" y="331812"/>
                    </a:moveTo>
                    <a:cubicBezTo>
                      <a:pt x="1081" y="354566"/>
                      <a:pt x="1081" y="450345"/>
                      <a:pt x="60348" y="427062"/>
                    </a:cubicBezTo>
                    <a:cubicBezTo>
                      <a:pt x="119615" y="403779"/>
                      <a:pt x="331811" y="203224"/>
                      <a:pt x="355623" y="192112"/>
                    </a:cubicBezTo>
                    <a:cubicBezTo>
                      <a:pt x="379436" y="180999"/>
                      <a:pt x="242381" y="310116"/>
                      <a:pt x="203223" y="360387"/>
                    </a:cubicBezTo>
                    <a:cubicBezTo>
                      <a:pt x="164065" y="410658"/>
                      <a:pt x="128081" y="459870"/>
                      <a:pt x="120673" y="493737"/>
                    </a:cubicBezTo>
                    <a:cubicBezTo>
                      <a:pt x="113265" y="527604"/>
                      <a:pt x="128611" y="575758"/>
                      <a:pt x="158773" y="563587"/>
                    </a:cubicBezTo>
                    <a:cubicBezTo>
                      <a:pt x="188935" y="551416"/>
                      <a:pt x="234973" y="492679"/>
                      <a:pt x="301648" y="420712"/>
                    </a:cubicBezTo>
                    <a:cubicBezTo>
                      <a:pt x="368323" y="348745"/>
                      <a:pt x="527073" y="165124"/>
                      <a:pt x="558823" y="131787"/>
                    </a:cubicBezTo>
                    <a:cubicBezTo>
                      <a:pt x="590573" y="98450"/>
                      <a:pt x="495852" y="169358"/>
                      <a:pt x="492148" y="220687"/>
                    </a:cubicBezTo>
                    <a:cubicBezTo>
                      <a:pt x="488444" y="272016"/>
                      <a:pt x="503790" y="377850"/>
                      <a:pt x="536598" y="439762"/>
                    </a:cubicBezTo>
                    <a:cubicBezTo>
                      <a:pt x="569406" y="501674"/>
                      <a:pt x="664656" y="579991"/>
                      <a:pt x="688998" y="592162"/>
                    </a:cubicBezTo>
                    <a:cubicBezTo>
                      <a:pt x="713340" y="604333"/>
                      <a:pt x="686881" y="537658"/>
                      <a:pt x="682648" y="512787"/>
                    </a:cubicBezTo>
                    <a:cubicBezTo>
                      <a:pt x="678415" y="487916"/>
                      <a:pt x="671535" y="479449"/>
                      <a:pt x="663598" y="442937"/>
                    </a:cubicBezTo>
                    <a:cubicBezTo>
                      <a:pt x="655661" y="406425"/>
                      <a:pt x="637140" y="347687"/>
                      <a:pt x="635023" y="293712"/>
                    </a:cubicBezTo>
                    <a:cubicBezTo>
                      <a:pt x="632906" y="239737"/>
                      <a:pt x="653544" y="96333"/>
                      <a:pt x="650898" y="119087"/>
                    </a:cubicBezTo>
                    <a:cubicBezTo>
                      <a:pt x="648252" y="141841"/>
                      <a:pt x="633965" y="409600"/>
                      <a:pt x="619148" y="430237"/>
                    </a:cubicBezTo>
                    <a:cubicBezTo>
                      <a:pt x="604331" y="450874"/>
                      <a:pt x="563586" y="311704"/>
                      <a:pt x="561998" y="242912"/>
                    </a:cubicBezTo>
                    <a:cubicBezTo>
                      <a:pt x="560410" y="174120"/>
                      <a:pt x="611211" y="51883"/>
                      <a:pt x="609623" y="17487"/>
                    </a:cubicBezTo>
                    <a:cubicBezTo>
                      <a:pt x="608036" y="-16909"/>
                      <a:pt x="584223" y="4787"/>
                      <a:pt x="552473" y="36537"/>
                    </a:cubicBezTo>
                    <a:cubicBezTo>
                      <a:pt x="520723" y="68287"/>
                      <a:pt x="474156" y="148720"/>
                      <a:pt x="419123" y="207987"/>
                    </a:cubicBezTo>
                    <a:cubicBezTo>
                      <a:pt x="364090" y="267254"/>
                      <a:pt x="247673" y="381554"/>
                      <a:pt x="222273" y="392137"/>
                    </a:cubicBezTo>
                    <a:cubicBezTo>
                      <a:pt x="196873" y="402720"/>
                      <a:pt x="242381" y="313291"/>
                      <a:pt x="266723" y="271487"/>
                    </a:cubicBezTo>
                    <a:cubicBezTo>
                      <a:pt x="291065" y="229683"/>
                      <a:pt x="385256" y="154012"/>
                      <a:pt x="368323" y="141312"/>
                    </a:cubicBezTo>
                    <a:cubicBezTo>
                      <a:pt x="351390" y="128612"/>
                      <a:pt x="217510" y="170416"/>
                      <a:pt x="165123" y="195287"/>
                    </a:cubicBezTo>
                    <a:cubicBezTo>
                      <a:pt x="112736" y="220158"/>
                      <a:pt x="74106" y="266195"/>
                      <a:pt x="53998" y="290537"/>
                    </a:cubicBezTo>
                    <a:cubicBezTo>
                      <a:pt x="33890" y="314879"/>
                      <a:pt x="-1035" y="309058"/>
                      <a:pt x="23" y="33181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3549615B-CDDA-C8DF-06C8-E18855683229}"/>
                  </a:ext>
                </a:extLst>
              </p:cNvPr>
              <p:cNvSpPr/>
              <p:nvPr/>
            </p:nvSpPr>
            <p:spPr>
              <a:xfrm>
                <a:off x="9234385" y="2573769"/>
                <a:ext cx="157265" cy="155824"/>
              </a:xfrm>
              <a:custGeom>
                <a:avLst/>
                <a:gdLst>
                  <a:gd name="connsiteX0" fmla="*/ 11215 w 157265"/>
                  <a:gd name="connsiteY0" fmla="*/ 48781 h 155824"/>
                  <a:gd name="connsiteX1" fmla="*/ 87415 w 157265"/>
                  <a:gd name="connsiteY1" fmla="*/ 1156 h 155824"/>
                  <a:gd name="connsiteX2" fmla="*/ 157265 w 157265"/>
                  <a:gd name="connsiteY2" fmla="*/ 93231 h 155824"/>
                  <a:gd name="connsiteX3" fmla="*/ 87415 w 157265"/>
                  <a:gd name="connsiteY3" fmla="*/ 121806 h 155824"/>
                  <a:gd name="connsiteX4" fmla="*/ 8040 w 157265"/>
                  <a:gd name="connsiteY4" fmla="*/ 153556 h 155824"/>
                  <a:gd name="connsiteX5" fmla="*/ 11215 w 157265"/>
                  <a:gd name="connsiteY5" fmla="*/ 48781 h 15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65" h="155824">
                    <a:moveTo>
                      <a:pt x="11215" y="48781"/>
                    </a:moveTo>
                    <a:cubicBezTo>
                      <a:pt x="24444" y="23381"/>
                      <a:pt x="63073" y="-6252"/>
                      <a:pt x="87415" y="1156"/>
                    </a:cubicBezTo>
                    <a:cubicBezTo>
                      <a:pt x="111757" y="8564"/>
                      <a:pt x="157265" y="73123"/>
                      <a:pt x="157265" y="93231"/>
                    </a:cubicBezTo>
                    <a:cubicBezTo>
                      <a:pt x="157265" y="113339"/>
                      <a:pt x="87415" y="121806"/>
                      <a:pt x="87415" y="121806"/>
                    </a:cubicBezTo>
                    <a:cubicBezTo>
                      <a:pt x="62544" y="131860"/>
                      <a:pt x="20211" y="164669"/>
                      <a:pt x="8040" y="153556"/>
                    </a:cubicBezTo>
                    <a:cubicBezTo>
                      <a:pt x="-4131" y="142443"/>
                      <a:pt x="-2014" y="74181"/>
                      <a:pt x="11215" y="4878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33F807DD-219F-134B-93DD-B252D0B5CC00}"/>
                </a:ext>
              </a:extLst>
            </p:cNvPr>
            <p:cNvSpPr/>
            <p:nvPr/>
          </p:nvSpPr>
          <p:spPr>
            <a:xfrm>
              <a:off x="8089767" y="6385836"/>
              <a:ext cx="360911" cy="472164"/>
            </a:xfrm>
            <a:custGeom>
              <a:avLst/>
              <a:gdLst>
                <a:gd name="connsiteX0" fmla="*/ 61218 w 185070"/>
                <a:gd name="connsiteY0" fmla="*/ 9803 h 242119"/>
                <a:gd name="connsiteX1" fmla="*/ 893 w 185070"/>
                <a:gd name="connsiteY1" fmla="*/ 136803 h 242119"/>
                <a:gd name="connsiteX2" fmla="*/ 32643 w 185070"/>
                <a:gd name="connsiteY2" fmla="*/ 228878 h 242119"/>
                <a:gd name="connsiteX3" fmla="*/ 131068 w 185070"/>
                <a:gd name="connsiteY3" fmla="*/ 235228 h 242119"/>
                <a:gd name="connsiteX4" fmla="*/ 185043 w 185070"/>
                <a:gd name="connsiteY4" fmla="*/ 168553 h 242119"/>
                <a:gd name="connsiteX5" fmla="*/ 124718 w 185070"/>
                <a:gd name="connsiteY5" fmla="*/ 41553 h 242119"/>
                <a:gd name="connsiteX6" fmla="*/ 105668 w 185070"/>
                <a:gd name="connsiteY6" fmla="*/ 66953 h 242119"/>
                <a:gd name="connsiteX7" fmla="*/ 131068 w 185070"/>
                <a:gd name="connsiteY7" fmla="*/ 155853 h 242119"/>
                <a:gd name="connsiteX8" fmla="*/ 58043 w 185070"/>
                <a:gd name="connsiteY8" fmla="*/ 155853 h 242119"/>
                <a:gd name="connsiteX9" fmla="*/ 80268 w 185070"/>
                <a:gd name="connsiteY9" fmla="*/ 92353 h 242119"/>
                <a:gd name="connsiteX10" fmla="*/ 127893 w 185070"/>
                <a:gd name="connsiteY10" fmla="*/ 278 h 242119"/>
                <a:gd name="connsiteX11" fmla="*/ 32643 w 185070"/>
                <a:gd name="connsiteY11" fmla="*/ 124103 h 242119"/>
                <a:gd name="connsiteX12" fmla="*/ 61218 w 185070"/>
                <a:gd name="connsiteY12" fmla="*/ 9803 h 24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070" h="242119">
                  <a:moveTo>
                    <a:pt x="61218" y="9803"/>
                  </a:moveTo>
                  <a:cubicBezTo>
                    <a:pt x="55926" y="11920"/>
                    <a:pt x="5655" y="100291"/>
                    <a:pt x="893" y="136803"/>
                  </a:cubicBezTo>
                  <a:cubicBezTo>
                    <a:pt x="-3870" y="173316"/>
                    <a:pt x="10947" y="212474"/>
                    <a:pt x="32643" y="228878"/>
                  </a:cubicBezTo>
                  <a:cubicBezTo>
                    <a:pt x="54339" y="245282"/>
                    <a:pt x="105668" y="245282"/>
                    <a:pt x="131068" y="235228"/>
                  </a:cubicBezTo>
                  <a:cubicBezTo>
                    <a:pt x="156468" y="225174"/>
                    <a:pt x="186101" y="200832"/>
                    <a:pt x="185043" y="168553"/>
                  </a:cubicBezTo>
                  <a:cubicBezTo>
                    <a:pt x="183985" y="136274"/>
                    <a:pt x="137947" y="58486"/>
                    <a:pt x="124718" y="41553"/>
                  </a:cubicBezTo>
                  <a:cubicBezTo>
                    <a:pt x="111489" y="24620"/>
                    <a:pt x="104610" y="47903"/>
                    <a:pt x="105668" y="66953"/>
                  </a:cubicBezTo>
                  <a:cubicBezTo>
                    <a:pt x="106726" y="86003"/>
                    <a:pt x="139006" y="141036"/>
                    <a:pt x="131068" y="155853"/>
                  </a:cubicBezTo>
                  <a:cubicBezTo>
                    <a:pt x="123131" y="170670"/>
                    <a:pt x="66510" y="166436"/>
                    <a:pt x="58043" y="155853"/>
                  </a:cubicBezTo>
                  <a:cubicBezTo>
                    <a:pt x="49576" y="145270"/>
                    <a:pt x="68626" y="118282"/>
                    <a:pt x="80268" y="92353"/>
                  </a:cubicBezTo>
                  <a:cubicBezTo>
                    <a:pt x="91910" y="66424"/>
                    <a:pt x="135830" y="-5014"/>
                    <a:pt x="127893" y="278"/>
                  </a:cubicBezTo>
                  <a:cubicBezTo>
                    <a:pt x="119956" y="5570"/>
                    <a:pt x="43226" y="119341"/>
                    <a:pt x="32643" y="124103"/>
                  </a:cubicBezTo>
                  <a:cubicBezTo>
                    <a:pt x="22060" y="128866"/>
                    <a:pt x="66510" y="7686"/>
                    <a:pt x="61218" y="9803"/>
                  </a:cubicBezTo>
                  <a:close/>
                </a:path>
              </a:pathLst>
            </a:custGeom>
            <a:grpFill/>
            <a:ln w="127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275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6CD12-9CD9-4866-6CE8-E23DFBE35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>
            <a:extLst>
              <a:ext uri="{FF2B5EF4-FFF2-40B4-BE49-F238E27FC236}">
                <a16:creationId xmlns:a16="http://schemas.microsoft.com/office/drawing/2014/main" id="{410344B0-0F86-EF96-68FD-71550115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8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メール&#10;&#10;自動的に生成された説明" hidden="1">
            <a:extLst>
              <a:ext uri="{FF2B5EF4-FFF2-40B4-BE49-F238E27FC236}">
                <a16:creationId xmlns:a16="http://schemas.microsoft.com/office/drawing/2014/main" id="{B9FCA095-AF7E-434E-179F-6FD80CFD2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80" t="20218" r="14161" b="60957"/>
          <a:stretch/>
        </p:blipFill>
        <p:spPr>
          <a:xfrm>
            <a:off x="893078" y="2015066"/>
            <a:ext cx="10405843" cy="2065868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D3049FC-748F-F217-281E-A5EDB326F306}"/>
              </a:ext>
            </a:extLst>
          </p:cNvPr>
          <p:cNvGrpSpPr/>
          <p:nvPr/>
        </p:nvGrpSpPr>
        <p:grpSpPr>
          <a:xfrm>
            <a:off x="2281688" y="151503"/>
            <a:ext cx="6273668" cy="6706497"/>
            <a:chOff x="2281688" y="151503"/>
            <a:chExt cx="6273668" cy="6706497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8F4BD3CC-56A0-4208-DD43-AC7BC3F2E29E}"/>
                </a:ext>
              </a:extLst>
            </p:cNvPr>
            <p:cNvSpPr/>
            <p:nvPr/>
          </p:nvSpPr>
          <p:spPr>
            <a:xfrm>
              <a:off x="2281688" y="540460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solidFill>
              <a:srgbClr val="C00000"/>
            </a:solidFill>
            <a:ln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59B1DA27-2C7B-7F01-51A9-DB4B53E1B455}"/>
                </a:ext>
              </a:extLst>
            </p:cNvPr>
            <p:cNvSpPr/>
            <p:nvPr/>
          </p:nvSpPr>
          <p:spPr>
            <a:xfrm>
              <a:off x="2909556" y="351360"/>
              <a:ext cx="744386" cy="1408608"/>
            </a:xfrm>
            <a:custGeom>
              <a:avLst/>
              <a:gdLst>
                <a:gd name="connsiteX0" fmla="*/ 282579 w 381711"/>
                <a:gd name="connsiteY0" fmla="*/ 203133 h 722315"/>
                <a:gd name="connsiteX1" fmla="*/ 126300 w 381711"/>
                <a:gd name="connsiteY1" fmla="*/ 329486 h 722315"/>
                <a:gd name="connsiteX2" fmla="*/ 56473 w 381711"/>
                <a:gd name="connsiteY2" fmla="*/ 452514 h 722315"/>
                <a:gd name="connsiteX3" fmla="*/ 49823 w 381711"/>
                <a:gd name="connsiteY3" fmla="*/ 602144 h 722315"/>
                <a:gd name="connsiteX4" fmla="*/ 152901 w 381711"/>
                <a:gd name="connsiteY4" fmla="*/ 655345 h 722315"/>
                <a:gd name="connsiteX5" fmla="*/ 275929 w 381711"/>
                <a:gd name="connsiteY5" fmla="*/ 535642 h 722315"/>
                <a:gd name="connsiteX6" fmla="*/ 299205 w 381711"/>
                <a:gd name="connsiteY6" fmla="*/ 379362 h 722315"/>
                <a:gd name="connsiteX7" fmla="*/ 279254 w 381711"/>
                <a:gd name="connsiteY7" fmla="*/ 289585 h 722315"/>
                <a:gd name="connsiteX8" fmla="*/ 79749 w 381711"/>
                <a:gd name="connsiteY8" fmla="*/ 36878 h 722315"/>
                <a:gd name="connsiteX9" fmla="*/ 113000 w 381711"/>
                <a:gd name="connsiteY9" fmla="*/ 80104 h 722315"/>
                <a:gd name="connsiteX10" fmla="*/ 352406 w 381711"/>
                <a:gd name="connsiteY10" fmla="*/ 336136 h 722315"/>
                <a:gd name="connsiteX11" fmla="*/ 352406 w 381711"/>
                <a:gd name="connsiteY11" fmla="*/ 489090 h 722315"/>
                <a:gd name="connsiteX12" fmla="*/ 122975 w 381711"/>
                <a:gd name="connsiteY12" fmla="*/ 721847 h 722315"/>
                <a:gd name="connsiteX13" fmla="*/ 3272 w 381711"/>
                <a:gd name="connsiteY13" fmla="*/ 542292 h 722315"/>
                <a:gd name="connsiteX14" fmla="*/ 46498 w 381711"/>
                <a:gd name="connsiteY14" fmla="*/ 306210 h 722315"/>
                <a:gd name="connsiteX15" fmla="*/ 179501 w 381711"/>
                <a:gd name="connsiteY15" fmla="*/ 136631 h 722315"/>
                <a:gd name="connsiteX16" fmla="*/ 312505 w 381711"/>
                <a:gd name="connsiteY16" fmla="*/ 93405 h 722315"/>
                <a:gd name="connsiteX17" fmla="*/ 259304 w 381711"/>
                <a:gd name="connsiteY17" fmla="*/ 120005 h 722315"/>
                <a:gd name="connsiteX18" fmla="*/ 172851 w 381711"/>
                <a:gd name="connsiteY18" fmla="*/ 156581 h 722315"/>
                <a:gd name="connsiteX19" fmla="*/ 49823 w 381711"/>
                <a:gd name="connsiteY19" fmla="*/ 302 h 722315"/>
                <a:gd name="connsiteX20" fmla="*/ 282579 w 381711"/>
                <a:gd name="connsiteY20" fmla="*/ 203133 h 72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711" h="722315">
                  <a:moveTo>
                    <a:pt x="282579" y="203133"/>
                  </a:moveTo>
                  <a:cubicBezTo>
                    <a:pt x="295325" y="257997"/>
                    <a:pt x="163984" y="287923"/>
                    <a:pt x="126300" y="329486"/>
                  </a:cubicBezTo>
                  <a:cubicBezTo>
                    <a:pt x="88616" y="371050"/>
                    <a:pt x="69219" y="407071"/>
                    <a:pt x="56473" y="452514"/>
                  </a:cubicBezTo>
                  <a:cubicBezTo>
                    <a:pt x="43727" y="497957"/>
                    <a:pt x="33752" y="568339"/>
                    <a:pt x="49823" y="602144"/>
                  </a:cubicBezTo>
                  <a:cubicBezTo>
                    <a:pt x="65894" y="635949"/>
                    <a:pt x="115217" y="666429"/>
                    <a:pt x="152901" y="655345"/>
                  </a:cubicBezTo>
                  <a:cubicBezTo>
                    <a:pt x="190585" y="644261"/>
                    <a:pt x="251545" y="581639"/>
                    <a:pt x="275929" y="535642"/>
                  </a:cubicBezTo>
                  <a:cubicBezTo>
                    <a:pt x="300313" y="489645"/>
                    <a:pt x="298651" y="420371"/>
                    <a:pt x="299205" y="379362"/>
                  </a:cubicBezTo>
                  <a:cubicBezTo>
                    <a:pt x="299759" y="338353"/>
                    <a:pt x="315830" y="346666"/>
                    <a:pt x="279254" y="289585"/>
                  </a:cubicBezTo>
                  <a:cubicBezTo>
                    <a:pt x="242678" y="232504"/>
                    <a:pt x="107458" y="71791"/>
                    <a:pt x="79749" y="36878"/>
                  </a:cubicBezTo>
                  <a:cubicBezTo>
                    <a:pt x="52040" y="1964"/>
                    <a:pt x="67557" y="30228"/>
                    <a:pt x="113000" y="80104"/>
                  </a:cubicBezTo>
                  <a:cubicBezTo>
                    <a:pt x="158443" y="129980"/>
                    <a:pt x="312505" y="267972"/>
                    <a:pt x="352406" y="336136"/>
                  </a:cubicBezTo>
                  <a:cubicBezTo>
                    <a:pt x="392307" y="404300"/>
                    <a:pt x="390645" y="424805"/>
                    <a:pt x="352406" y="489090"/>
                  </a:cubicBezTo>
                  <a:cubicBezTo>
                    <a:pt x="314167" y="553375"/>
                    <a:pt x="181164" y="712980"/>
                    <a:pt x="122975" y="721847"/>
                  </a:cubicBezTo>
                  <a:cubicBezTo>
                    <a:pt x="64786" y="730714"/>
                    <a:pt x="16018" y="611565"/>
                    <a:pt x="3272" y="542292"/>
                  </a:cubicBezTo>
                  <a:cubicBezTo>
                    <a:pt x="-9474" y="473019"/>
                    <a:pt x="17127" y="373820"/>
                    <a:pt x="46498" y="306210"/>
                  </a:cubicBezTo>
                  <a:cubicBezTo>
                    <a:pt x="75869" y="238600"/>
                    <a:pt x="135167" y="172098"/>
                    <a:pt x="179501" y="136631"/>
                  </a:cubicBezTo>
                  <a:cubicBezTo>
                    <a:pt x="223835" y="101164"/>
                    <a:pt x="299205" y="96176"/>
                    <a:pt x="312505" y="93405"/>
                  </a:cubicBezTo>
                  <a:cubicBezTo>
                    <a:pt x="325805" y="90634"/>
                    <a:pt x="282580" y="109476"/>
                    <a:pt x="259304" y="120005"/>
                  </a:cubicBezTo>
                  <a:cubicBezTo>
                    <a:pt x="236028" y="130534"/>
                    <a:pt x="207765" y="176532"/>
                    <a:pt x="172851" y="156581"/>
                  </a:cubicBezTo>
                  <a:cubicBezTo>
                    <a:pt x="137937" y="136630"/>
                    <a:pt x="34860" y="-7457"/>
                    <a:pt x="49823" y="302"/>
                  </a:cubicBezTo>
                  <a:cubicBezTo>
                    <a:pt x="64786" y="8061"/>
                    <a:pt x="269833" y="148269"/>
                    <a:pt x="282579" y="203133"/>
                  </a:cubicBezTo>
                  <a:close/>
                </a:path>
              </a:pathLst>
            </a:custGeom>
            <a:solidFill>
              <a:srgbClr val="C00000"/>
            </a:solidFill>
            <a:ln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F56DA90-D9BF-0D04-F269-B28A4F957E33}"/>
                </a:ext>
              </a:extLst>
            </p:cNvPr>
            <p:cNvSpPr/>
            <p:nvPr/>
          </p:nvSpPr>
          <p:spPr>
            <a:xfrm>
              <a:off x="3509321" y="445968"/>
              <a:ext cx="790101" cy="1219391"/>
            </a:xfrm>
            <a:custGeom>
              <a:avLst/>
              <a:gdLst>
                <a:gd name="connsiteX0" fmla="*/ 155965 w 405153"/>
                <a:gd name="connsiteY0" fmla="*/ 278004 h 625287"/>
                <a:gd name="connsiteX1" fmla="*/ 26286 w 405153"/>
                <a:gd name="connsiteY1" fmla="*/ 174926 h 625287"/>
                <a:gd name="connsiteX2" fmla="*/ 205841 w 405153"/>
                <a:gd name="connsiteY2" fmla="*/ 2021 h 625287"/>
                <a:gd name="connsiteX3" fmla="*/ 315569 w 405153"/>
                <a:gd name="connsiteY3" fmla="*/ 108424 h 625287"/>
                <a:gd name="connsiteX4" fmla="*/ 139339 w 405153"/>
                <a:gd name="connsiteY4" fmla="*/ 500785 h 625287"/>
                <a:gd name="connsiteX5" fmla="*/ 89463 w 405153"/>
                <a:gd name="connsiteY5" fmla="*/ 530711 h 625287"/>
                <a:gd name="connsiteX6" fmla="*/ 142664 w 405153"/>
                <a:gd name="connsiteY6" fmla="*/ 527386 h 625287"/>
                <a:gd name="connsiteX7" fmla="*/ 305594 w 405153"/>
                <a:gd name="connsiteY7" fmla="*/ 547336 h 625287"/>
                <a:gd name="connsiteX8" fmla="*/ 305594 w 405153"/>
                <a:gd name="connsiteY8" fmla="*/ 517410 h 625287"/>
                <a:gd name="connsiteX9" fmla="*/ 252392 w 405153"/>
                <a:gd name="connsiteY9" fmla="*/ 460884 h 625287"/>
                <a:gd name="connsiteX10" fmla="*/ 302269 w 405153"/>
                <a:gd name="connsiteY10" fmla="*/ 514085 h 625287"/>
                <a:gd name="connsiteX11" fmla="*/ 402021 w 405153"/>
                <a:gd name="connsiteY11" fmla="*/ 577262 h 625287"/>
                <a:gd name="connsiteX12" fmla="*/ 172590 w 405153"/>
                <a:gd name="connsiteY12" fmla="*/ 620488 h 625287"/>
                <a:gd name="connsiteX13" fmla="*/ 6336 w 405153"/>
                <a:gd name="connsiteY13" fmla="*/ 620488 h 625287"/>
                <a:gd name="connsiteX14" fmla="*/ 32936 w 405153"/>
                <a:gd name="connsiteY14" fmla="*/ 587237 h 625287"/>
                <a:gd name="connsiteX15" fmla="*/ 16311 w 405153"/>
                <a:gd name="connsiteY15" fmla="*/ 527386 h 625287"/>
                <a:gd name="connsiteX16" fmla="*/ 205841 w 405153"/>
                <a:gd name="connsiteY16" fmla="*/ 327880 h 625287"/>
                <a:gd name="connsiteX17" fmla="*/ 249067 w 405153"/>
                <a:gd name="connsiteY17" fmla="*/ 115074 h 625287"/>
                <a:gd name="connsiteX18" fmla="*/ 149315 w 405153"/>
                <a:gd name="connsiteY18" fmla="*/ 188226 h 625287"/>
                <a:gd name="connsiteX19" fmla="*/ 155965 w 405153"/>
                <a:gd name="connsiteY19" fmla="*/ 278004 h 62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5153" h="625287">
                  <a:moveTo>
                    <a:pt x="155965" y="278004"/>
                  </a:moveTo>
                  <a:cubicBezTo>
                    <a:pt x="135460" y="275787"/>
                    <a:pt x="17973" y="220923"/>
                    <a:pt x="26286" y="174926"/>
                  </a:cubicBezTo>
                  <a:cubicBezTo>
                    <a:pt x="34599" y="128929"/>
                    <a:pt x="157627" y="13105"/>
                    <a:pt x="205841" y="2021"/>
                  </a:cubicBezTo>
                  <a:cubicBezTo>
                    <a:pt x="254055" y="-9063"/>
                    <a:pt x="326653" y="25297"/>
                    <a:pt x="315569" y="108424"/>
                  </a:cubicBezTo>
                  <a:cubicBezTo>
                    <a:pt x="304485" y="191551"/>
                    <a:pt x="177023" y="430404"/>
                    <a:pt x="139339" y="500785"/>
                  </a:cubicBezTo>
                  <a:cubicBezTo>
                    <a:pt x="101655" y="571166"/>
                    <a:pt x="88909" y="526277"/>
                    <a:pt x="89463" y="530711"/>
                  </a:cubicBezTo>
                  <a:cubicBezTo>
                    <a:pt x="90017" y="535145"/>
                    <a:pt x="106642" y="524615"/>
                    <a:pt x="142664" y="527386"/>
                  </a:cubicBezTo>
                  <a:cubicBezTo>
                    <a:pt x="178686" y="530157"/>
                    <a:pt x="305594" y="547336"/>
                    <a:pt x="305594" y="547336"/>
                  </a:cubicBezTo>
                  <a:cubicBezTo>
                    <a:pt x="332749" y="545673"/>
                    <a:pt x="314461" y="531819"/>
                    <a:pt x="305594" y="517410"/>
                  </a:cubicBezTo>
                  <a:cubicBezTo>
                    <a:pt x="296727" y="503001"/>
                    <a:pt x="252946" y="461438"/>
                    <a:pt x="252392" y="460884"/>
                  </a:cubicBezTo>
                  <a:cubicBezTo>
                    <a:pt x="251838" y="460330"/>
                    <a:pt x="277331" y="494689"/>
                    <a:pt x="302269" y="514085"/>
                  </a:cubicBezTo>
                  <a:cubicBezTo>
                    <a:pt x="327207" y="533481"/>
                    <a:pt x="423634" y="559528"/>
                    <a:pt x="402021" y="577262"/>
                  </a:cubicBezTo>
                  <a:cubicBezTo>
                    <a:pt x="380408" y="594996"/>
                    <a:pt x="238537" y="613284"/>
                    <a:pt x="172590" y="620488"/>
                  </a:cubicBezTo>
                  <a:cubicBezTo>
                    <a:pt x="106643" y="627692"/>
                    <a:pt x="29612" y="626030"/>
                    <a:pt x="6336" y="620488"/>
                  </a:cubicBezTo>
                  <a:cubicBezTo>
                    <a:pt x="-16940" y="614946"/>
                    <a:pt x="31274" y="602754"/>
                    <a:pt x="32936" y="587237"/>
                  </a:cubicBezTo>
                  <a:cubicBezTo>
                    <a:pt x="34598" y="571720"/>
                    <a:pt x="-12506" y="570612"/>
                    <a:pt x="16311" y="527386"/>
                  </a:cubicBezTo>
                  <a:cubicBezTo>
                    <a:pt x="45128" y="484160"/>
                    <a:pt x="167048" y="396599"/>
                    <a:pt x="205841" y="327880"/>
                  </a:cubicBezTo>
                  <a:cubicBezTo>
                    <a:pt x="244634" y="259161"/>
                    <a:pt x="258488" y="138350"/>
                    <a:pt x="249067" y="115074"/>
                  </a:cubicBezTo>
                  <a:cubicBezTo>
                    <a:pt x="239646" y="91798"/>
                    <a:pt x="162061" y="160517"/>
                    <a:pt x="149315" y="188226"/>
                  </a:cubicBezTo>
                  <a:cubicBezTo>
                    <a:pt x="136569" y="215935"/>
                    <a:pt x="176470" y="280221"/>
                    <a:pt x="155965" y="278004"/>
                  </a:cubicBezTo>
                  <a:close/>
                </a:path>
              </a:pathLst>
            </a:custGeom>
            <a:solidFill>
              <a:srgbClr val="C00000"/>
            </a:solidFill>
            <a:ln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3339E66-2B3D-1E94-9C8F-4C0BF74E69A3}"/>
                </a:ext>
              </a:extLst>
            </p:cNvPr>
            <p:cNvSpPr/>
            <p:nvPr/>
          </p:nvSpPr>
          <p:spPr>
            <a:xfrm>
              <a:off x="4114144" y="151503"/>
              <a:ext cx="654901" cy="1326168"/>
            </a:xfrm>
            <a:custGeom>
              <a:avLst/>
              <a:gdLst>
                <a:gd name="connsiteX0" fmla="*/ 326465 w 335824"/>
                <a:gd name="connsiteY0" fmla="*/ 133873 h 680040"/>
                <a:gd name="connsiteX1" fmla="*/ 283239 w 335824"/>
                <a:gd name="connsiteY1" fmla="*/ 870 h 680040"/>
                <a:gd name="connsiteX2" fmla="*/ 120309 w 335824"/>
                <a:gd name="connsiteY2" fmla="*/ 77347 h 680040"/>
                <a:gd name="connsiteX3" fmla="*/ 140260 w 335824"/>
                <a:gd name="connsiteY3" fmla="*/ 97297 h 680040"/>
                <a:gd name="connsiteX4" fmla="*/ 606 w 335824"/>
                <a:gd name="connsiteY4" fmla="*/ 436456 h 680040"/>
                <a:gd name="connsiteX5" fmla="*/ 93708 w 335824"/>
                <a:gd name="connsiteY5" fmla="*/ 665888 h 680040"/>
                <a:gd name="connsiteX6" fmla="*/ 193461 w 335824"/>
                <a:gd name="connsiteY6" fmla="*/ 632637 h 680040"/>
                <a:gd name="connsiteX7" fmla="*/ 329790 w 335824"/>
                <a:gd name="connsiteY7" fmla="*/ 446432 h 680040"/>
                <a:gd name="connsiteX8" fmla="*/ 286564 w 335824"/>
                <a:gd name="connsiteY8" fmla="*/ 333379 h 680040"/>
                <a:gd name="connsiteX9" fmla="*/ 63783 w 335824"/>
                <a:gd name="connsiteY9" fmla="*/ 350004 h 680040"/>
                <a:gd name="connsiteX10" fmla="*/ 156885 w 335824"/>
                <a:gd name="connsiteY10" fmla="*/ 350004 h 680040"/>
                <a:gd name="connsiteX11" fmla="*/ 223387 w 335824"/>
                <a:gd name="connsiteY11" fmla="*/ 396555 h 680040"/>
                <a:gd name="connsiteX12" fmla="*/ 216737 w 335824"/>
                <a:gd name="connsiteY12" fmla="*/ 486333 h 680040"/>
                <a:gd name="connsiteX13" fmla="*/ 113659 w 335824"/>
                <a:gd name="connsiteY13" fmla="*/ 592736 h 680040"/>
                <a:gd name="connsiteX14" fmla="*/ 70433 w 335824"/>
                <a:gd name="connsiteY14" fmla="*/ 506283 h 680040"/>
                <a:gd name="connsiteX15" fmla="*/ 143585 w 335824"/>
                <a:gd name="connsiteY15" fmla="*/ 286827 h 680040"/>
                <a:gd name="connsiteX16" fmla="*/ 243338 w 335824"/>
                <a:gd name="connsiteY16" fmla="*/ 130548 h 680040"/>
                <a:gd name="connsiteX17" fmla="*/ 266613 w 335824"/>
                <a:gd name="connsiteY17" fmla="*/ 147174 h 680040"/>
                <a:gd name="connsiteX18" fmla="*/ 279914 w 335824"/>
                <a:gd name="connsiteY18" fmla="*/ 90647 h 680040"/>
                <a:gd name="connsiteX19" fmla="*/ 326465 w 335824"/>
                <a:gd name="connsiteY19" fmla="*/ 133873 h 6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5824" h="680040">
                  <a:moveTo>
                    <a:pt x="326465" y="133873"/>
                  </a:moveTo>
                  <a:cubicBezTo>
                    <a:pt x="327019" y="118910"/>
                    <a:pt x="317598" y="10291"/>
                    <a:pt x="283239" y="870"/>
                  </a:cubicBezTo>
                  <a:cubicBezTo>
                    <a:pt x="248880" y="-8551"/>
                    <a:pt x="144139" y="61276"/>
                    <a:pt x="120309" y="77347"/>
                  </a:cubicBezTo>
                  <a:cubicBezTo>
                    <a:pt x="96479" y="93418"/>
                    <a:pt x="160210" y="37445"/>
                    <a:pt x="140260" y="97297"/>
                  </a:cubicBezTo>
                  <a:cubicBezTo>
                    <a:pt x="120309" y="157149"/>
                    <a:pt x="8365" y="341691"/>
                    <a:pt x="606" y="436456"/>
                  </a:cubicBezTo>
                  <a:cubicBezTo>
                    <a:pt x="-7153" y="531221"/>
                    <a:pt x="61566" y="633191"/>
                    <a:pt x="93708" y="665888"/>
                  </a:cubicBezTo>
                  <a:cubicBezTo>
                    <a:pt x="125850" y="698585"/>
                    <a:pt x="154114" y="669213"/>
                    <a:pt x="193461" y="632637"/>
                  </a:cubicBezTo>
                  <a:cubicBezTo>
                    <a:pt x="232808" y="596061"/>
                    <a:pt x="314273" y="496308"/>
                    <a:pt x="329790" y="446432"/>
                  </a:cubicBezTo>
                  <a:cubicBezTo>
                    <a:pt x="345307" y="396556"/>
                    <a:pt x="330898" y="349450"/>
                    <a:pt x="286564" y="333379"/>
                  </a:cubicBezTo>
                  <a:cubicBezTo>
                    <a:pt x="242230" y="317308"/>
                    <a:pt x="85396" y="347233"/>
                    <a:pt x="63783" y="350004"/>
                  </a:cubicBezTo>
                  <a:cubicBezTo>
                    <a:pt x="42170" y="352775"/>
                    <a:pt x="130284" y="342246"/>
                    <a:pt x="156885" y="350004"/>
                  </a:cubicBezTo>
                  <a:cubicBezTo>
                    <a:pt x="183486" y="357762"/>
                    <a:pt x="213412" y="373834"/>
                    <a:pt x="223387" y="396555"/>
                  </a:cubicBezTo>
                  <a:cubicBezTo>
                    <a:pt x="233362" y="419276"/>
                    <a:pt x="235025" y="453636"/>
                    <a:pt x="216737" y="486333"/>
                  </a:cubicBezTo>
                  <a:cubicBezTo>
                    <a:pt x="198449" y="519030"/>
                    <a:pt x="138043" y="589411"/>
                    <a:pt x="113659" y="592736"/>
                  </a:cubicBezTo>
                  <a:cubicBezTo>
                    <a:pt x="89275" y="596061"/>
                    <a:pt x="65445" y="557268"/>
                    <a:pt x="70433" y="506283"/>
                  </a:cubicBezTo>
                  <a:cubicBezTo>
                    <a:pt x="75421" y="455298"/>
                    <a:pt x="114768" y="349449"/>
                    <a:pt x="143585" y="286827"/>
                  </a:cubicBezTo>
                  <a:cubicBezTo>
                    <a:pt x="172402" y="224205"/>
                    <a:pt x="222833" y="153823"/>
                    <a:pt x="243338" y="130548"/>
                  </a:cubicBezTo>
                  <a:cubicBezTo>
                    <a:pt x="263843" y="107273"/>
                    <a:pt x="260517" y="153824"/>
                    <a:pt x="266613" y="147174"/>
                  </a:cubicBezTo>
                  <a:cubicBezTo>
                    <a:pt x="272709" y="140524"/>
                    <a:pt x="271047" y="91755"/>
                    <a:pt x="279914" y="90647"/>
                  </a:cubicBezTo>
                  <a:cubicBezTo>
                    <a:pt x="288781" y="89539"/>
                    <a:pt x="325911" y="148836"/>
                    <a:pt x="326465" y="133873"/>
                  </a:cubicBezTo>
                  <a:close/>
                </a:path>
              </a:pathLst>
            </a:custGeom>
            <a:solidFill>
              <a:srgbClr val="C00000"/>
            </a:solidFill>
            <a:ln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39209ADD-0169-2D2B-F3F4-0FB522304238}"/>
                </a:ext>
              </a:extLst>
            </p:cNvPr>
            <p:cNvGrpSpPr/>
            <p:nvPr/>
          </p:nvGrpSpPr>
          <p:grpSpPr>
            <a:xfrm>
              <a:off x="4561324" y="322532"/>
              <a:ext cx="1619699" cy="1655246"/>
              <a:chOff x="3884197" y="2502986"/>
              <a:chExt cx="830559" cy="848787"/>
            </a:xfrm>
          </p:grpSpPr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850A174A-A4CC-7D5C-8BA4-99792C8841EB}"/>
                  </a:ext>
                </a:extLst>
              </p:cNvPr>
              <p:cNvSpPr/>
              <p:nvPr/>
            </p:nvSpPr>
            <p:spPr>
              <a:xfrm>
                <a:off x="3884197" y="2502986"/>
                <a:ext cx="429383" cy="415989"/>
              </a:xfrm>
              <a:custGeom>
                <a:avLst/>
                <a:gdLst>
                  <a:gd name="connsiteX0" fmla="*/ 298767 w 429383"/>
                  <a:gd name="connsiteY0" fmla="*/ 807 h 415989"/>
                  <a:gd name="connsiteX1" fmla="*/ 428446 w 429383"/>
                  <a:gd name="connsiteY1" fmla="*/ 77285 h 415989"/>
                  <a:gd name="connsiteX2" fmla="*/ 355294 w 429383"/>
                  <a:gd name="connsiteY2" fmla="*/ 206963 h 415989"/>
                  <a:gd name="connsiteX3" fmla="*/ 318718 w 429383"/>
                  <a:gd name="connsiteY3" fmla="*/ 406469 h 415989"/>
                  <a:gd name="connsiteX4" fmla="*/ 302092 w 429383"/>
                  <a:gd name="connsiteY4" fmla="*/ 376543 h 415989"/>
                  <a:gd name="connsiteX5" fmla="*/ 238916 w 429383"/>
                  <a:gd name="connsiteY5" fmla="*/ 310041 h 415989"/>
                  <a:gd name="connsiteX6" fmla="*/ 6159 w 429383"/>
                  <a:gd name="connsiteY6" fmla="*/ 376543 h 415989"/>
                  <a:gd name="connsiteX7" fmla="*/ 75986 w 429383"/>
                  <a:gd name="connsiteY7" fmla="*/ 349942 h 415989"/>
                  <a:gd name="connsiteX8" fmla="*/ 169089 w 429383"/>
                  <a:gd name="connsiteY8" fmla="*/ 306716 h 415989"/>
                  <a:gd name="connsiteX9" fmla="*/ 265516 w 429383"/>
                  <a:gd name="connsiteY9" fmla="*/ 123836 h 415989"/>
                  <a:gd name="connsiteX10" fmla="*/ 298767 w 429383"/>
                  <a:gd name="connsiteY10" fmla="*/ 807 h 41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9383" h="415989">
                    <a:moveTo>
                      <a:pt x="298767" y="807"/>
                    </a:moveTo>
                    <a:cubicBezTo>
                      <a:pt x="325922" y="-6951"/>
                      <a:pt x="419025" y="42926"/>
                      <a:pt x="428446" y="77285"/>
                    </a:cubicBezTo>
                    <a:cubicBezTo>
                      <a:pt x="437867" y="111644"/>
                      <a:pt x="373582" y="152099"/>
                      <a:pt x="355294" y="206963"/>
                    </a:cubicBezTo>
                    <a:cubicBezTo>
                      <a:pt x="337006" y="261827"/>
                      <a:pt x="327585" y="378206"/>
                      <a:pt x="318718" y="406469"/>
                    </a:cubicBezTo>
                    <a:cubicBezTo>
                      <a:pt x="309851" y="434732"/>
                      <a:pt x="315392" y="392614"/>
                      <a:pt x="302092" y="376543"/>
                    </a:cubicBezTo>
                    <a:cubicBezTo>
                      <a:pt x="288792" y="360472"/>
                      <a:pt x="288238" y="310041"/>
                      <a:pt x="238916" y="310041"/>
                    </a:cubicBezTo>
                    <a:cubicBezTo>
                      <a:pt x="189594" y="310041"/>
                      <a:pt x="33314" y="369893"/>
                      <a:pt x="6159" y="376543"/>
                    </a:cubicBezTo>
                    <a:cubicBezTo>
                      <a:pt x="-20996" y="383193"/>
                      <a:pt x="48831" y="361580"/>
                      <a:pt x="75986" y="349942"/>
                    </a:cubicBezTo>
                    <a:cubicBezTo>
                      <a:pt x="103141" y="338304"/>
                      <a:pt x="137501" y="344400"/>
                      <a:pt x="169089" y="306716"/>
                    </a:cubicBezTo>
                    <a:cubicBezTo>
                      <a:pt x="200677" y="269032"/>
                      <a:pt x="244457" y="166508"/>
                      <a:pt x="265516" y="123836"/>
                    </a:cubicBezTo>
                    <a:cubicBezTo>
                      <a:pt x="286575" y="81164"/>
                      <a:pt x="271612" y="8565"/>
                      <a:pt x="298767" y="807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C01FF0A5-7766-9727-EDC1-18443E2C2C72}"/>
                  </a:ext>
                </a:extLst>
              </p:cNvPr>
              <p:cNvSpPr/>
              <p:nvPr/>
            </p:nvSpPr>
            <p:spPr>
              <a:xfrm>
                <a:off x="4169664" y="2551895"/>
                <a:ext cx="425677" cy="268531"/>
              </a:xfrm>
              <a:custGeom>
                <a:avLst/>
                <a:gdLst>
                  <a:gd name="connsiteX0" fmla="*/ 0 w 425677"/>
                  <a:gd name="connsiteY0" fmla="*/ 168029 h 268531"/>
                  <a:gd name="connsiteX1" fmla="*/ 402336 w 425677"/>
                  <a:gd name="connsiteY1" fmla="*/ 8425 h 268531"/>
                  <a:gd name="connsiteX2" fmla="*/ 369085 w 425677"/>
                  <a:gd name="connsiteY2" fmla="*/ 35026 h 268531"/>
                  <a:gd name="connsiteX3" fmla="*/ 425612 w 425677"/>
                  <a:gd name="connsiteY3" fmla="*/ 144754 h 268531"/>
                  <a:gd name="connsiteX4" fmla="*/ 355785 w 425677"/>
                  <a:gd name="connsiteY4" fmla="*/ 184655 h 268531"/>
                  <a:gd name="connsiteX5" fmla="*/ 83127 w 425677"/>
                  <a:gd name="connsiteY5" fmla="*/ 267782 h 268531"/>
                  <a:gd name="connsiteX6" fmla="*/ 59852 w 425677"/>
                  <a:gd name="connsiteY6" fmla="*/ 227881 h 268531"/>
                  <a:gd name="connsiteX7" fmla="*/ 0 w 425677"/>
                  <a:gd name="connsiteY7" fmla="*/ 168029 h 26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5677" h="268531">
                    <a:moveTo>
                      <a:pt x="0" y="168029"/>
                    </a:moveTo>
                    <a:lnTo>
                      <a:pt x="402336" y="8425"/>
                    </a:lnTo>
                    <a:cubicBezTo>
                      <a:pt x="463850" y="-13742"/>
                      <a:pt x="365206" y="12305"/>
                      <a:pt x="369085" y="35026"/>
                    </a:cubicBezTo>
                    <a:cubicBezTo>
                      <a:pt x="372964" y="57747"/>
                      <a:pt x="427829" y="119816"/>
                      <a:pt x="425612" y="144754"/>
                    </a:cubicBezTo>
                    <a:cubicBezTo>
                      <a:pt x="423395" y="169692"/>
                      <a:pt x="412866" y="164150"/>
                      <a:pt x="355785" y="184655"/>
                    </a:cubicBezTo>
                    <a:cubicBezTo>
                      <a:pt x="298704" y="205160"/>
                      <a:pt x="132449" y="260578"/>
                      <a:pt x="83127" y="267782"/>
                    </a:cubicBezTo>
                    <a:cubicBezTo>
                      <a:pt x="33805" y="274986"/>
                      <a:pt x="59852" y="227881"/>
                      <a:pt x="59852" y="227881"/>
                    </a:cubicBezTo>
                    <a:lnTo>
                      <a:pt x="0" y="168029"/>
                    </a:ln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B13476A3-43C9-A027-5992-4433D75F0A9C}"/>
                  </a:ext>
                </a:extLst>
              </p:cNvPr>
              <p:cNvSpPr/>
              <p:nvPr/>
            </p:nvSpPr>
            <p:spPr>
              <a:xfrm>
                <a:off x="3999037" y="2774895"/>
                <a:ext cx="544885" cy="251076"/>
              </a:xfrm>
              <a:custGeom>
                <a:avLst/>
                <a:gdLst>
                  <a:gd name="connsiteX0" fmla="*/ 104125 w 544885"/>
                  <a:gd name="connsiteY0" fmla="*/ 167810 h 251076"/>
                  <a:gd name="connsiteX1" fmla="*/ 200553 w 544885"/>
                  <a:gd name="connsiteY1" fmla="*/ 214362 h 251076"/>
                  <a:gd name="connsiteX2" fmla="*/ 137376 w 544885"/>
                  <a:gd name="connsiteY2" fmla="*/ 247613 h 251076"/>
                  <a:gd name="connsiteX3" fmla="*/ 499811 w 544885"/>
                  <a:gd name="connsiteY3" fmla="*/ 127909 h 251076"/>
                  <a:gd name="connsiteX4" fmla="*/ 459910 w 544885"/>
                  <a:gd name="connsiteY4" fmla="*/ 84683 h 251076"/>
                  <a:gd name="connsiteX5" fmla="*/ 539712 w 544885"/>
                  <a:gd name="connsiteY5" fmla="*/ 1556 h 251076"/>
                  <a:gd name="connsiteX6" fmla="*/ 516436 w 544885"/>
                  <a:gd name="connsiteY6" fmla="*/ 31482 h 251076"/>
                  <a:gd name="connsiteX7" fmla="*/ 350182 w 544885"/>
                  <a:gd name="connsiteY7" fmla="*/ 44782 h 251076"/>
                  <a:gd name="connsiteX8" fmla="*/ 303631 w 544885"/>
                  <a:gd name="connsiteY8" fmla="*/ 84683 h 251076"/>
                  <a:gd name="connsiteX9" fmla="*/ 7698 w 544885"/>
                  <a:gd name="connsiteY9" fmla="*/ 167810 h 251076"/>
                  <a:gd name="connsiteX10" fmla="*/ 104125 w 544885"/>
                  <a:gd name="connsiteY10" fmla="*/ 167810 h 25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4885" h="251076">
                    <a:moveTo>
                      <a:pt x="104125" y="167810"/>
                    </a:moveTo>
                    <a:cubicBezTo>
                      <a:pt x="136267" y="175569"/>
                      <a:pt x="195011" y="201062"/>
                      <a:pt x="200553" y="214362"/>
                    </a:cubicBezTo>
                    <a:cubicBezTo>
                      <a:pt x="206095" y="227662"/>
                      <a:pt x="87500" y="262022"/>
                      <a:pt x="137376" y="247613"/>
                    </a:cubicBezTo>
                    <a:cubicBezTo>
                      <a:pt x="187252" y="233204"/>
                      <a:pt x="446055" y="155064"/>
                      <a:pt x="499811" y="127909"/>
                    </a:cubicBezTo>
                    <a:cubicBezTo>
                      <a:pt x="553567" y="100754"/>
                      <a:pt x="453260" y="105742"/>
                      <a:pt x="459910" y="84683"/>
                    </a:cubicBezTo>
                    <a:cubicBezTo>
                      <a:pt x="466560" y="63624"/>
                      <a:pt x="530291" y="10423"/>
                      <a:pt x="539712" y="1556"/>
                    </a:cubicBezTo>
                    <a:cubicBezTo>
                      <a:pt x="549133" y="-7311"/>
                      <a:pt x="548024" y="24278"/>
                      <a:pt x="516436" y="31482"/>
                    </a:cubicBezTo>
                    <a:cubicBezTo>
                      <a:pt x="484848" y="38686"/>
                      <a:pt x="385649" y="35915"/>
                      <a:pt x="350182" y="44782"/>
                    </a:cubicBezTo>
                    <a:cubicBezTo>
                      <a:pt x="314715" y="53649"/>
                      <a:pt x="360712" y="64178"/>
                      <a:pt x="303631" y="84683"/>
                    </a:cubicBezTo>
                    <a:cubicBezTo>
                      <a:pt x="246550" y="105188"/>
                      <a:pt x="43720" y="155618"/>
                      <a:pt x="7698" y="167810"/>
                    </a:cubicBezTo>
                    <a:cubicBezTo>
                      <a:pt x="-28324" y="180002"/>
                      <a:pt x="71983" y="160051"/>
                      <a:pt x="104125" y="167810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0E7EB319-8F52-A013-D00D-7034C4004932}"/>
                  </a:ext>
                </a:extLst>
              </p:cNvPr>
              <p:cNvSpPr/>
              <p:nvPr/>
            </p:nvSpPr>
            <p:spPr>
              <a:xfrm>
                <a:off x="4095688" y="2902695"/>
                <a:ext cx="152505" cy="239561"/>
              </a:xfrm>
              <a:custGeom>
                <a:avLst/>
                <a:gdLst>
                  <a:gd name="connsiteX0" fmla="*/ 47375 w 152505"/>
                  <a:gd name="connsiteY0" fmla="*/ 109 h 239561"/>
                  <a:gd name="connsiteX1" fmla="*/ 123852 w 152505"/>
                  <a:gd name="connsiteY1" fmla="*/ 89887 h 239561"/>
                  <a:gd name="connsiteX2" fmla="*/ 143803 w 152505"/>
                  <a:gd name="connsiteY2" fmla="*/ 236191 h 239561"/>
                  <a:gd name="connsiteX3" fmla="*/ 140478 w 152505"/>
                  <a:gd name="connsiteY3" fmla="*/ 182989 h 239561"/>
                  <a:gd name="connsiteX4" fmla="*/ 4149 w 152505"/>
                  <a:gd name="connsiteY4" fmla="*/ 73261 h 239561"/>
                  <a:gd name="connsiteX5" fmla="*/ 47375 w 152505"/>
                  <a:gd name="connsiteY5" fmla="*/ 109 h 239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505" h="239561">
                    <a:moveTo>
                      <a:pt x="47375" y="109"/>
                    </a:moveTo>
                    <a:cubicBezTo>
                      <a:pt x="67325" y="2880"/>
                      <a:pt x="107781" y="50540"/>
                      <a:pt x="123852" y="89887"/>
                    </a:cubicBezTo>
                    <a:cubicBezTo>
                      <a:pt x="139923" y="129234"/>
                      <a:pt x="141032" y="220674"/>
                      <a:pt x="143803" y="236191"/>
                    </a:cubicBezTo>
                    <a:cubicBezTo>
                      <a:pt x="146574" y="251708"/>
                      <a:pt x="163754" y="210144"/>
                      <a:pt x="140478" y="182989"/>
                    </a:cubicBezTo>
                    <a:cubicBezTo>
                      <a:pt x="117202" y="155834"/>
                      <a:pt x="21329" y="98753"/>
                      <a:pt x="4149" y="73261"/>
                    </a:cubicBezTo>
                    <a:cubicBezTo>
                      <a:pt x="-13031" y="47769"/>
                      <a:pt x="27425" y="-2662"/>
                      <a:pt x="47375" y="109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FED9E367-D369-3154-EA2F-520F8188AA9A}"/>
                  </a:ext>
                </a:extLst>
              </p:cNvPr>
              <p:cNvSpPr/>
              <p:nvPr/>
            </p:nvSpPr>
            <p:spPr>
              <a:xfrm>
                <a:off x="3944143" y="2910962"/>
                <a:ext cx="770613" cy="307729"/>
              </a:xfrm>
              <a:custGeom>
                <a:avLst/>
                <a:gdLst>
                  <a:gd name="connsiteX0" fmla="*/ 125768 w 770613"/>
                  <a:gd name="connsiteY0" fmla="*/ 307726 h 307729"/>
                  <a:gd name="connsiteX1" fmla="*/ 6065 w 770613"/>
                  <a:gd name="connsiteY1" fmla="*/ 214623 h 307729"/>
                  <a:gd name="connsiteX2" fmla="*/ 331924 w 770613"/>
                  <a:gd name="connsiteY2" fmla="*/ 144797 h 307729"/>
                  <a:gd name="connsiteX3" fmla="*/ 647808 w 770613"/>
                  <a:gd name="connsiteY3" fmla="*/ 98245 h 307729"/>
                  <a:gd name="connsiteX4" fmla="*/ 657783 w 770613"/>
                  <a:gd name="connsiteY4" fmla="*/ 78295 h 307729"/>
                  <a:gd name="connsiteX5" fmla="*/ 587956 w 770613"/>
                  <a:gd name="connsiteY5" fmla="*/ 1818 h 307729"/>
                  <a:gd name="connsiteX6" fmla="*/ 607906 w 770613"/>
                  <a:gd name="connsiteY6" fmla="*/ 28418 h 307729"/>
                  <a:gd name="connsiteX7" fmla="*/ 687709 w 770613"/>
                  <a:gd name="connsiteY7" fmla="*/ 78295 h 307729"/>
                  <a:gd name="connsiteX8" fmla="*/ 767511 w 770613"/>
                  <a:gd name="connsiteY8" fmla="*/ 184698 h 307729"/>
                  <a:gd name="connsiteX9" fmla="*/ 574656 w 770613"/>
                  <a:gd name="connsiteY9" fmla="*/ 191348 h 307729"/>
                  <a:gd name="connsiteX10" fmla="*/ 308648 w 770613"/>
                  <a:gd name="connsiteY10" fmla="*/ 207973 h 307729"/>
                  <a:gd name="connsiteX11" fmla="*/ 178970 w 770613"/>
                  <a:gd name="connsiteY11" fmla="*/ 234574 h 307729"/>
                  <a:gd name="connsiteX12" fmla="*/ 202245 w 770613"/>
                  <a:gd name="connsiteY12" fmla="*/ 211298 h 307729"/>
                  <a:gd name="connsiteX13" fmla="*/ 125768 w 770613"/>
                  <a:gd name="connsiteY13" fmla="*/ 307726 h 30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0613" h="307729">
                    <a:moveTo>
                      <a:pt x="125768" y="307726"/>
                    </a:moveTo>
                    <a:cubicBezTo>
                      <a:pt x="93071" y="308280"/>
                      <a:pt x="-28294" y="241778"/>
                      <a:pt x="6065" y="214623"/>
                    </a:cubicBezTo>
                    <a:cubicBezTo>
                      <a:pt x="40424" y="187468"/>
                      <a:pt x="224967" y="164193"/>
                      <a:pt x="331924" y="144797"/>
                    </a:cubicBezTo>
                    <a:cubicBezTo>
                      <a:pt x="438881" y="125401"/>
                      <a:pt x="647808" y="98245"/>
                      <a:pt x="647808" y="98245"/>
                    </a:cubicBezTo>
                    <a:cubicBezTo>
                      <a:pt x="702118" y="87161"/>
                      <a:pt x="667758" y="94366"/>
                      <a:pt x="657783" y="78295"/>
                    </a:cubicBezTo>
                    <a:cubicBezTo>
                      <a:pt x="647808" y="62224"/>
                      <a:pt x="587956" y="1818"/>
                      <a:pt x="587956" y="1818"/>
                    </a:cubicBezTo>
                    <a:cubicBezTo>
                      <a:pt x="579643" y="-6495"/>
                      <a:pt x="591281" y="15672"/>
                      <a:pt x="607906" y="28418"/>
                    </a:cubicBezTo>
                    <a:cubicBezTo>
                      <a:pt x="624531" y="41164"/>
                      <a:pt x="661108" y="52248"/>
                      <a:pt x="687709" y="78295"/>
                    </a:cubicBezTo>
                    <a:cubicBezTo>
                      <a:pt x="714310" y="104342"/>
                      <a:pt x="786353" y="165856"/>
                      <a:pt x="767511" y="184698"/>
                    </a:cubicBezTo>
                    <a:cubicBezTo>
                      <a:pt x="748669" y="203540"/>
                      <a:pt x="651133" y="187469"/>
                      <a:pt x="574656" y="191348"/>
                    </a:cubicBezTo>
                    <a:cubicBezTo>
                      <a:pt x="498179" y="195227"/>
                      <a:pt x="374596" y="200769"/>
                      <a:pt x="308648" y="207973"/>
                    </a:cubicBezTo>
                    <a:cubicBezTo>
                      <a:pt x="242700" y="215177"/>
                      <a:pt x="196704" y="234020"/>
                      <a:pt x="178970" y="234574"/>
                    </a:cubicBezTo>
                    <a:cubicBezTo>
                      <a:pt x="161236" y="235128"/>
                      <a:pt x="213883" y="197444"/>
                      <a:pt x="202245" y="211298"/>
                    </a:cubicBezTo>
                    <a:cubicBezTo>
                      <a:pt x="190607" y="225152"/>
                      <a:pt x="158465" y="307172"/>
                      <a:pt x="125768" y="307726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4C6FDC66-D1FD-01E7-93E1-295DBED71C54}"/>
                  </a:ext>
                </a:extLst>
              </p:cNvPr>
              <p:cNvSpPr/>
              <p:nvPr/>
            </p:nvSpPr>
            <p:spPr>
              <a:xfrm>
                <a:off x="4092782" y="2718780"/>
                <a:ext cx="352334" cy="632993"/>
              </a:xfrm>
              <a:custGeom>
                <a:avLst/>
                <a:gdLst>
                  <a:gd name="connsiteX0" fmla="*/ 216536 w 352334"/>
                  <a:gd name="connsiteY0" fmla="*/ 4469 h 632993"/>
                  <a:gd name="connsiteX1" fmla="*/ 276387 w 352334"/>
                  <a:gd name="connsiteY1" fmla="*/ 130823 h 632993"/>
                  <a:gd name="connsiteX2" fmla="*/ 266412 w 352334"/>
                  <a:gd name="connsiteY2" fmla="*/ 466657 h 632993"/>
                  <a:gd name="connsiteX3" fmla="*/ 90182 w 352334"/>
                  <a:gd name="connsiteY3" fmla="*/ 513208 h 632993"/>
                  <a:gd name="connsiteX4" fmla="*/ 130083 w 352334"/>
                  <a:gd name="connsiteY4" fmla="*/ 496583 h 632993"/>
                  <a:gd name="connsiteX5" fmla="*/ 276387 w 352334"/>
                  <a:gd name="connsiteY5" fmla="*/ 400155 h 632993"/>
                  <a:gd name="connsiteX6" fmla="*/ 176635 w 352334"/>
                  <a:gd name="connsiteY6" fmla="*/ 456682 h 632993"/>
                  <a:gd name="connsiteX7" fmla="*/ 405 w 352334"/>
                  <a:gd name="connsiteY7" fmla="*/ 536484 h 632993"/>
                  <a:gd name="connsiteX8" fmla="*/ 229836 w 352334"/>
                  <a:gd name="connsiteY8" fmla="*/ 536484 h 632993"/>
                  <a:gd name="connsiteX9" fmla="*/ 256437 w 352334"/>
                  <a:gd name="connsiteY9" fmla="*/ 546459 h 632993"/>
                  <a:gd name="connsiteX10" fmla="*/ 273062 w 352334"/>
                  <a:gd name="connsiteY10" fmla="*/ 632912 h 632993"/>
                  <a:gd name="connsiteX11" fmla="*/ 299663 w 352334"/>
                  <a:gd name="connsiteY11" fmla="*/ 559760 h 632993"/>
                  <a:gd name="connsiteX12" fmla="*/ 302988 w 352334"/>
                  <a:gd name="connsiteY12" fmla="*/ 440056 h 632993"/>
                  <a:gd name="connsiteX13" fmla="*/ 349539 w 352334"/>
                  <a:gd name="connsiteY13" fmla="*/ 67646 h 632993"/>
                  <a:gd name="connsiteX14" fmla="*/ 216536 w 352334"/>
                  <a:gd name="connsiteY14" fmla="*/ 4469 h 63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2334" h="632993">
                    <a:moveTo>
                      <a:pt x="216536" y="4469"/>
                    </a:moveTo>
                    <a:cubicBezTo>
                      <a:pt x="204344" y="14998"/>
                      <a:pt x="268074" y="53792"/>
                      <a:pt x="276387" y="130823"/>
                    </a:cubicBezTo>
                    <a:cubicBezTo>
                      <a:pt x="284700" y="207854"/>
                      <a:pt x="297446" y="402926"/>
                      <a:pt x="266412" y="466657"/>
                    </a:cubicBezTo>
                    <a:cubicBezTo>
                      <a:pt x="235378" y="530388"/>
                      <a:pt x="90182" y="513208"/>
                      <a:pt x="90182" y="513208"/>
                    </a:cubicBezTo>
                    <a:cubicBezTo>
                      <a:pt x="67461" y="518196"/>
                      <a:pt x="99049" y="515425"/>
                      <a:pt x="130083" y="496583"/>
                    </a:cubicBezTo>
                    <a:cubicBezTo>
                      <a:pt x="161117" y="477741"/>
                      <a:pt x="268628" y="406805"/>
                      <a:pt x="276387" y="400155"/>
                    </a:cubicBezTo>
                    <a:cubicBezTo>
                      <a:pt x="284146" y="393505"/>
                      <a:pt x="222632" y="433960"/>
                      <a:pt x="176635" y="456682"/>
                    </a:cubicBezTo>
                    <a:cubicBezTo>
                      <a:pt x="130638" y="479404"/>
                      <a:pt x="-8462" y="523184"/>
                      <a:pt x="405" y="536484"/>
                    </a:cubicBezTo>
                    <a:cubicBezTo>
                      <a:pt x="9272" y="549784"/>
                      <a:pt x="187164" y="534822"/>
                      <a:pt x="229836" y="536484"/>
                    </a:cubicBezTo>
                    <a:cubicBezTo>
                      <a:pt x="272508" y="538147"/>
                      <a:pt x="249233" y="530388"/>
                      <a:pt x="256437" y="546459"/>
                    </a:cubicBezTo>
                    <a:cubicBezTo>
                      <a:pt x="263641" y="562530"/>
                      <a:pt x="265858" y="630695"/>
                      <a:pt x="273062" y="632912"/>
                    </a:cubicBezTo>
                    <a:cubicBezTo>
                      <a:pt x="280266" y="635129"/>
                      <a:pt x="294675" y="591903"/>
                      <a:pt x="299663" y="559760"/>
                    </a:cubicBezTo>
                    <a:cubicBezTo>
                      <a:pt x="304651" y="527617"/>
                      <a:pt x="294675" y="522075"/>
                      <a:pt x="302988" y="440056"/>
                    </a:cubicBezTo>
                    <a:cubicBezTo>
                      <a:pt x="311301" y="358037"/>
                      <a:pt x="365056" y="138027"/>
                      <a:pt x="349539" y="67646"/>
                    </a:cubicBezTo>
                    <a:cubicBezTo>
                      <a:pt x="334022" y="-2735"/>
                      <a:pt x="228728" y="-6060"/>
                      <a:pt x="216536" y="4469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8DB4531-B882-E977-FED5-585FB284BD3F}"/>
                </a:ext>
              </a:extLst>
            </p:cNvPr>
            <p:cNvGrpSpPr/>
            <p:nvPr/>
          </p:nvGrpSpPr>
          <p:grpSpPr>
            <a:xfrm>
              <a:off x="6122772" y="659731"/>
              <a:ext cx="1033089" cy="1362554"/>
              <a:chOff x="4900934" y="2556978"/>
              <a:chExt cx="529754" cy="698699"/>
            </a:xfrm>
          </p:grpSpPr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5A0BD1CD-B1E8-7E21-02D2-14F8AEBC073A}"/>
                  </a:ext>
                </a:extLst>
              </p:cNvPr>
              <p:cNvSpPr/>
              <p:nvPr/>
            </p:nvSpPr>
            <p:spPr>
              <a:xfrm>
                <a:off x="4985529" y="2556978"/>
                <a:ext cx="445159" cy="698699"/>
              </a:xfrm>
              <a:custGeom>
                <a:avLst/>
                <a:gdLst>
                  <a:gd name="connsiteX0" fmla="*/ 78584 w 445159"/>
                  <a:gd name="connsiteY0" fmla="*/ 59869 h 698699"/>
                  <a:gd name="connsiteX1" fmla="*/ 258139 w 445159"/>
                  <a:gd name="connsiteY1" fmla="*/ 17 h 698699"/>
                  <a:gd name="connsiteX2" fmla="*/ 278090 w 445159"/>
                  <a:gd name="connsiteY2" fmla="*/ 66519 h 698699"/>
                  <a:gd name="connsiteX3" fmla="*/ 111835 w 445159"/>
                  <a:gd name="connsiteY3" fmla="*/ 319226 h 698699"/>
                  <a:gd name="connsiteX4" fmla="*/ 71934 w 445159"/>
                  <a:gd name="connsiteY4" fmla="*/ 415653 h 698699"/>
                  <a:gd name="connsiteX5" fmla="*/ 108510 w 445159"/>
                  <a:gd name="connsiteY5" fmla="*/ 575258 h 698699"/>
                  <a:gd name="connsiteX6" fmla="*/ 261464 w 445159"/>
                  <a:gd name="connsiteY6" fmla="*/ 598533 h 698699"/>
                  <a:gd name="connsiteX7" fmla="*/ 314666 w 445159"/>
                  <a:gd name="connsiteY7" fmla="*/ 548657 h 698699"/>
                  <a:gd name="connsiteX8" fmla="*/ 317991 w 445159"/>
                  <a:gd name="connsiteY8" fmla="*/ 412328 h 698699"/>
                  <a:gd name="connsiteX9" fmla="*/ 294715 w 445159"/>
                  <a:gd name="connsiteY9" fmla="*/ 266024 h 698699"/>
                  <a:gd name="connsiteX10" fmla="*/ 317991 w 445159"/>
                  <a:gd name="connsiteY10" fmla="*/ 166271 h 698699"/>
                  <a:gd name="connsiteX11" fmla="*/ 441019 w 445159"/>
                  <a:gd name="connsiteY11" fmla="*/ 19967 h 698699"/>
                  <a:gd name="connsiteX12" fmla="*/ 411094 w 445159"/>
                  <a:gd name="connsiteY12" fmla="*/ 53218 h 698699"/>
                  <a:gd name="connsiteX13" fmla="*/ 361217 w 445159"/>
                  <a:gd name="connsiteY13" fmla="*/ 149646 h 698699"/>
                  <a:gd name="connsiteX14" fmla="*/ 414419 w 445159"/>
                  <a:gd name="connsiteY14" fmla="*/ 425629 h 698699"/>
                  <a:gd name="connsiteX15" fmla="*/ 434369 w 445159"/>
                  <a:gd name="connsiteY15" fmla="*/ 542007 h 698699"/>
                  <a:gd name="connsiteX16" fmla="*/ 271440 w 445159"/>
                  <a:gd name="connsiteY16" fmla="*/ 698286 h 698699"/>
                  <a:gd name="connsiteX17" fmla="*/ 18733 w 445159"/>
                  <a:gd name="connsiteY17" fmla="*/ 492130 h 698699"/>
                  <a:gd name="connsiteX18" fmla="*/ 35358 w 445159"/>
                  <a:gd name="connsiteY18" fmla="*/ 345826 h 698699"/>
                  <a:gd name="connsiteX19" fmla="*/ 168362 w 445159"/>
                  <a:gd name="connsiteY19" fmla="*/ 113070 h 698699"/>
                  <a:gd name="connsiteX20" fmla="*/ 128461 w 445159"/>
                  <a:gd name="connsiteY20" fmla="*/ 119720 h 698699"/>
                  <a:gd name="connsiteX21" fmla="*/ 175012 w 445159"/>
                  <a:gd name="connsiteY21" fmla="*/ 56543 h 698699"/>
                  <a:gd name="connsiteX22" fmla="*/ 78584 w 445159"/>
                  <a:gd name="connsiteY22" fmla="*/ 59869 h 69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5159" h="698699">
                    <a:moveTo>
                      <a:pt x="78584" y="59869"/>
                    </a:moveTo>
                    <a:cubicBezTo>
                      <a:pt x="92439" y="50448"/>
                      <a:pt x="224888" y="-1091"/>
                      <a:pt x="258139" y="17"/>
                    </a:cubicBezTo>
                    <a:cubicBezTo>
                      <a:pt x="291390" y="1125"/>
                      <a:pt x="302474" y="13318"/>
                      <a:pt x="278090" y="66519"/>
                    </a:cubicBezTo>
                    <a:cubicBezTo>
                      <a:pt x="253706" y="119720"/>
                      <a:pt x="146194" y="261037"/>
                      <a:pt x="111835" y="319226"/>
                    </a:cubicBezTo>
                    <a:cubicBezTo>
                      <a:pt x="77476" y="377415"/>
                      <a:pt x="72488" y="372981"/>
                      <a:pt x="71934" y="415653"/>
                    </a:cubicBezTo>
                    <a:cubicBezTo>
                      <a:pt x="71380" y="458325"/>
                      <a:pt x="76922" y="544778"/>
                      <a:pt x="108510" y="575258"/>
                    </a:cubicBezTo>
                    <a:cubicBezTo>
                      <a:pt x="140098" y="605738"/>
                      <a:pt x="227105" y="602967"/>
                      <a:pt x="261464" y="598533"/>
                    </a:cubicBezTo>
                    <a:cubicBezTo>
                      <a:pt x="295823" y="594100"/>
                      <a:pt x="305245" y="579691"/>
                      <a:pt x="314666" y="548657"/>
                    </a:cubicBezTo>
                    <a:cubicBezTo>
                      <a:pt x="324087" y="517623"/>
                      <a:pt x="321316" y="459434"/>
                      <a:pt x="317991" y="412328"/>
                    </a:cubicBezTo>
                    <a:cubicBezTo>
                      <a:pt x="314666" y="365223"/>
                      <a:pt x="294715" y="307033"/>
                      <a:pt x="294715" y="266024"/>
                    </a:cubicBezTo>
                    <a:cubicBezTo>
                      <a:pt x="294715" y="225015"/>
                      <a:pt x="293607" y="207280"/>
                      <a:pt x="317991" y="166271"/>
                    </a:cubicBezTo>
                    <a:cubicBezTo>
                      <a:pt x="342375" y="125262"/>
                      <a:pt x="425502" y="38809"/>
                      <a:pt x="441019" y="19967"/>
                    </a:cubicBezTo>
                    <a:cubicBezTo>
                      <a:pt x="456536" y="1125"/>
                      <a:pt x="424394" y="31605"/>
                      <a:pt x="411094" y="53218"/>
                    </a:cubicBezTo>
                    <a:cubicBezTo>
                      <a:pt x="397794" y="74831"/>
                      <a:pt x="360663" y="87578"/>
                      <a:pt x="361217" y="149646"/>
                    </a:cubicBezTo>
                    <a:cubicBezTo>
                      <a:pt x="361771" y="211715"/>
                      <a:pt x="402227" y="360236"/>
                      <a:pt x="414419" y="425629"/>
                    </a:cubicBezTo>
                    <a:cubicBezTo>
                      <a:pt x="426611" y="491022"/>
                      <a:pt x="458199" y="496564"/>
                      <a:pt x="434369" y="542007"/>
                    </a:cubicBezTo>
                    <a:cubicBezTo>
                      <a:pt x="410539" y="587450"/>
                      <a:pt x="340713" y="706599"/>
                      <a:pt x="271440" y="698286"/>
                    </a:cubicBezTo>
                    <a:cubicBezTo>
                      <a:pt x="202167" y="689973"/>
                      <a:pt x="58080" y="550873"/>
                      <a:pt x="18733" y="492130"/>
                    </a:cubicBezTo>
                    <a:cubicBezTo>
                      <a:pt x="-20614" y="433387"/>
                      <a:pt x="10420" y="409003"/>
                      <a:pt x="35358" y="345826"/>
                    </a:cubicBezTo>
                    <a:cubicBezTo>
                      <a:pt x="60296" y="282649"/>
                      <a:pt x="152845" y="150754"/>
                      <a:pt x="168362" y="113070"/>
                    </a:cubicBezTo>
                    <a:cubicBezTo>
                      <a:pt x="183879" y="75386"/>
                      <a:pt x="127353" y="129141"/>
                      <a:pt x="128461" y="119720"/>
                    </a:cubicBezTo>
                    <a:cubicBezTo>
                      <a:pt x="129569" y="110299"/>
                      <a:pt x="181662" y="63747"/>
                      <a:pt x="175012" y="56543"/>
                    </a:cubicBezTo>
                    <a:cubicBezTo>
                      <a:pt x="168362" y="49339"/>
                      <a:pt x="64729" y="69290"/>
                      <a:pt x="78584" y="59869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1028580B-01EF-53B5-0BCB-44638BACBF2C}"/>
                  </a:ext>
                </a:extLst>
              </p:cNvPr>
              <p:cNvSpPr/>
              <p:nvPr/>
            </p:nvSpPr>
            <p:spPr>
              <a:xfrm>
                <a:off x="4900934" y="2633667"/>
                <a:ext cx="356356" cy="395209"/>
              </a:xfrm>
              <a:custGeom>
                <a:avLst/>
                <a:gdLst>
                  <a:gd name="connsiteX0" fmla="*/ 46801 w 356356"/>
                  <a:gd name="connsiteY0" fmla="*/ 6455 h 395209"/>
                  <a:gd name="connsiteX1" fmla="*/ 349385 w 356356"/>
                  <a:gd name="connsiteY1" fmla="*/ 235886 h 395209"/>
                  <a:gd name="connsiteX2" fmla="*/ 246307 w 356356"/>
                  <a:gd name="connsiteY2" fmla="*/ 239212 h 395209"/>
                  <a:gd name="connsiteX3" fmla="*/ 96678 w 356356"/>
                  <a:gd name="connsiteY3" fmla="*/ 292413 h 395209"/>
                  <a:gd name="connsiteX4" fmla="*/ 156529 w 356356"/>
                  <a:gd name="connsiteY4" fmla="*/ 325664 h 395209"/>
                  <a:gd name="connsiteX5" fmla="*/ 316134 w 356356"/>
                  <a:gd name="connsiteY5" fmla="*/ 309038 h 395209"/>
                  <a:gd name="connsiteX6" fmla="*/ 289533 w 356356"/>
                  <a:gd name="connsiteY6" fmla="*/ 322339 h 395209"/>
                  <a:gd name="connsiteX7" fmla="*/ 332759 w 356356"/>
                  <a:gd name="connsiteY7" fmla="*/ 375540 h 395209"/>
                  <a:gd name="connsiteX8" fmla="*/ 83377 w 356356"/>
                  <a:gd name="connsiteY8" fmla="*/ 392166 h 395209"/>
                  <a:gd name="connsiteX9" fmla="*/ 33501 w 356356"/>
                  <a:gd name="connsiteY9" fmla="*/ 319014 h 395209"/>
                  <a:gd name="connsiteX10" fmla="*/ 213056 w 356356"/>
                  <a:gd name="connsiteY10" fmla="*/ 215936 h 395209"/>
                  <a:gd name="connsiteX11" fmla="*/ 166505 w 356356"/>
                  <a:gd name="connsiteY11" fmla="*/ 159409 h 395209"/>
                  <a:gd name="connsiteX12" fmla="*/ 10225 w 356356"/>
                  <a:gd name="connsiteY12" fmla="*/ 176035 h 395209"/>
                  <a:gd name="connsiteX13" fmla="*/ 20201 w 356356"/>
                  <a:gd name="connsiteY13" fmla="*/ 132809 h 395209"/>
                  <a:gd name="connsiteX14" fmla="*/ 250 w 356356"/>
                  <a:gd name="connsiteY14" fmla="*/ 79607 h 395209"/>
                  <a:gd name="connsiteX15" fmla="*/ 36826 w 356356"/>
                  <a:gd name="connsiteY15" fmla="*/ 62982 h 395209"/>
                  <a:gd name="connsiteX16" fmla="*/ 46801 w 356356"/>
                  <a:gd name="connsiteY16" fmla="*/ 6455 h 39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356" h="395209">
                    <a:moveTo>
                      <a:pt x="46801" y="6455"/>
                    </a:moveTo>
                    <a:cubicBezTo>
                      <a:pt x="98894" y="35272"/>
                      <a:pt x="316134" y="197093"/>
                      <a:pt x="349385" y="235886"/>
                    </a:cubicBezTo>
                    <a:cubicBezTo>
                      <a:pt x="382636" y="274679"/>
                      <a:pt x="288425" y="229791"/>
                      <a:pt x="246307" y="239212"/>
                    </a:cubicBezTo>
                    <a:cubicBezTo>
                      <a:pt x="204189" y="248633"/>
                      <a:pt x="111641" y="278004"/>
                      <a:pt x="96678" y="292413"/>
                    </a:cubicBezTo>
                    <a:cubicBezTo>
                      <a:pt x="81715" y="306822"/>
                      <a:pt x="119953" y="322893"/>
                      <a:pt x="156529" y="325664"/>
                    </a:cubicBezTo>
                    <a:cubicBezTo>
                      <a:pt x="193105" y="328435"/>
                      <a:pt x="293967" y="309592"/>
                      <a:pt x="316134" y="309038"/>
                    </a:cubicBezTo>
                    <a:cubicBezTo>
                      <a:pt x="338301" y="308484"/>
                      <a:pt x="286762" y="311255"/>
                      <a:pt x="289533" y="322339"/>
                    </a:cubicBezTo>
                    <a:cubicBezTo>
                      <a:pt x="292304" y="333423"/>
                      <a:pt x="367118" y="363902"/>
                      <a:pt x="332759" y="375540"/>
                    </a:cubicBezTo>
                    <a:cubicBezTo>
                      <a:pt x="298400" y="387178"/>
                      <a:pt x="133253" y="401587"/>
                      <a:pt x="83377" y="392166"/>
                    </a:cubicBezTo>
                    <a:cubicBezTo>
                      <a:pt x="33501" y="382745"/>
                      <a:pt x="11888" y="348386"/>
                      <a:pt x="33501" y="319014"/>
                    </a:cubicBezTo>
                    <a:cubicBezTo>
                      <a:pt x="55114" y="289642"/>
                      <a:pt x="190889" y="242537"/>
                      <a:pt x="213056" y="215936"/>
                    </a:cubicBezTo>
                    <a:cubicBezTo>
                      <a:pt x="235223" y="189335"/>
                      <a:pt x="200310" y="166059"/>
                      <a:pt x="166505" y="159409"/>
                    </a:cubicBezTo>
                    <a:cubicBezTo>
                      <a:pt x="132700" y="152759"/>
                      <a:pt x="34609" y="180468"/>
                      <a:pt x="10225" y="176035"/>
                    </a:cubicBezTo>
                    <a:cubicBezTo>
                      <a:pt x="-14159" y="171602"/>
                      <a:pt x="21863" y="148880"/>
                      <a:pt x="20201" y="132809"/>
                    </a:cubicBezTo>
                    <a:cubicBezTo>
                      <a:pt x="18538" y="116738"/>
                      <a:pt x="-2521" y="91245"/>
                      <a:pt x="250" y="79607"/>
                    </a:cubicBezTo>
                    <a:cubicBezTo>
                      <a:pt x="3021" y="67969"/>
                      <a:pt x="31284" y="71849"/>
                      <a:pt x="36826" y="62982"/>
                    </a:cubicBezTo>
                    <a:cubicBezTo>
                      <a:pt x="42368" y="54115"/>
                      <a:pt x="-5292" y="-22362"/>
                      <a:pt x="46801" y="6455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DEB4D18-6BE4-EFDE-03F2-AE41A4FA4DAE}"/>
                </a:ext>
              </a:extLst>
            </p:cNvPr>
            <p:cNvSpPr/>
            <p:nvPr/>
          </p:nvSpPr>
          <p:spPr>
            <a:xfrm>
              <a:off x="7212582" y="1403384"/>
              <a:ext cx="364770" cy="474274"/>
            </a:xfrm>
            <a:custGeom>
              <a:avLst/>
              <a:gdLst>
                <a:gd name="connsiteX0" fmla="*/ 4834 w 187049"/>
                <a:gd name="connsiteY0" fmla="*/ 6 h 243201"/>
                <a:gd name="connsiteX1" fmla="*/ 181064 w 187049"/>
                <a:gd name="connsiteY1" fmla="*/ 149635 h 243201"/>
                <a:gd name="connsiteX2" fmla="*/ 147813 w 187049"/>
                <a:gd name="connsiteY2" fmla="*/ 119710 h 243201"/>
                <a:gd name="connsiteX3" fmla="*/ 167764 w 187049"/>
                <a:gd name="connsiteY3" fmla="*/ 242738 h 243201"/>
                <a:gd name="connsiteX4" fmla="*/ 58036 w 187049"/>
                <a:gd name="connsiteY4" fmla="*/ 156286 h 243201"/>
                <a:gd name="connsiteX5" fmla="*/ 4834 w 187049"/>
                <a:gd name="connsiteY5" fmla="*/ 6 h 24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049" h="243201">
                  <a:moveTo>
                    <a:pt x="4834" y="6"/>
                  </a:moveTo>
                  <a:cubicBezTo>
                    <a:pt x="25339" y="-1102"/>
                    <a:pt x="157234" y="129684"/>
                    <a:pt x="181064" y="149635"/>
                  </a:cubicBezTo>
                  <a:cubicBezTo>
                    <a:pt x="204894" y="169586"/>
                    <a:pt x="150030" y="104193"/>
                    <a:pt x="147813" y="119710"/>
                  </a:cubicBezTo>
                  <a:cubicBezTo>
                    <a:pt x="145596" y="135227"/>
                    <a:pt x="182727" y="236642"/>
                    <a:pt x="167764" y="242738"/>
                  </a:cubicBezTo>
                  <a:cubicBezTo>
                    <a:pt x="152801" y="248834"/>
                    <a:pt x="81866" y="193416"/>
                    <a:pt x="58036" y="156286"/>
                  </a:cubicBezTo>
                  <a:cubicBezTo>
                    <a:pt x="34206" y="119156"/>
                    <a:pt x="-15671" y="1114"/>
                    <a:pt x="4834" y="6"/>
                  </a:cubicBezTo>
                  <a:close/>
                </a:path>
              </a:pathLst>
            </a:custGeom>
            <a:solidFill>
              <a:srgbClr val="C00000"/>
            </a:solidFill>
            <a:ln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F9F9CDF0-D921-F26F-459D-9A216A26FF8E}"/>
                </a:ext>
              </a:extLst>
            </p:cNvPr>
            <p:cNvGrpSpPr/>
            <p:nvPr/>
          </p:nvGrpSpPr>
          <p:grpSpPr>
            <a:xfrm>
              <a:off x="6663297" y="1887461"/>
              <a:ext cx="1593064" cy="1644659"/>
              <a:chOff x="6480253" y="2443165"/>
              <a:chExt cx="816901" cy="843358"/>
            </a:xfrm>
          </p:grpSpPr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BAC62EC9-11A5-6090-B825-7046BA08F136}"/>
                  </a:ext>
                </a:extLst>
              </p:cNvPr>
              <p:cNvSpPr/>
              <p:nvPr/>
            </p:nvSpPr>
            <p:spPr>
              <a:xfrm>
                <a:off x="6749309" y="2443165"/>
                <a:ext cx="210549" cy="268424"/>
              </a:xfrm>
              <a:custGeom>
                <a:avLst/>
                <a:gdLst>
                  <a:gd name="connsiteX0" fmla="*/ 741 w 210549"/>
                  <a:gd name="connsiteY0" fmla="*/ 134935 h 268424"/>
                  <a:gd name="connsiteX1" fmla="*/ 61066 w 210549"/>
                  <a:gd name="connsiteY1" fmla="*/ 195260 h 268424"/>
                  <a:gd name="connsiteX2" fmla="*/ 61066 w 210549"/>
                  <a:gd name="connsiteY2" fmla="*/ 268285 h 268424"/>
                  <a:gd name="connsiteX3" fmla="*/ 115041 w 210549"/>
                  <a:gd name="connsiteY3" fmla="*/ 214310 h 268424"/>
                  <a:gd name="connsiteX4" fmla="*/ 181716 w 210549"/>
                  <a:gd name="connsiteY4" fmla="*/ 236535 h 268424"/>
                  <a:gd name="connsiteX5" fmla="*/ 184891 w 210549"/>
                  <a:gd name="connsiteY5" fmla="*/ 211135 h 268424"/>
                  <a:gd name="connsiteX6" fmla="*/ 207116 w 210549"/>
                  <a:gd name="connsiteY6" fmla="*/ 150810 h 268424"/>
                  <a:gd name="connsiteX7" fmla="*/ 102341 w 210549"/>
                  <a:gd name="connsiteY7" fmla="*/ 1585 h 268424"/>
                  <a:gd name="connsiteX8" fmla="*/ 137266 w 210549"/>
                  <a:gd name="connsiteY8" fmla="*/ 74610 h 268424"/>
                  <a:gd name="connsiteX9" fmla="*/ 108691 w 210549"/>
                  <a:gd name="connsiteY9" fmla="*/ 112710 h 268424"/>
                  <a:gd name="connsiteX10" fmla="*/ 741 w 210549"/>
                  <a:gd name="connsiteY10" fmla="*/ 134935 h 26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549" h="268424">
                    <a:moveTo>
                      <a:pt x="741" y="134935"/>
                    </a:moveTo>
                    <a:cubicBezTo>
                      <a:pt x="-7197" y="148693"/>
                      <a:pt x="51012" y="173035"/>
                      <a:pt x="61066" y="195260"/>
                    </a:cubicBezTo>
                    <a:cubicBezTo>
                      <a:pt x="71120" y="217485"/>
                      <a:pt x="52070" y="265110"/>
                      <a:pt x="61066" y="268285"/>
                    </a:cubicBezTo>
                    <a:cubicBezTo>
                      <a:pt x="70062" y="271460"/>
                      <a:pt x="94933" y="219602"/>
                      <a:pt x="115041" y="214310"/>
                    </a:cubicBezTo>
                    <a:cubicBezTo>
                      <a:pt x="135149" y="209018"/>
                      <a:pt x="170074" y="237064"/>
                      <a:pt x="181716" y="236535"/>
                    </a:cubicBezTo>
                    <a:cubicBezTo>
                      <a:pt x="193358" y="236006"/>
                      <a:pt x="180658" y="225422"/>
                      <a:pt x="184891" y="211135"/>
                    </a:cubicBezTo>
                    <a:cubicBezTo>
                      <a:pt x="189124" y="196848"/>
                      <a:pt x="220874" y="185735"/>
                      <a:pt x="207116" y="150810"/>
                    </a:cubicBezTo>
                    <a:cubicBezTo>
                      <a:pt x="193358" y="115885"/>
                      <a:pt x="113983" y="14285"/>
                      <a:pt x="102341" y="1585"/>
                    </a:cubicBezTo>
                    <a:cubicBezTo>
                      <a:pt x="90699" y="-11115"/>
                      <a:pt x="136208" y="56089"/>
                      <a:pt x="137266" y="74610"/>
                    </a:cubicBezTo>
                    <a:cubicBezTo>
                      <a:pt x="138324" y="93131"/>
                      <a:pt x="125095" y="106889"/>
                      <a:pt x="108691" y="112710"/>
                    </a:cubicBezTo>
                    <a:cubicBezTo>
                      <a:pt x="92287" y="118531"/>
                      <a:pt x="8679" y="121177"/>
                      <a:pt x="741" y="134935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75569C0F-A125-2FAF-C25A-8C533BE3B67C}"/>
                  </a:ext>
                </a:extLst>
              </p:cNvPr>
              <p:cNvSpPr/>
              <p:nvPr/>
            </p:nvSpPr>
            <p:spPr>
              <a:xfrm>
                <a:off x="6518271" y="2626885"/>
                <a:ext cx="225641" cy="357281"/>
              </a:xfrm>
              <a:custGeom>
                <a:avLst/>
                <a:gdLst>
                  <a:gd name="connsiteX0" fmla="*/ 73029 w 225641"/>
                  <a:gd name="connsiteY0" fmla="*/ 8365 h 357281"/>
                  <a:gd name="connsiteX1" fmla="*/ 4 w 225641"/>
                  <a:gd name="connsiteY1" fmla="*/ 132190 h 357281"/>
                  <a:gd name="connsiteX2" fmla="*/ 76204 w 225641"/>
                  <a:gd name="connsiteY2" fmla="*/ 224265 h 357281"/>
                  <a:gd name="connsiteX3" fmla="*/ 114304 w 225641"/>
                  <a:gd name="connsiteY3" fmla="*/ 246490 h 357281"/>
                  <a:gd name="connsiteX4" fmla="*/ 212729 w 225641"/>
                  <a:gd name="connsiteY4" fmla="*/ 354440 h 357281"/>
                  <a:gd name="connsiteX5" fmla="*/ 196854 w 225641"/>
                  <a:gd name="connsiteY5" fmla="*/ 322690 h 357281"/>
                  <a:gd name="connsiteX6" fmla="*/ 190504 w 225641"/>
                  <a:gd name="connsiteY6" fmla="*/ 287765 h 357281"/>
                  <a:gd name="connsiteX7" fmla="*/ 225429 w 225641"/>
                  <a:gd name="connsiteY7" fmla="*/ 167115 h 357281"/>
                  <a:gd name="connsiteX8" fmla="*/ 171454 w 225641"/>
                  <a:gd name="connsiteY8" fmla="*/ 109965 h 357281"/>
                  <a:gd name="connsiteX9" fmla="*/ 155579 w 225641"/>
                  <a:gd name="connsiteY9" fmla="*/ 17890 h 357281"/>
                  <a:gd name="connsiteX10" fmla="*/ 73029 w 225641"/>
                  <a:gd name="connsiteY10" fmla="*/ 8365 h 35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641" h="357281">
                    <a:moveTo>
                      <a:pt x="73029" y="8365"/>
                    </a:moveTo>
                    <a:cubicBezTo>
                      <a:pt x="47100" y="27415"/>
                      <a:pt x="-525" y="96207"/>
                      <a:pt x="4" y="132190"/>
                    </a:cubicBezTo>
                    <a:cubicBezTo>
                      <a:pt x="533" y="168173"/>
                      <a:pt x="57154" y="205215"/>
                      <a:pt x="76204" y="224265"/>
                    </a:cubicBezTo>
                    <a:cubicBezTo>
                      <a:pt x="95254" y="243315"/>
                      <a:pt x="91550" y="224794"/>
                      <a:pt x="114304" y="246490"/>
                    </a:cubicBezTo>
                    <a:cubicBezTo>
                      <a:pt x="137058" y="268186"/>
                      <a:pt x="198971" y="341740"/>
                      <a:pt x="212729" y="354440"/>
                    </a:cubicBezTo>
                    <a:cubicBezTo>
                      <a:pt x="226487" y="367140"/>
                      <a:pt x="200558" y="333802"/>
                      <a:pt x="196854" y="322690"/>
                    </a:cubicBezTo>
                    <a:cubicBezTo>
                      <a:pt x="193150" y="311578"/>
                      <a:pt x="185742" y="313694"/>
                      <a:pt x="190504" y="287765"/>
                    </a:cubicBezTo>
                    <a:cubicBezTo>
                      <a:pt x="195266" y="261836"/>
                      <a:pt x="228604" y="196748"/>
                      <a:pt x="225429" y="167115"/>
                    </a:cubicBezTo>
                    <a:cubicBezTo>
                      <a:pt x="222254" y="137482"/>
                      <a:pt x="183096" y="134836"/>
                      <a:pt x="171454" y="109965"/>
                    </a:cubicBezTo>
                    <a:cubicBezTo>
                      <a:pt x="159812" y="85094"/>
                      <a:pt x="171454" y="28473"/>
                      <a:pt x="155579" y="17890"/>
                    </a:cubicBezTo>
                    <a:cubicBezTo>
                      <a:pt x="139704" y="7307"/>
                      <a:pt x="98958" y="-10685"/>
                      <a:pt x="73029" y="8365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1660DB22-DC2F-92F3-4A64-8E45164D994F}"/>
                  </a:ext>
                </a:extLst>
              </p:cNvPr>
              <p:cNvSpPr/>
              <p:nvPr/>
            </p:nvSpPr>
            <p:spPr>
              <a:xfrm>
                <a:off x="6618234" y="2615208"/>
                <a:ext cx="678920" cy="285713"/>
              </a:xfrm>
              <a:custGeom>
                <a:avLst/>
                <a:gdLst>
                  <a:gd name="connsiteX0" fmla="*/ 11166 w 678920"/>
                  <a:gd name="connsiteY0" fmla="*/ 137517 h 285713"/>
                  <a:gd name="connsiteX1" fmla="*/ 363591 w 678920"/>
                  <a:gd name="connsiteY1" fmla="*/ 4167 h 285713"/>
                  <a:gd name="connsiteX2" fmla="*/ 627116 w 678920"/>
                  <a:gd name="connsiteY2" fmla="*/ 54967 h 285713"/>
                  <a:gd name="connsiteX3" fmla="*/ 227066 w 678920"/>
                  <a:gd name="connsiteY3" fmla="*/ 264517 h 285713"/>
                  <a:gd name="connsiteX4" fmla="*/ 249291 w 678920"/>
                  <a:gd name="connsiteY4" fmla="*/ 261342 h 285713"/>
                  <a:gd name="connsiteX5" fmla="*/ 674741 w 678920"/>
                  <a:gd name="connsiteY5" fmla="*/ 112117 h 285713"/>
                  <a:gd name="connsiteX6" fmla="*/ 477891 w 678920"/>
                  <a:gd name="connsiteY6" fmla="*/ 64492 h 285713"/>
                  <a:gd name="connsiteX7" fmla="*/ 465191 w 678920"/>
                  <a:gd name="connsiteY7" fmla="*/ 77192 h 285713"/>
                  <a:gd name="connsiteX8" fmla="*/ 84191 w 678920"/>
                  <a:gd name="connsiteY8" fmla="*/ 213717 h 285713"/>
                  <a:gd name="connsiteX9" fmla="*/ 84191 w 678920"/>
                  <a:gd name="connsiteY9" fmla="*/ 194667 h 285713"/>
                  <a:gd name="connsiteX10" fmla="*/ 11166 w 678920"/>
                  <a:gd name="connsiteY10" fmla="*/ 137517 h 28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920" h="285713">
                    <a:moveTo>
                      <a:pt x="11166" y="137517"/>
                    </a:moveTo>
                    <a:cubicBezTo>
                      <a:pt x="57733" y="105767"/>
                      <a:pt x="260933" y="17925"/>
                      <a:pt x="363591" y="4167"/>
                    </a:cubicBezTo>
                    <a:cubicBezTo>
                      <a:pt x="466249" y="-9591"/>
                      <a:pt x="649870" y="11575"/>
                      <a:pt x="627116" y="54967"/>
                    </a:cubicBezTo>
                    <a:cubicBezTo>
                      <a:pt x="604362" y="98359"/>
                      <a:pt x="227066" y="264517"/>
                      <a:pt x="227066" y="264517"/>
                    </a:cubicBezTo>
                    <a:cubicBezTo>
                      <a:pt x="164095" y="298913"/>
                      <a:pt x="174679" y="286742"/>
                      <a:pt x="249291" y="261342"/>
                    </a:cubicBezTo>
                    <a:cubicBezTo>
                      <a:pt x="323903" y="235942"/>
                      <a:pt x="636641" y="144925"/>
                      <a:pt x="674741" y="112117"/>
                    </a:cubicBezTo>
                    <a:cubicBezTo>
                      <a:pt x="712841" y="79309"/>
                      <a:pt x="477891" y="64492"/>
                      <a:pt x="477891" y="64492"/>
                    </a:cubicBezTo>
                    <a:cubicBezTo>
                      <a:pt x="442966" y="58671"/>
                      <a:pt x="530808" y="52321"/>
                      <a:pt x="465191" y="77192"/>
                    </a:cubicBezTo>
                    <a:cubicBezTo>
                      <a:pt x="399574" y="102063"/>
                      <a:pt x="84191" y="213717"/>
                      <a:pt x="84191" y="213717"/>
                    </a:cubicBezTo>
                    <a:cubicBezTo>
                      <a:pt x="20691" y="233296"/>
                      <a:pt x="90012" y="203663"/>
                      <a:pt x="84191" y="194667"/>
                    </a:cubicBezTo>
                    <a:cubicBezTo>
                      <a:pt x="78370" y="185671"/>
                      <a:pt x="-35401" y="169267"/>
                      <a:pt x="11166" y="137517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DA96953C-1AED-E457-05C7-B1478EA9C91A}"/>
                  </a:ext>
                </a:extLst>
              </p:cNvPr>
              <p:cNvSpPr/>
              <p:nvPr/>
            </p:nvSpPr>
            <p:spPr>
              <a:xfrm>
                <a:off x="6555511" y="2812861"/>
                <a:ext cx="303797" cy="172797"/>
              </a:xfrm>
              <a:custGeom>
                <a:avLst/>
                <a:gdLst>
                  <a:gd name="connsiteX0" fmla="*/ 267564 w 303797"/>
                  <a:gd name="connsiteY0" fmla="*/ 189 h 172797"/>
                  <a:gd name="connsiteX1" fmla="*/ 248514 w 303797"/>
                  <a:gd name="connsiteY1" fmla="*/ 50989 h 172797"/>
                  <a:gd name="connsiteX2" fmla="*/ 4039 w 303797"/>
                  <a:gd name="connsiteY2" fmla="*/ 168464 h 172797"/>
                  <a:gd name="connsiteX3" fmla="*/ 89764 w 303797"/>
                  <a:gd name="connsiteY3" fmla="*/ 149414 h 172797"/>
                  <a:gd name="connsiteX4" fmla="*/ 286614 w 303797"/>
                  <a:gd name="connsiteY4" fmla="*/ 108139 h 172797"/>
                  <a:gd name="connsiteX5" fmla="*/ 292964 w 303797"/>
                  <a:gd name="connsiteY5" fmla="*/ 66864 h 172797"/>
                  <a:gd name="connsiteX6" fmla="*/ 267564 w 303797"/>
                  <a:gd name="connsiteY6" fmla="*/ 189 h 17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797" h="172797">
                    <a:moveTo>
                      <a:pt x="267564" y="189"/>
                    </a:moveTo>
                    <a:cubicBezTo>
                      <a:pt x="260156" y="-2457"/>
                      <a:pt x="292435" y="22943"/>
                      <a:pt x="248514" y="50989"/>
                    </a:cubicBezTo>
                    <a:cubicBezTo>
                      <a:pt x="204593" y="79035"/>
                      <a:pt x="30497" y="152060"/>
                      <a:pt x="4039" y="168464"/>
                    </a:cubicBezTo>
                    <a:cubicBezTo>
                      <a:pt x="-22419" y="184868"/>
                      <a:pt x="89764" y="149414"/>
                      <a:pt x="89764" y="149414"/>
                    </a:cubicBezTo>
                    <a:cubicBezTo>
                      <a:pt x="136860" y="139360"/>
                      <a:pt x="252747" y="121897"/>
                      <a:pt x="286614" y="108139"/>
                    </a:cubicBezTo>
                    <a:cubicBezTo>
                      <a:pt x="320481" y="94381"/>
                      <a:pt x="294022" y="84326"/>
                      <a:pt x="292964" y="66864"/>
                    </a:cubicBezTo>
                    <a:cubicBezTo>
                      <a:pt x="291906" y="49402"/>
                      <a:pt x="274972" y="2835"/>
                      <a:pt x="267564" y="189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5DE65FE8-F730-EEB6-95A6-E8B3A8C0BEDD}"/>
                  </a:ext>
                </a:extLst>
              </p:cNvPr>
              <p:cNvSpPr/>
              <p:nvPr/>
            </p:nvSpPr>
            <p:spPr>
              <a:xfrm>
                <a:off x="6897230" y="2746873"/>
                <a:ext cx="332152" cy="168045"/>
              </a:xfrm>
              <a:custGeom>
                <a:avLst/>
                <a:gdLst>
                  <a:gd name="connsiteX0" fmla="*/ 2045 w 332152"/>
                  <a:gd name="connsiteY0" fmla="*/ 47127 h 168045"/>
                  <a:gd name="connsiteX1" fmla="*/ 24270 w 332152"/>
                  <a:gd name="connsiteY1" fmla="*/ 113802 h 168045"/>
                  <a:gd name="connsiteX2" fmla="*/ 14745 w 332152"/>
                  <a:gd name="connsiteY2" fmla="*/ 161427 h 168045"/>
                  <a:gd name="connsiteX3" fmla="*/ 109995 w 332152"/>
                  <a:gd name="connsiteY3" fmla="*/ 139202 h 168045"/>
                  <a:gd name="connsiteX4" fmla="*/ 319545 w 332152"/>
                  <a:gd name="connsiteY4" fmla="*/ 167777 h 168045"/>
                  <a:gd name="connsiteX5" fmla="*/ 300495 w 332152"/>
                  <a:gd name="connsiteY5" fmla="*/ 145552 h 168045"/>
                  <a:gd name="connsiteX6" fmla="*/ 233820 w 332152"/>
                  <a:gd name="connsiteY6" fmla="*/ 34427 h 168045"/>
                  <a:gd name="connsiteX7" fmla="*/ 243345 w 332152"/>
                  <a:gd name="connsiteY7" fmla="*/ 69352 h 168045"/>
                  <a:gd name="connsiteX8" fmla="*/ 132220 w 332152"/>
                  <a:gd name="connsiteY8" fmla="*/ 85227 h 168045"/>
                  <a:gd name="connsiteX9" fmla="*/ 75070 w 332152"/>
                  <a:gd name="connsiteY9" fmla="*/ 2677 h 168045"/>
                  <a:gd name="connsiteX10" fmla="*/ 84595 w 332152"/>
                  <a:gd name="connsiteY10" fmla="*/ 21727 h 168045"/>
                  <a:gd name="connsiteX11" fmla="*/ 2045 w 332152"/>
                  <a:gd name="connsiteY11" fmla="*/ 47127 h 16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2152" h="168045">
                    <a:moveTo>
                      <a:pt x="2045" y="47127"/>
                    </a:moveTo>
                    <a:cubicBezTo>
                      <a:pt x="-8009" y="62473"/>
                      <a:pt x="22153" y="94752"/>
                      <a:pt x="24270" y="113802"/>
                    </a:cubicBezTo>
                    <a:cubicBezTo>
                      <a:pt x="26387" y="132852"/>
                      <a:pt x="458" y="157194"/>
                      <a:pt x="14745" y="161427"/>
                    </a:cubicBezTo>
                    <a:cubicBezTo>
                      <a:pt x="29032" y="165660"/>
                      <a:pt x="59195" y="138144"/>
                      <a:pt x="109995" y="139202"/>
                    </a:cubicBezTo>
                    <a:cubicBezTo>
                      <a:pt x="160795" y="140260"/>
                      <a:pt x="319545" y="167777"/>
                      <a:pt x="319545" y="167777"/>
                    </a:cubicBezTo>
                    <a:cubicBezTo>
                      <a:pt x="351295" y="168835"/>
                      <a:pt x="314783" y="167777"/>
                      <a:pt x="300495" y="145552"/>
                    </a:cubicBezTo>
                    <a:cubicBezTo>
                      <a:pt x="286207" y="123327"/>
                      <a:pt x="243345" y="47127"/>
                      <a:pt x="233820" y="34427"/>
                    </a:cubicBezTo>
                    <a:cubicBezTo>
                      <a:pt x="224295" y="21727"/>
                      <a:pt x="260278" y="60885"/>
                      <a:pt x="243345" y="69352"/>
                    </a:cubicBezTo>
                    <a:cubicBezTo>
                      <a:pt x="226412" y="77819"/>
                      <a:pt x="160266" y="96340"/>
                      <a:pt x="132220" y="85227"/>
                    </a:cubicBezTo>
                    <a:cubicBezTo>
                      <a:pt x="104174" y="74115"/>
                      <a:pt x="75070" y="2677"/>
                      <a:pt x="75070" y="2677"/>
                    </a:cubicBezTo>
                    <a:cubicBezTo>
                      <a:pt x="67133" y="-7906"/>
                      <a:pt x="99941" y="15906"/>
                      <a:pt x="84595" y="21727"/>
                    </a:cubicBezTo>
                    <a:cubicBezTo>
                      <a:pt x="69249" y="27548"/>
                      <a:pt x="12099" y="31781"/>
                      <a:pt x="2045" y="47127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BAB95736-2717-22CE-2384-8CA5D4B09B28}"/>
                  </a:ext>
                </a:extLst>
              </p:cNvPr>
              <p:cNvSpPr/>
              <p:nvPr/>
            </p:nvSpPr>
            <p:spPr>
              <a:xfrm>
                <a:off x="6661360" y="2911997"/>
                <a:ext cx="451561" cy="209224"/>
              </a:xfrm>
              <a:custGeom>
                <a:avLst/>
                <a:gdLst>
                  <a:gd name="connsiteX0" fmla="*/ 12490 w 451561"/>
                  <a:gd name="connsiteY0" fmla="*/ 94728 h 209224"/>
                  <a:gd name="connsiteX1" fmla="*/ 44240 w 451561"/>
                  <a:gd name="connsiteY1" fmla="*/ 167753 h 209224"/>
                  <a:gd name="connsiteX2" fmla="*/ 37890 w 451561"/>
                  <a:gd name="connsiteY2" fmla="*/ 209028 h 209224"/>
                  <a:gd name="connsiteX3" fmla="*/ 69640 w 451561"/>
                  <a:gd name="connsiteY3" fmla="*/ 180453 h 209224"/>
                  <a:gd name="connsiteX4" fmla="*/ 415715 w 451561"/>
                  <a:gd name="connsiteY4" fmla="*/ 116953 h 209224"/>
                  <a:gd name="connsiteX5" fmla="*/ 415715 w 451561"/>
                  <a:gd name="connsiteY5" fmla="*/ 91553 h 209224"/>
                  <a:gd name="connsiteX6" fmla="*/ 441115 w 451561"/>
                  <a:gd name="connsiteY6" fmla="*/ 2653 h 209224"/>
                  <a:gd name="connsiteX7" fmla="*/ 437940 w 451561"/>
                  <a:gd name="connsiteY7" fmla="*/ 24878 h 209224"/>
                  <a:gd name="connsiteX8" fmla="*/ 282365 w 451561"/>
                  <a:gd name="connsiteY8" fmla="*/ 40753 h 209224"/>
                  <a:gd name="connsiteX9" fmla="*/ 12490 w 451561"/>
                  <a:gd name="connsiteY9" fmla="*/ 94728 h 20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561" h="209224">
                    <a:moveTo>
                      <a:pt x="12490" y="94728"/>
                    </a:moveTo>
                    <a:cubicBezTo>
                      <a:pt x="-27198" y="115895"/>
                      <a:pt x="40007" y="148703"/>
                      <a:pt x="44240" y="167753"/>
                    </a:cubicBezTo>
                    <a:cubicBezTo>
                      <a:pt x="48473" y="186803"/>
                      <a:pt x="33657" y="206911"/>
                      <a:pt x="37890" y="209028"/>
                    </a:cubicBezTo>
                    <a:cubicBezTo>
                      <a:pt x="42123" y="211145"/>
                      <a:pt x="6669" y="195799"/>
                      <a:pt x="69640" y="180453"/>
                    </a:cubicBezTo>
                    <a:cubicBezTo>
                      <a:pt x="132611" y="165107"/>
                      <a:pt x="358036" y="131770"/>
                      <a:pt x="415715" y="116953"/>
                    </a:cubicBezTo>
                    <a:cubicBezTo>
                      <a:pt x="473394" y="102136"/>
                      <a:pt x="411482" y="110603"/>
                      <a:pt x="415715" y="91553"/>
                    </a:cubicBezTo>
                    <a:cubicBezTo>
                      <a:pt x="419948" y="72503"/>
                      <a:pt x="437411" y="13765"/>
                      <a:pt x="441115" y="2653"/>
                    </a:cubicBezTo>
                    <a:cubicBezTo>
                      <a:pt x="444819" y="-8459"/>
                      <a:pt x="464398" y="18528"/>
                      <a:pt x="437940" y="24878"/>
                    </a:cubicBezTo>
                    <a:cubicBezTo>
                      <a:pt x="411482" y="31228"/>
                      <a:pt x="356978" y="29111"/>
                      <a:pt x="282365" y="40753"/>
                    </a:cubicBezTo>
                    <a:cubicBezTo>
                      <a:pt x="207753" y="52395"/>
                      <a:pt x="52178" y="73561"/>
                      <a:pt x="12490" y="94728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CF927040-25CC-A73E-1716-85823A135892}"/>
                  </a:ext>
                </a:extLst>
              </p:cNvPr>
              <p:cNvSpPr/>
              <p:nvPr/>
            </p:nvSpPr>
            <p:spPr>
              <a:xfrm>
                <a:off x="6480253" y="2914408"/>
                <a:ext cx="455794" cy="326717"/>
              </a:xfrm>
              <a:custGeom>
                <a:avLst/>
                <a:gdLst>
                  <a:gd name="connsiteX0" fmla="*/ 371397 w 455794"/>
                  <a:gd name="connsiteY0" fmla="*/ 12942 h 326717"/>
                  <a:gd name="connsiteX1" fmla="*/ 333297 w 455794"/>
                  <a:gd name="connsiteY1" fmla="*/ 187567 h 326717"/>
                  <a:gd name="connsiteX2" fmla="*/ 288847 w 455794"/>
                  <a:gd name="connsiteY2" fmla="*/ 263767 h 326717"/>
                  <a:gd name="connsiteX3" fmla="*/ 72947 w 455794"/>
                  <a:gd name="connsiteY3" fmla="*/ 292342 h 326717"/>
                  <a:gd name="connsiteX4" fmla="*/ 91997 w 455794"/>
                  <a:gd name="connsiteY4" fmla="*/ 263767 h 326717"/>
                  <a:gd name="connsiteX5" fmla="*/ 158672 w 455794"/>
                  <a:gd name="connsiteY5" fmla="*/ 206617 h 326717"/>
                  <a:gd name="connsiteX6" fmla="*/ 136447 w 455794"/>
                  <a:gd name="connsiteY6" fmla="*/ 225667 h 326717"/>
                  <a:gd name="connsiteX7" fmla="*/ 3097 w 455794"/>
                  <a:gd name="connsiteY7" fmla="*/ 314567 h 326717"/>
                  <a:gd name="connsiteX8" fmla="*/ 285672 w 455794"/>
                  <a:gd name="connsiteY8" fmla="*/ 317742 h 326717"/>
                  <a:gd name="connsiteX9" fmla="*/ 377747 w 455794"/>
                  <a:gd name="connsiteY9" fmla="*/ 238367 h 326717"/>
                  <a:gd name="connsiteX10" fmla="*/ 453947 w 455794"/>
                  <a:gd name="connsiteY10" fmla="*/ 105017 h 326717"/>
                  <a:gd name="connsiteX11" fmla="*/ 428547 w 455794"/>
                  <a:gd name="connsiteY11" fmla="*/ 22467 h 326717"/>
                  <a:gd name="connsiteX12" fmla="*/ 371397 w 455794"/>
                  <a:gd name="connsiteY12" fmla="*/ 12942 h 32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5794" h="326717">
                    <a:moveTo>
                      <a:pt x="371397" y="12942"/>
                    </a:moveTo>
                    <a:cubicBezTo>
                      <a:pt x="355522" y="40459"/>
                      <a:pt x="347055" y="145763"/>
                      <a:pt x="333297" y="187567"/>
                    </a:cubicBezTo>
                    <a:cubicBezTo>
                      <a:pt x="319539" y="229371"/>
                      <a:pt x="332239" y="246305"/>
                      <a:pt x="288847" y="263767"/>
                    </a:cubicBezTo>
                    <a:cubicBezTo>
                      <a:pt x="245455" y="281229"/>
                      <a:pt x="105755" y="292342"/>
                      <a:pt x="72947" y="292342"/>
                    </a:cubicBezTo>
                    <a:cubicBezTo>
                      <a:pt x="40139" y="292342"/>
                      <a:pt x="77710" y="278054"/>
                      <a:pt x="91997" y="263767"/>
                    </a:cubicBezTo>
                    <a:cubicBezTo>
                      <a:pt x="106284" y="249480"/>
                      <a:pt x="158672" y="206617"/>
                      <a:pt x="158672" y="206617"/>
                    </a:cubicBezTo>
                    <a:cubicBezTo>
                      <a:pt x="166080" y="200267"/>
                      <a:pt x="162376" y="207675"/>
                      <a:pt x="136447" y="225667"/>
                    </a:cubicBezTo>
                    <a:cubicBezTo>
                      <a:pt x="110518" y="243659"/>
                      <a:pt x="-21774" y="299221"/>
                      <a:pt x="3097" y="314567"/>
                    </a:cubicBezTo>
                    <a:cubicBezTo>
                      <a:pt x="27968" y="329913"/>
                      <a:pt x="223230" y="330442"/>
                      <a:pt x="285672" y="317742"/>
                    </a:cubicBezTo>
                    <a:cubicBezTo>
                      <a:pt x="348114" y="305042"/>
                      <a:pt x="349701" y="273821"/>
                      <a:pt x="377747" y="238367"/>
                    </a:cubicBezTo>
                    <a:cubicBezTo>
                      <a:pt x="405793" y="202913"/>
                      <a:pt x="445480" y="141000"/>
                      <a:pt x="453947" y="105017"/>
                    </a:cubicBezTo>
                    <a:cubicBezTo>
                      <a:pt x="462414" y="69034"/>
                      <a:pt x="439660" y="36755"/>
                      <a:pt x="428547" y="22467"/>
                    </a:cubicBezTo>
                    <a:cubicBezTo>
                      <a:pt x="417435" y="8179"/>
                      <a:pt x="387272" y="-14575"/>
                      <a:pt x="371397" y="12942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6C3362FB-5035-EE9A-6725-6DF2D3DC9E52}"/>
                  </a:ext>
                </a:extLst>
              </p:cNvPr>
              <p:cNvSpPr/>
              <p:nvPr/>
            </p:nvSpPr>
            <p:spPr>
              <a:xfrm>
                <a:off x="6899267" y="2909265"/>
                <a:ext cx="230266" cy="377258"/>
              </a:xfrm>
              <a:custGeom>
                <a:avLst/>
                <a:gdLst>
                  <a:gd name="connsiteX0" fmla="*/ 8 w 230266"/>
                  <a:gd name="connsiteY0" fmla="*/ 135560 h 377258"/>
                  <a:gd name="connsiteX1" fmla="*/ 130183 w 230266"/>
                  <a:gd name="connsiteY1" fmla="*/ 351460 h 377258"/>
                  <a:gd name="connsiteX2" fmla="*/ 228608 w 230266"/>
                  <a:gd name="connsiteY2" fmla="*/ 364160 h 377258"/>
                  <a:gd name="connsiteX3" fmla="*/ 187333 w 230266"/>
                  <a:gd name="connsiteY3" fmla="*/ 268910 h 377258"/>
                  <a:gd name="connsiteX4" fmla="*/ 127008 w 230266"/>
                  <a:gd name="connsiteY4" fmla="*/ 157785 h 377258"/>
                  <a:gd name="connsiteX5" fmla="*/ 184158 w 230266"/>
                  <a:gd name="connsiteY5" fmla="*/ 5385 h 377258"/>
                  <a:gd name="connsiteX6" fmla="*/ 158758 w 230266"/>
                  <a:gd name="connsiteY6" fmla="*/ 43485 h 377258"/>
                  <a:gd name="connsiteX7" fmla="*/ 114308 w 230266"/>
                  <a:gd name="connsiteY7" fmla="*/ 132385 h 377258"/>
                  <a:gd name="connsiteX8" fmla="*/ 136533 w 230266"/>
                  <a:gd name="connsiteY8" fmla="*/ 240335 h 377258"/>
                  <a:gd name="connsiteX9" fmla="*/ 8 w 230266"/>
                  <a:gd name="connsiteY9" fmla="*/ 135560 h 37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266" h="377258">
                    <a:moveTo>
                      <a:pt x="8" y="135560"/>
                    </a:moveTo>
                    <a:cubicBezTo>
                      <a:pt x="-1050" y="154081"/>
                      <a:pt x="92083" y="313360"/>
                      <a:pt x="130183" y="351460"/>
                    </a:cubicBezTo>
                    <a:cubicBezTo>
                      <a:pt x="168283" y="389560"/>
                      <a:pt x="219083" y="377918"/>
                      <a:pt x="228608" y="364160"/>
                    </a:cubicBezTo>
                    <a:cubicBezTo>
                      <a:pt x="238133" y="350402"/>
                      <a:pt x="204266" y="303306"/>
                      <a:pt x="187333" y="268910"/>
                    </a:cubicBezTo>
                    <a:cubicBezTo>
                      <a:pt x="170400" y="234514"/>
                      <a:pt x="127537" y="201706"/>
                      <a:pt x="127008" y="157785"/>
                    </a:cubicBezTo>
                    <a:cubicBezTo>
                      <a:pt x="126479" y="113864"/>
                      <a:pt x="178866" y="24435"/>
                      <a:pt x="184158" y="5385"/>
                    </a:cubicBezTo>
                    <a:cubicBezTo>
                      <a:pt x="189450" y="-13665"/>
                      <a:pt x="170400" y="22318"/>
                      <a:pt x="158758" y="43485"/>
                    </a:cubicBezTo>
                    <a:cubicBezTo>
                      <a:pt x="147116" y="64652"/>
                      <a:pt x="118012" y="99577"/>
                      <a:pt x="114308" y="132385"/>
                    </a:cubicBezTo>
                    <a:cubicBezTo>
                      <a:pt x="110604" y="165193"/>
                      <a:pt x="156112" y="239806"/>
                      <a:pt x="136533" y="240335"/>
                    </a:cubicBezTo>
                    <a:cubicBezTo>
                      <a:pt x="116954" y="240864"/>
                      <a:pt x="1066" y="117039"/>
                      <a:pt x="8" y="135560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3A9F6E4-2DD4-6D59-6589-71B63CBFC6CB}"/>
                </a:ext>
              </a:extLst>
            </p:cNvPr>
            <p:cNvSpPr/>
            <p:nvPr/>
          </p:nvSpPr>
          <p:spPr>
            <a:xfrm>
              <a:off x="7594369" y="3378022"/>
              <a:ext cx="960987" cy="655031"/>
            </a:xfrm>
            <a:custGeom>
              <a:avLst/>
              <a:gdLst>
                <a:gd name="connsiteX0" fmla="*/ 2125 w 492781"/>
                <a:gd name="connsiteY0" fmla="*/ 83542 h 335891"/>
                <a:gd name="connsiteX1" fmla="*/ 81500 w 492781"/>
                <a:gd name="connsiteY1" fmla="*/ 232767 h 335891"/>
                <a:gd name="connsiteX2" fmla="*/ 345025 w 492781"/>
                <a:gd name="connsiteY2" fmla="*/ 96242 h 335891"/>
                <a:gd name="connsiteX3" fmla="*/ 437100 w 492781"/>
                <a:gd name="connsiteY3" fmla="*/ 112117 h 335891"/>
                <a:gd name="connsiteX4" fmla="*/ 427575 w 492781"/>
                <a:gd name="connsiteY4" fmla="*/ 137517 h 335891"/>
                <a:gd name="connsiteX5" fmla="*/ 176750 w 492781"/>
                <a:gd name="connsiteY5" fmla="*/ 334367 h 335891"/>
                <a:gd name="connsiteX6" fmla="*/ 392650 w 492781"/>
                <a:gd name="connsiteY6" fmla="*/ 223242 h 335891"/>
                <a:gd name="connsiteX7" fmla="*/ 491075 w 492781"/>
                <a:gd name="connsiteY7" fmla="*/ 121642 h 335891"/>
                <a:gd name="connsiteX8" fmla="*/ 430750 w 492781"/>
                <a:gd name="connsiteY8" fmla="*/ 992 h 335891"/>
                <a:gd name="connsiteX9" fmla="*/ 148175 w 492781"/>
                <a:gd name="connsiteY9" fmla="*/ 64492 h 335891"/>
                <a:gd name="connsiteX10" fmla="*/ 2125 w 492781"/>
                <a:gd name="connsiteY10" fmla="*/ 83542 h 33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781" h="335891">
                  <a:moveTo>
                    <a:pt x="2125" y="83542"/>
                  </a:moveTo>
                  <a:cubicBezTo>
                    <a:pt x="-8988" y="111588"/>
                    <a:pt x="24350" y="230650"/>
                    <a:pt x="81500" y="232767"/>
                  </a:cubicBezTo>
                  <a:cubicBezTo>
                    <a:pt x="138650" y="234884"/>
                    <a:pt x="285758" y="116350"/>
                    <a:pt x="345025" y="96242"/>
                  </a:cubicBezTo>
                  <a:cubicBezTo>
                    <a:pt x="404292" y="76134"/>
                    <a:pt x="423342" y="105238"/>
                    <a:pt x="437100" y="112117"/>
                  </a:cubicBezTo>
                  <a:cubicBezTo>
                    <a:pt x="450858" y="118996"/>
                    <a:pt x="470967" y="100475"/>
                    <a:pt x="427575" y="137517"/>
                  </a:cubicBezTo>
                  <a:cubicBezTo>
                    <a:pt x="384183" y="174559"/>
                    <a:pt x="182571" y="320080"/>
                    <a:pt x="176750" y="334367"/>
                  </a:cubicBezTo>
                  <a:cubicBezTo>
                    <a:pt x="170929" y="348654"/>
                    <a:pt x="340262" y="258696"/>
                    <a:pt x="392650" y="223242"/>
                  </a:cubicBezTo>
                  <a:cubicBezTo>
                    <a:pt x="445038" y="187788"/>
                    <a:pt x="484725" y="158684"/>
                    <a:pt x="491075" y="121642"/>
                  </a:cubicBezTo>
                  <a:cubicBezTo>
                    <a:pt x="497425" y="84600"/>
                    <a:pt x="487900" y="10517"/>
                    <a:pt x="430750" y="992"/>
                  </a:cubicBezTo>
                  <a:cubicBezTo>
                    <a:pt x="373600" y="-8533"/>
                    <a:pt x="221729" y="53379"/>
                    <a:pt x="148175" y="64492"/>
                  </a:cubicBezTo>
                  <a:cubicBezTo>
                    <a:pt x="74621" y="75605"/>
                    <a:pt x="13238" y="55496"/>
                    <a:pt x="2125" y="83542"/>
                  </a:cubicBezTo>
                  <a:close/>
                </a:path>
              </a:pathLst>
            </a:custGeom>
            <a:solidFill>
              <a:srgbClr val="C00000"/>
            </a:solidFill>
            <a:ln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6D817EEC-BCBF-12B0-7E23-134E53C693D3}"/>
                </a:ext>
              </a:extLst>
            </p:cNvPr>
            <p:cNvGrpSpPr/>
            <p:nvPr/>
          </p:nvGrpSpPr>
          <p:grpSpPr>
            <a:xfrm>
              <a:off x="6737437" y="3840116"/>
              <a:ext cx="1588504" cy="1467489"/>
              <a:chOff x="8137262" y="2539980"/>
              <a:chExt cx="814563" cy="752508"/>
            </a:xfrm>
          </p:grpSpPr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3388764A-FCE4-EEC2-425C-A8E5A431AA4B}"/>
                  </a:ext>
                </a:extLst>
              </p:cNvPr>
              <p:cNvSpPr/>
              <p:nvPr/>
            </p:nvSpPr>
            <p:spPr>
              <a:xfrm>
                <a:off x="8353248" y="2620939"/>
                <a:ext cx="458433" cy="250359"/>
              </a:xfrm>
              <a:custGeom>
                <a:avLst/>
                <a:gdLst>
                  <a:gd name="connsiteX0" fmla="*/ 38277 w 458433"/>
                  <a:gd name="connsiteY0" fmla="*/ 61936 h 250359"/>
                  <a:gd name="connsiteX1" fmla="*/ 12877 w 458433"/>
                  <a:gd name="connsiteY1" fmla="*/ 198461 h 250359"/>
                  <a:gd name="connsiteX2" fmla="*/ 54152 w 458433"/>
                  <a:gd name="connsiteY2" fmla="*/ 249261 h 250359"/>
                  <a:gd name="connsiteX3" fmla="*/ 374827 w 458433"/>
                  <a:gd name="connsiteY3" fmla="*/ 157186 h 250359"/>
                  <a:gd name="connsiteX4" fmla="*/ 355777 w 458433"/>
                  <a:gd name="connsiteY4" fmla="*/ 119086 h 250359"/>
                  <a:gd name="connsiteX5" fmla="*/ 451027 w 458433"/>
                  <a:gd name="connsiteY5" fmla="*/ 4786 h 250359"/>
                  <a:gd name="connsiteX6" fmla="*/ 403402 w 458433"/>
                  <a:gd name="connsiteY6" fmla="*/ 27011 h 250359"/>
                  <a:gd name="connsiteX7" fmla="*/ 38277 w 458433"/>
                  <a:gd name="connsiteY7" fmla="*/ 61936 h 25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8433" h="250359">
                    <a:moveTo>
                      <a:pt x="38277" y="61936"/>
                    </a:moveTo>
                    <a:cubicBezTo>
                      <a:pt x="-26810" y="90511"/>
                      <a:pt x="10231" y="167240"/>
                      <a:pt x="12877" y="198461"/>
                    </a:cubicBezTo>
                    <a:cubicBezTo>
                      <a:pt x="15523" y="229682"/>
                      <a:pt x="-6173" y="256140"/>
                      <a:pt x="54152" y="249261"/>
                    </a:cubicBezTo>
                    <a:cubicBezTo>
                      <a:pt x="114477" y="242382"/>
                      <a:pt x="324556" y="178882"/>
                      <a:pt x="374827" y="157186"/>
                    </a:cubicBezTo>
                    <a:cubicBezTo>
                      <a:pt x="425098" y="135490"/>
                      <a:pt x="343077" y="144486"/>
                      <a:pt x="355777" y="119086"/>
                    </a:cubicBezTo>
                    <a:cubicBezTo>
                      <a:pt x="368477" y="93686"/>
                      <a:pt x="443090" y="20132"/>
                      <a:pt x="451027" y="4786"/>
                    </a:cubicBezTo>
                    <a:cubicBezTo>
                      <a:pt x="458964" y="-10560"/>
                      <a:pt x="475369" y="14840"/>
                      <a:pt x="403402" y="27011"/>
                    </a:cubicBezTo>
                    <a:cubicBezTo>
                      <a:pt x="331435" y="39182"/>
                      <a:pt x="103364" y="33361"/>
                      <a:pt x="38277" y="61936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67BB54BB-D67E-3985-46C5-B3937DB356BB}"/>
                  </a:ext>
                </a:extLst>
              </p:cNvPr>
              <p:cNvSpPr/>
              <p:nvPr/>
            </p:nvSpPr>
            <p:spPr>
              <a:xfrm>
                <a:off x="8489893" y="2539980"/>
                <a:ext cx="139265" cy="431816"/>
              </a:xfrm>
              <a:custGeom>
                <a:avLst/>
                <a:gdLst>
                  <a:gd name="connsiteX0" fmla="*/ 66732 w 139265"/>
                  <a:gd name="connsiteY0" fmla="*/ 130195 h 431816"/>
                  <a:gd name="connsiteX1" fmla="*/ 57 w 139265"/>
                  <a:gd name="connsiteY1" fmla="*/ 60345 h 431816"/>
                  <a:gd name="connsiteX2" fmla="*/ 79432 w 139265"/>
                  <a:gd name="connsiteY2" fmla="*/ 20 h 431816"/>
                  <a:gd name="connsiteX3" fmla="*/ 136582 w 139265"/>
                  <a:gd name="connsiteY3" fmla="*/ 66695 h 431816"/>
                  <a:gd name="connsiteX4" fmla="*/ 127057 w 139265"/>
                  <a:gd name="connsiteY4" fmla="*/ 117495 h 431816"/>
                  <a:gd name="connsiteX5" fmla="*/ 101657 w 139265"/>
                  <a:gd name="connsiteY5" fmla="*/ 419120 h 431816"/>
                  <a:gd name="connsiteX6" fmla="*/ 57207 w 139265"/>
                  <a:gd name="connsiteY6" fmla="*/ 361970 h 431816"/>
                  <a:gd name="connsiteX7" fmla="*/ 44507 w 139265"/>
                  <a:gd name="connsiteY7" fmla="*/ 238145 h 431816"/>
                  <a:gd name="connsiteX8" fmla="*/ 69907 w 139265"/>
                  <a:gd name="connsiteY8" fmla="*/ 180995 h 431816"/>
                  <a:gd name="connsiteX9" fmla="*/ 66732 w 139265"/>
                  <a:gd name="connsiteY9" fmla="*/ 130195 h 431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265" h="431816">
                    <a:moveTo>
                      <a:pt x="66732" y="130195"/>
                    </a:moveTo>
                    <a:cubicBezTo>
                      <a:pt x="55090" y="110087"/>
                      <a:pt x="-2060" y="82041"/>
                      <a:pt x="57" y="60345"/>
                    </a:cubicBezTo>
                    <a:cubicBezTo>
                      <a:pt x="2174" y="38649"/>
                      <a:pt x="56678" y="-1038"/>
                      <a:pt x="79432" y="20"/>
                    </a:cubicBezTo>
                    <a:cubicBezTo>
                      <a:pt x="102186" y="1078"/>
                      <a:pt x="128644" y="47116"/>
                      <a:pt x="136582" y="66695"/>
                    </a:cubicBezTo>
                    <a:cubicBezTo>
                      <a:pt x="144520" y="86274"/>
                      <a:pt x="132878" y="58757"/>
                      <a:pt x="127057" y="117495"/>
                    </a:cubicBezTo>
                    <a:cubicBezTo>
                      <a:pt x="121236" y="176233"/>
                      <a:pt x="113299" y="378374"/>
                      <a:pt x="101657" y="419120"/>
                    </a:cubicBezTo>
                    <a:cubicBezTo>
                      <a:pt x="90015" y="459866"/>
                      <a:pt x="66732" y="392132"/>
                      <a:pt x="57207" y="361970"/>
                    </a:cubicBezTo>
                    <a:cubicBezTo>
                      <a:pt x="47682" y="331808"/>
                      <a:pt x="42390" y="268307"/>
                      <a:pt x="44507" y="238145"/>
                    </a:cubicBezTo>
                    <a:cubicBezTo>
                      <a:pt x="46624" y="207983"/>
                      <a:pt x="66203" y="199516"/>
                      <a:pt x="69907" y="180995"/>
                    </a:cubicBezTo>
                    <a:cubicBezTo>
                      <a:pt x="73611" y="162474"/>
                      <a:pt x="78374" y="150303"/>
                      <a:pt x="66732" y="130195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02A3FD5C-367E-D7F6-304C-9BD95AAF220A}"/>
                  </a:ext>
                </a:extLst>
              </p:cNvPr>
              <p:cNvSpPr/>
              <p:nvPr/>
            </p:nvSpPr>
            <p:spPr>
              <a:xfrm>
                <a:off x="8160705" y="2823603"/>
                <a:ext cx="791120" cy="271394"/>
              </a:xfrm>
              <a:custGeom>
                <a:avLst/>
                <a:gdLst>
                  <a:gd name="connsiteX0" fmla="*/ 2220 w 791120"/>
                  <a:gd name="connsiteY0" fmla="*/ 173597 h 271394"/>
                  <a:gd name="connsiteX1" fmla="*/ 94295 w 791120"/>
                  <a:gd name="connsiteY1" fmla="*/ 227572 h 271394"/>
                  <a:gd name="connsiteX2" fmla="*/ 81595 w 791120"/>
                  <a:gd name="connsiteY2" fmla="*/ 268847 h 271394"/>
                  <a:gd name="connsiteX3" fmla="*/ 373695 w 791120"/>
                  <a:gd name="connsiteY3" fmla="*/ 151372 h 271394"/>
                  <a:gd name="connsiteX4" fmla="*/ 767395 w 791120"/>
                  <a:gd name="connsiteY4" fmla="*/ 154547 h 271394"/>
                  <a:gd name="connsiteX5" fmla="*/ 738820 w 791120"/>
                  <a:gd name="connsiteY5" fmla="*/ 129147 h 271394"/>
                  <a:gd name="connsiteX6" fmla="*/ 672145 w 791120"/>
                  <a:gd name="connsiteY6" fmla="*/ 2147 h 271394"/>
                  <a:gd name="connsiteX7" fmla="*/ 678495 w 791120"/>
                  <a:gd name="connsiteY7" fmla="*/ 49772 h 271394"/>
                  <a:gd name="connsiteX8" fmla="*/ 618170 w 791120"/>
                  <a:gd name="connsiteY8" fmla="*/ 56122 h 271394"/>
                  <a:gd name="connsiteX9" fmla="*/ 154620 w 791120"/>
                  <a:gd name="connsiteY9" fmla="*/ 125972 h 271394"/>
                  <a:gd name="connsiteX10" fmla="*/ 202245 w 791120"/>
                  <a:gd name="connsiteY10" fmla="*/ 122797 h 271394"/>
                  <a:gd name="connsiteX11" fmla="*/ 2220 w 791120"/>
                  <a:gd name="connsiteY11" fmla="*/ 173597 h 27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120" h="271394">
                    <a:moveTo>
                      <a:pt x="2220" y="173597"/>
                    </a:moveTo>
                    <a:cubicBezTo>
                      <a:pt x="-15772" y="191059"/>
                      <a:pt x="81066" y="211697"/>
                      <a:pt x="94295" y="227572"/>
                    </a:cubicBezTo>
                    <a:cubicBezTo>
                      <a:pt x="107524" y="243447"/>
                      <a:pt x="35028" y="281547"/>
                      <a:pt x="81595" y="268847"/>
                    </a:cubicBezTo>
                    <a:cubicBezTo>
                      <a:pt x="128162" y="256147"/>
                      <a:pt x="259395" y="170422"/>
                      <a:pt x="373695" y="151372"/>
                    </a:cubicBezTo>
                    <a:cubicBezTo>
                      <a:pt x="487995" y="132322"/>
                      <a:pt x="706541" y="158251"/>
                      <a:pt x="767395" y="154547"/>
                    </a:cubicBezTo>
                    <a:cubicBezTo>
                      <a:pt x="828249" y="150843"/>
                      <a:pt x="754695" y="154547"/>
                      <a:pt x="738820" y="129147"/>
                    </a:cubicBezTo>
                    <a:cubicBezTo>
                      <a:pt x="722945" y="103747"/>
                      <a:pt x="682199" y="15376"/>
                      <a:pt x="672145" y="2147"/>
                    </a:cubicBezTo>
                    <a:cubicBezTo>
                      <a:pt x="662091" y="-11082"/>
                      <a:pt x="687491" y="40776"/>
                      <a:pt x="678495" y="49772"/>
                    </a:cubicBezTo>
                    <a:cubicBezTo>
                      <a:pt x="669499" y="58768"/>
                      <a:pt x="618170" y="56122"/>
                      <a:pt x="618170" y="56122"/>
                    </a:cubicBezTo>
                    <a:lnTo>
                      <a:pt x="154620" y="125972"/>
                    </a:lnTo>
                    <a:cubicBezTo>
                      <a:pt x="85299" y="137084"/>
                      <a:pt x="224470" y="115389"/>
                      <a:pt x="202245" y="122797"/>
                    </a:cubicBezTo>
                    <a:cubicBezTo>
                      <a:pt x="180020" y="130205"/>
                      <a:pt x="20212" y="156135"/>
                      <a:pt x="2220" y="173597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CCA07D37-0412-98DA-F034-683EBD79973B}"/>
                  </a:ext>
                </a:extLst>
              </p:cNvPr>
              <p:cNvSpPr/>
              <p:nvPr/>
            </p:nvSpPr>
            <p:spPr>
              <a:xfrm>
                <a:off x="8452144" y="2914594"/>
                <a:ext cx="265937" cy="224817"/>
              </a:xfrm>
              <a:custGeom>
                <a:avLst/>
                <a:gdLst>
                  <a:gd name="connsiteX0" fmla="*/ 6056 w 265937"/>
                  <a:gd name="connsiteY0" fmla="*/ 34981 h 224817"/>
                  <a:gd name="connsiteX1" fmla="*/ 82256 w 265937"/>
                  <a:gd name="connsiteY1" fmla="*/ 92131 h 224817"/>
                  <a:gd name="connsiteX2" fmla="*/ 94956 w 265937"/>
                  <a:gd name="connsiteY2" fmla="*/ 222306 h 224817"/>
                  <a:gd name="connsiteX3" fmla="*/ 117181 w 265937"/>
                  <a:gd name="connsiteY3" fmla="*/ 174681 h 224817"/>
                  <a:gd name="connsiteX4" fmla="*/ 158456 w 265937"/>
                  <a:gd name="connsiteY4" fmla="*/ 133406 h 224817"/>
                  <a:gd name="connsiteX5" fmla="*/ 152106 w 265937"/>
                  <a:gd name="connsiteY5" fmla="*/ 34981 h 224817"/>
                  <a:gd name="connsiteX6" fmla="*/ 263231 w 265937"/>
                  <a:gd name="connsiteY6" fmla="*/ 56 h 224817"/>
                  <a:gd name="connsiteX7" fmla="*/ 6056 w 265937"/>
                  <a:gd name="connsiteY7" fmla="*/ 34981 h 22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937" h="224817">
                    <a:moveTo>
                      <a:pt x="6056" y="34981"/>
                    </a:moveTo>
                    <a:cubicBezTo>
                      <a:pt x="-24107" y="50327"/>
                      <a:pt x="67439" y="60910"/>
                      <a:pt x="82256" y="92131"/>
                    </a:cubicBezTo>
                    <a:cubicBezTo>
                      <a:pt x="97073" y="123352"/>
                      <a:pt x="89135" y="208548"/>
                      <a:pt x="94956" y="222306"/>
                    </a:cubicBezTo>
                    <a:cubicBezTo>
                      <a:pt x="100777" y="236064"/>
                      <a:pt x="106598" y="189498"/>
                      <a:pt x="117181" y="174681"/>
                    </a:cubicBezTo>
                    <a:cubicBezTo>
                      <a:pt x="127764" y="159864"/>
                      <a:pt x="152635" y="156689"/>
                      <a:pt x="158456" y="133406"/>
                    </a:cubicBezTo>
                    <a:cubicBezTo>
                      <a:pt x="164277" y="110123"/>
                      <a:pt x="134644" y="57206"/>
                      <a:pt x="152106" y="34981"/>
                    </a:cubicBezTo>
                    <a:cubicBezTo>
                      <a:pt x="169568" y="12756"/>
                      <a:pt x="284927" y="-1002"/>
                      <a:pt x="263231" y="56"/>
                    </a:cubicBezTo>
                    <a:cubicBezTo>
                      <a:pt x="241535" y="1114"/>
                      <a:pt x="36219" y="19635"/>
                      <a:pt x="6056" y="34981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86ADDD34-E6B4-C4CB-402B-0C557183BFD0}"/>
                  </a:ext>
                </a:extLst>
              </p:cNvPr>
              <p:cNvSpPr/>
              <p:nvPr/>
            </p:nvSpPr>
            <p:spPr>
              <a:xfrm>
                <a:off x="8137262" y="3033957"/>
                <a:ext cx="353295" cy="204606"/>
              </a:xfrm>
              <a:custGeom>
                <a:avLst/>
                <a:gdLst>
                  <a:gd name="connsiteX0" fmla="*/ 314588 w 353295"/>
                  <a:gd name="connsiteY0" fmla="*/ 1343 h 204606"/>
                  <a:gd name="connsiteX1" fmla="*/ 209813 w 353295"/>
                  <a:gd name="connsiteY1" fmla="*/ 121993 h 204606"/>
                  <a:gd name="connsiteX2" fmla="*/ 60588 w 353295"/>
                  <a:gd name="connsiteY2" fmla="*/ 163268 h 204606"/>
                  <a:gd name="connsiteX3" fmla="*/ 79638 w 353295"/>
                  <a:gd name="connsiteY3" fmla="*/ 156918 h 204606"/>
                  <a:gd name="connsiteX4" fmla="*/ 168538 w 353295"/>
                  <a:gd name="connsiteY4" fmla="*/ 96593 h 204606"/>
                  <a:gd name="connsiteX5" fmla="*/ 136788 w 353295"/>
                  <a:gd name="connsiteY5" fmla="*/ 118818 h 204606"/>
                  <a:gd name="connsiteX6" fmla="*/ 263 w 353295"/>
                  <a:gd name="connsiteY6" fmla="*/ 175968 h 204606"/>
                  <a:gd name="connsiteX7" fmla="*/ 105038 w 353295"/>
                  <a:gd name="connsiteY7" fmla="*/ 172793 h 204606"/>
                  <a:gd name="connsiteX8" fmla="*/ 206638 w 353295"/>
                  <a:gd name="connsiteY8" fmla="*/ 204543 h 204606"/>
                  <a:gd name="connsiteX9" fmla="*/ 251088 w 353295"/>
                  <a:gd name="connsiteY9" fmla="*/ 163268 h 204606"/>
                  <a:gd name="connsiteX10" fmla="*/ 343163 w 353295"/>
                  <a:gd name="connsiteY10" fmla="*/ 90243 h 204606"/>
                  <a:gd name="connsiteX11" fmla="*/ 349513 w 353295"/>
                  <a:gd name="connsiteY11" fmla="*/ 58493 h 204606"/>
                  <a:gd name="connsiteX12" fmla="*/ 314588 w 353295"/>
                  <a:gd name="connsiteY12" fmla="*/ 1343 h 20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295" h="204606">
                    <a:moveTo>
                      <a:pt x="314588" y="1343"/>
                    </a:moveTo>
                    <a:cubicBezTo>
                      <a:pt x="291305" y="11926"/>
                      <a:pt x="252146" y="95005"/>
                      <a:pt x="209813" y="121993"/>
                    </a:cubicBezTo>
                    <a:cubicBezTo>
                      <a:pt x="167480" y="148981"/>
                      <a:pt x="60588" y="163268"/>
                      <a:pt x="60588" y="163268"/>
                    </a:cubicBezTo>
                    <a:cubicBezTo>
                      <a:pt x="38892" y="169089"/>
                      <a:pt x="61647" y="168030"/>
                      <a:pt x="79638" y="156918"/>
                    </a:cubicBezTo>
                    <a:cubicBezTo>
                      <a:pt x="97629" y="145806"/>
                      <a:pt x="159013" y="102943"/>
                      <a:pt x="168538" y="96593"/>
                    </a:cubicBezTo>
                    <a:cubicBezTo>
                      <a:pt x="178063" y="90243"/>
                      <a:pt x="164834" y="105589"/>
                      <a:pt x="136788" y="118818"/>
                    </a:cubicBezTo>
                    <a:cubicBezTo>
                      <a:pt x="108742" y="132047"/>
                      <a:pt x="5555" y="166972"/>
                      <a:pt x="263" y="175968"/>
                    </a:cubicBezTo>
                    <a:cubicBezTo>
                      <a:pt x="-5029" y="184964"/>
                      <a:pt x="70642" y="168031"/>
                      <a:pt x="105038" y="172793"/>
                    </a:cubicBezTo>
                    <a:cubicBezTo>
                      <a:pt x="139434" y="177555"/>
                      <a:pt x="182296" y="206131"/>
                      <a:pt x="206638" y="204543"/>
                    </a:cubicBezTo>
                    <a:cubicBezTo>
                      <a:pt x="230980" y="202956"/>
                      <a:pt x="228334" y="182318"/>
                      <a:pt x="251088" y="163268"/>
                    </a:cubicBezTo>
                    <a:cubicBezTo>
                      <a:pt x="273842" y="144218"/>
                      <a:pt x="326759" y="107706"/>
                      <a:pt x="343163" y="90243"/>
                    </a:cubicBezTo>
                    <a:cubicBezTo>
                      <a:pt x="359567" y="72781"/>
                      <a:pt x="351630" y="71193"/>
                      <a:pt x="349513" y="58493"/>
                    </a:cubicBezTo>
                    <a:cubicBezTo>
                      <a:pt x="347396" y="45793"/>
                      <a:pt x="337871" y="-9240"/>
                      <a:pt x="314588" y="1343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675F27B6-E97F-F9A0-E89F-59E3542EC27F}"/>
                  </a:ext>
                </a:extLst>
              </p:cNvPr>
              <p:cNvSpPr/>
              <p:nvPr/>
            </p:nvSpPr>
            <p:spPr>
              <a:xfrm>
                <a:off x="8543925" y="2986780"/>
                <a:ext cx="233578" cy="155620"/>
              </a:xfrm>
              <a:custGeom>
                <a:avLst/>
                <a:gdLst>
                  <a:gd name="connsiteX0" fmla="*/ 47625 w 233578"/>
                  <a:gd name="connsiteY0" fmla="*/ 23120 h 155620"/>
                  <a:gd name="connsiteX1" fmla="*/ 228600 w 233578"/>
                  <a:gd name="connsiteY1" fmla="*/ 895 h 155620"/>
                  <a:gd name="connsiteX2" fmla="*/ 180975 w 233578"/>
                  <a:gd name="connsiteY2" fmla="*/ 10420 h 155620"/>
                  <a:gd name="connsiteX3" fmla="*/ 161925 w 233578"/>
                  <a:gd name="connsiteY3" fmla="*/ 64395 h 155620"/>
                  <a:gd name="connsiteX4" fmla="*/ 28575 w 233578"/>
                  <a:gd name="connsiteY4" fmla="*/ 146945 h 155620"/>
                  <a:gd name="connsiteX5" fmla="*/ 0 w 233578"/>
                  <a:gd name="connsiteY5" fmla="*/ 140595 h 155620"/>
                  <a:gd name="connsiteX6" fmla="*/ 47625 w 233578"/>
                  <a:gd name="connsiteY6" fmla="*/ 23120 h 15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578" h="155620">
                    <a:moveTo>
                      <a:pt x="47625" y="23120"/>
                    </a:moveTo>
                    <a:cubicBezTo>
                      <a:pt x="85725" y="-163"/>
                      <a:pt x="206375" y="3012"/>
                      <a:pt x="228600" y="895"/>
                    </a:cubicBezTo>
                    <a:cubicBezTo>
                      <a:pt x="250825" y="-1222"/>
                      <a:pt x="192087" y="-163"/>
                      <a:pt x="180975" y="10420"/>
                    </a:cubicBezTo>
                    <a:cubicBezTo>
                      <a:pt x="169863" y="21003"/>
                      <a:pt x="187325" y="41641"/>
                      <a:pt x="161925" y="64395"/>
                    </a:cubicBezTo>
                    <a:cubicBezTo>
                      <a:pt x="136525" y="87149"/>
                      <a:pt x="55562" y="134245"/>
                      <a:pt x="28575" y="146945"/>
                    </a:cubicBezTo>
                    <a:cubicBezTo>
                      <a:pt x="1588" y="159645"/>
                      <a:pt x="0" y="159116"/>
                      <a:pt x="0" y="140595"/>
                    </a:cubicBezTo>
                    <a:cubicBezTo>
                      <a:pt x="0" y="122074"/>
                      <a:pt x="9525" y="46403"/>
                      <a:pt x="47625" y="23120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6EFBE38B-87CC-EDFE-B5C6-63527984B18B}"/>
                  </a:ext>
                </a:extLst>
              </p:cNvPr>
              <p:cNvSpPr/>
              <p:nvPr/>
            </p:nvSpPr>
            <p:spPr>
              <a:xfrm>
                <a:off x="8442318" y="2953295"/>
                <a:ext cx="388400" cy="339193"/>
              </a:xfrm>
              <a:custGeom>
                <a:avLst/>
                <a:gdLst>
                  <a:gd name="connsiteX0" fmla="*/ 7 w 388400"/>
                  <a:gd name="connsiteY0" fmla="*/ 148680 h 339193"/>
                  <a:gd name="connsiteX1" fmla="*/ 307982 w 388400"/>
                  <a:gd name="connsiteY1" fmla="*/ 234405 h 339193"/>
                  <a:gd name="connsiteX2" fmla="*/ 301632 w 388400"/>
                  <a:gd name="connsiteY2" fmla="*/ 209005 h 339193"/>
                  <a:gd name="connsiteX3" fmla="*/ 307982 w 388400"/>
                  <a:gd name="connsiteY3" fmla="*/ 15330 h 339193"/>
                  <a:gd name="connsiteX4" fmla="*/ 307982 w 388400"/>
                  <a:gd name="connsiteY4" fmla="*/ 43905 h 339193"/>
                  <a:gd name="connsiteX5" fmla="*/ 368307 w 388400"/>
                  <a:gd name="connsiteY5" fmla="*/ 294730 h 339193"/>
                  <a:gd name="connsiteX6" fmla="*/ 384182 w 388400"/>
                  <a:gd name="connsiteY6" fmla="*/ 339180 h 339193"/>
                  <a:gd name="connsiteX7" fmla="*/ 298457 w 388400"/>
                  <a:gd name="connsiteY7" fmla="*/ 297905 h 339193"/>
                  <a:gd name="connsiteX8" fmla="*/ 7 w 388400"/>
                  <a:gd name="connsiteY8" fmla="*/ 148680 h 33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400" h="339193">
                    <a:moveTo>
                      <a:pt x="7" y="148680"/>
                    </a:moveTo>
                    <a:cubicBezTo>
                      <a:pt x="1595" y="138097"/>
                      <a:pt x="257711" y="224351"/>
                      <a:pt x="307982" y="234405"/>
                    </a:cubicBezTo>
                    <a:cubicBezTo>
                      <a:pt x="358253" y="244459"/>
                      <a:pt x="301632" y="245517"/>
                      <a:pt x="301632" y="209005"/>
                    </a:cubicBezTo>
                    <a:cubicBezTo>
                      <a:pt x="301632" y="172493"/>
                      <a:pt x="306924" y="42847"/>
                      <a:pt x="307982" y="15330"/>
                    </a:cubicBezTo>
                    <a:cubicBezTo>
                      <a:pt x="309040" y="-12187"/>
                      <a:pt x="297928" y="-2662"/>
                      <a:pt x="307982" y="43905"/>
                    </a:cubicBezTo>
                    <a:cubicBezTo>
                      <a:pt x="318036" y="90472"/>
                      <a:pt x="355607" y="245518"/>
                      <a:pt x="368307" y="294730"/>
                    </a:cubicBezTo>
                    <a:cubicBezTo>
                      <a:pt x="381007" y="343942"/>
                      <a:pt x="395824" y="338651"/>
                      <a:pt x="384182" y="339180"/>
                    </a:cubicBezTo>
                    <a:cubicBezTo>
                      <a:pt x="372540" y="339709"/>
                      <a:pt x="363015" y="324892"/>
                      <a:pt x="298457" y="297905"/>
                    </a:cubicBezTo>
                    <a:cubicBezTo>
                      <a:pt x="233899" y="270918"/>
                      <a:pt x="-1581" y="159263"/>
                      <a:pt x="7" y="148680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B833A088-E332-1645-45A6-49E290998535}"/>
                </a:ext>
              </a:extLst>
            </p:cNvPr>
            <p:cNvGrpSpPr/>
            <p:nvPr/>
          </p:nvGrpSpPr>
          <p:grpSpPr>
            <a:xfrm>
              <a:off x="6879172" y="5148091"/>
              <a:ext cx="1363465" cy="1381872"/>
              <a:chOff x="9010627" y="2573769"/>
              <a:chExt cx="699166" cy="708605"/>
            </a:xfrm>
          </p:grpSpPr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E520E400-C812-0354-B035-04FBDE87874E}"/>
                  </a:ext>
                </a:extLst>
              </p:cNvPr>
              <p:cNvSpPr/>
              <p:nvPr/>
            </p:nvSpPr>
            <p:spPr>
              <a:xfrm>
                <a:off x="9211509" y="2580724"/>
                <a:ext cx="186543" cy="701650"/>
              </a:xfrm>
              <a:custGeom>
                <a:avLst/>
                <a:gdLst>
                  <a:gd name="connsiteX0" fmla="*/ 30916 w 186543"/>
                  <a:gd name="connsiteY0" fmla="*/ 22776 h 701650"/>
                  <a:gd name="connsiteX1" fmla="*/ 2341 w 186543"/>
                  <a:gd name="connsiteY1" fmla="*/ 356151 h 701650"/>
                  <a:gd name="connsiteX2" fmla="*/ 103941 w 186543"/>
                  <a:gd name="connsiteY2" fmla="*/ 676826 h 701650"/>
                  <a:gd name="connsiteX3" fmla="*/ 100766 w 186543"/>
                  <a:gd name="connsiteY3" fmla="*/ 645076 h 701650"/>
                  <a:gd name="connsiteX4" fmla="*/ 69016 w 186543"/>
                  <a:gd name="connsiteY4" fmla="*/ 365676 h 701650"/>
                  <a:gd name="connsiteX5" fmla="*/ 164266 w 186543"/>
                  <a:gd name="connsiteY5" fmla="*/ 105326 h 701650"/>
                  <a:gd name="connsiteX6" fmla="*/ 186491 w 186543"/>
                  <a:gd name="connsiteY6" fmla="*/ 79926 h 701650"/>
                  <a:gd name="connsiteX7" fmla="*/ 161091 w 186543"/>
                  <a:gd name="connsiteY7" fmla="*/ 551 h 701650"/>
                  <a:gd name="connsiteX8" fmla="*/ 11866 w 186543"/>
                  <a:gd name="connsiteY8" fmla="*/ 124376 h 701650"/>
                  <a:gd name="connsiteX9" fmla="*/ 30916 w 186543"/>
                  <a:gd name="connsiteY9" fmla="*/ 22776 h 7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543" h="701650">
                    <a:moveTo>
                      <a:pt x="30916" y="22776"/>
                    </a:moveTo>
                    <a:cubicBezTo>
                      <a:pt x="29329" y="61405"/>
                      <a:pt x="-9830" y="247143"/>
                      <a:pt x="2341" y="356151"/>
                    </a:cubicBezTo>
                    <a:cubicBezTo>
                      <a:pt x="14512" y="465159"/>
                      <a:pt x="87537" y="628672"/>
                      <a:pt x="103941" y="676826"/>
                    </a:cubicBezTo>
                    <a:cubicBezTo>
                      <a:pt x="120345" y="724980"/>
                      <a:pt x="106587" y="696934"/>
                      <a:pt x="100766" y="645076"/>
                    </a:cubicBezTo>
                    <a:cubicBezTo>
                      <a:pt x="94945" y="593218"/>
                      <a:pt x="58433" y="455634"/>
                      <a:pt x="69016" y="365676"/>
                    </a:cubicBezTo>
                    <a:cubicBezTo>
                      <a:pt x="79599" y="275718"/>
                      <a:pt x="144687" y="152951"/>
                      <a:pt x="164266" y="105326"/>
                    </a:cubicBezTo>
                    <a:cubicBezTo>
                      <a:pt x="183845" y="57701"/>
                      <a:pt x="187020" y="97388"/>
                      <a:pt x="186491" y="79926"/>
                    </a:cubicBezTo>
                    <a:cubicBezTo>
                      <a:pt x="185962" y="62464"/>
                      <a:pt x="190195" y="-6857"/>
                      <a:pt x="161091" y="551"/>
                    </a:cubicBezTo>
                    <a:cubicBezTo>
                      <a:pt x="131987" y="7959"/>
                      <a:pt x="33562" y="119084"/>
                      <a:pt x="11866" y="124376"/>
                    </a:cubicBezTo>
                    <a:cubicBezTo>
                      <a:pt x="-9830" y="129668"/>
                      <a:pt x="32503" y="-15853"/>
                      <a:pt x="30916" y="22776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C4396ACE-4C42-63CE-F594-35B8285C8655}"/>
                  </a:ext>
                </a:extLst>
              </p:cNvPr>
              <p:cNvSpPr/>
              <p:nvPr/>
            </p:nvSpPr>
            <p:spPr>
              <a:xfrm>
                <a:off x="9010627" y="2608238"/>
                <a:ext cx="699166" cy="593632"/>
              </a:xfrm>
              <a:custGeom>
                <a:avLst/>
                <a:gdLst>
                  <a:gd name="connsiteX0" fmla="*/ 23 w 699166"/>
                  <a:gd name="connsiteY0" fmla="*/ 331812 h 593632"/>
                  <a:gd name="connsiteX1" fmla="*/ 60348 w 699166"/>
                  <a:gd name="connsiteY1" fmla="*/ 427062 h 593632"/>
                  <a:gd name="connsiteX2" fmla="*/ 355623 w 699166"/>
                  <a:gd name="connsiteY2" fmla="*/ 192112 h 593632"/>
                  <a:gd name="connsiteX3" fmla="*/ 203223 w 699166"/>
                  <a:gd name="connsiteY3" fmla="*/ 360387 h 593632"/>
                  <a:gd name="connsiteX4" fmla="*/ 120673 w 699166"/>
                  <a:gd name="connsiteY4" fmla="*/ 493737 h 593632"/>
                  <a:gd name="connsiteX5" fmla="*/ 158773 w 699166"/>
                  <a:gd name="connsiteY5" fmla="*/ 563587 h 593632"/>
                  <a:gd name="connsiteX6" fmla="*/ 301648 w 699166"/>
                  <a:gd name="connsiteY6" fmla="*/ 420712 h 593632"/>
                  <a:gd name="connsiteX7" fmla="*/ 558823 w 699166"/>
                  <a:gd name="connsiteY7" fmla="*/ 131787 h 593632"/>
                  <a:gd name="connsiteX8" fmla="*/ 492148 w 699166"/>
                  <a:gd name="connsiteY8" fmla="*/ 220687 h 593632"/>
                  <a:gd name="connsiteX9" fmla="*/ 536598 w 699166"/>
                  <a:gd name="connsiteY9" fmla="*/ 439762 h 593632"/>
                  <a:gd name="connsiteX10" fmla="*/ 688998 w 699166"/>
                  <a:gd name="connsiteY10" fmla="*/ 592162 h 593632"/>
                  <a:gd name="connsiteX11" fmla="*/ 682648 w 699166"/>
                  <a:gd name="connsiteY11" fmla="*/ 512787 h 593632"/>
                  <a:gd name="connsiteX12" fmla="*/ 663598 w 699166"/>
                  <a:gd name="connsiteY12" fmla="*/ 442937 h 593632"/>
                  <a:gd name="connsiteX13" fmla="*/ 635023 w 699166"/>
                  <a:gd name="connsiteY13" fmla="*/ 293712 h 593632"/>
                  <a:gd name="connsiteX14" fmla="*/ 650898 w 699166"/>
                  <a:gd name="connsiteY14" fmla="*/ 119087 h 593632"/>
                  <a:gd name="connsiteX15" fmla="*/ 619148 w 699166"/>
                  <a:gd name="connsiteY15" fmla="*/ 430237 h 593632"/>
                  <a:gd name="connsiteX16" fmla="*/ 561998 w 699166"/>
                  <a:gd name="connsiteY16" fmla="*/ 242912 h 593632"/>
                  <a:gd name="connsiteX17" fmla="*/ 609623 w 699166"/>
                  <a:gd name="connsiteY17" fmla="*/ 17487 h 593632"/>
                  <a:gd name="connsiteX18" fmla="*/ 552473 w 699166"/>
                  <a:gd name="connsiteY18" fmla="*/ 36537 h 593632"/>
                  <a:gd name="connsiteX19" fmla="*/ 419123 w 699166"/>
                  <a:gd name="connsiteY19" fmla="*/ 207987 h 593632"/>
                  <a:gd name="connsiteX20" fmla="*/ 222273 w 699166"/>
                  <a:gd name="connsiteY20" fmla="*/ 392137 h 593632"/>
                  <a:gd name="connsiteX21" fmla="*/ 266723 w 699166"/>
                  <a:gd name="connsiteY21" fmla="*/ 271487 h 593632"/>
                  <a:gd name="connsiteX22" fmla="*/ 368323 w 699166"/>
                  <a:gd name="connsiteY22" fmla="*/ 141312 h 593632"/>
                  <a:gd name="connsiteX23" fmla="*/ 165123 w 699166"/>
                  <a:gd name="connsiteY23" fmla="*/ 195287 h 593632"/>
                  <a:gd name="connsiteX24" fmla="*/ 53998 w 699166"/>
                  <a:gd name="connsiteY24" fmla="*/ 290537 h 593632"/>
                  <a:gd name="connsiteX25" fmla="*/ 23 w 699166"/>
                  <a:gd name="connsiteY25" fmla="*/ 331812 h 59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99166" h="593632">
                    <a:moveTo>
                      <a:pt x="23" y="331812"/>
                    </a:moveTo>
                    <a:cubicBezTo>
                      <a:pt x="1081" y="354566"/>
                      <a:pt x="1081" y="450345"/>
                      <a:pt x="60348" y="427062"/>
                    </a:cubicBezTo>
                    <a:cubicBezTo>
                      <a:pt x="119615" y="403779"/>
                      <a:pt x="331811" y="203224"/>
                      <a:pt x="355623" y="192112"/>
                    </a:cubicBezTo>
                    <a:cubicBezTo>
                      <a:pt x="379436" y="180999"/>
                      <a:pt x="242381" y="310116"/>
                      <a:pt x="203223" y="360387"/>
                    </a:cubicBezTo>
                    <a:cubicBezTo>
                      <a:pt x="164065" y="410658"/>
                      <a:pt x="128081" y="459870"/>
                      <a:pt x="120673" y="493737"/>
                    </a:cubicBezTo>
                    <a:cubicBezTo>
                      <a:pt x="113265" y="527604"/>
                      <a:pt x="128611" y="575758"/>
                      <a:pt x="158773" y="563587"/>
                    </a:cubicBezTo>
                    <a:cubicBezTo>
                      <a:pt x="188935" y="551416"/>
                      <a:pt x="234973" y="492679"/>
                      <a:pt x="301648" y="420712"/>
                    </a:cubicBezTo>
                    <a:cubicBezTo>
                      <a:pt x="368323" y="348745"/>
                      <a:pt x="527073" y="165124"/>
                      <a:pt x="558823" y="131787"/>
                    </a:cubicBezTo>
                    <a:cubicBezTo>
                      <a:pt x="590573" y="98450"/>
                      <a:pt x="495852" y="169358"/>
                      <a:pt x="492148" y="220687"/>
                    </a:cubicBezTo>
                    <a:cubicBezTo>
                      <a:pt x="488444" y="272016"/>
                      <a:pt x="503790" y="377850"/>
                      <a:pt x="536598" y="439762"/>
                    </a:cubicBezTo>
                    <a:cubicBezTo>
                      <a:pt x="569406" y="501674"/>
                      <a:pt x="664656" y="579991"/>
                      <a:pt x="688998" y="592162"/>
                    </a:cubicBezTo>
                    <a:cubicBezTo>
                      <a:pt x="713340" y="604333"/>
                      <a:pt x="686881" y="537658"/>
                      <a:pt x="682648" y="512787"/>
                    </a:cubicBezTo>
                    <a:cubicBezTo>
                      <a:pt x="678415" y="487916"/>
                      <a:pt x="671535" y="479449"/>
                      <a:pt x="663598" y="442937"/>
                    </a:cubicBezTo>
                    <a:cubicBezTo>
                      <a:pt x="655661" y="406425"/>
                      <a:pt x="637140" y="347687"/>
                      <a:pt x="635023" y="293712"/>
                    </a:cubicBezTo>
                    <a:cubicBezTo>
                      <a:pt x="632906" y="239737"/>
                      <a:pt x="653544" y="96333"/>
                      <a:pt x="650898" y="119087"/>
                    </a:cubicBezTo>
                    <a:cubicBezTo>
                      <a:pt x="648252" y="141841"/>
                      <a:pt x="633965" y="409600"/>
                      <a:pt x="619148" y="430237"/>
                    </a:cubicBezTo>
                    <a:cubicBezTo>
                      <a:pt x="604331" y="450874"/>
                      <a:pt x="563586" y="311704"/>
                      <a:pt x="561998" y="242912"/>
                    </a:cubicBezTo>
                    <a:cubicBezTo>
                      <a:pt x="560410" y="174120"/>
                      <a:pt x="611211" y="51883"/>
                      <a:pt x="609623" y="17487"/>
                    </a:cubicBezTo>
                    <a:cubicBezTo>
                      <a:pt x="608036" y="-16909"/>
                      <a:pt x="584223" y="4787"/>
                      <a:pt x="552473" y="36537"/>
                    </a:cubicBezTo>
                    <a:cubicBezTo>
                      <a:pt x="520723" y="68287"/>
                      <a:pt x="474156" y="148720"/>
                      <a:pt x="419123" y="207987"/>
                    </a:cubicBezTo>
                    <a:cubicBezTo>
                      <a:pt x="364090" y="267254"/>
                      <a:pt x="247673" y="381554"/>
                      <a:pt x="222273" y="392137"/>
                    </a:cubicBezTo>
                    <a:cubicBezTo>
                      <a:pt x="196873" y="402720"/>
                      <a:pt x="242381" y="313291"/>
                      <a:pt x="266723" y="271487"/>
                    </a:cubicBezTo>
                    <a:cubicBezTo>
                      <a:pt x="291065" y="229683"/>
                      <a:pt x="385256" y="154012"/>
                      <a:pt x="368323" y="141312"/>
                    </a:cubicBezTo>
                    <a:cubicBezTo>
                      <a:pt x="351390" y="128612"/>
                      <a:pt x="217510" y="170416"/>
                      <a:pt x="165123" y="195287"/>
                    </a:cubicBezTo>
                    <a:cubicBezTo>
                      <a:pt x="112736" y="220158"/>
                      <a:pt x="74106" y="266195"/>
                      <a:pt x="53998" y="290537"/>
                    </a:cubicBezTo>
                    <a:cubicBezTo>
                      <a:pt x="33890" y="314879"/>
                      <a:pt x="-1035" y="309058"/>
                      <a:pt x="23" y="331812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322DB8C0-48EB-0587-F3D3-3B7FECFD5251}"/>
                  </a:ext>
                </a:extLst>
              </p:cNvPr>
              <p:cNvSpPr/>
              <p:nvPr/>
            </p:nvSpPr>
            <p:spPr>
              <a:xfrm>
                <a:off x="9234385" y="2573769"/>
                <a:ext cx="157265" cy="155824"/>
              </a:xfrm>
              <a:custGeom>
                <a:avLst/>
                <a:gdLst>
                  <a:gd name="connsiteX0" fmla="*/ 11215 w 157265"/>
                  <a:gd name="connsiteY0" fmla="*/ 48781 h 155824"/>
                  <a:gd name="connsiteX1" fmla="*/ 87415 w 157265"/>
                  <a:gd name="connsiteY1" fmla="*/ 1156 h 155824"/>
                  <a:gd name="connsiteX2" fmla="*/ 157265 w 157265"/>
                  <a:gd name="connsiteY2" fmla="*/ 93231 h 155824"/>
                  <a:gd name="connsiteX3" fmla="*/ 87415 w 157265"/>
                  <a:gd name="connsiteY3" fmla="*/ 121806 h 155824"/>
                  <a:gd name="connsiteX4" fmla="*/ 8040 w 157265"/>
                  <a:gd name="connsiteY4" fmla="*/ 153556 h 155824"/>
                  <a:gd name="connsiteX5" fmla="*/ 11215 w 157265"/>
                  <a:gd name="connsiteY5" fmla="*/ 48781 h 15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65" h="155824">
                    <a:moveTo>
                      <a:pt x="11215" y="48781"/>
                    </a:moveTo>
                    <a:cubicBezTo>
                      <a:pt x="24444" y="23381"/>
                      <a:pt x="63073" y="-6252"/>
                      <a:pt x="87415" y="1156"/>
                    </a:cubicBezTo>
                    <a:cubicBezTo>
                      <a:pt x="111757" y="8564"/>
                      <a:pt x="157265" y="73123"/>
                      <a:pt x="157265" y="93231"/>
                    </a:cubicBezTo>
                    <a:cubicBezTo>
                      <a:pt x="157265" y="113339"/>
                      <a:pt x="87415" y="121806"/>
                      <a:pt x="87415" y="121806"/>
                    </a:cubicBezTo>
                    <a:cubicBezTo>
                      <a:pt x="62544" y="131860"/>
                      <a:pt x="20211" y="164669"/>
                      <a:pt x="8040" y="153556"/>
                    </a:cubicBezTo>
                    <a:cubicBezTo>
                      <a:pt x="-4131" y="142443"/>
                      <a:pt x="-2014" y="74181"/>
                      <a:pt x="11215" y="48781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rnd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D5AEF2B1-E147-6AA0-5550-FFFAFC8DEACD}"/>
                </a:ext>
              </a:extLst>
            </p:cNvPr>
            <p:cNvSpPr/>
            <p:nvPr/>
          </p:nvSpPr>
          <p:spPr>
            <a:xfrm>
              <a:off x="8089767" y="6385836"/>
              <a:ext cx="360911" cy="472164"/>
            </a:xfrm>
            <a:custGeom>
              <a:avLst/>
              <a:gdLst>
                <a:gd name="connsiteX0" fmla="*/ 61218 w 185070"/>
                <a:gd name="connsiteY0" fmla="*/ 9803 h 242119"/>
                <a:gd name="connsiteX1" fmla="*/ 893 w 185070"/>
                <a:gd name="connsiteY1" fmla="*/ 136803 h 242119"/>
                <a:gd name="connsiteX2" fmla="*/ 32643 w 185070"/>
                <a:gd name="connsiteY2" fmla="*/ 228878 h 242119"/>
                <a:gd name="connsiteX3" fmla="*/ 131068 w 185070"/>
                <a:gd name="connsiteY3" fmla="*/ 235228 h 242119"/>
                <a:gd name="connsiteX4" fmla="*/ 185043 w 185070"/>
                <a:gd name="connsiteY4" fmla="*/ 168553 h 242119"/>
                <a:gd name="connsiteX5" fmla="*/ 124718 w 185070"/>
                <a:gd name="connsiteY5" fmla="*/ 41553 h 242119"/>
                <a:gd name="connsiteX6" fmla="*/ 105668 w 185070"/>
                <a:gd name="connsiteY6" fmla="*/ 66953 h 242119"/>
                <a:gd name="connsiteX7" fmla="*/ 131068 w 185070"/>
                <a:gd name="connsiteY7" fmla="*/ 155853 h 242119"/>
                <a:gd name="connsiteX8" fmla="*/ 58043 w 185070"/>
                <a:gd name="connsiteY8" fmla="*/ 155853 h 242119"/>
                <a:gd name="connsiteX9" fmla="*/ 80268 w 185070"/>
                <a:gd name="connsiteY9" fmla="*/ 92353 h 242119"/>
                <a:gd name="connsiteX10" fmla="*/ 127893 w 185070"/>
                <a:gd name="connsiteY10" fmla="*/ 278 h 242119"/>
                <a:gd name="connsiteX11" fmla="*/ 32643 w 185070"/>
                <a:gd name="connsiteY11" fmla="*/ 124103 h 242119"/>
                <a:gd name="connsiteX12" fmla="*/ 61218 w 185070"/>
                <a:gd name="connsiteY12" fmla="*/ 9803 h 24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070" h="242119">
                  <a:moveTo>
                    <a:pt x="61218" y="9803"/>
                  </a:moveTo>
                  <a:cubicBezTo>
                    <a:pt x="55926" y="11920"/>
                    <a:pt x="5655" y="100291"/>
                    <a:pt x="893" y="136803"/>
                  </a:cubicBezTo>
                  <a:cubicBezTo>
                    <a:pt x="-3870" y="173316"/>
                    <a:pt x="10947" y="212474"/>
                    <a:pt x="32643" y="228878"/>
                  </a:cubicBezTo>
                  <a:cubicBezTo>
                    <a:pt x="54339" y="245282"/>
                    <a:pt x="105668" y="245282"/>
                    <a:pt x="131068" y="235228"/>
                  </a:cubicBezTo>
                  <a:cubicBezTo>
                    <a:pt x="156468" y="225174"/>
                    <a:pt x="186101" y="200832"/>
                    <a:pt x="185043" y="168553"/>
                  </a:cubicBezTo>
                  <a:cubicBezTo>
                    <a:pt x="183985" y="136274"/>
                    <a:pt x="137947" y="58486"/>
                    <a:pt x="124718" y="41553"/>
                  </a:cubicBezTo>
                  <a:cubicBezTo>
                    <a:pt x="111489" y="24620"/>
                    <a:pt x="104610" y="47903"/>
                    <a:pt x="105668" y="66953"/>
                  </a:cubicBezTo>
                  <a:cubicBezTo>
                    <a:pt x="106726" y="86003"/>
                    <a:pt x="139006" y="141036"/>
                    <a:pt x="131068" y="155853"/>
                  </a:cubicBezTo>
                  <a:cubicBezTo>
                    <a:pt x="123131" y="170670"/>
                    <a:pt x="66510" y="166436"/>
                    <a:pt x="58043" y="155853"/>
                  </a:cubicBezTo>
                  <a:cubicBezTo>
                    <a:pt x="49576" y="145270"/>
                    <a:pt x="68626" y="118282"/>
                    <a:pt x="80268" y="92353"/>
                  </a:cubicBezTo>
                  <a:cubicBezTo>
                    <a:pt x="91910" y="66424"/>
                    <a:pt x="135830" y="-5014"/>
                    <a:pt x="127893" y="278"/>
                  </a:cubicBezTo>
                  <a:cubicBezTo>
                    <a:pt x="119956" y="5570"/>
                    <a:pt x="43226" y="119341"/>
                    <a:pt x="32643" y="124103"/>
                  </a:cubicBezTo>
                  <a:cubicBezTo>
                    <a:pt x="22060" y="128866"/>
                    <a:pt x="66510" y="7686"/>
                    <a:pt x="61218" y="9803"/>
                  </a:cubicBezTo>
                  <a:close/>
                </a:path>
              </a:pathLst>
            </a:custGeom>
            <a:solidFill>
              <a:srgbClr val="C00000"/>
            </a:solidFill>
            <a:ln cap="rnd">
              <a:solidFill>
                <a:srgbClr val="C0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46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88AC2-C43C-C5E0-E245-10DFB9D6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メール&#10;&#10;自動的に生成された説明" hidden="1">
            <a:extLst>
              <a:ext uri="{FF2B5EF4-FFF2-40B4-BE49-F238E27FC236}">
                <a16:creationId xmlns:a16="http://schemas.microsoft.com/office/drawing/2014/main" id="{7E3F286F-124C-DC18-9F40-97CA0C823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80" t="20218" r="14161" b="60957"/>
          <a:stretch/>
        </p:blipFill>
        <p:spPr>
          <a:xfrm>
            <a:off x="893078" y="2015066"/>
            <a:ext cx="10405843" cy="2065868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685FC4F-FEA4-55F5-4EE2-B0434067F036}"/>
              </a:ext>
            </a:extLst>
          </p:cNvPr>
          <p:cNvSpPr/>
          <p:nvPr/>
        </p:nvSpPr>
        <p:spPr>
          <a:xfrm>
            <a:off x="2211500" y="2601525"/>
            <a:ext cx="405153" cy="625287"/>
          </a:xfrm>
          <a:custGeom>
            <a:avLst/>
            <a:gdLst>
              <a:gd name="connsiteX0" fmla="*/ 155965 w 405153"/>
              <a:gd name="connsiteY0" fmla="*/ 278004 h 625287"/>
              <a:gd name="connsiteX1" fmla="*/ 26286 w 405153"/>
              <a:gd name="connsiteY1" fmla="*/ 174926 h 625287"/>
              <a:gd name="connsiteX2" fmla="*/ 205841 w 405153"/>
              <a:gd name="connsiteY2" fmla="*/ 2021 h 625287"/>
              <a:gd name="connsiteX3" fmla="*/ 315569 w 405153"/>
              <a:gd name="connsiteY3" fmla="*/ 108424 h 625287"/>
              <a:gd name="connsiteX4" fmla="*/ 139339 w 405153"/>
              <a:gd name="connsiteY4" fmla="*/ 500785 h 625287"/>
              <a:gd name="connsiteX5" fmla="*/ 89463 w 405153"/>
              <a:gd name="connsiteY5" fmla="*/ 530711 h 625287"/>
              <a:gd name="connsiteX6" fmla="*/ 142664 w 405153"/>
              <a:gd name="connsiteY6" fmla="*/ 527386 h 625287"/>
              <a:gd name="connsiteX7" fmla="*/ 305594 w 405153"/>
              <a:gd name="connsiteY7" fmla="*/ 547336 h 625287"/>
              <a:gd name="connsiteX8" fmla="*/ 305594 w 405153"/>
              <a:gd name="connsiteY8" fmla="*/ 517410 h 625287"/>
              <a:gd name="connsiteX9" fmla="*/ 252392 w 405153"/>
              <a:gd name="connsiteY9" fmla="*/ 460884 h 625287"/>
              <a:gd name="connsiteX10" fmla="*/ 302269 w 405153"/>
              <a:gd name="connsiteY10" fmla="*/ 514085 h 625287"/>
              <a:gd name="connsiteX11" fmla="*/ 402021 w 405153"/>
              <a:gd name="connsiteY11" fmla="*/ 577262 h 625287"/>
              <a:gd name="connsiteX12" fmla="*/ 172590 w 405153"/>
              <a:gd name="connsiteY12" fmla="*/ 620488 h 625287"/>
              <a:gd name="connsiteX13" fmla="*/ 6336 w 405153"/>
              <a:gd name="connsiteY13" fmla="*/ 620488 h 625287"/>
              <a:gd name="connsiteX14" fmla="*/ 32936 w 405153"/>
              <a:gd name="connsiteY14" fmla="*/ 587237 h 625287"/>
              <a:gd name="connsiteX15" fmla="*/ 16311 w 405153"/>
              <a:gd name="connsiteY15" fmla="*/ 527386 h 625287"/>
              <a:gd name="connsiteX16" fmla="*/ 205841 w 405153"/>
              <a:gd name="connsiteY16" fmla="*/ 327880 h 625287"/>
              <a:gd name="connsiteX17" fmla="*/ 249067 w 405153"/>
              <a:gd name="connsiteY17" fmla="*/ 115074 h 625287"/>
              <a:gd name="connsiteX18" fmla="*/ 149315 w 405153"/>
              <a:gd name="connsiteY18" fmla="*/ 188226 h 625287"/>
              <a:gd name="connsiteX19" fmla="*/ 155965 w 405153"/>
              <a:gd name="connsiteY19" fmla="*/ 278004 h 62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5153" h="625287">
                <a:moveTo>
                  <a:pt x="155965" y="278004"/>
                </a:moveTo>
                <a:cubicBezTo>
                  <a:pt x="135460" y="275787"/>
                  <a:pt x="17973" y="220923"/>
                  <a:pt x="26286" y="174926"/>
                </a:cubicBezTo>
                <a:cubicBezTo>
                  <a:pt x="34599" y="128929"/>
                  <a:pt x="157627" y="13105"/>
                  <a:pt x="205841" y="2021"/>
                </a:cubicBezTo>
                <a:cubicBezTo>
                  <a:pt x="254055" y="-9063"/>
                  <a:pt x="326653" y="25297"/>
                  <a:pt x="315569" y="108424"/>
                </a:cubicBezTo>
                <a:cubicBezTo>
                  <a:pt x="304485" y="191551"/>
                  <a:pt x="177023" y="430404"/>
                  <a:pt x="139339" y="500785"/>
                </a:cubicBezTo>
                <a:cubicBezTo>
                  <a:pt x="101655" y="571166"/>
                  <a:pt x="88909" y="526277"/>
                  <a:pt x="89463" y="530711"/>
                </a:cubicBezTo>
                <a:cubicBezTo>
                  <a:pt x="90017" y="535145"/>
                  <a:pt x="106642" y="524615"/>
                  <a:pt x="142664" y="527386"/>
                </a:cubicBezTo>
                <a:cubicBezTo>
                  <a:pt x="178686" y="530157"/>
                  <a:pt x="305594" y="547336"/>
                  <a:pt x="305594" y="547336"/>
                </a:cubicBezTo>
                <a:cubicBezTo>
                  <a:pt x="332749" y="545673"/>
                  <a:pt x="314461" y="531819"/>
                  <a:pt x="305594" y="517410"/>
                </a:cubicBezTo>
                <a:cubicBezTo>
                  <a:pt x="296727" y="503001"/>
                  <a:pt x="252946" y="461438"/>
                  <a:pt x="252392" y="460884"/>
                </a:cubicBezTo>
                <a:cubicBezTo>
                  <a:pt x="251838" y="460330"/>
                  <a:pt x="277331" y="494689"/>
                  <a:pt x="302269" y="514085"/>
                </a:cubicBezTo>
                <a:cubicBezTo>
                  <a:pt x="327207" y="533481"/>
                  <a:pt x="423634" y="559528"/>
                  <a:pt x="402021" y="577262"/>
                </a:cubicBezTo>
                <a:cubicBezTo>
                  <a:pt x="380408" y="594996"/>
                  <a:pt x="238537" y="613284"/>
                  <a:pt x="172590" y="620488"/>
                </a:cubicBezTo>
                <a:cubicBezTo>
                  <a:pt x="106643" y="627692"/>
                  <a:pt x="29612" y="626030"/>
                  <a:pt x="6336" y="620488"/>
                </a:cubicBezTo>
                <a:cubicBezTo>
                  <a:pt x="-16940" y="614946"/>
                  <a:pt x="31274" y="602754"/>
                  <a:pt x="32936" y="587237"/>
                </a:cubicBezTo>
                <a:cubicBezTo>
                  <a:pt x="34598" y="571720"/>
                  <a:pt x="-12506" y="570612"/>
                  <a:pt x="16311" y="527386"/>
                </a:cubicBezTo>
                <a:cubicBezTo>
                  <a:pt x="45128" y="484160"/>
                  <a:pt x="167048" y="396599"/>
                  <a:pt x="205841" y="327880"/>
                </a:cubicBezTo>
                <a:cubicBezTo>
                  <a:pt x="244634" y="259161"/>
                  <a:pt x="258488" y="138350"/>
                  <a:pt x="249067" y="115074"/>
                </a:cubicBezTo>
                <a:cubicBezTo>
                  <a:pt x="239646" y="91798"/>
                  <a:pt x="162061" y="160517"/>
                  <a:pt x="149315" y="188226"/>
                </a:cubicBezTo>
                <a:cubicBezTo>
                  <a:pt x="136569" y="215935"/>
                  <a:pt x="176470" y="280221"/>
                  <a:pt x="155965" y="278004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D7A44AB-0B15-806F-BDC8-E3E87B8A727F}"/>
              </a:ext>
            </a:extLst>
          </p:cNvPr>
          <p:cNvSpPr/>
          <p:nvPr/>
        </p:nvSpPr>
        <p:spPr>
          <a:xfrm>
            <a:off x="2653476" y="2526767"/>
            <a:ext cx="381711" cy="722315"/>
          </a:xfrm>
          <a:custGeom>
            <a:avLst/>
            <a:gdLst>
              <a:gd name="connsiteX0" fmla="*/ 282579 w 381711"/>
              <a:gd name="connsiteY0" fmla="*/ 203133 h 722315"/>
              <a:gd name="connsiteX1" fmla="*/ 126300 w 381711"/>
              <a:gd name="connsiteY1" fmla="*/ 329486 h 722315"/>
              <a:gd name="connsiteX2" fmla="*/ 56473 w 381711"/>
              <a:gd name="connsiteY2" fmla="*/ 452514 h 722315"/>
              <a:gd name="connsiteX3" fmla="*/ 49823 w 381711"/>
              <a:gd name="connsiteY3" fmla="*/ 602144 h 722315"/>
              <a:gd name="connsiteX4" fmla="*/ 152901 w 381711"/>
              <a:gd name="connsiteY4" fmla="*/ 655345 h 722315"/>
              <a:gd name="connsiteX5" fmla="*/ 275929 w 381711"/>
              <a:gd name="connsiteY5" fmla="*/ 535642 h 722315"/>
              <a:gd name="connsiteX6" fmla="*/ 299205 w 381711"/>
              <a:gd name="connsiteY6" fmla="*/ 379362 h 722315"/>
              <a:gd name="connsiteX7" fmla="*/ 279254 w 381711"/>
              <a:gd name="connsiteY7" fmla="*/ 289585 h 722315"/>
              <a:gd name="connsiteX8" fmla="*/ 79749 w 381711"/>
              <a:gd name="connsiteY8" fmla="*/ 36878 h 722315"/>
              <a:gd name="connsiteX9" fmla="*/ 113000 w 381711"/>
              <a:gd name="connsiteY9" fmla="*/ 80104 h 722315"/>
              <a:gd name="connsiteX10" fmla="*/ 352406 w 381711"/>
              <a:gd name="connsiteY10" fmla="*/ 336136 h 722315"/>
              <a:gd name="connsiteX11" fmla="*/ 352406 w 381711"/>
              <a:gd name="connsiteY11" fmla="*/ 489090 h 722315"/>
              <a:gd name="connsiteX12" fmla="*/ 122975 w 381711"/>
              <a:gd name="connsiteY12" fmla="*/ 721847 h 722315"/>
              <a:gd name="connsiteX13" fmla="*/ 3272 w 381711"/>
              <a:gd name="connsiteY13" fmla="*/ 542292 h 722315"/>
              <a:gd name="connsiteX14" fmla="*/ 46498 w 381711"/>
              <a:gd name="connsiteY14" fmla="*/ 306210 h 722315"/>
              <a:gd name="connsiteX15" fmla="*/ 179501 w 381711"/>
              <a:gd name="connsiteY15" fmla="*/ 136631 h 722315"/>
              <a:gd name="connsiteX16" fmla="*/ 312505 w 381711"/>
              <a:gd name="connsiteY16" fmla="*/ 93405 h 722315"/>
              <a:gd name="connsiteX17" fmla="*/ 259304 w 381711"/>
              <a:gd name="connsiteY17" fmla="*/ 120005 h 722315"/>
              <a:gd name="connsiteX18" fmla="*/ 172851 w 381711"/>
              <a:gd name="connsiteY18" fmla="*/ 156581 h 722315"/>
              <a:gd name="connsiteX19" fmla="*/ 49823 w 381711"/>
              <a:gd name="connsiteY19" fmla="*/ 302 h 722315"/>
              <a:gd name="connsiteX20" fmla="*/ 282579 w 381711"/>
              <a:gd name="connsiteY20" fmla="*/ 203133 h 72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1711" h="722315">
                <a:moveTo>
                  <a:pt x="282579" y="203133"/>
                </a:moveTo>
                <a:cubicBezTo>
                  <a:pt x="295325" y="257997"/>
                  <a:pt x="163984" y="287923"/>
                  <a:pt x="126300" y="329486"/>
                </a:cubicBezTo>
                <a:cubicBezTo>
                  <a:pt x="88616" y="371050"/>
                  <a:pt x="69219" y="407071"/>
                  <a:pt x="56473" y="452514"/>
                </a:cubicBezTo>
                <a:cubicBezTo>
                  <a:pt x="43727" y="497957"/>
                  <a:pt x="33752" y="568339"/>
                  <a:pt x="49823" y="602144"/>
                </a:cubicBezTo>
                <a:cubicBezTo>
                  <a:pt x="65894" y="635949"/>
                  <a:pt x="115217" y="666429"/>
                  <a:pt x="152901" y="655345"/>
                </a:cubicBezTo>
                <a:cubicBezTo>
                  <a:pt x="190585" y="644261"/>
                  <a:pt x="251545" y="581639"/>
                  <a:pt x="275929" y="535642"/>
                </a:cubicBezTo>
                <a:cubicBezTo>
                  <a:pt x="300313" y="489645"/>
                  <a:pt x="298651" y="420371"/>
                  <a:pt x="299205" y="379362"/>
                </a:cubicBezTo>
                <a:cubicBezTo>
                  <a:pt x="299759" y="338353"/>
                  <a:pt x="315830" y="346666"/>
                  <a:pt x="279254" y="289585"/>
                </a:cubicBezTo>
                <a:cubicBezTo>
                  <a:pt x="242678" y="232504"/>
                  <a:pt x="107458" y="71791"/>
                  <a:pt x="79749" y="36878"/>
                </a:cubicBezTo>
                <a:cubicBezTo>
                  <a:pt x="52040" y="1964"/>
                  <a:pt x="67557" y="30228"/>
                  <a:pt x="113000" y="80104"/>
                </a:cubicBezTo>
                <a:cubicBezTo>
                  <a:pt x="158443" y="129980"/>
                  <a:pt x="312505" y="267972"/>
                  <a:pt x="352406" y="336136"/>
                </a:cubicBezTo>
                <a:cubicBezTo>
                  <a:pt x="392307" y="404300"/>
                  <a:pt x="390645" y="424805"/>
                  <a:pt x="352406" y="489090"/>
                </a:cubicBezTo>
                <a:cubicBezTo>
                  <a:pt x="314167" y="553375"/>
                  <a:pt x="181164" y="712980"/>
                  <a:pt x="122975" y="721847"/>
                </a:cubicBezTo>
                <a:cubicBezTo>
                  <a:pt x="64786" y="730714"/>
                  <a:pt x="16018" y="611565"/>
                  <a:pt x="3272" y="542292"/>
                </a:cubicBezTo>
                <a:cubicBezTo>
                  <a:pt x="-9474" y="473019"/>
                  <a:pt x="17127" y="373820"/>
                  <a:pt x="46498" y="306210"/>
                </a:cubicBezTo>
                <a:cubicBezTo>
                  <a:pt x="75869" y="238600"/>
                  <a:pt x="135167" y="172098"/>
                  <a:pt x="179501" y="136631"/>
                </a:cubicBezTo>
                <a:cubicBezTo>
                  <a:pt x="223835" y="101164"/>
                  <a:pt x="299205" y="96176"/>
                  <a:pt x="312505" y="93405"/>
                </a:cubicBezTo>
                <a:cubicBezTo>
                  <a:pt x="325805" y="90634"/>
                  <a:pt x="282580" y="109476"/>
                  <a:pt x="259304" y="120005"/>
                </a:cubicBezTo>
                <a:cubicBezTo>
                  <a:pt x="236028" y="130534"/>
                  <a:pt x="207765" y="176532"/>
                  <a:pt x="172851" y="156581"/>
                </a:cubicBezTo>
                <a:cubicBezTo>
                  <a:pt x="137937" y="136630"/>
                  <a:pt x="34860" y="-7457"/>
                  <a:pt x="49823" y="302"/>
                </a:cubicBezTo>
                <a:cubicBezTo>
                  <a:pt x="64786" y="8061"/>
                  <a:pt x="269833" y="148269"/>
                  <a:pt x="282579" y="203133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0659133-2C81-34E6-50B0-5BBF982E5E35}"/>
              </a:ext>
            </a:extLst>
          </p:cNvPr>
          <p:cNvSpPr/>
          <p:nvPr/>
        </p:nvSpPr>
        <p:spPr>
          <a:xfrm>
            <a:off x="3098745" y="2601524"/>
            <a:ext cx="405153" cy="625287"/>
          </a:xfrm>
          <a:custGeom>
            <a:avLst/>
            <a:gdLst>
              <a:gd name="connsiteX0" fmla="*/ 155965 w 405153"/>
              <a:gd name="connsiteY0" fmla="*/ 278004 h 625287"/>
              <a:gd name="connsiteX1" fmla="*/ 26286 w 405153"/>
              <a:gd name="connsiteY1" fmla="*/ 174926 h 625287"/>
              <a:gd name="connsiteX2" fmla="*/ 205841 w 405153"/>
              <a:gd name="connsiteY2" fmla="*/ 2021 h 625287"/>
              <a:gd name="connsiteX3" fmla="*/ 315569 w 405153"/>
              <a:gd name="connsiteY3" fmla="*/ 108424 h 625287"/>
              <a:gd name="connsiteX4" fmla="*/ 139339 w 405153"/>
              <a:gd name="connsiteY4" fmla="*/ 500785 h 625287"/>
              <a:gd name="connsiteX5" fmla="*/ 89463 w 405153"/>
              <a:gd name="connsiteY5" fmla="*/ 530711 h 625287"/>
              <a:gd name="connsiteX6" fmla="*/ 142664 w 405153"/>
              <a:gd name="connsiteY6" fmla="*/ 527386 h 625287"/>
              <a:gd name="connsiteX7" fmla="*/ 305594 w 405153"/>
              <a:gd name="connsiteY7" fmla="*/ 547336 h 625287"/>
              <a:gd name="connsiteX8" fmla="*/ 305594 w 405153"/>
              <a:gd name="connsiteY8" fmla="*/ 517410 h 625287"/>
              <a:gd name="connsiteX9" fmla="*/ 252392 w 405153"/>
              <a:gd name="connsiteY9" fmla="*/ 460884 h 625287"/>
              <a:gd name="connsiteX10" fmla="*/ 302269 w 405153"/>
              <a:gd name="connsiteY10" fmla="*/ 514085 h 625287"/>
              <a:gd name="connsiteX11" fmla="*/ 402021 w 405153"/>
              <a:gd name="connsiteY11" fmla="*/ 577262 h 625287"/>
              <a:gd name="connsiteX12" fmla="*/ 172590 w 405153"/>
              <a:gd name="connsiteY12" fmla="*/ 620488 h 625287"/>
              <a:gd name="connsiteX13" fmla="*/ 6336 w 405153"/>
              <a:gd name="connsiteY13" fmla="*/ 620488 h 625287"/>
              <a:gd name="connsiteX14" fmla="*/ 32936 w 405153"/>
              <a:gd name="connsiteY14" fmla="*/ 587237 h 625287"/>
              <a:gd name="connsiteX15" fmla="*/ 16311 w 405153"/>
              <a:gd name="connsiteY15" fmla="*/ 527386 h 625287"/>
              <a:gd name="connsiteX16" fmla="*/ 205841 w 405153"/>
              <a:gd name="connsiteY16" fmla="*/ 327880 h 625287"/>
              <a:gd name="connsiteX17" fmla="*/ 249067 w 405153"/>
              <a:gd name="connsiteY17" fmla="*/ 115074 h 625287"/>
              <a:gd name="connsiteX18" fmla="*/ 149315 w 405153"/>
              <a:gd name="connsiteY18" fmla="*/ 188226 h 625287"/>
              <a:gd name="connsiteX19" fmla="*/ 155965 w 405153"/>
              <a:gd name="connsiteY19" fmla="*/ 278004 h 62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5153" h="625287">
                <a:moveTo>
                  <a:pt x="155965" y="278004"/>
                </a:moveTo>
                <a:cubicBezTo>
                  <a:pt x="135460" y="275787"/>
                  <a:pt x="17973" y="220923"/>
                  <a:pt x="26286" y="174926"/>
                </a:cubicBezTo>
                <a:cubicBezTo>
                  <a:pt x="34599" y="128929"/>
                  <a:pt x="157627" y="13105"/>
                  <a:pt x="205841" y="2021"/>
                </a:cubicBezTo>
                <a:cubicBezTo>
                  <a:pt x="254055" y="-9063"/>
                  <a:pt x="326653" y="25297"/>
                  <a:pt x="315569" y="108424"/>
                </a:cubicBezTo>
                <a:cubicBezTo>
                  <a:pt x="304485" y="191551"/>
                  <a:pt x="177023" y="430404"/>
                  <a:pt x="139339" y="500785"/>
                </a:cubicBezTo>
                <a:cubicBezTo>
                  <a:pt x="101655" y="571166"/>
                  <a:pt x="88909" y="526277"/>
                  <a:pt x="89463" y="530711"/>
                </a:cubicBezTo>
                <a:cubicBezTo>
                  <a:pt x="90017" y="535145"/>
                  <a:pt x="106642" y="524615"/>
                  <a:pt x="142664" y="527386"/>
                </a:cubicBezTo>
                <a:cubicBezTo>
                  <a:pt x="178686" y="530157"/>
                  <a:pt x="305594" y="547336"/>
                  <a:pt x="305594" y="547336"/>
                </a:cubicBezTo>
                <a:cubicBezTo>
                  <a:pt x="332749" y="545673"/>
                  <a:pt x="314461" y="531819"/>
                  <a:pt x="305594" y="517410"/>
                </a:cubicBezTo>
                <a:cubicBezTo>
                  <a:pt x="296727" y="503001"/>
                  <a:pt x="252946" y="461438"/>
                  <a:pt x="252392" y="460884"/>
                </a:cubicBezTo>
                <a:cubicBezTo>
                  <a:pt x="251838" y="460330"/>
                  <a:pt x="277331" y="494689"/>
                  <a:pt x="302269" y="514085"/>
                </a:cubicBezTo>
                <a:cubicBezTo>
                  <a:pt x="327207" y="533481"/>
                  <a:pt x="423634" y="559528"/>
                  <a:pt x="402021" y="577262"/>
                </a:cubicBezTo>
                <a:cubicBezTo>
                  <a:pt x="380408" y="594996"/>
                  <a:pt x="238537" y="613284"/>
                  <a:pt x="172590" y="620488"/>
                </a:cubicBezTo>
                <a:cubicBezTo>
                  <a:pt x="106643" y="627692"/>
                  <a:pt x="29612" y="626030"/>
                  <a:pt x="6336" y="620488"/>
                </a:cubicBezTo>
                <a:cubicBezTo>
                  <a:pt x="-16940" y="614946"/>
                  <a:pt x="31274" y="602754"/>
                  <a:pt x="32936" y="587237"/>
                </a:cubicBezTo>
                <a:cubicBezTo>
                  <a:pt x="34598" y="571720"/>
                  <a:pt x="-12506" y="570612"/>
                  <a:pt x="16311" y="527386"/>
                </a:cubicBezTo>
                <a:cubicBezTo>
                  <a:pt x="45128" y="484160"/>
                  <a:pt x="167048" y="396599"/>
                  <a:pt x="205841" y="327880"/>
                </a:cubicBezTo>
                <a:cubicBezTo>
                  <a:pt x="244634" y="259161"/>
                  <a:pt x="258488" y="138350"/>
                  <a:pt x="249067" y="115074"/>
                </a:cubicBezTo>
                <a:cubicBezTo>
                  <a:pt x="239646" y="91798"/>
                  <a:pt x="162061" y="160517"/>
                  <a:pt x="149315" y="188226"/>
                </a:cubicBezTo>
                <a:cubicBezTo>
                  <a:pt x="136569" y="215935"/>
                  <a:pt x="176470" y="280221"/>
                  <a:pt x="155965" y="278004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433A4D3-08F8-BEC6-4B2B-CC2333E3EAEE}"/>
              </a:ext>
            </a:extLst>
          </p:cNvPr>
          <p:cNvSpPr/>
          <p:nvPr/>
        </p:nvSpPr>
        <p:spPr>
          <a:xfrm>
            <a:off x="3543941" y="2579401"/>
            <a:ext cx="335824" cy="680040"/>
          </a:xfrm>
          <a:custGeom>
            <a:avLst/>
            <a:gdLst>
              <a:gd name="connsiteX0" fmla="*/ 326465 w 335824"/>
              <a:gd name="connsiteY0" fmla="*/ 133873 h 680040"/>
              <a:gd name="connsiteX1" fmla="*/ 283239 w 335824"/>
              <a:gd name="connsiteY1" fmla="*/ 870 h 680040"/>
              <a:gd name="connsiteX2" fmla="*/ 120309 w 335824"/>
              <a:gd name="connsiteY2" fmla="*/ 77347 h 680040"/>
              <a:gd name="connsiteX3" fmla="*/ 140260 w 335824"/>
              <a:gd name="connsiteY3" fmla="*/ 97297 h 680040"/>
              <a:gd name="connsiteX4" fmla="*/ 606 w 335824"/>
              <a:gd name="connsiteY4" fmla="*/ 436456 h 680040"/>
              <a:gd name="connsiteX5" fmla="*/ 93708 w 335824"/>
              <a:gd name="connsiteY5" fmla="*/ 665888 h 680040"/>
              <a:gd name="connsiteX6" fmla="*/ 193461 w 335824"/>
              <a:gd name="connsiteY6" fmla="*/ 632637 h 680040"/>
              <a:gd name="connsiteX7" fmla="*/ 329790 w 335824"/>
              <a:gd name="connsiteY7" fmla="*/ 446432 h 680040"/>
              <a:gd name="connsiteX8" fmla="*/ 286564 w 335824"/>
              <a:gd name="connsiteY8" fmla="*/ 333379 h 680040"/>
              <a:gd name="connsiteX9" fmla="*/ 63783 w 335824"/>
              <a:gd name="connsiteY9" fmla="*/ 350004 h 680040"/>
              <a:gd name="connsiteX10" fmla="*/ 156885 w 335824"/>
              <a:gd name="connsiteY10" fmla="*/ 350004 h 680040"/>
              <a:gd name="connsiteX11" fmla="*/ 223387 w 335824"/>
              <a:gd name="connsiteY11" fmla="*/ 396555 h 680040"/>
              <a:gd name="connsiteX12" fmla="*/ 216737 w 335824"/>
              <a:gd name="connsiteY12" fmla="*/ 486333 h 680040"/>
              <a:gd name="connsiteX13" fmla="*/ 113659 w 335824"/>
              <a:gd name="connsiteY13" fmla="*/ 592736 h 680040"/>
              <a:gd name="connsiteX14" fmla="*/ 70433 w 335824"/>
              <a:gd name="connsiteY14" fmla="*/ 506283 h 680040"/>
              <a:gd name="connsiteX15" fmla="*/ 143585 w 335824"/>
              <a:gd name="connsiteY15" fmla="*/ 286827 h 680040"/>
              <a:gd name="connsiteX16" fmla="*/ 243338 w 335824"/>
              <a:gd name="connsiteY16" fmla="*/ 130548 h 680040"/>
              <a:gd name="connsiteX17" fmla="*/ 266613 w 335824"/>
              <a:gd name="connsiteY17" fmla="*/ 147174 h 680040"/>
              <a:gd name="connsiteX18" fmla="*/ 279914 w 335824"/>
              <a:gd name="connsiteY18" fmla="*/ 90647 h 680040"/>
              <a:gd name="connsiteX19" fmla="*/ 326465 w 335824"/>
              <a:gd name="connsiteY19" fmla="*/ 133873 h 6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5824" h="680040">
                <a:moveTo>
                  <a:pt x="326465" y="133873"/>
                </a:moveTo>
                <a:cubicBezTo>
                  <a:pt x="327019" y="118910"/>
                  <a:pt x="317598" y="10291"/>
                  <a:pt x="283239" y="870"/>
                </a:cubicBezTo>
                <a:cubicBezTo>
                  <a:pt x="248880" y="-8551"/>
                  <a:pt x="144139" y="61276"/>
                  <a:pt x="120309" y="77347"/>
                </a:cubicBezTo>
                <a:cubicBezTo>
                  <a:pt x="96479" y="93418"/>
                  <a:pt x="160210" y="37445"/>
                  <a:pt x="140260" y="97297"/>
                </a:cubicBezTo>
                <a:cubicBezTo>
                  <a:pt x="120309" y="157149"/>
                  <a:pt x="8365" y="341691"/>
                  <a:pt x="606" y="436456"/>
                </a:cubicBezTo>
                <a:cubicBezTo>
                  <a:pt x="-7153" y="531221"/>
                  <a:pt x="61566" y="633191"/>
                  <a:pt x="93708" y="665888"/>
                </a:cubicBezTo>
                <a:cubicBezTo>
                  <a:pt x="125850" y="698585"/>
                  <a:pt x="154114" y="669213"/>
                  <a:pt x="193461" y="632637"/>
                </a:cubicBezTo>
                <a:cubicBezTo>
                  <a:pt x="232808" y="596061"/>
                  <a:pt x="314273" y="496308"/>
                  <a:pt x="329790" y="446432"/>
                </a:cubicBezTo>
                <a:cubicBezTo>
                  <a:pt x="345307" y="396556"/>
                  <a:pt x="330898" y="349450"/>
                  <a:pt x="286564" y="333379"/>
                </a:cubicBezTo>
                <a:cubicBezTo>
                  <a:pt x="242230" y="317308"/>
                  <a:pt x="85396" y="347233"/>
                  <a:pt x="63783" y="350004"/>
                </a:cubicBezTo>
                <a:cubicBezTo>
                  <a:pt x="42170" y="352775"/>
                  <a:pt x="130284" y="342246"/>
                  <a:pt x="156885" y="350004"/>
                </a:cubicBezTo>
                <a:cubicBezTo>
                  <a:pt x="183486" y="357762"/>
                  <a:pt x="213412" y="373834"/>
                  <a:pt x="223387" y="396555"/>
                </a:cubicBezTo>
                <a:cubicBezTo>
                  <a:pt x="233362" y="419276"/>
                  <a:pt x="235025" y="453636"/>
                  <a:pt x="216737" y="486333"/>
                </a:cubicBezTo>
                <a:cubicBezTo>
                  <a:pt x="198449" y="519030"/>
                  <a:pt x="138043" y="589411"/>
                  <a:pt x="113659" y="592736"/>
                </a:cubicBezTo>
                <a:cubicBezTo>
                  <a:pt x="89275" y="596061"/>
                  <a:pt x="65445" y="557268"/>
                  <a:pt x="70433" y="506283"/>
                </a:cubicBezTo>
                <a:cubicBezTo>
                  <a:pt x="75421" y="455298"/>
                  <a:pt x="114768" y="349449"/>
                  <a:pt x="143585" y="286827"/>
                </a:cubicBezTo>
                <a:cubicBezTo>
                  <a:pt x="172402" y="224205"/>
                  <a:pt x="222833" y="153823"/>
                  <a:pt x="243338" y="130548"/>
                </a:cubicBezTo>
                <a:cubicBezTo>
                  <a:pt x="263843" y="107273"/>
                  <a:pt x="260517" y="153824"/>
                  <a:pt x="266613" y="147174"/>
                </a:cubicBezTo>
                <a:cubicBezTo>
                  <a:pt x="272709" y="140524"/>
                  <a:pt x="271047" y="91755"/>
                  <a:pt x="279914" y="90647"/>
                </a:cubicBezTo>
                <a:cubicBezTo>
                  <a:pt x="288781" y="89539"/>
                  <a:pt x="325911" y="148836"/>
                  <a:pt x="326465" y="133873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A22B89C-D3F1-0AFB-54B5-4A976F6A475A}"/>
              </a:ext>
            </a:extLst>
          </p:cNvPr>
          <p:cNvSpPr/>
          <p:nvPr/>
        </p:nvSpPr>
        <p:spPr>
          <a:xfrm>
            <a:off x="3884197" y="2502986"/>
            <a:ext cx="429383" cy="415989"/>
          </a:xfrm>
          <a:custGeom>
            <a:avLst/>
            <a:gdLst>
              <a:gd name="connsiteX0" fmla="*/ 298767 w 429383"/>
              <a:gd name="connsiteY0" fmla="*/ 807 h 415989"/>
              <a:gd name="connsiteX1" fmla="*/ 428446 w 429383"/>
              <a:gd name="connsiteY1" fmla="*/ 77285 h 415989"/>
              <a:gd name="connsiteX2" fmla="*/ 355294 w 429383"/>
              <a:gd name="connsiteY2" fmla="*/ 206963 h 415989"/>
              <a:gd name="connsiteX3" fmla="*/ 318718 w 429383"/>
              <a:gd name="connsiteY3" fmla="*/ 406469 h 415989"/>
              <a:gd name="connsiteX4" fmla="*/ 302092 w 429383"/>
              <a:gd name="connsiteY4" fmla="*/ 376543 h 415989"/>
              <a:gd name="connsiteX5" fmla="*/ 238916 w 429383"/>
              <a:gd name="connsiteY5" fmla="*/ 310041 h 415989"/>
              <a:gd name="connsiteX6" fmla="*/ 6159 w 429383"/>
              <a:gd name="connsiteY6" fmla="*/ 376543 h 415989"/>
              <a:gd name="connsiteX7" fmla="*/ 75986 w 429383"/>
              <a:gd name="connsiteY7" fmla="*/ 349942 h 415989"/>
              <a:gd name="connsiteX8" fmla="*/ 169089 w 429383"/>
              <a:gd name="connsiteY8" fmla="*/ 306716 h 415989"/>
              <a:gd name="connsiteX9" fmla="*/ 265516 w 429383"/>
              <a:gd name="connsiteY9" fmla="*/ 123836 h 415989"/>
              <a:gd name="connsiteX10" fmla="*/ 298767 w 429383"/>
              <a:gd name="connsiteY10" fmla="*/ 807 h 41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383" h="415989">
                <a:moveTo>
                  <a:pt x="298767" y="807"/>
                </a:moveTo>
                <a:cubicBezTo>
                  <a:pt x="325922" y="-6951"/>
                  <a:pt x="419025" y="42926"/>
                  <a:pt x="428446" y="77285"/>
                </a:cubicBezTo>
                <a:cubicBezTo>
                  <a:pt x="437867" y="111644"/>
                  <a:pt x="373582" y="152099"/>
                  <a:pt x="355294" y="206963"/>
                </a:cubicBezTo>
                <a:cubicBezTo>
                  <a:pt x="337006" y="261827"/>
                  <a:pt x="327585" y="378206"/>
                  <a:pt x="318718" y="406469"/>
                </a:cubicBezTo>
                <a:cubicBezTo>
                  <a:pt x="309851" y="434732"/>
                  <a:pt x="315392" y="392614"/>
                  <a:pt x="302092" y="376543"/>
                </a:cubicBezTo>
                <a:cubicBezTo>
                  <a:pt x="288792" y="360472"/>
                  <a:pt x="288238" y="310041"/>
                  <a:pt x="238916" y="310041"/>
                </a:cubicBezTo>
                <a:cubicBezTo>
                  <a:pt x="189594" y="310041"/>
                  <a:pt x="33314" y="369893"/>
                  <a:pt x="6159" y="376543"/>
                </a:cubicBezTo>
                <a:cubicBezTo>
                  <a:pt x="-20996" y="383193"/>
                  <a:pt x="48831" y="361580"/>
                  <a:pt x="75986" y="349942"/>
                </a:cubicBezTo>
                <a:cubicBezTo>
                  <a:pt x="103141" y="338304"/>
                  <a:pt x="137501" y="344400"/>
                  <a:pt x="169089" y="306716"/>
                </a:cubicBezTo>
                <a:cubicBezTo>
                  <a:pt x="200677" y="269032"/>
                  <a:pt x="244457" y="166508"/>
                  <a:pt x="265516" y="123836"/>
                </a:cubicBezTo>
                <a:cubicBezTo>
                  <a:pt x="286575" y="81164"/>
                  <a:pt x="271612" y="8565"/>
                  <a:pt x="298767" y="807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4C79AB0-EC6E-E323-00AF-247B09A0393A}"/>
              </a:ext>
            </a:extLst>
          </p:cNvPr>
          <p:cNvSpPr/>
          <p:nvPr/>
        </p:nvSpPr>
        <p:spPr>
          <a:xfrm>
            <a:off x="4169664" y="2551895"/>
            <a:ext cx="425677" cy="268531"/>
          </a:xfrm>
          <a:custGeom>
            <a:avLst/>
            <a:gdLst>
              <a:gd name="connsiteX0" fmla="*/ 0 w 425677"/>
              <a:gd name="connsiteY0" fmla="*/ 168029 h 268531"/>
              <a:gd name="connsiteX1" fmla="*/ 402336 w 425677"/>
              <a:gd name="connsiteY1" fmla="*/ 8425 h 268531"/>
              <a:gd name="connsiteX2" fmla="*/ 369085 w 425677"/>
              <a:gd name="connsiteY2" fmla="*/ 35026 h 268531"/>
              <a:gd name="connsiteX3" fmla="*/ 425612 w 425677"/>
              <a:gd name="connsiteY3" fmla="*/ 144754 h 268531"/>
              <a:gd name="connsiteX4" fmla="*/ 355785 w 425677"/>
              <a:gd name="connsiteY4" fmla="*/ 184655 h 268531"/>
              <a:gd name="connsiteX5" fmla="*/ 83127 w 425677"/>
              <a:gd name="connsiteY5" fmla="*/ 267782 h 268531"/>
              <a:gd name="connsiteX6" fmla="*/ 59852 w 425677"/>
              <a:gd name="connsiteY6" fmla="*/ 227881 h 268531"/>
              <a:gd name="connsiteX7" fmla="*/ 0 w 425677"/>
              <a:gd name="connsiteY7" fmla="*/ 168029 h 26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677" h="268531">
                <a:moveTo>
                  <a:pt x="0" y="168029"/>
                </a:moveTo>
                <a:lnTo>
                  <a:pt x="402336" y="8425"/>
                </a:lnTo>
                <a:cubicBezTo>
                  <a:pt x="463850" y="-13742"/>
                  <a:pt x="365206" y="12305"/>
                  <a:pt x="369085" y="35026"/>
                </a:cubicBezTo>
                <a:cubicBezTo>
                  <a:pt x="372964" y="57747"/>
                  <a:pt x="427829" y="119816"/>
                  <a:pt x="425612" y="144754"/>
                </a:cubicBezTo>
                <a:cubicBezTo>
                  <a:pt x="423395" y="169692"/>
                  <a:pt x="412866" y="164150"/>
                  <a:pt x="355785" y="184655"/>
                </a:cubicBezTo>
                <a:cubicBezTo>
                  <a:pt x="298704" y="205160"/>
                  <a:pt x="132449" y="260578"/>
                  <a:pt x="83127" y="267782"/>
                </a:cubicBezTo>
                <a:cubicBezTo>
                  <a:pt x="33805" y="274986"/>
                  <a:pt x="59852" y="227881"/>
                  <a:pt x="59852" y="227881"/>
                </a:cubicBezTo>
                <a:lnTo>
                  <a:pt x="0" y="168029"/>
                </a:ln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7D3EED0-10F6-7814-23AB-6A67A891A8F5}"/>
              </a:ext>
            </a:extLst>
          </p:cNvPr>
          <p:cNvSpPr/>
          <p:nvPr/>
        </p:nvSpPr>
        <p:spPr>
          <a:xfrm>
            <a:off x="3999037" y="2774895"/>
            <a:ext cx="544885" cy="251076"/>
          </a:xfrm>
          <a:custGeom>
            <a:avLst/>
            <a:gdLst>
              <a:gd name="connsiteX0" fmla="*/ 104125 w 544885"/>
              <a:gd name="connsiteY0" fmla="*/ 167810 h 251076"/>
              <a:gd name="connsiteX1" fmla="*/ 200553 w 544885"/>
              <a:gd name="connsiteY1" fmla="*/ 214362 h 251076"/>
              <a:gd name="connsiteX2" fmla="*/ 137376 w 544885"/>
              <a:gd name="connsiteY2" fmla="*/ 247613 h 251076"/>
              <a:gd name="connsiteX3" fmla="*/ 499811 w 544885"/>
              <a:gd name="connsiteY3" fmla="*/ 127909 h 251076"/>
              <a:gd name="connsiteX4" fmla="*/ 459910 w 544885"/>
              <a:gd name="connsiteY4" fmla="*/ 84683 h 251076"/>
              <a:gd name="connsiteX5" fmla="*/ 539712 w 544885"/>
              <a:gd name="connsiteY5" fmla="*/ 1556 h 251076"/>
              <a:gd name="connsiteX6" fmla="*/ 516436 w 544885"/>
              <a:gd name="connsiteY6" fmla="*/ 31482 h 251076"/>
              <a:gd name="connsiteX7" fmla="*/ 350182 w 544885"/>
              <a:gd name="connsiteY7" fmla="*/ 44782 h 251076"/>
              <a:gd name="connsiteX8" fmla="*/ 303631 w 544885"/>
              <a:gd name="connsiteY8" fmla="*/ 84683 h 251076"/>
              <a:gd name="connsiteX9" fmla="*/ 7698 w 544885"/>
              <a:gd name="connsiteY9" fmla="*/ 167810 h 251076"/>
              <a:gd name="connsiteX10" fmla="*/ 104125 w 544885"/>
              <a:gd name="connsiteY10" fmla="*/ 167810 h 25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885" h="251076">
                <a:moveTo>
                  <a:pt x="104125" y="167810"/>
                </a:moveTo>
                <a:cubicBezTo>
                  <a:pt x="136267" y="175569"/>
                  <a:pt x="195011" y="201062"/>
                  <a:pt x="200553" y="214362"/>
                </a:cubicBezTo>
                <a:cubicBezTo>
                  <a:pt x="206095" y="227662"/>
                  <a:pt x="87500" y="262022"/>
                  <a:pt x="137376" y="247613"/>
                </a:cubicBezTo>
                <a:cubicBezTo>
                  <a:pt x="187252" y="233204"/>
                  <a:pt x="446055" y="155064"/>
                  <a:pt x="499811" y="127909"/>
                </a:cubicBezTo>
                <a:cubicBezTo>
                  <a:pt x="553567" y="100754"/>
                  <a:pt x="453260" y="105742"/>
                  <a:pt x="459910" y="84683"/>
                </a:cubicBezTo>
                <a:cubicBezTo>
                  <a:pt x="466560" y="63624"/>
                  <a:pt x="530291" y="10423"/>
                  <a:pt x="539712" y="1556"/>
                </a:cubicBezTo>
                <a:cubicBezTo>
                  <a:pt x="549133" y="-7311"/>
                  <a:pt x="548024" y="24278"/>
                  <a:pt x="516436" y="31482"/>
                </a:cubicBezTo>
                <a:cubicBezTo>
                  <a:pt x="484848" y="38686"/>
                  <a:pt x="385649" y="35915"/>
                  <a:pt x="350182" y="44782"/>
                </a:cubicBezTo>
                <a:cubicBezTo>
                  <a:pt x="314715" y="53649"/>
                  <a:pt x="360712" y="64178"/>
                  <a:pt x="303631" y="84683"/>
                </a:cubicBezTo>
                <a:cubicBezTo>
                  <a:pt x="246550" y="105188"/>
                  <a:pt x="43720" y="155618"/>
                  <a:pt x="7698" y="167810"/>
                </a:cubicBezTo>
                <a:cubicBezTo>
                  <a:pt x="-28324" y="180002"/>
                  <a:pt x="71983" y="160051"/>
                  <a:pt x="104125" y="167810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0C0F002-A14C-E444-AF84-7D3AA50C8BE2}"/>
              </a:ext>
            </a:extLst>
          </p:cNvPr>
          <p:cNvSpPr/>
          <p:nvPr/>
        </p:nvSpPr>
        <p:spPr>
          <a:xfrm>
            <a:off x="4095688" y="2902695"/>
            <a:ext cx="152505" cy="239561"/>
          </a:xfrm>
          <a:custGeom>
            <a:avLst/>
            <a:gdLst>
              <a:gd name="connsiteX0" fmla="*/ 47375 w 152505"/>
              <a:gd name="connsiteY0" fmla="*/ 109 h 239561"/>
              <a:gd name="connsiteX1" fmla="*/ 123852 w 152505"/>
              <a:gd name="connsiteY1" fmla="*/ 89887 h 239561"/>
              <a:gd name="connsiteX2" fmla="*/ 143803 w 152505"/>
              <a:gd name="connsiteY2" fmla="*/ 236191 h 239561"/>
              <a:gd name="connsiteX3" fmla="*/ 140478 w 152505"/>
              <a:gd name="connsiteY3" fmla="*/ 182989 h 239561"/>
              <a:gd name="connsiteX4" fmla="*/ 4149 w 152505"/>
              <a:gd name="connsiteY4" fmla="*/ 73261 h 239561"/>
              <a:gd name="connsiteX5" fmla="*/ 47375 w 152505"/>
              <a:gd name="connsiteY5" fmla="*/ 109 h 23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05" h="239561">
                <a:moveTo>
                  <a:pt x="47375" y="109"/>
                </a:moveTo>
                <a:cubicBezTo>
                  <a:pt x="67325" y="2880"/>
                  <a:pt x="107781" y="50540"/>
                  <a:pt x="123852" y="89887"/>
                </a:cubicBezTo>
                <a:cubicBezTo>
                  <a:pt x="139923" y="129234"/>
                  <a:pt x="141032" y="220674"/>
                  <a:pt x="143803" y="236191"/>
                </a:cubicBezTo>
                <a:cubicBezTo>
                  <a:pt x="146574" y="251708"/>
                  <a:pt x="163754" y="210144"/>
                  <a:pt x="140478" y="182989"/>
                </a:cubicBezTo>
                <a:cubicBezTo>
                  <a:pt x="117202" y="155834"/>
                  <a:pt x="21329" y="98753"/>
                  <a:pt x="4149" y="73261"/>
                </a:cubicBezTo>
                <a:cubicBezTo>
                  <a:pt x="-13031" y="47769"/>
                  <a:pt x="27425" y="-2662"/>
                  <a:pt x="47375" y="109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1BEEAA1-4688-4273-C572-C861A21AA92B}"/>
              </a:ext>
            </a:extLst>
          </p:cNvPr>
          <p:cNvSpPr/>
          <p:nvPr/>
        </p:nvSpPr>
        <p:spPr>
          <a:xfrm>
            <a:off x="3944143" y="2910962"/>
            <a:ext cx="770613" cy="307729"/>
          </a:xfrm>
          <a:custGeom>
            <a:avLst/>
            <a:gdLst>
              <a:gd name="connsiteX0" fmla="*/ 125768 w 770613"/>
              <a:gd name="connsiteY0" fmla="*/ 307726 h 307729"/>
              <a:gd name="connsiteX1" fmla="*/ 6065 w 770613"/>
              <a:gd name="connsiteY1" fmla="*/ 214623 h 307729"/>
              <a:gd name="connsiteX2" fmla="*/ 331924 w 770613"/>
              <a:gd name="connsiteY2" fmla="*/ 144797 h 307729"/>
              <a:gd name="connsiteX3" fmla="*/ 647808 w 770613"/>
              <a:gd name="connsiteY3" fmla="*/ 98245 h 307729"/>
              <a:gd name="connsiteX4" fmla="*/ 657783 w 770613"/>
              <a:gd name="connsiteY4" fmla="*/ 78295 h 307729"/>
              <a:gd name="connsiteX5" fmla="*/ 587956 w 770613"/>
              <a:gd name="connsiteY5" fmla="*/ 1818 h 307729"/>
              <a:gd name="connsiteX6" fmla="*/ 607906 w 770613"/>
              <a:gd name="connsiteY6" fmla="*/ 28418 h 307729"/>
              <a:gd name="connsiteX7" fmla="*/ 687709 w 770613"/>
              <a:gd name="connsiteY7" fmla="*/ 78295 h 307729"/>
              <a:gd name="connsiteX8" fmla="*/ 767511 w 770613"/>
              <a:gd name="connsiteY8" fmla="*/ 184698 h 307729"/>
              <a:gd name="connsiteX9" fmla="*/ 574656 w 770613"/>
              <a:gd name="connsiteY9" fmla="*/ 191348 h 307729"/>
              <a:gd name="connsiteX10" fmla="*/ 308648 w 770613"/>
              <a:gd name="connsiteY10" fmla="*/ 207973 h 307729"/>
              <a:gd name="connsiteX11" fmla="*/ 178970 w 770613"/>
              <a:gd name="connsiteY11" fmla="*/ 234574 h 307729"/>
              <a:gd name="connsiteX12" fmla="*/ 202245 w 770613"/>
              <a:gd name="connsiteY12" fmla="*/ 211298 h 307729"/>
              <a:gd name="connsiteX13" fmla="*/ 125768 w 770613"/>
              <a:gd name="connsiteY13" fmla="*/ 307726 h 30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0613" h="307729">
                <a:moveTo>
                  <a:pt x="125768" y="307726"/>
                </a:moveTo>
                <a:cubicBezTo>
                  <a:pt x="93071" y="308280"/>
                  <a:pt x="-28294" y="241778"/>
                  <a:pt x="6065" y="214623"/>
                </a:cubicBezTo>
                <a:cubicBezTo>
                  <a:pt x="40424" y="187468"/>
                  <a:pt x="224967" y="164193"/>
                  <a:pt x="331924" y="144797"/>
                </a:cubicBezTo>
                <a:cubicBezTo>
                  <a:pt x="438881" y="125401"/>
                  <a:pt x="647808" y="98245"/>
                  <a:pt x="647808" y="98245"/>
                </a:cubicBezTo>
                <a:cubicBezTo>
                  <a:pt x="702118" y="87161"/>
                  <a:pt x="667758" y="94366"/>
                  <a:pt x="657783" y="78295"/>
                </a:cubicBezTo>
                <a:cubicBezTo>
                  <a:pt x="647808" y="62224"/>
                  <a:pt x="587956" y="1818"/>
                  <a:pt x="587956" y="1818"/>
                </a:cubicBezTo>
                <a:cubicBezTo>
                  <a:pt x="579643" y="-6495"/>
                  <a:pt x="591281" y="15672"/>
                  <a:pt x="607906" y="28418"/>
                </a:cubicBezTo>
                <a:cubicBezTo>
                  <a:pt x="624531" y="41164"/>
                  <a:pt x="661108" y="52248"/>
                  <a:pt x="687709" y="78295"/>
                </a:cubicBezTo>
                <a:cubicBezTo>
                  <a:pt x="714310" y="104342"/>
                  <a:pt x="786353" y="165856"/>
                  <a:pt x="767511" y="184698"/>
                </a:cubicBezTo>
                <a:cubicBezTo>
                  <a:pt x="748669" y="203540"/>
                  <a:pt x="651133" y="187469"/>
                  <a:pt x="574656" y="191348"/>
                </a:cubicBezTo>
                <a:cubicBezTo>
                  <a:pt x="498179" y="195227"/>
                  <a:pt x="374596" y="200769"/>
                  <a:pt x="308648" y="207973"/>
                </a:cubicBezTo>
                <a:cubicBezTo>
                  <a:pt x="242700" y="215177"/>
                  <a:pt x="196704" y="234020"/>
                  <a:pt x="178970" y="234574"/>
                </a:cubicBezTo>
                <a:cubicBezTo>
                  <a:pt x="161236" y="235128"/>
                  <a:pt x="213883" y="197444"/>
                  <a:pt x="202245" y="211298"/>
                </a:cubicBezTo>
                <a:cubicBezTo>
                  <a:pt x="190607" y="225152"/>
                  <a:pt x="158465" y="307172"/>
                  <a:pt x="125768" y="307726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8FFA823-A17E-39C7-8CE1-CB550ADB2DE0}"/>
              </a:ext>
            </a:extLst>
          </p:cNvPr>
          <p:cNvSpPr/>
          <p:nvPr/>
        </p:nvSpPr>
        <p:spPr>
          <a:xfrm>
            <a:off x="4092782" y="2718780"/>
            <a:ext cx="352334" cy="632993"/>
          </a:xfrm>
          <a:custGeom>
            <a:avLst/>
            <a:gdLst>
              <a:gd name="connsiteX0" fmla="*/ 216536 w 352334"/>
              <a:gd name="connsiteY0" fmla="*/ 4469 h 632993"/>
              <a:gd name="connsiteX1" fmla="*/ 276387 w 352334"/>
              <a:gd name="connsiteY1" fmla="*/ 130823 h 632993"/>
              <a:gd name="connsiteX2" fmla="*/ 266412 w 352334"/>
              <a:gd name="connsiteY2" fmla="*/ 466657 h 632993"/>
              <a:gd name="connsiteX3" fmla="*/ 90182 w 352334"/>
              <a:gd name="connsiteY3" fmla="*/ 513208 h 632993"/>
              <a:gd name="connsiteX4" fmla="*/ 130083 w 352334"/>
              <a:gd name="connsiteY4" fmla="*/ 496583 h 632993"/>
              <a:gd name="connsiteX5" fmla="*/ 276387 w 352334"/>
              <a:gd name="connsiteY5" fmla="*/ 400155 h 632993"/>
              <a:gd name="connsiteX6" fmla="*/ 176635 w 352334"/>
              <a:gd name="connsiteY6" fmla="*/ 456682 h 632993"/>
              <a:gd name="connsiteX7" fmla="*/ 405 w 352334"/>
              <a:gd name="connsiteY7" fmla="*/ 536484 h 632993"/>
              <a:gd name="connsiteX8" fmla="*/ 229836 w 352334"/>
              <a:gd name="connsiteY8" fmla="*/ 536484 h 632993"/>
              <a:gd name="connsiteX9" fmla="*/ 256437 w 352334"/>
              <a:gd name="connsiteY9" fmla="*/ 546459 h 632993"/>
              <a:gd name="connsiteX10" fmla="*/ 273062 w 352334"/>
              <a:gd name="connsiteY10" fmla="*/ 632912 h 632993"/>
              <a:gd name="connsiteX11" fmla="*/ 299663 w 352334"/>
              <a:gd name="connsiteY11" fmla="*/ 559760 h 632993"/>
              <a:gd name="connsiteX12" fmla="*/ 302988 w 352334"/>
              <a:gd name="connsiteY12" fmla="*/ 440056 h 632993"/>
              <a:gd name="connsiteX13" fmla="*/ 349539 w 352334"/>
              <a:gd name="connsiteY13" fmla="*/ 67646 h 632993"/>
              <a:gd name="connsiteX14" fmla="*/ 216536 w 352334"/>
              <a:gd name="connsiteY14" fmla="*/ 4469 h 6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334" h="632993">
                <a:moveTo>
                  <a:pt x="216536" y="4469"/>
                </a:moveTo>
                <a:cubicBezTo>
                  <a:pt x="204344" y="14998"/>
                  <a:pt x="268074" y="53792"/>
                  <a:pt x="276387" y="130823"/>
                </a:cubicBezTo>
                <a:cubicBezTo>
                  <a:pt x="284700" y="207854"/>
                  <a:pt x="297446" y="402926"/>
                  <a:pt x="266412" y="466657"/>
                </a:cubicBezTo>
                <a:cubicBezTo>
                  <a:pt x="235378" y="530388"/>
                  <a:pt x="90182" y="513208"/>
                  <a:pt x="90182" y="513208"/>
                </a:cubicBezTo>
                <a:cubicBezTo>
                  <a:pt x="67461" y="518196"/>
                  <a:pt x="99049" y="515425"/>
                  <a:pt x="130083" y="496583"/>
                </a:cubicBezTo>
                <a:cubicBezTo>
                  <a:pt x="161117" y="477741"/>
                  <a:pt x="268628" y="406805"/>
                  <a:pt x="276387" y="400155"/>
                </a:cubicBezTo>
                <a:cubicBezTo>
                  <a:pt x="284146" y="393505"/>
                  <a:pt x="222632" y="433960"/>
                  <a:pt x="176635" y="456682"/>
                </a:cubicBezTo>
                <a:cubicBezTo>
                  <a:pt x="130638" y="479404"/>
                  <a:pt x="-8462" y="523184"/>
                  <a:pt x="405" y="536484"/>
                </a:cubicBezTo>
                <a:cubicBezTo>
                  <a:pt x="9272" y="549784"/>
                  <a:pt x="187164" y="534822"/>
                  <a:pt x="229836" y="536484"/>
                </a:cubicBezTo>
                <a:cubicBezTo>
                  <a:pt x="272508" y="538147"/>
                  <a:pt x="249233" y="530388"/>
                  <a:pt x="256437" y="546459"/>
                </a:cubicBezTo>
                <a:cubicBezTo>
                  <a:pt x="263641" y="562530"/>
                  <a:pt x="265858" y="630695"/>
                  <a:pt x="273062" y="632912"/>
                </a:cubicBezTo>
                <a:cubicBezTo>
                  <a:pt x="280266" y="635129"/>
                  <a:pt x="294675" y="591903"/>
                  <a:pt x="299663" y="559760"/>
                </a:cubicBezTo>
                <a:cubicBezTo>
                  <a:pt x="304651" y="527617"/>
                  <a:pt x="294675" y="522075"/>
                  <a:pt x="302988" y="440056"/>
                </a:cubicBezTo>
                <a:cubicBezTo>
                  <a:pt x="311301" y="358037"/>
                  <a:pt x="365056" y="138027"/>
                  <a:pt x="349539" y="67646"/>
                </a:cubicBezTo>
                <a:cubicBezTo>
                  <a:pt x="334022" y="-2735"/>
                  <a:pt x="228728" y="-6060"/>
                  <a:pt x="216536" y="4469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27BB083-EE6C-C7CA-50D3-5AB9092FFFE6}"/>
              </a:ext>
            </a:extLst>
          </p:cNvPr>
          <p:cNvSpPr/>
          <p:nvPr/>
        </p:nvSpPr>
        <p:spPr>
          <a:xfrm>
            <a:off x="4985529" y="2556978"/>
            <a:ext cx="445159" cy="698699"/>
          </a:xfrm>
          <a:custGeom>
            <a:avLst/>
            <a:gdLst>
              <a:gd name="connsiteX0" fmla="*/ 78584 w 445159"/>
              <a:gd name="connsiteY0" fmla="*/ 59869 h 698699"/>
              <a:gd name="connsiteX1" fmla="*/ 258139 w 445159"/>
              <a:gd name="connsiteY1" fmla="*/ 17 h 698699"/>
              <a:gd name="connsiteX2" fmla="*/ 278090 w 445159"/>
              <a:gd name="connsiteY2" fmla="*/ 66519 h 698699"/>
              <a:gd name="connsiteX3" fmla="*/ 111835 w 445159"/>
              <a:gd name="connsiteY3" fmla="*/ 319226 h 698699"/>
              <a:gd name="connsiteX4" fmla="*/ 71934 w 445159"/>
              <a:gd name="connsiteY4" fmla="*/ 415653 h 698699"/>
              <a:gd name="connsiteX5" fmla="*/ 108510 w 445159"/>
              <a:gd name="connsiteY5" fmla="*/ 575258 h 698699"/>
              <a:gd name="connsiteX6" fmla="*/ 261464 w 445159"/>
              <a:gd name="connsiteY6" fmla="*/ 598533 h 698699"/>
              <a:gd name="connsiteX7" fmla="*/ 314666 w 445159"/>
              <a:gd name="connsiteY7" fmla="*/ 548657 h 698699"/>
              <a:gd name="connsiteX8" fmla="*/ 317991 w 445159"/>
              <a:gd name="connsiteY8" fmla="*/ 412328 h 698699"/>
              <a:gd name="connsiteX9" fmla="*/ 294715 w 445159"/>
              <a:gd name="connsiteY9" fmla="*/ 266024 h 698699"/>
              <a:gd name="connsiteX10" fmla="*/ 317991 w 445159"/>
              <a:gd name="connsiteY10" fmla="*/ 166271 h 698699"/>
              <a:gd name="connsiteX11" fmla="*/ 441019 w 445159"/>
              <a:gd name="connsiteY11" fmla="*/ 19967 h 698699"/>
              <a:gd name="connsiteX12" fmla="*/ 411094 w 445159"/>
              <a:gd name="connsiteY12" fmla="*/ 53218 h 698699"/>
              <a:gd name="connsiteX13" fmla="*/ 361217 w 445159"/>
              <a:gd name="connsiteY13" fmla="*/ 149646 h 698699"/>
              <a:gd name="connsiteX14" fmla="*/ 414419 w 445159"/>
              <a:gd name="connsiteY14" fmla="*/ 425629 h 698699"/>
              <a:gd name="connsiteX15" fmla="*/ 434369 w 445159"/>
              <a:gd name="connsiteY15" fmla="*/ 542007 h 698699"/>
              <a:gd name="connsiteX16" fmla="*/ 271440 w 445159"/>
              <a:gd name="connsiteY16" fmla="*/ 698286 h 698699"/>
              <a:gd name="connsiteX17" fmla="*/ 18733 w 445159"/>
              <a:gd name="connsiteY17" fmla="*/ 492130 h 698699"/>
              <a:gd name="connsiteX18" fmla="*/ 35358 w 445159"/>
              <a:gd name="connsiteY18" fmla="*/ 345826 h 698699"/>
              <a:gd name="connsiteX19" fmla="*/ 168362 w 445159"/>
              <a:gd name="connsiteY19" fmla="*/ 113070 h 698699"/>
              <a:gd name="connsiteX20" fmla="*/ 128461 w 445159"/>
              <a:gd name="connsiteY20" fmla="*/ 119720 h 698699"/>
              <a:gd name="connsiteX21" fmla="*/ 175012 w 445159"/>
              <a:gd name="connsiteY21" fmla="*/ 56543 h 698699"/>
              <a:gd name="connsiteX22" fmla="*/ 78584 w 445159"/>
              <a:gd name="connsiteY22" fmla="*/ 59869 h 69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5159" h="698699">
                <a:moveTo>
                  <a:pt x="78584" y="59869"/>
                </a:moveTo>
                <a:cubicBezTo>
                  <a:pt x="92439" y="50448"/>
                  <a:pt x="224888" y="-1091"/>
                  <a:pt x="258139" y="17"/>
                </a:cubicBezTo>
                <a:cubicBezTo>
                  <a:pt x="291390" y="1125"/>
                  <a:pt x="302474" y="13318"/>
                  <a:pt x="278090" y="66519"/>
                </a:cubicBezTo>
                <a:cubicBezTo>
                  <a:pt x="253706" y="119720"/>
                  <a:pt x="146194" y="261037"/>
                  <a:pt x="111835" y="319226"/>
                </a:cubicBezTo>
                <a:cubicBezTo>
                  <a:pt x="77476" y="377415"/>
                  <a:pt x="72488" y="372981"/>
                  <a:pt x="71934" y="415653"/>
                </a:cubicBezTo>
                <a:cubicBezTo>
                  <a:pt x="71380" y="458325"/>
                  <a:pt x="76922" y="544778"/>
                  <a:pt x="108510" y="575258"/>
                </a:cubicBezTo>
                <a:cubicBezTo>
                  <a:pt x="140098" y="605738"/>
                  <a:pt x="227105" y="602967"/>
                  <a:pt x="261464" y="598533"/>
                </a:cubicBezTo>
                <a:cubicBezTo>
                  <a:pt x="295823" y="594100"/>
                  <a:pt x="305245" y="579691"/>
                  <a:pt x="314666" y="548657"/>
                </a:cubicBezTo>
                <a:cubicBezTo>
                  <a:pt x="324087" y="517623"/>
                  <a:pt x="321316" y="459434"/>
                  <a:pt x="317991" y="412328"/>
                </a:cubicBezTo>
                <a:cubicBezTo>
                  <a:pt x="314666" y="365223"/>
                  <a:pt x="294715" y="307033"/>
                  <a:pt x="294715" y="266024"/>
                </a:cubicBezTo>
                <a:cubicBezTo>
                  <a:pt x="294715" y="225015"/>
                  <a:pt x="293607" y="207280"/>
                  <a:pt x="317991" y="166271"/>
                </a:cubicBezTo>
                <a:cubicBezTo>
                  <a:pt x="342375" y="125262"/>
                  <a:pt x="425502" y="38809"/>
                  <a:pt x="441019" y="19967"/>
                </a:cubicBezTo>
                <a:cubicBezTo>
                  <a:pt x="456536" y="1125"/>
                  <a:pt x="424394" y="31605"/>
                  <a:pt x="411094" y="53218"/>
                </a:cubicBezTo>
                <a:cubicBezTo>
                  <a:pt x="397794" y="74831"/>
                  <a:pt x="360663" y="87578"/>
                  <a:pt x="361217" y="149646"/>
                </a:cubicBezTo>
                <a:cubicBezTo>
                  <a:pt x="361771" y="211715"/>
                  <a:pt x="402227" y="360236"/>
                  <a:pt x="414419" y="425629"/>
                </a:cubicBezTo>
                <a:cubicBezTo>
                  <a:pt x="426611" y="491022"/>
                  <a:pt x="458199" y="496564"/>
                  <a:pt x="434369" y="542007"/>
                </a:cubicBezTo>
                <a:cubicBezTo>
                  <a:pt x="410539" y="587450"/>
                  <a:pt x="340713" y="706599"/>
                  <a:pt x="271440" y="698286"/>
                </a:cubicBezTo>
                <a:cubicBezTo>
                  <a:pt x="202167" y="689973"/>
                  <a:pt x="58080" y="550873"/>
                  <a:pt x="18733" y="492130"/>
                </a:cubicBezTo>
                <a:cubicBezTo>
                  <a:pt x="-20614" y="433387"/>
                  <a:pt x="10420" y="409003"/>
                  <a:pt x="35358" y="345826"/>
                </a:cubicBezTo>
                <a:cubicBezTo>
                  <a:pt x="60296" y="282649"/>
                  <a:pt x="152845" y="150754"/>
                  <a:pt x="168362" y="113070"/>
                </a:cubicBezTo>
                <a:cubicBezTo>
                  <a:pt x="183879" y="75386"/>
                  <a:pt x="127353" y="129141"/>
                  <a:pt x="128461" y="119720"/>
                </a:cubicBezTo>
                <a:cubicBezTo>
                  <a:pt x="129569" y="110299"/>
                  <a:pt x="181662" y="63747"/>
                  <a:pt x="175012" y="56543"/>
                </a:cubicBezTo>
                <a:cubicBezTo>
                  <a:pt x="168362" y="49339"/>
                  <a:pt x="64729" y="69290"/>
                  <a:pt x="78584" y="59869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0880169-5A5F-4783-98B9-883BF6146DC6}"/>
              </a:ext>
            </a:extLst>
          </p:cNvPr>
          <p:cNvSpPr/>
          <p:nvPr/>
        </p:nvSpPr>
        <p:spPr>
          <a:xfrm>
            <a:off x="4900934" y="2633667"/>
            <a:ext cx="356356" cy="395209"/>
          </a:xfrm>
          <a:custGeom>
            <a:avLst/>
            <a:gdLst>
              <a:gd name="connsiteX0" fmla="*/ 46801 w 356356"/>
              <a:gd name="connsiteY0" fmla="*/ 6455 h 395209"/>
              <a:gd name="connsiteX1" fmla="*/ 349385 w 356356"/>
              <a:gd name="connsiteY1" fmla="*/ 235886 h 395209"/>
              <a:gd name="connsiteX2" fmla="*/ 246307 w 356356"/>
              <a:gd name="connsiteY2" fmla="*/ 239212 h 395209"/>
              <a:gd name="connsiteX3" fmla="*/ 96678 w 356356"/>
              <a:gd name="connsiteY3" fmla="*/ 292413 h 395209"/>
              <a:gd name="connsiteX4" fmla="*/ 156529 w 356356"/>
              <a:gd name="connsiteY4" fmla="*/ 325664 h 395209"/>
              <a:gd name="connsiteX5" fmla="*/ 316134 w 356356"/>
              <a:gd name="connsiteY5" fmla="*/ 309038 h 395209"/>
              <a:gd name="connsiteX6" fmla="*/ 289533 w 356356"/>
              <a:gd name="connsiteY6" fmla="*/ 322339 h 395209"/>
              <a:gd name="connsiteX7" fmla="*/ 332759 w 356356"/>
              <a:gd name="connsiteY7" fmla="*/ 375540 h 395209"/>
              <a:gd name="connsiteX8" fmla="*/ 83377 w 356356"/>
              <a:gd name="connsiteY8" fmla="*/ 392166 h 395209"/>
              <a:gd name="connsiteX9" fmla="*/ 33501 w 356356"/>
              <a:gd name="connsiteY9" fmla="*/ 319014 h 395209"/>
              <a:gd name="connsiteX10" fmla="*/ 213056 w 356356"/>
              <a:gd name="connsiteY10" fmla="*/ 215936 h 395209"/>
              <a:gd name="connsiteX11" fmla="*/ 166505 w 356356"/>
              <a:gd name="connsiteY11" fmla="*/ 159409 h 395209"/>
              <a:gd name="connsiteX12" fmla="*/ 10225 w 356356"/>
              <a:gd name="connsiteY12" fmla="*/ 176035 h 395209"/>
              <a:gd name="connsiteX13" fmla="*/ 20201 w 356356"/>
              <a:gd name="connsiteY13" fmla="*/ 132809 h 395209"/>
              <a:gd name="connsiteX14" fmla="*/ 250 w 356356"/>
              <a:gd name="connsiteY14" fmla="*/ 79607 h 395209"/>
              <a:gd name="connsiteX15" fmla="*/ 36826 w 356356"/>
              <a:gd name="connsiteY15" fmla="*/ 62982 h 395209"/>
              <a:gd name="connsiteX16" fmla="*/ 46801 w 356356"/>
              <a:gd name="connsiteY16" fmla="*/ 6455 h 39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356" h="395209">
                <a:moveTo>
                  <a:pt x="46801" y="6455"/>
                </a:moveTo>
                <a:cubicBezTo>
                  <a:pt x="98894" y="35272"/>
                  <a:pt x="316134" y="197093"/>
                  <a:pt x="349385" y="235886"/>
                </a:cubicBezTo>
                <a:cubicBezTo>
                  <a:pt x="382636" y="274679"/>
                  <a:pt x="288425" y="229791"/>
                  <a:pt x="246307" y="239212"/>
                </a:cubicBezTo>
                <a:cubicBezTo>
                  <a:pt x="204189" y="248633"/>
                  <a:pt x="111641" y="278004"/>
                  <a:pt x="96678" y="292413"/>
                </a:cubicBezTo>
                <a:cubicBezTo>
                  <a:pt x="81715" y="306822"/>
                  <a:pt x="119953" y="322893"/>
                  <a:pt x="156529" y="325664"/>
                </a:cubicBezTo>
                <a:cubicBezTo>
                  <a:pt x="193105" y="328435"/>
                  <a:pt x="293967" y="309592"/>
                  <a:pt x="316134" y="309038"/>
                </a:cubicBezTo>
                <a:cubicBezTo>
                  <a:pt x="338301" y="308484"/>
                  <a:pt x="286762" y="311255"/>
                  <a:pt x="289533" y="322339"/>
                </a:cubicBezTo>
                <a:cubicBezTo>
                  <a:pt x="292304" y="333423"/>
                  <a:pt x="367118" y="363902"/>
                  <a:pt x="332759" y="375540"/>
                </a:cubicBezTo>
                <a:cubicBezTo>
                  <a:pt x="298400" y="387178"/>
                  <a:pt x="133253" y="401587"/>
                  <a:pt x="83377" y="392166"/>
                </a:cubicBezTo>
                <a:cubicBezTo>
                  <a:pt x="33501" y="382745"/>
                  <a:pt x="11888" y="348386"/>
                  <a:pt x="33501" y="319014"/>
                </a:cubicBezTo>
                <a:cubicBezTo>
                  <a:pt x="55114" y="289642"/>
                  <a:pt x="190889" y="242537"/>
                  <a:pt x="213056" y="215936"/>
                </a:cubicBezTo>
                <a:cubicBezTo>
                  <a:pt x="235223" y="189335"/>
                  <a:pt x="200310" y="166059"/>
                  <a:pt x="166505" y="159409"/>
                </a:cubicBezTo>
                <a:cubicBezTo>
                  <a:pt x="132700" y="152759"/>
                  <a:pt x="34609" y="180468"/>
                  <a:pt x="10225" y="176035"/>
                </a:cubicBezTo>
                <a:cubicBezTo>
                  <a:pt x="-14159" y="171602"/>
                  <a:pt x="21863" y="148880"/>
                  <a:pt x="20201" y="132809"/>
                </a:cubicBezTo>
                <a:cubicBezTo>
                  <a:pt x="18538" y="116738"/>
                  <a:pt x="-2521" y="91245"/>
                  <a:pt x="250" y="79607"/>
                </a:cubicBezTo>
                <a:cubicBezTo>
                  <a:pt x="3021" y="67969"/>
                  <a:pt x="31284" y="71849"/>
                  <a:pt x="36826" y="62982"/>
                </a:cubicBezTo>
                <a:cubicBezTo>
                  <a:pt x="42368" y="54115"/>
                  <a:pt x="-5292" y="-22362"/>
                  <a:pt x="46801" y="6455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0BC09DF-97B3-250E-2412-983333CE45DC}"/>
              </a:ext>
            </a:extLst>
          </p:cNvPr>
          <p:cNvSpPr/>
          <p:nvPr/>
        </p:nvSpPr>
        <p:spPr>
          <a:xfrm>
            <a:off x="5674421" y="3012526"/>
            <a:ext cx="187049" cy="243201"/>
          </a:xfrm>
          <a:custGeom>
            <a:avLst/>
            <a:gdLst>
              <a:gd name="connsiteX0" fmla="*/ 4834 w 187049"/>
              <a:gd name="connsiteY0" fmla="*/ 6 h 243201"/>
              <a:gd name="connsiteX1" fmla="*/ 181064 w 187049"/>
              <a:gd name="connsiteY1" fmla="*/ 149635 h 243201"/>
              <a:gd name="connsiteX2" fmla="*/ 147813 w 187049"/>
              <a:gd name="connsiteY2" fmla="*/ 119710 h 243201"/>
              <a:gd name="connsiteX3" fmla="*/ 167764 w 187049"/>
              <a:gd name="connsiteY3" fmla="*/ 242738 h 243201"/>
              <a:gd name="connsiteX4" fmla="*/ 58036 w 187049"/>
              <a:gd name="connsiteY4" fmla="*/ 156286 h 243201"/>
              <a:gd name="connsiteX5" fmla="*/ 4834 w 187049"/>
              <a:gd name="connsiteY5" fmla="*/ 6 h 24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049" h="243201">
                <a:moveTo>
                  <a:pt x="4834" y="6"/>
                </a:moveTo>
                <a:cubicBezTo>
                  <a:pt x="25339" y="-1102"/>
                  <a:pt x="157234" y="129684"/>
                  <a:pt x="181064" y="149635"/>
                </a:cubicBezTo>
                <a:cubicBezTo>
                  <a:pt x="204894" y="169586"/>
                  <a:pt x="150030" y="104193"/>
                  <a:pt x="147813" y="119710"/>
                </a:cubicBezTo>
                <a:cubicBezTo>
                  <a:pt x="145596" y="135227"/>
                  <a:pt x="182727" y="236642"/>
                  <a:pt x="167764" y="242738"/>
                </a:cubicBezTo>
                <a:cubicBezTo>
                  <a:pt x="152801" y="248834"/>
                  <a:pt x="81866" y="193416"/>
                  <a:pt x="58036" y="156286"/>
                </a:cubicBezTo>
                <a:cubicBezTo>
                  <a:pt x="34206" y="119156"/>
                  <a:pt x="-15671" y="1114"/>
                  <a:pt x="4834" y="6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126883C-1032-C1CC-EB42-C01ACA444EC4}"/>
              </a:ext>
            </a:extLst>
          </p:cNvPr>
          <p:cNvSpPr/>
          <p:nvPr/>
        </p:nvSpPr>
        <p:spPr>
          <a:xfrm>
            <a:off x="6749309" y="2443165"/>
            <a:ext cx="210549" cy="268424"/>
          </a:xfrm>
          <a:custGeom>
            <a:avLst/>
            <a:gdLst>
              <a:gd name="connsiteX0" fmla="*/ 741 w 210549"/>
              <a:gd name="connsiteY0" fmla="*/ 134935 h 268424"/>
              <a:gd name="connsiteX1" fmla="*/ 61066 w 210549"/>
              <a:gd name="connsiteY1" fmla="*/ 195260 h 268424"/>
              <a:gd name="connsiteX2" fmla="*/ 61066 w 210549"/>
              <a:gd name="connsiteY2" fmla="*/ 268285 h 268424"/>
              <a:gd name="connsiteX3" fmla="*/ 115041 w 210549"/>
              <a:gd name="connsiteY3" fmla="*/ 214310 h 268424"/>
              <a:gd name="connsiteX4" fmla="*/ 181716 w 210549"/>
              <a:gd name="connsiteY4" fmla="*/ 236535 h 268424"/>
              <a:gd name="connsiteX5" fmla="*/ 184891 w 210549"/>
              <a:gd name="connsiteY5" fmla="*/ 211135 h 268424"/>
              <a:gd name="connsiteX6" fmla="*/ 207116 w 210549"/>
              <a:gd name="connsiteY6" fmla="*/ 150810 h 268424"/>
              <a:gd name="connsiteX7" fmla="*/ 102341 w 210549"/>
              <a:gd name="connsiteY7" fmla="*/ 1585 h 268424"/>
              <a:gd name="connsiteX8" fmla="*/ 137266 w 210549"/>
              <a:gd name="connsiteY8" fmla="*/ 74610 h 268424"/>
              <a:gd name="connsiteX9" fmla="*/ 108691 w 210549"/>
              <a:gd name="connsiteY9" fmla="*/ 112710 h 268424"/>
              <a:gd name="connsiteX10" fmla="*/ 741 w 210549"/>
              <a:gd name="connsiteY10" fmla="*/ 134935 h 26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549" h="268424">
                <a:moveTo>
                  <a:pt x="741" y="134935"/>
                </a:moveTo>
                <a:cubicBezTo>
                  <a:pt x="-7197" y="148693"/>
                  <a:pt x="51012" y="173035"/>
                  <a:pt x="61066" y="195260"/>
                </a:cubicBezTo>
                <a:cubicBezTo>
                  <a:pt x="71120" y="217485"/>
                  <a:pt x="52070" y="265110"/>
                  <a:pt x="61066" y="268285"/>
                </a:cubicBezTo>
                <a:cubicBezTo>
                  <a:pt x="70062" y="271460"/>
                  <a:pt x="94933" y="219602"/>
                  <a:pt x="115041" y="214310"/>
                </a:cubicBezTo>
                <a:cubicBezTo>
                  <a:pt x="135149" y="209018"/>
                  <a:pt x="170074" y="237064"/>
                  <a:pt x="181716" y="236535"/>
                </a:cubicBezTo>
                <a:cubicBezTo>
                  <a:pt x="193358" y="236006"/>
                  <a:pt x="180658" y="225422"/>
                  <a:pt x="184891" y="211135"/>
                </a:cubicBezTo>
                <a:cubicBezTo>
                  <a:pt x="189124" y="196848"/>
                  <a:pt x="220874" y="185735"/>
                  <a:pt x="207116" y="150810"/>
                </a:cubicBezTo>
                <a:cubicBezTo>
                  <a:pt x="193358" y="115885"/>
                  <a:pt x="113983" y="14285"/>
                  <a:pt x="102341" y="1585"/>
                </a:cubicBezTo>
                <a:cubicBezTo>
                  <a:pt x="90699" y="-11115"/>
                  <a:pt x="136208" y="56089"/>
                  <a:pt x="137266" y="74610"/>
                </a:cubicBezTo>
                <a:cubicBezTo>
                  <a:pt x="138324" y="93131"/>
                  <a:pt x="125095" y="106889"/>
                  <a:pt x="108691" y="112710"/>
                </a:cubicBezTo>
                <a:cubicBezTo>
                  <a:pt x="92287" y="118531"/>
                  <a:pt x="8679" y="121177"/>
                  <a:pt x="741" y="134935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84D5D52-F093-03EF-447B-52AEDEE3A2B4}"/>
              </a:ext>
            </a:extLst>
          </p:cNvPr>
          <p:cNvSpPr/>
          <p:nvPr/>
        </p:nvSpPr>
        <p:spPr>
          <a:xfrm>
            <a:off x="6518271" y="2626885"/>
            <a:ext cx="225641" cy="357281"/>
          </a:xfrm>
          <a:custGeom>
            <a:avLst/>
            <a:gdLst>
              <a:gd name="connsiteX0" fmla="*/ 73029 w 225641"/>
              <a:gd name="connsiteY0" fmla="*/ 8365 h 357281"/>
              <a:gd name="connsiteX1" fmla="*/ 4 w 225641"/>
              <a:gd name="connsiteY1" fmla="*/ 132190 h 357281"/>
              <a:gd name="connsiteX2" fmla="*/ 76204 w 225641"/>
              <a:gd name="connsiteY2" fmla="*/ 224265 h 357281"/>
              <a:gd name="connsiteX3" fmla="*/ 114304 w 225641"/>
              <a:gd name="connsiteY3" fmla="*/ 246490 h 357281"/>
              <a:gd name="connsiteX4" fmla="*/ 212729 w 225641"/>
              <a:gd name="connsiteY4" fmla="*/ 354440 h 357281"/>
              <a:gd name="connsiteX5" fmla="*/ 196854 w 225641"/>
              <a:gd name="connsiteY5" fmla="*/ 322690 h 357281"/>
              <a:gd name="connsiteX6" fmla="*/ 190504 w 225641"/>
              <a:gd name="connsiteY6" fmla="*/ 287765 h 357281"/>
              <a:gd name="connsiteX7" fmla="*/ 225429 w 225641"/>
              <a:gd name="connsiteY7" fmla="*/ 167115 h 357281"/>
              <a:gd name="connsiteX8" fmla="*/ 171454 w 225641"/>
              <a:gd name="connsiteY8" fmla="*/ 109965 h 357281"/>
              <a:gd name="connsiteX9" fmla="*/ 155579 w 225641"/>
              <a:gd name="connsiteY9" fmla="*/ 17890 h 357281"/>
              <a:gd name="connsiteX10" fmla="*/ 73029 w 225641"/>
              <a:gd name="connsiteY10" fmla="*/ 8365 h 3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641" h="357281">
                <a:moveTo>
                  <a:pt x="73029" y="8365"/>
                </a:moveTo>
                <a:cubicBezTo>
                  <a:pt x="47100" y="27415"/>
                  <a:pt x="-525" y="96207"/>
                  <a:pt x="4" y="132190"/>
                </a:cubicBezTo>
                <a:cubicBezTo>
                  <a:pt x="533" y="168173"/>
                  <a:pt x="57154" y="205215"/>
                  <a:pt x="76204" y="224265"/>
                </a:cubicBezTo>
                <a:cubicBezTo>
                  <a:pt x="95254" y="243315"/>
                  <a:pt x="91550" y="224794"/>
                  <a:pt x="114304" y="246490"/>
                </a:cubicBezTo>
                <a:cubicBezTo>
                  <a:pt x="137058" y="268186"/>
                  <a:pt x="198971" y="341740"/>
                  <a:pt x="212729" y="354440"/>
                </a:cubicBezTo>
                <a:cubicBezTo>
                  <a:pt x="226487" y="367140"/>
                  <a:pt x="200558" y="333802"/>
                  <a:pt x="196854" y="322690"/>
                </a:cubicBezTo>
                <a:cubicBezTo>
                  <a:pt x="193150" y="311578"/>
                  <a:pt x="185742" y="313694"/>
                  <a:pt x="190504" y="287765"/>
                </a:cubicBezTo>
                <a:cubicBezTo>
                  <a:pt x="195266" y="261836"/>
                  <a:pt x="228604" y="196748"/>
                  <a:pt x="225429" y="167115"/>
                </a:cubicBezTo>
                <a:cubicBezTo>
                  <a:pt x="222254" y="137482"/>
                  <a:pt x="183096" y="134836"/>
                  <a:pt x="171454" y="109965"/>
                </a:cubicBezTo>
                <a:cubicBezTo>
                  <a:pt x="159812" y="85094"/>
                  <a:pt x="171454" y="28473"/>
                  <a:pt x="155579" y="17890"/>
                </a:cubicBezTo>
                <a:cubicBezTo>
                  <a:pt x="139704" y="7307"/>
                  <a:pt x="98958" y="-10685"/>
                  <a:pt x="73029" y="8365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C2713252-ECEF-D6C1-92D2-A7BC9C805A38}"/>
              </a:ext>
            </a:extLst>
          </p:cNvPr>
          <p:cNvSpPr/>
          <p:nvPr/>
        </p:nvSpPr>
        <p:spPr>
          <a:xfrm>
            <a:off x="6618234" y="2615208"/>
            <a:ext cx="678920" cy="285713"/>
          </a:xfrm>
          <a:custGeom>
            <a:avLst/>
            <a:gdLst>
              <a:gd name="connsiteX0" fmla="*/ 11166 w 678920"/>
              <a:gd name="connsiteY0" fmla="*/ 137517 h 285713"/>
              <a:gd name="connsiteX1" fmla="*/ 363591 w 678920"/>
              <a:gd name="connsiteY1" fmla="*/ 4167 h 285713"/>
              <a:gd name="connsiteX2" fmla="*/ 627116 w 678920"/>
              <a:gd name="connsiteY2" fmla="*/ 54967 h 285713"/>
              <a:gd name="connsiteX3" fmla="*/ 227066 w 678920"/>
              <a:gd name="connsiteY3" fmla="*/ 264517 h 285713"/>
              <a:gd name="connsiteX4" fmla="*/ 249291 w 678920"/>
              <a:gd name="connsiteY4" fmla="*/ 261342 h 285713"/>
              <a:gd name="connsiteX5" fmla="*/ 674741 w 678920"/>
              <a:gd name="connsiteY5" fmla="*/ 112117 h 285713"/>
              <a:gd name="connsiteX6" fmla="*/ 477891 w 678920"/>
              <a:gd name="connsiteY6" fmla="*/ 64492 h 285713"/>
              <a:gd name="connsiteX7" fmla="*/ 465191 w 678920"/>
              <a:gd name="connsiteY7" fmla="*/ 77192 h 285713"/>
              <a:gd name="connsiteX8" fmla="*/ 84191 w 678920"/>
              <a:gd name="connsiteY8" fmla="*/ 213717 h 285713"/>
              <a:gd name="connsiteX9" fmla="*/ 84191 w 678920"/>
              <a:gd name="connsiteY9" fmla="*/ 194667 h 285713"/>
              <a:gd name="connsiteX10" fmla="*/ 11166 w 678920"/>
              <a:gd name="connsiteY10" fmla="*/ 137517 h 2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920" h="285713">
                <a:moveTo>
                  <a:pt x="11166" y="137517"/>
                </a:moveTo>
                <a:cubicBezTo>
                  <a:pt x="57733" y="105767"/>
                  <a:pt x="260933" y="17925"/>
                  <a:pt x="363591" y="4167"/>
                </a:cubicBezTo>
                <a:cubicBezTo>
                  <a:pt x="466249" y="-9591"/>
                  <a:pt x="649870" y="11575"/>
                  <a:pt x="627116" y="54967"/>
                </a:cubicBezTo>
                <a:cubicBezTo>
                  <a:pt x="604362" y="98359"/>
                  <a:pt x="227066" y="264517"/>
                  <a:pt x="227066" y="264517"/>
                </a:cubicBezTo>
                <a:cubicBezTo>
                  <a:pt x="164095" y="298913"/>
                  <a:pt x="174679" y="286742"/>
                  <a:pt x="249291" y="261342"/>
                </a:cubicBezTo>
                <a:cubicBezTo>
                  <a:pt x="323903" y="235942"/>
                  <a:pt x="636641" y="144925"/>
                  <a:pt x="674741" y="112117"/>
                </a:cubicBezTo>
                <a:cubicBezTo>
                  <a:pt x="712841" y="79309"/>
                  <a:pt x="477891" y="64492"/>
                  <a:pt x="477891" y="64492"/>
                </a:cubicBezTo>
                <a:cubicBezTo>
                  <a:pt x="442966" y="58671"/>
                  <a:pt x="530808" y="52321"/>
                  <a:pt x="465191" y="77192"/>
                </a:cubicBezTo>
                <a:cubicBezTo>
                  <a:pt x="399574" y="102063"/>
                  <a:pt x="84191" y="213717"/>
                  <a:pt x="84191" y="213717"/>
                </a:cubicBezTo>
                <a:cubicBezTo>
                  <a:pt x="20691" y="233296"/>
                  <a:pt x="90012" y="203663"/>
                  <a:pt x="84191" y="194667"/>
                </a:cubicBezTo>
                <a:cubicBezTo>
                  <a:pt x="78370" y="185671"/>
                  <a:pt x="-35401" y="169267"/>
                  <a:pt x="11166" y="137517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0417B6C-C130-CFF3-4FA4-CD177F43721C}"/>
              </a:ext>
            </a:extLst>
          </p:cNvPr>
          <p:cNvSpPr/>
          <p:nvPr/>
        </p:nvSpPr>
        <p:spPr>
          <a:xfrm>
            <a:off x="6555511" y="2812861"/>
            <a:ext cx="303797" cy="172797"/>
          </a:xfrm>
          <a:custGeom>
            <a:avLst/>
            <a:gdLst>
              <a:gd name="connsiteX0" fmla="*/ 267564 w 303797"/>
              <a:gd name="connsiteY0" fmla="*/ 189 h 172797"/>
              <a:gd name="connsiteX1" fmla="*/ 248514 w 303797"/>
              <a:gd name="connsiteY1" fmla="*/ 50989 h 172797"/>
              <a:gd name="connsiteX2" fmla="*/ 4039 w 303797"/>
              <a:gd name="connsiteY2" fmla="*/ 168464 h 172797"/>
              <a:gd name="connsiteX3" fmla="*/ 89764 w 303797"/>
              <a:gd name="connsiteY3" fmla="*/ 149414 h 172797"/>
              <a:gd name="connsiteX4" fmla="*/ 286614 w 303797"/>
              <a:gd name="connsiteY4" fmla="*/ 108139 h 172797"/>
              <a:gd name="connsiteX5" fmla="*/ 292964 w 303797"/>
              <a:gd name="connsiteY5" fmla="*/ 66864 h 172797"/>
              <a:gd name="connsiteX6" fmla="*/ 267564 w 303797"/>
              <a:gd name="connsiteY6" fmla="*/ 189 h 17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797" h="172797">
                <a:moveTo>
                  <a:pt x="267564" y="189"/>
                </a:moveTo>
                <a:cubicBezTo>
                  <a:pt x="260156" y="-2457"/>
                  <a:pt x="292435" y="22943"/>
                  <a:pt x="248514" y="50989"/>
                </a:cubicBezTo>
                <a:cubicBezTo>
                  <a:pt x="204593" y="79035"/>
                  <a:pt x="30497" y="152060"/>
                  <a:pt x="4039" y="168464"/>
                </a:cubicBezTo>
                <a:cubicBezTo>
                  <a:pt x="-22419" y="184868"/>
                  <a:pt x="89764" y="149414"/>
                  <a:pt x="89764" y="149414"/>
                </a:cubicBezTo>
                <a:cubicBezTo>
                  <a:pt x="136860" y="139360"/>
                  <a:pt x="252747" y="121897"/>
                  <a:pt x="286614" y="108139"/>
                </a:cubicBezTo>
                <a:cubicBezTo>
                  <a:pt x="320481" y="94381"/>
                  <a:pt x="294022" y="84326"/>
                  <a:pt x="292964" y="66864"/>
                </a:cubicBezTo>
                <a:cubicBezTo>
                  <a:pt x="291906" y="49402"/>
                  <a:pt x="274972" y="2835"/>
                  <a:pt x="267564" y="189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B4EDB96-A498-E792-4FBC-8A021130405F}"/>
              </a:ext>
            </a:extLst>
          </p:cNvPr>
          <p:cNvSpPr/>
          <p:nvPr/>
        </p:nvSpPr>
        <p:spPr>
          <a:xfrm>
            <a:off x="6897230" y="2746873"/>
            <a:ext cx="332152" cy="168045"/>
          </a:xfrm>
          <a:custGeom>
            <a:avLst/>
            <a:gdLst>
              <a:gd name="connsiteX0" fmla="*/ 2045 w 332152"/>
              <a:gd name="connsiteY0" fmla="*/ 47127 h 168045"/>
              <a:gd name="connsiteX1" fmla="*/ 24270 w 332152"/>
              <a:gd name="connsiteY1" fmla="*/ 113802 h 168045"/>
              <a:gd name="connsiteX2" fmla="*/ 14745 w 332152"/>
              <a:gd name="connsiteY2" fmla="*/ 161427 h 168045"/>
              <a:gd name="connsiteX3" fmla="*/ 109995 w 332152"/>
              <a:gd name="connsiteY3" fmla="*/ 139202 h 168045"/>
              <a:gd name="connsiteX4" fmla="*/ 319545 w 332152"/>
              <a:gd name="connsiteY4" fmla="*/ 167777 h 168045"/>
              <a:gd name="connsiteX5" fmla="*/ 300495 w 332152"/>
              <a:gd name="connsiteY5" fmla="*/ 145552 h 168045"/>
              <a:gd name="connsiteX6" fmla="*/ 233820 w 332152"/>
              <a:gd name="connsiteY6" fmla="*/ 34427 h 168045"/>
              <a:gd name="connsiteX7" fmla="*/ 243345 w 332152"/>
              <a:gd name="connsiteY7" fmla="*/ 69352 h 168045"/>
              <a:gd name="connsiteX8" fmla="*/ 132220 w 332152"/>
              <a:gd name="connsiteY8" fmla="*/ 85227 h 168045"/>
              <a:gd name="connsiteX9" fmla="*/ 75070 w 332152"/>
              <a:gd name="connsiteY9" fmla="*/ 2677 h 168045"/>
              <a:gd name="connsiteX10" fmla="*/ 84595 w 332152"/>
              <a:gd name="connsiteY10" fmla="*/ 21727 h 168045"/>
              <a:gd name="connsiteX11" fmla="*/ 2045 w 332152"/>
              <a:gd name="connsiteY11" fmla="*/ 47127 h 16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2152" h="168045">
                <a:moveTo>
                  <a:pt x="2045" y="47127"/>
                </a:moveTo>
                <a:cubicBezTo>
                  <a:pt x="-8009" y="62473"/>
                  <a:pt x="22153" y="94752"/>
                  <a:pt x="24270" y="113802"/>
                </a:cubicBezTo>
                <a:cubicBezTo>
                  <a:pt x="26387" y="132852"/>
                  <a:pt x="458" y="157194"/>
                  <a:pt x="14745" y="161427"/>
                </a:cubicBezTo>
                <a:cubicBezTo>
                  <a:pt x="29032" y="165660"/>
                  <a:pt x="59195" y="138144"/>
                  <a:pt x="109995" y="139202"/>
                </a:cubicBezTo>
                <a:cubicBezTo>
                  <a:pt x="160795" y="140260"/>
                  <a:pt x="319545" y="167777"/>
                  <a:pt x="319545" y="167777"/>
                </a:cubicBezTo>
                <a:cubicBezTo>
                  <a:pt x="351295" y="168835"/>
                  <a:pt x="314783" y="167777"/>
                  <a:pt x="300495" y="145552"/>
                </a:cubicBezTo>
                <a:cubicBezTo>
                  <a:pt x="286207" y="123327"/>
                  <a:pt x="243345" y="47127"/>
                  <a:pt x="233820" y="34427"/>
                </a:cubicBezTo>
                <a:cubicBezTo>
                  <a:pt x="224295" y="21727"/>
                  <a:pt x="260278" y="60885"/>
                  <a:pt x="243345" y="69352"/>
                </a:cubicBezTo>
                <a:cubicBezTo>
                  <a:pt x="226412" y="77819"/>
                  <a:pt x="160266" y="96340"/>
                  <a:pt x="132220" y="85227"/>
                </a:cubicBezTo>
                <a:cubicBezTo>
                  <a:pt x="104174" y="74115"/>
                  <a:pt x="75070" y="2677"/>
                  <a:pt x="75070" y="2677"/>
                </a:cubicBezTo>
                <a:cubicBezTo>
                  <a:pt x="67133" y="-7906"/>
                  <a:pt x="99941" y="15906"/>
                  <a:pt x="84595" y="21727"/>
                </a:cubicBezTo>
                <a:cubicBezTo>
                  <a:pt x="69249" y="27548"/>
                  <a:pt x="12099" y="31781"/>
                  <a:pt x="2045" y="47127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C37ABBD-E195-CB91-BE11-3A17ADC29092}"/>
              </a:ext>
            </a:extLst>
          </p:cNvPr>
          <p:cNvSpPr/>
          <p:nvPr/>
        </p:nvSpPr>
        <p:spPr>
          <a:xfrm>
            <a:off x="6661360" y="2911997"/>
            <a:ext cx="451561" cy="209224"/>
          </a:xfrm>
          <a:custGeom>
            <a:avLst/>
            <a:gdLst>
              <a:gd name="connsiteX0" fmla="*/ 12490 w 451561"/>
              <a:gd name="connsiteY0" fmla="*/ 94728 h 209224"/>
              <a:gd name="connsiteX1" fmla="*/ 44240 w 451561"/>
              <a:gd name="connsiteY1" fmla="*/ 167753 h 209224"/>
              <a:gd name="connsiteX2" fmla="*/ 37890 w 451561"/>
              <a:gd name="connsiteY2" fmla="*/ 209028 h 209224"/>
              <a:gd name="connsiteX3" fmla="*/ 69640 w 451561"/>
              <a:gd name="connsiteY3" fmla="*/ 180453 h 209224"/>
              <a:gd name="connsiteX4" fmla="*/ 415715 w 451561"/>
              <a:gd name="connsiteY4" fmla="*/ 116953 h 209224"/>
              <a:gd name="connsiteX5" fmla="*/ 415715 w 451561"/>
              <a:gd name="connsiteY5" fmla="*/ 91553 h 209224"/>
              <a:gd name="connsiteX6" fmla="*/ 441115 w 451561"/>
              <a:gd name="connsiteY6" fmla="*/ 2653 h 209224"/>
              <a:gd name="connsiteX7" fmla="*/ 437940 w 451561"/>
              <a:gd name="connsiteY7" fmla="*/ 24878 h 209224"/>
              <a:gd name="connsiteX8" fmla="*/ 282365 w 451561"/>
              <a:gd name="connsiteY8" fmla="*/ 40753 h 209224"/>
              <a:gd name="connsiteX9" fmla="*/ 12490 w 451561"/>
              <a:gd name="connsiteY9" fmla="*/ 94728 h 20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561" h="209224">
                <a:moveTo>
                  <a:pt x="12490" y="94728"/>
                </a:moveTo>
                <a:cubicBezTo>
                  <a:pt x="-27198" y="115895"/>
                  <a:pt x="40007" y="148703"/>
                  <a:pt x="44240" y="167753"/>
                </a:cubicBezTo>
                <a:cubicBezTo>
                  <a:pt x="48473" y="186803"/>
                  <a:pt x="33657" y="206911"/>
                  <a:pt x="37890" y="209028"/>
                </a:cubicBezTo>
                <a:cubicBezTo>
                  <a:pt x="42123" y="211145"/>
                  <a:pt x="6669" y="195799"/>
                  <a:pt x="69640" y="180453"/>
                </a:cubicBezTo>
                <a:cubicBezTo>
                  <a:pt x="132611" y="165107"/>
                  <a:pt x="358036" y="131770"/>
                  <a:pt x="415715" y="116953"/>
                </a:cubicBezTo>
                <a:cubicBezTo>
                  <a:pt x="473394" y="102136"/>
                  <a:pt x="411482" y="110603"/>
                  <a:pt x="415715" y="91553"/>
                </a:cubicBezTo>
                <a:cubicBezTo>
                  <a:pt x="419948" y="72503"/>
                  <a:pt x="437411" y="13765"/>
                  <a:pt x="441115" y="2653"/>
                </a:cubicBezTo>
                <a:cubicBezTo>
                  <a:pt x="444819" y="-8459"/>
                  <a:pt x="464398" y="18528"/>
                  <a:pt x="437940" y="24878"/>
                </a:cubicBezTo>
                <a:cubicBezTo>
                  <a:pt x="411482" y="31228"/>
                  <a:pt x="356978" y="29111"/>
                  <a:pt x="282365" y="40753"/>
                </a:cubicBezTo>
                <a:cubicBezTo>
                  <a:pt x="207753" y="52395"/>
                  <a:pt x="52178" y="73561"/>
                  <a:pt x="12490" y="94728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50C96C1-3F3E-EBF8-9DB9-3EA26E9022C5}"/>
              </a:ext>
            </a:extLst>
          </p:cNvPr>
          <p:cNvSpPr/>
          <p:nvPr/>
        </p:nvSpPr>
        <p:spPr>
          <a:xfrm>
            <a:off x="6480253" y="2914408"/>
            <a:ext cx="455794" cy="326717"/>
          </a:xfrm>
          <a:custGeom>
            <a:avLst/>
            <a:gdLst>
              <a:gd name="connsiteX0" fmla="*/ 371397 w 455794"/>
              <a:gd name="connsiteY0" fmla="*/ 12942 h 326717"/>
              <a:gd name="connsiteX1" fmla="*/ 333297 w 455794"/>
              <a:gd name="connsiteY1" fmla="*/ 187567 h 326717"/>
              <a:gd name="connsiteX2" fmla="*/ 288847 w 455794"/>
              <a:gd name="connsiteY2" fmla="*/ 263767 h 326717"/>
              <a:gd name="connsiteX3" fmla="*/ 72947 w 455794"/>
              <a:gd name="connsiteY3" fmla="*/ 292342 h 326717"/>
              <a:gd name="connsiteX4" fmla="*/ 91997 w 455794"/>
              <a:gd name="connsiteY4" fmla="*/ 263767 h 326717"/>
              <a:gd name="connsiteX5" fmla="*/ 158672 w 455794"/>
              <a:gd name="connsiteY5" fmla="*/ 206617 h 326717"/>
              <a:gd name="connsiteX6" fmla="*/ 136447 w 455794"/>
              <a:gd name="connsiteY6" fmla="*/ 225667 h 326717"/>
              <a:gd name="connsiteX7" fmla="*/ 3097 w 455794"/>
              <a:gd name="connsiteY7" fmla="*/ 314567 h 326717"/>
              <a:gd name="connsiteX8" fmla="*/ 285672 w 455794"/>
              <a:gd name="connsiteY8" fmla="*/ 317742 h 326717"/>
              <a:gd name="connsiteX9" fmla="*/ 377747 w 455794"/>
              <a:gd name="connsiteY9" fmla="*/ 238367 h 326717"/>
              <a:gd name="connsiteX10" fmla="*/ 453947 w 455794"/>
              <a:gd name="connsiteY10" fmla="*/ 105017 h 326717"/>
              <a:gd name="connsiteX11" fmla="*/ 428547 w 455794"/>
              <a:gd name="connsiteY11" fmla="*/ 22467 h 326717"/>
              <a:gd name="connsiteX12" fmla="*/ 371397 w 455794"/>
              <a:gd name="connsiteY12" fmla="*/ 12942 h 3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794" h="326717">
                <a:moveTo>
                  <a:pt x="371397" y="12942"/>
                </a:moveTo>
                <a:cubicBezTo>
                  <a:pt x="355522" y="40459"/>
                  <a:pt x="347055" y="145763"/>
                  <a:pt x="333297" y="187567"/>
                </a:cubicBezTo>
                <a:cubicBezTo>
                  <a:pt x="319539" y="229371"/>
                  <a:pt x="332239" y="246305"/>
                  <a:pt x="288847" y="263767"/>
                </a:cubicBezTo>
                <a:cubicBezTo>
                  <a:pt x="245455" y="281229"/>
                  <a:pt x="105755" y="292342"/>
                  <a:pt x="72947" y="292342"/>
                </a:cubicBezTo>
                <a:cubicBezTo>
                  <a:pt x="40139" y="292342"/>
                  <a:pt x="77710" y="278054"/>
                  <a:pt x="91997" y="263767"/>
                </a:cubicBezTo>
                <a:cubicBezTo>
                  <a:pt x="106284" y="249480"/>
                  <a:pt x="158672" y="206617"/>
                  <a:pt x="158672" y="206617"/>
                </a:cubicBezTo>
                <a:cubicBezTo>
                  <a:pt x="166080" y="200267"/>
                  <a:pt x="162376" y="207675"/>
                  <a:pt x="136447" y="225667"/>
                </a:cubicBezTo>
                <a:cubicBezTo>
                  <a:pt x="110518" y="243659"/>
                  <a:pt x="-21774" y="299221"/>
                  <a:pt x="3097" y="314567"/>
                </a:cubicBezTo>
                <a:cubicBezTo>
                  <a:pt x="27968" y="329913"/>
                  <a:pt x="223230" y="330442"/>
                  <a:pt x="285672" y="317742"/>
                </a:cubicBezTo>
                <a:cubicBezTo>
                  <a:pt x="348114" y="305042"/>
                  <a:pt x="349701" y="273821"/>
                  <a:pt x="377747" y="238367"/>
                </a:cubicBezTo>
                <a:cubicBezTo>
                  <a:pt x="405793" y="202913"/>
                  <a:pt x="445480" y="141000"/>
                  <a:pt x="453947" y="105017"/>
                </a:cubicBezTo>
                <a:cubicBezTo>
                  <a:pt x="462414" y="69034"/>
                  <a:pt x="439660" y="36755"/>
                  <a:pt x="428547" y="22467"/>
                </a:cubicBezTo>
                <a:cubicBezTo>
                  <a:pt x="417435" y="8179"/>
                  <a:pt x="387272" y="-14575"/>
                  <a:pt x="371397" y="12942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3A6E4801-D1A4-0020-237F-EA8773F2A21C}"/>
              </a:ext>
            </a:extLst>
          </p:cNvPr>
          <p:cNvSpPr/>
          <p:nvPr/>
        </p:nvSpPr>
        <p:spPr>
          <a:xfrm>
            <a:off x="6899267" y="2909265"/>
            <a:ext cx="230266" cy="377258"/>
          </a:xfrm>
          <a:custGeom>
            <a:avLst/>
            <a:gdLst>
              <a:gd name="connsiteX0" fmla="*/ 8 w 230266"/>
              <a:gd name="connsiteY0" fmla="*/ 135560 h 377258"/>
              <a:gd name="connsiteX1" fmla="*/ 130183 w 230266"/>
              <a:gd name="connsiteY1" fmla="*/ 351460 h 377258"/>
              <a:gd name="connsiteX2" fmla="*/ 228608 w 230266"/>
              <a:gd name="connsiteY2" fmla="*/ 364160 h 377258"/>
              <a:gd name="connsiteX3" fmla="*/ 187333 w 230266"/>
              <a:gd name="connsiteY3" fmla="*/ 268910 h 377258"/>
              <a:gd name="connsiteX4" fmla="*/ 127008 w 230266"/>
              <a:gd name="connsiteY4" fmla="*/ 157785 h 377258"/>
              <a:gd name="connsiteX5" fmla="*/ 184158 w 230266"/>
              <a:gd name="connsiteY5" fmla="*/ 5385 h 377258"/>
              <a:gd name="connsiteX6" fmla="*/ 158758 w 230266"/>
              <a:gd name="connsiteY6" fmla="*/ 43485 h 377258"/>
              <a:gd name="connsiteX7" fmla="*/ 114308 w 230266"/>
              <a:gd name="connsiteY7" fmla="*/ 132385 h 377258"/>
              <a:gd name="connsiteX8" fmla="*/ 136533 w 230266"/>
              <a:gd name="connsiteY8" fmla="*/ 240335 h 377258"/>
              <a:gd name="connsiteX9" fmla="*/ 8 w 230266"/>
              <a:gd name="connsiteY9" fmla="*/ 135560 h 37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266" h="377258">
                <a:moveTo>
                  <a:pt x="8" y="135560"/>
                </a:moveTo>
                <a:cubicBezTo>
                  <a:pt x="-1050" y="154081"/>
                  <a:pt x="92083" y="313360"/>
                  <a:pt x="130183" y="351460"/>
                </a:cubicBezTo>
                <a:cubicBezTo>
                  <a:pt x="168283" y="389560"/>
                  <a:pt x="219083" y="377918"/>
                  <a:pt x="228608" y="364160"/>
                </a:cubicBezTo>
                <a:cubicBezTo>
                  <a:pt x="238133" y="350402"/>
                  <a:pt x="204266" y="303306"/>
                  <a:pt x="187333" y="268910"/>
                </a:cubicBezTo>
                <a:cubicBezTo>
                  <a:pt x="170400" y="234514"/>
                  <a:pt x="127537" y="201706"/>
                  <a:pt x="127008" y="157785"/>
                </a:cubicBezTo>
                <a:cubicBezTo>
                  <a:pt x="126479" y="113864"/>
                  <a:pt x="178866" y="24435"/>
                  <a:pt x="184158" y="5385"/>
                </a:cubicBezTo>
                <a:cubicBezTo>
                  <a:pt x="189450" y="-13665"/>
                  <a:pt x="170400" y="22318"/>
                  <a:pt x="158758" y="43485"/>
                </a:cubicBezTo>
                <a:cubicBezTo>
                  <a:pt x="147116" y="64652"/>
                  <a:pt x="118012" y="99577"/>
                  <a:pt x="114308" y="132385"/>
                </a:cubicBezTo>
                <a:cubicBezTo>
                  <a:pt x="110604" y="165193"/>
                  <a:pt x="156112" y="239806"/>
                  <a:pt x="136533" y="240335"/>
                </a:cubicBezTo>
                <a:cubicBezTo>
                  <a:pt x="116954" y="240864"/>
                  <a:pt x="1066" y="117039"/>
                  <a:pt x="8" y="135560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E93C5B8-896D-B405-34CF-45F5D2EAAB6D}"/>
              </a:ext>
            </a:extLst>
          </p:cNvPr>
          <p:cNvSpPr/>
          <p:nvPr/>
        </p:nvSpPr>
        <p:spPr>
          <a:xfrm>
            <a:off x="7436900" y="2859683"/>
            <a:ext cx="492781" cy="335891"/>
          </a:xfrm>
          <a:custGeom>
            <a:avLst/>
            <a:gdLst>
              <a:gd name="connsiteX0" fmla="*/ 2125 w 492781"/>
              <a:gd name="connsiteY0" fmla="*/ 83542 h 335891"/>
              <a:gd name="connsiteX1" fmla="*/ 81500 w 492781"/>
              <a:gd name="connsiteY1" fmla="*/ 232767 h 335891"/>
              <a:gd name="connsiteX2" fmla="*/ 345025 w 492781"/>
              <a:gd name="connsiteY2" fmla="*/ 96242 h 335891"/>
              <a:gd name="connsiteX3" fmla="*/ 437100 w 492781"/>
              <a:gd name="connsiteY3" fmla="*/ 112117 h 335891"/>
              <a:gd name="connsiteX4" fmla="*/ 427575 w 492781"/>
              <a:gd name="connsiteY4" fmla="*/ 137517 h 335891"/>
              <a:gd name="connsiteX5" fmla="*/ 176750 w 492781"/>
              <a:gd name="connsiteY5" fmla="*/ 334367 h 335891"/>
              <a:gd name="connsiteX6" fmla="*/ 392650 w 492781"/>
              <a:gd name="connsiteY6" fmla="*/ 223242 h 335891"/>
              <a:gd name="connsiteX7" fmla="*/ 491075 w 492781"/>
              <a:gd name="connsiteY7" fmla="*/ 121642 h 335891"/>
              <a:gd name="connsiteX8" fmla="*/ 430750 w 492781"/>
              <a:gd name="connsiteY8" fmla="*/ 992 h 335891"/>
              <a:gd name="connsiteX9" fmla="*/ 148175 w 492781"/>
              <a:gd name="connsiteY9" fmla="*/ 64492 h 335891"/>
              <a:gd name="connsiteX10" fmla="*/ 2125 w 492781"/>
              <a:gd name="connsiteY10" fmla="*/ 83542 h 3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781" h="335891">
                <a:moveTo>
                  <a:pt x="2125" y="83542"/>
                </a:moveTo>
                <a:cubicBezTo>
                  <a:pt x="-8988" y="111588"/>
                  <a:pt x="24350" y="230650"/>
                  <a:pt x="81500" y="232767"/>
                </a:cubicBezTo>
                <a:cubicBezTo>
                  <a:pt x="138650" y="234884"/>
                  <a:pt x="285758" y="116350"/>
                  <a:pt x="345025" y="96242"/>
                </a:cubicBezTo>
                <a:cubicBezTo>
                  <a:pt x="404292" y="76134"/>
                  <a:pt x="423342" y="105238"/>
                  <a:pt x="437100" y="112117"/>
                </a:cubicBezTo>
                <a:cubicBezTo>
                  <a:pt x="450858" y="118996"/>
                  <a:pt x="470967" y="100475"/>
                  <a:pt x="427575" y="137517"/>
                </a:cubicBezTo>
                <a:cubicBezTo>
                  <a:pt x="384183" y="174559"/>
                  <a:pt x="182571" y="320080"/>
                  <a:pt x="176750" y="334367"/>
                </a:cubicBezTo>
                <a:cubicBezTo>
                  <a:pt x="170929" y="348654"/>
                  <a:pt x="340262" y="258696"/>
                  <a:pt x="392650" y="223242"/>
                </a:cubicBezTo>
                <a:cubicBezTo>
                  <a:pt x="445038" y="187788"/>
                  <a:pt x="484725" y="158684"/>
                  <a:pt x="491075" y="121642"/>
                </a:cubicBezTo>
                <a:cubicBezTo>
                  <a:pt x="497425" y="84600"/>
                  <a:pt x="487900" y="10517"/>
                  <a:pt x="430750" y="992"/>
                </a:cubicBezTo>
                <a:cubicBezTo>
                  <a:pt x="373600" y="-8533"/>
                  <a:pt x="221729" y="53379"/>
                  <a:pt x="148175" y="64492"/>
                </a:cubicBezTo>
                <a:cubicBezTo>
                  <a:pt x="74621" y="75605"/>
                  <a:pt x="13238" y="55496"/>
                  <a:pt x="2125" y="83542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FB3E88E-454A-2F15-90EE-0D7C3BC5734D}"/>
              </a:ext>
            </a:extLst>
          </p:cNvPr>
          <p:cNvSpPr/>
          <p:nvPr/>
        </p:nvSpPr>
        <p:spPr>
          <a:xfrm>
            <a:off x="8353248" y="2620939"/>
            <a:ext cx="458433" cy="250359"/>
          </a:xfrm>
          <a:custGeom>
            <a:avLst/>
            <a:gdLst>
              <a:gd name="connsiteX0" fmla="*/ 38277 w 458433"/>
              <a:gd name="connsiteY0" fmla="*/ 61936 h 250359"/>
              <a:gd name="connsiteX1" fmla="*/ 12877 w 458433"/>
              <a:gd name="connsiteY1" fmla="*/ 198461 h 250359"/>
              <a:gd name="connsiteX2" fmla="*/ 54152 w 458433"/>
              <a:gd name="connsiteY2" fmla="*/ 249261 h 250359"/>
              <a:gd name="connsiteX3" fmla="*/ 374827 w 458433"/>
              <a:gd name="connsiteY3" fmla="*/ 157186 h 250359"/>
              <a:gd name="connsiteX4" fmla="*/ 355777 w 458433"/>
              <a:gd name="connsiteY4" fmla="*/ 119086 h 250359"/>
              <a:gd name="connsiteX5" fmla="*/ 451027 w 458433"/>
              <a:gd name="connsiteY5" fmla="*/ 4786 h 250359"/>
              <a:gd name="connsiteX6" fmla="*/ 403402 w 458433"/>
              <a:gd name="connsiteY6" fmla="*/ 27011 h 250359"/>
              <a:gd name="connsiteX7" fmla="*/ 38277 w 458433"/>
              <a:gd name="connsiteY7" fmla="*/ 61936 h 25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433" h="250359">
                <a:moveTo>
                  <a:pt x="38277" y="61936"/>
                </a:moveTo>
                <a:cubicBezTo>
                  <a:pt x="-26810" y="90511"/>
                  <a:pt x="10231" y="167240"/>
                  <a:pt x="12877" y="198461"/>
                </a:cubicBezTo>
                <a:cubicBezTo>
                  <a:pt x="15523" y="229682"/>
                  <a:pt x="-6173" y="256140"/>
                  <a:pt x="54152" y="249261"/>
                </a:cubicBezTo>
                <a:cubicBezTo>
                  <a:pt x="114477" y="242382"/>
                  <a:pt x="324556" y="178882"/>
                  <a:pt x="374827" y="157186"/>
                </a:cubicBezTo>
                <a:cubicBezTo>
                  <a:pt x="425098" y="135490"/>
                  <a:pt x="343077" y="144486"/>
                  <a:pt x="355777" y="119086"/>
                </a:cubicBezTo>
                <a:cubicBezTo>
                  <a:pt x="368477" y="93686"/>
                  <a:pt x="443090" y="20132"/>
                  <a:pt x="451027" y="4786"/>
                </a:cubicBezTo>
                <a:cubicBezTo>
                  <a:pt x="458964" y="-10560"/>
                  <a:pt x="475369" y="14840"/>
                  <a:pt x="403402" y="27011"/>
                </a:cubicBezTo>
                <a:cubicBezTo>
                  <a:pt x="331435" y="39182"/>
                  <a:pt x="103364" y="33361"/>
                  <a:pt x="38277" y="61936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FA95771-5F32-4422-F9A5-E70ED2193DB3}"/>
              </a:ext>
            </a:extLst>
          </p:cNvPr>
          <p:cNvSpPr/>
          <p:nvPr/>
        </p:nvSpPr>
        <p:spPr>
          <a:xfrm>
            <a:off x="8489893" y="2539980"/>
            <a:ext cx="139265" cy="431816"/>
          </a:xfrm>
          <a:custGeom>
            <a:avLst/>
            <a:gdLst>
              <a:gd name="connsiteX0" fmla="*/ 66732 w 139265"/>
              <a:gd name="connsiteY0" fmla="*/ 130195 h 431816"/>
              <a:gd name="connsiteX1" fmla="*/ 57 w 139265"/>
              <a:gd name="connsiteY1" fmla="*/ 60345 h 431816"/>
              <a:gd name="connsiteX2" fmla="*/ 79432 w 139265"/>
              <a:gd name="connsiteY2" fmla="*/ 20 h 431816"/>
              <a:gd name="connsiteX3" fmla="*/ 136582 w 139265"/>
              <a:gd name="connsiteY3" fmla="*/ 66695 h 431816"/>
              <a:gd name="connsiteX4" fmla="*/ 127057 w 139265"/>
              <a:gd name="connsiteY4" fmla="*/ 117495 h 431816"/>
              <a:gd name="connsiteX5" fmla="*/ 101657 w 139265"/>
              <a:gd name="connsiteY5" fmla="*/ 419120 h 431816"/>
              <a:gd name="connsiteX6" fmla="*/ 57207 w 139265"/>
              <a:gd name="connsiteY6" fmla="*/ 361970 h 431816"/>
              <a:gd name="connsiteX7" fmla="*/ 44507 w 139265"/>
              <a:gd name="connsiteY7" fmla="*/ 238145 h 431816"/>
              <a:gd name="connsiteX8" fmla="*/ 69907 w 139265"/>
              <a:gd name="connsiteY8" fmla="*/ 180995 h 431816"/>
              <a:gd name="connsiteX9" fmla="*/ 66732 w 139265"/>
              <a:gd name="connsiteY9" fmla="*/ 130195 h 43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65" h="431816">
                <a:moveTo>
                  <a:pt x="66732" y="130195"/>
                </a:moveTo>
                <a:cubicBezTo>
                  <a:pt x="55090" y="110087"/>
                  <a:pt x="-2060" y="82041"/>
                  <a:pt x="57" y="60345"/>
                </a:cubicBezTo>
                <a:cubicBezTo>
                  <a:pt x="2174" y="38649"/>
                  <a:pt x="56678" y="-1038"/>
                  <a:pt x="79432" y="20"/>
                </a:cubicBezTo>
                <a:cubicBezTo>
                  <a:pt x="102186" y="1078"/>
                  <a:pt x="128644" y="47116"/>
                  <a:pt x="136582" y="66695"/>
                </a:cubicBezTo>
                <a:cubicBezTo>
                  <a:pt x="144520" y="86274"/>
                  <a:pt x="132878" y="58757"/>
                  <a:pt x="127057" y="117495"/>
                </a:cubicBezTo>
                <a:cubicBezTo>
                  <a:pt x="121236" y="176233"/>
                  <a:pt x="113299" y="378374"/>
                  <a:pt x="101657" y="419120"/>
                </a:cubicBezTo>
                <a:cubicBezTo>
                  <a:pt x="90015" y="459866"/>
                  <a:pt x="66732" y="392132"/>
                  <a:pt x="57207" y="361970"/>
                </a:cubicBezTo>
                <a:cubicBezTo>
                  <a:pt x="47682" y="331808"/>
                  <a:pt x="42390" y="268307"/>
                  <a:pt x="44507" y="238145"/>
                </a:cubicBezTo>
                <a:cubicBezTo>
                  <a:pt x="46624" y="207983"/>
                  <a:pt x="66203" y="199516"/>
                  <a:pt x="69907" y="180995"/>
                </a:cubicBezTo>
                <a:cubicBezTo>
                  <a:pt x="73611" y="162474"/>
                  <a:pt x="78374" y="150303"/>
                  <a:pt x="66732" y="130195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A36790B-FC9B-0636-3FEF-314D73A9233E}"/>
              </a:ext>
            </a:extLst>
          </p:cNvPr>
          <p:cNvSpPr/>
          <p:nvPr/>
        </p:nvSpPr>
        <p:spPr>
          <a:xfrm>
            <a:off x="8160705" y="2823603"/>
            <a:ext cx="791120" cy="271394"/>
          </a:xfrm>
          <a:custGeom>
            <a:avLst/>
            <a:gdLst>
              <a:gd name="connsiteX0" fmla="*/ 2220 w 791120"/>
              <a:gd name="connsiteY0" fmla="*/ 173597 h 271394"/>
              <a:gd name="connsiteX1" fmla="*/ 94295 w 791120"/>
              <a:gd name="connsiteY1" fmla="*/ 227572 h 271394"/>
              <a:gd name="connsiteX2" fmla="*/ 81595 w 791120"/>
              <a:gd name="connsiteY2" fmla="*/ 268847 h 271394"/>
              <a:gd name="connsiteX3" fmla="*/ 373695 w 791120"/>
              <a:gd name="connsiteY3" fmla="*/ 151372 h 271394"/>
              <a:gd name="connsiteX4" fmla="*/ 767395 w 791120"/>
              <a:gd name="connsiteY4" fmla="*/ 154547 h 271394"/>
              <a:gd name="connsiteX5" fmla="*/ 738820 w 791120"/>
              <a:gd name="connsiteY5" fmla="*/ 129147 h 271394"/>
              <a:gd name="connsiteX6" fmla="*/ 672145 w 791120"/>
              <a:gd name="connsiteY6" fmla="*/ 2147 h 271394"/>
              <a:gd name="connsiteX7" fmla="*/ 678495 w 791120"/>
              <a:gd name="connsiteY7" fmla="*/ 49772 h 271394"/>
              <a:gd name="connsiteX8" fmla="*/ 618170 w 791120"/>
              <a:gd name="connsiteY8" fmla="*/ 56122 h 271394"/>
              <a:gd name="connsiteX9" fmla="*/ 154620 w 791120"/>
              <a:gd name="connsiteY9" fmla="*/ 125972 h 271394"/>
              <a:gd name="connsiteX10" fmla="*/ 202245 w 791120"/>
              <a:gd name="connsiteY10" fmla="*/ 122797 h 271394"/>
              <a:gd name="connsiteX11" fmla="*/ 2220 w 791120"/>
              <a:gd name="connsiteY11" fmla="*/ 173597 h 27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120" h="271394">
                <a:moveTo>
                  <a:pt x="2220" y="173597"/>
                </a:moveTo>
                <a:cubicBezTo>
                  <a:pt x="-15772" y="191059"/>
                  <a:pt x="81066" y="211697"/>
                  <a:pt x="94295" y="227572"/>
                </a:cubicBezTo>
                <a:cubicBezTo>
                  <a:pt x="107524" y="243447"/>
                  <a:pt x="35028" y="281547"/>
                  <a:pt x="81595" y="268847"/>
                </a:cubicBezTo>
                <a:cubicBezTo>
                  <a:pt x="128162" y="256147"/>
                  <a:pt x="259395" y="170422"/>
                  <a:pt x="373695" y="151372"/>
                </a:cubicBezTo>
                <a:cubicBezTo>
                  <a:pt x="487995" y="132322"/>
                  <a:pt x="706541" y="158251"/>
                  <a:pt x="767395" y="154547"/>
                </a:cubicBezTo>
                <a:cubicBezTo>
                  <a:pt x="828249" y="150843"/>
                  <a:pt x="754695" y="154547"/>
                  <a:pt x="738820" y="129147"/>
                </a:cubicBezTo>
                <a:cubicBezTo>
                  <a:pt x="722945" y="103747"/>
                  <a:pt x="682199" y="15376"/>
                  <a:pt x="672145" y="2147"/>
                </a:cubicBezTo>
                <a:cubicBezTo>
                  <a:pt x="662091" y="-11082"/>
                  <a:pt x="687491" y="40776"/>
                  <a:pt x="678495" y="49772"/>
                </a:cubicBezTo>
                <a:cubicBezTo>
                  <a:pt x="669499" y="58768"/>
                  <a:pt x="618170" y="56122"/>
                  <a:pt x="618170" y="56122"/>
                </a:cubicBezTo>
                <a:lnTo>
                  <a:pt x="154620" y="125972"/>
                </a:lnTo>
                <a:cubicBezTo>
                  <a:pt x="85299" y="137084"/>
                  <a:pt x="224470" y="115389"/>
                  <a:pt x="202245" y="122797"/>
                </a:cubicBezTo>
                <a:cubicBezTo>
                  <a:pt x="180020" y="130205"/>
                  <a:pt x="20212" y="156135"/>
                  <a:pt x="2220" y="173597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3B3454E-7A60-E5AD-B63C-BA3B980289C5}"/>
              </a:ext>
            </a:extLst>
          </p:cNvPr>
          <p:cNvSpPr/>
          <p:nvPr/>
        </p:nvSpPr>
        <p:spPr>
          <a:xfrm>
            <a:off x="8452144" y="2914594"/>
            <a:ext cx="265937" cy="224817"/>
          </a:xfrm>
          <a:custGeom>
            <a:avLst/>
            <a:gdLst>
              <a:gd name="connsiteX0" fmla="*/ 6056 w 265937"/>
              <a:gd name="connsiteY0" fmla="*/ 34981 h 224817"/>
              <a:gd name="connsiteX1" fmla="*/ 82256 w 265937"/>
              <a:gd name="connsiteY1" fmla="*/ 92131 h 224817"/>
              <a:gd name="connsiteX2" fmla="*/ 94956 w 265937"/>
              <a:gd name="connsiteY2" fmla="*/ 222306 h 224817"/>
              <a:gd name="connsiteX3" fmla="*/ 117181 w 265937"/>
              <a:gd name="connsiteY3" fmla="*/ 174681 h 224817"/>
              <a:gd name="connsiteX4" fmla="*/ 158456 w 265937"/>
              <a:gd name="connsiteY4" fmla="*/ 133406 h 224817"/>
              <a:gd name="connsiteX5" fmla="*/ 152106 w 265937"/>
              <a:gd name="connsiteY5" fmla="*/ 34981 h 224817"/>
              <a:gd name="connsiteX6" fmla="*/ 263231 w 265937"/>
              <a:gd name="connsiteY6" fmla="*/ 56 h 224817"/>
              <a:gd name="connsiteX7" fmla="*/ 6056 w 265937"/>
              <a:gd name="connsiteY7" fmla="*/ 34981 h 22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937" h="224817">
                <a:moveTo>
                  <a:pt x="6056" y="34981"/>
                </a:moveTo>
                <a:cubicBezTo>
                  <a:pt x="-24107" y="50327"/>
                  <a:pt x="67439" y="60910"/>
                  <a:pt x="82256" y="92131"/>
                </a:cubicBezTo>
                <a:cubicBezTo>
                  <a:pt x="97073" y="123352"/>
                  <a:pt x="89135" y="208548"/>
                  <a:pt x="94956" y="222306"/>
                </a:cubicBezTo>
                <a:cubicBezTo>
                  <a:pt x="100777" y="236064"/>
                  <a:pt x="106598" y="189498"/>
                  <a:pt x="117181" y="174681"/>
                </a:cubicBezTo>
                <a:cubicBezTo>
                  <a:pt x="127764" y="159864"/>
                  <a:pt x="152635" y="156689"/>
                  <a:pt x="158456" y="133406"/>
                </a:cubicBezTo>
                <a:cubicBezTo>
                  <a:pt x="164277" y="110123"/>
                  <a:pt x="134644" y="57206"/>
                  <a:pt x="152106" y="34981"/>
                </a:cubicBezTo>
                <a:cubicBezTo>
                  <a:pt x="169568" y="12756"/>
                  <a:pt x="284927" y="-1002"/>
                  <a:pt x="263231" y="56"/>
                </a:cubicBezTo>
                <a:cubicBezTo>
                  <a:pt x="241535" y="1114"/>
                  <a:pt x="36219" y="19635"/>
                  <a:pt x="6056" y="34981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CD5E13E-A702-F24A-0E05-59DEE168C6AE}"/>
              </a:ext>
            </a:extLst>
          </p:cNvPr>
          <p:cNvSpPr/>
          <p:nvPr/>
        </p:nvSpPr>
        <p:spPr>
          <a:xfrm>
            <a:off x="8137262" y="3033957"/>
            <a:ext cx="353295" cy="204606"/>
          </a:xfrm>
          <a:custGeom>
            <a:avLst/>
            <a:gdLst>
              <a:gd name="connsiteX0" fmla="*/ 314588 w 353295"/>
              <a:gd name="connsiteY0" fmla="*/ 1343 h 204606"/>
              <a:gd name="connsiteX1" fmla="*/ 209813 w 353295"/>
              <a:gd name="connsiteY1" fmla="*/ 121993 h 204606"/>
              <a:gd name="connsiteX2" fmla="*/ 60588 w 353295"/>
              <a:gd name="connsiteY2" fmla="*/ 163268 h 204606"/>
              <a:gd name="connsiteX3" fmla="*/ 79638 w 353295"/>
              <a:gd name="connsiteY3" fmla="*/ 156918 h 204606"/>
              <a:gd name="connsiteX4" fmla="*/ 168538 w 353295"/>
              <a:gd name="connsiteY4" fmla="*/ 96593 h 204606"/>
              <a:gd name="connsiteX5" fmla="*/ 136788 w 353295"/>
              <a:gd name="connsiteY5" fmla="*/ 118818 h 204606"/>
              <a:gd name="connsiteX6" fmla="*/ 263 w 353295"/>
              <a:gd name="connsiteY6" fmla="*/ 175968 h 204606"/>
              <a:gd name="connsiteX7" fmla="*/ 105038 w 353295"/>
              <a:gd name="connsiteY7" fmla="*/ 172793 h 204606"/>
              <a:gd name="connsiteX8" fmla="*/ 206638 w 353295"/>
              <a:gd name="connsiteY8" fmla="*/ 204543 h 204606"/>
              <a:gd name="connsiteX9" fmla="*/ 251088 w 353295"/>
              <a:gd name="connsiteY9" fmla="*/ 163268 h 204606"/>
              <a:gd name="connsiteX10" fmla="*/ 343163 w 353295"/>
              <a:gd name="connsiteY10" fmla="*/ 90243 h 204606"/>
              <a:gd name="connsiteX11" fmla="*/ 349513 w 353295"/>
              <a:gd name="connsiteY11" fmla="*/ 58493 h 204606"/>
              <a:gd name="connsiteX12" fmla="*/ 314588 w 353295"/>
              <a:gd name="connsiteY12" fmla="*/ 1343 h 2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95" h="204606">
                <a:moveTo>
                  <a:pt x="314588" y="1343"/>
                </a:moveTo>
                <a:cubicBezTo>
                  <a:pt x="291305" y="11926"/>
                  <a:pt x="252146" y="95005"/>
                  <a:pt x="209813" y="121993"/>
                </a:cubicBezTo>
                <a:cubicBezTo>
                  <a:pt x="167480" y="148981"/>
                  <a:pt x="60588" y="163268"/>
                  <a:pt x="60588" y="163268"/>
                </a:cubicBezTo>
                <a:cubicBezTo>
                  <a:pt x="38892" y="169089"/>
                  <a:pt x="61647" y="168030"/>
                  <a:pt x="79638" y="156918"/>
                </a:cubicBezTo>
                <a:cubicBezTo>
                  <a:pt x="97629" y="145806"/>
                  <a:pt x="159013" y="102943"/>
                  <a:pt x="168538" y="96593"/>
                </a:cubicBezTo>
                <a:cubicBezTo>
                  <a:pt x="178063" y="90243"/>
                  <a:pt x="164834" y="105589"/>
                  <a:pt x="136788" y="118818"/>
                </a:cubicBezTo>
                <a:cubicBezTo>
                  <a:pt x="108742" y="132047"/>
                  <a:pt x="5555" y="166972"/>
                  <a:pt x="263" y="175968"/>
                </a:cubicBezTo>
                <a:cubicBezTo>
                  <a:pt x="-5029" y="184964"/>
                  <a:pt x="70642" y="168031"/>
                  <a:pt x="105038" y="172793"/>
                </a:cubicBezTo>
                <a:cubicBezTo>
                  <a:pt x="139434" y="177555"/>
                  <a:pt x="182296" y="206131"/>
                  <a:pt x="206638" y="204543"/>
                </a:cubicBezTo>
                <a:cubicBezTo>
                  <a:pt x="230980" y="202956"/>
                  <a:pt x="228334" y="182318"/>
                  <a:pt x="251088" y="163268"/>
                </a:cubicBezTo>
                <a:cubicBezTo>
                  <a:pt x="273842" y="144218"/>
                  <a:pt x="326759" y="107706"/>
                  <a:pt x="343163" y="90243"/>
                </a:cubicBezTo>
                <a:cubicBezTo>
                  <a:pt x="359567" y="72781"/>
                  <a:pt x="351630" y="71193"/>
                  <a:pt x="349513" y="58493"/>
                </a:cubicBezTo>
                <a:cubicBezTo>
                  <a:pt x="347396" y="45793"/>
                  <a:pt x="337871" y="-9240"/>
                  <a:pt x="314588" y="1343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BFBEE286-18C5-B714-9E63-34A4F43AB23C}"/>
              </a:ext>
            </a:extLst>
          </p:cNvPr>
          <p:cNvSpPr/>
          <p:nvPr/>
        </p:nvSpPr>
        <p:spPr>
          <a:xfrm>
            <a:off x="8543925" y="2986780"/>
            <a:ext cx="233578" cy="155620"/>
          </a:xfrm>
          <a:custGeom>
            <a:avLst/>
            <a:gdLst>
              <a:gd name="connsiteX0" fmla="*/ 47625 w 233578"/>
              <a:gd name="connsiteY0" fmla="*/ 23120 h 155620"/>
              <a:gd name="connsiteX1" fmla="*/ 228600 w 233578"/>
              <a:gd name="connsiteY1" fmla="*/ 895 h 155620"/>
              <a:gd name="connsiteX2" fmla="*/ 180975 w 233578"/>
              <a:gd name="connsiteY2" fmla="*/ 10420 h 155620"/>
              <a:gd name="connsiteX3" fmla="*/ 161925 w 233578"/>
              <a:gd name="connsiteY3" fmla="*/ 64395 h 155620"/>
              <a:gd name="connsiteX4" fmla="*/ 28575 w 233578"/>
              <a:gd name="connsiteY4" fmla="*/ 146945 h 155620"/>
              <a:gd name="connsiteX5" fmla="*/ 0 w 233578"/>
              <a:gd name="connsiteY5" fmla="*/ 140595 h 155620"/>
              <a:gd name="connsiteX6" fmla="*/ 47625 w 233578"/>
              <a:gd name="connsiteY6" fmla="*/ 23120 h 15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78" h="155620">
                <a:moveTo>
                  <a:pt x="47625" y="23120"/>
                </a:moveTo>
                <a:cubicBezTo>
                  <a:pt x="85725" y="-163"/>
                  <a:pt x="206375" y="3012"/>
                  <a:pt x="228600" y="895"/>
                </a:cubicBezTo>
                <a:cubicBezTo>
                  <a:pt x="250825" y="-1222"/>
                  <a:pt x="192087" y="-163"/>
                  <a:pt x="180975" y="10420"/>
                </a:cubicBezTo>
                <a:cubicBezTo>
                  <a:pt x="169863" y="21003"/>
                  <a:pt x="187325" y="41641"/>
                  <a:pt x="161925" y="64395"/>
                </a:cubicBezTo>
                <a:cubicBezTo>
                  <a:pt x="136525" y="87149"/>
                  <a:pt x="55562" y="134245"/>
                  <a:pt x="28575" y="146945"/>
                </a:cubicBezTo>
                <a:cubicBezTo>
                  <a:pt x="1588" y="159645"/>
                  <a:pt x="0" y="159116"/>
                  <a:pt x="0" y="140595"/>
                </a:cubicBezTo>
                <a:cubicBezTo>
                  <a:pt x="0" y="122074"/>
                  <a:pt x="9525" y="46403"/>
                  <a:pt x="47625" y="23120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56B6D24-A21B-F5D4-C053-9ACBA51FD765}"/>
              </a:ext>
            </a:extLst>
          </p:cNvPr>
          <p:cNvSpPr/>
          <p:nvPr/>
        </p:nvSpPr>
        <p:spPr>
          <a:xfrm>
            <a:off x="8442318" y="2953295"/>
            <a:ext cx="388400" cy="339193"/>
          </a:xfrm>
          <a:custGeom>
            <a:avLst/>
            <a:gdLst>
              <a:gd name="connsiteX0" fmla="*/ 7 w 388400"/>
              <a:gd name="connsiteY0" fmla="*/ 148680 h 339193"/>
              <a:gd name="connsiteX1" fmla="*/ 307982 w 388400"/>
              <a:gd name="connsiteY1" fmla="*/ 234405 h 339193"/>
              <a:gd name="connsiteX2" fmla="*/ 301632 w 388400"/>
              <a:gd name="connsiteY2" fmla="*/ 209005 h 339193"/>
              <a:gd name="connsiteX3" fmla="*/ 307982 w 388400"/>
              <a:gd name="connsiteY3" fmla="*/ 15330 h 339193"/>
              <a:gd name="connsiteX4" fmla="*/ 307982 w 388400"/>
              <a:gd name="connsiteY4" fmla="*/ 43905 h 339193"/>
              <a:gd name="connsiteX5" fmla="*/ 368307 w 388400"/>
              <a:gd name="connsiteY5" fmla="*/ 294730 h 339193"/>
              <a:gd name="connsiteX6" fmla="*/ 384182 w 388400"/>
              <a:gd name="connsiteY6" fmla="*/ 339180 h 339193"/>
              <a:gd name="connsiteX7" fmla="*/ 298457 w 388400"/>
              <a:gd name="connsiteY7" fmla="*/ 297905 h 339193"/>
              <a:gd name="connsiteX8" fmla="*/ 7 w 388400"/>
              <a:gd name="connsiteY8" fmla="*/ 148680 h 3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400" h="339193">
                <a:moveTo>
                  <a:pt x="7" y="148680"/>
                </a:moveTo>
                <a:cubicBezTo>
                  <a:pt x="1595" y="138097"/>
                  <a:pt x="257711" y="224351"/>
                  <a:pt x="307982" y="234405"/>
                </a:cubicBezTo>
                <a:cubicBezTo>
                  <a:pt x="358253" y="244459"/>
                  <a:pt x="301632" y="245517"/>
                  <a:pt x="301632" y="209005"/>
                </a:cubicBezTo>
                <a:cubicBezTo>
                  <a:pt x="301632" y="172493"/>
                  <a:pt x="306924" y="42847"/>
                  <a:pt x="307982" y="15330"/>
                </a:cubicBezTo>
                <a:cubicBezTo>
                  <a:pt x="309040" y="-12187"/>
                  <a:pt x="297928" y="-2662"/>
                  <a:pt x="307982" y="43905"/>
                </a:cubicBezTo>
                <a:cubicBezTo>
                  <a:pt x="318036" y="90472"/>
                  <a:pt x="355607" y="245518"/>
                  <a:pt x="368307" y="294730"/>
                </a:cubicBezTo>
                <a:cubicBezTo>
                  <a:pt x="381007" y="343942"/>
                  <a:pt x="395824" y="338651"/>
                  <a:pt x="384182" y="339180"/>
                </a:cubicBezTo>
                <a:cubicBezTo>
                  <a:pt x="372540" y="339709"/>
                  <a:pt x="363015" y="324892"/>
                  <a:pt x="298457" y="297905"/>
                </a:cubicBezTo>
                <a:cubicBezTo>
                  <a:pt x="233899" y="270918"/>
                  <a:pt x="-1581" y="159263"/>
                  <a:pt x="7" y="148680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46F86A2-F1BA-A839-E57D-50B83768DF7A}"/>
              </a:ext>
            </a:extLst>
          </p:cNvPr>
          <p:cNvSpPr/>
          <p:nvPr/>
        </p:nvSpPr>
        <p:spPr>
          <a:xfrm>
            <a:off x="9211509" y="2580724"/>
            <a:ext cx="186543" cy="701650"/>
          </a:xfrm>
          <a:custGeom>
            <a:avLst/>
            <a:gdLst>
              <a:gd name="connsiteX0" fmla="*/ 30916 w 186543"/>
              <a:gd name="connsiteY0" fmla="*/ 22776 h 701650"/>
              <a:gd name="connsiteX1" fmla="*/ 2341 w 186543"/>
              <a:gd name="connsiteY1" fmla="*/ 356151 h 701650"/>
              <a:gd name="connsiteX2" fmla="*/ 103941 w 186543"/>
              <a:gd name="connsiteY2" fmla="*/ 676826 h 701650"/>
              <a:gd name="connsiteX3" fmla="*/ 100766 w 186543"/>
              <a:gd name="connsiteY3" fmla="*/ 645076 h 701650"/>
              <a:gd name="connsiteX4" fmla="*/ 69016 w 186543"/>
              <a:gd name="connsiteY4" fmla="*/ 365676 h 701650"/>
              <a:gd name="connsiteX5" fmla="*/ 164266 w 186543"/>
              <a:gd name="connsiteY5" fmla="*/ 105326 h 701650"/>
              <a:gd name="connsiteX6" fmla="*/ 186491 w 186543"/>
              <a:gd name="connsiteY6" fmla="*/ 79926 h 701650"/>
              <a:gd name="connsiteX7" fmla="*/ 161091 w 186543"/>
              <a:gd name="connsiteY7" fmla="*/ 551 h 701650"/>
              <a:gd name="connsiteX8" fmla="*/ 11866 w 186543"/>
              <a:gd name="connsiteY8" fmla="*/ 124376 h 701650"/>
              <a:gd name="connsiteX9" fmla="*/ 30916 w 186543"/>
              <a:gd name="connsiteY9" fmla="*/ 22776 h 7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543" h="701650">
                <a:moveTo>
                  <a:pt x="30916" y="22776"/>
                </a:moveTo>
                <a:cubicBezTo>
                  <a:pt x="29329" y="61405"/>
                  <a:pt x="-9830" y="247143"/>
                  <a:pt x="2341" y="356151"/>
                </a:cubicBezTo>
                <a:cubicBezTo>
                  <a:pt x="14512" y="465159"/>
                  <a:pt x="87537" y="628672"/>
                  <a:pt x="103941" y="676826"/>
                </a:cubicBezTo>
                <a:cubicBezTo>
                  <a:pt x="120345" y="724980"/>
                  <a:pt x="106587" y="696934"/>
                  <a:pt x="100766" y="645076"/>
                </a:cubicBezTo>
                <a:cubicBezTo>
                  <a:pt x="94945" y="593218"/>
                  <a:pt x="58433" y="455634"/>
                  <a:pt x="69016" y="365676"/>
                </a:cubicBezTo>
                <a:cubicBezTo>
                  <a:pt x="79599" y="275718"/>
                  <a:pt x="144687" y="152951"/>
                  <a:pt x="164266" y="105326"/>
                </a:cubicBezTo>
                <a:cubicBezTo>
                  <a:pt x="183845" y="57701"/>
                  <a:pt x="187020" y="97388"/>
                  <a:pt x="186491" y="79926"/>
                </a:cubicBezTo>
                <a:cubicBezTo>
                  <a:pt x="185962" y="62464"/>
                  <a:pt x="190195" y="-6857"/>
                  <a:pt x="161091" y="551"/>
                </a:cubicBezTo>
                <a:cubicBezTo>
                  <a:pt x="131987" y="7959"/>
                  <a:pt x="33562" y="119084"/>
                  <a:pt x="11866" y="124376"/>
                </a:cubicBezTo>
                <a:cubicBezTo>
                  <a:pt x="-9830" y="129668"/>
                  <a:pt x="32503" y="-15853"/>
                  <a:pt x="30916" y="22776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8B75D6A-9429-F95A-8828-48CFB31CD3A7}"/>
              </a:ext>
            </a:extLst>
          </p:cNvPr>
          <p:cNvSpPr/>
          <p:nvPr/>
        </p:nvSpPr>
        <p:spPr>
          <a:xfrm>
            <a:off x="9010627" y="2608238"/>
            <a:ext cx="699166" cy="593632"/>
          </a:xfrm>
          <a:custGeom>
            <a:avLst/>
            <a:gdLst>
              <a:gd name="connsiteX0" fmla="*/ 23 w 699166"/>
              <a:gd name="connsiteY0" fmla="*/ 331812 h 593632"/>
              <a:gd name="connsiteX1" fmla="*/ 60348 w 699166"/>
              <a:gd name="connsiteY1" fmla="*/ 427062 h 593632"/>
              <a:gd name="connsiteX2" fmla="*/ 355623 w 699166"/>
              <a:gd name="connsiteY2" fmla="*/ 192112 h 593632"/>
              <a:gd name="connsiteX3" fmla="*/ 203223 w 699166"/>
              <a:gd name="connsiteY3" fmla="*/ 360387 h 593632"/>
              <a:gd name="connsiteX4" fmla="*/ 120673 w 699166"/>
              <a:gd name="connsiteY4" fmla="*/ 493737 h 593632"/>
              <a:gd name="connsiteX5" fmla="*/ 158773 w 699166"/>
              <a:gd name="connsiteY5" fmla="*/ 563587 h 593632"/>
              <a:gd name="connsiteX6" fmla="*/ 301648 w 699166"/>
              <a:gd name="connsiteY6" fmla="*/ 420712 h 593632"/>
              <a:gd name="connsiteX7" fmla="*/ 558823 w 699166"/>
              <a:gd name="connsiteY7" fmla="*/ 131787 h 593632"/>
              <a:gd name="connsiteX8" fmla="*/ 492148 w 699166"/>
              <a:gd name="connsiteY8" fmla="*/ 220687 h 593632"/>
              <a:gd name="connsiteX9" fmla="*/ 536598 w 699166"/>
              <a:gd name="connsiteY9" fmla="*/ 439762 h 593632"/>
              <a:gd name="connsiteX10" fmla="*/ 688998 w 699166"/>
              <a:gd name="connsiteY10" fmla="*/ 592162 h 593632"/>
              <a:gd name="connsiteX11" fmla="*/ 682648 w 699166"/>
              <a:gd name="connsiteY11" fmla="*/ 512787 h 593632"/>
              <a:gd name="connsiteX12" fmla="*/ 663598 w 699166"/>
              <a:gd name="connsiteY12" fmla="*/ 442937 h 593632"/>
              <a:gd name="connsiteX13" fmla="*/ 635023 w 699166"/>
              <a:gd name="connsiteY13" fmla="*/ 293712 h 593632"/>
              <a:gd name="connsiteX14" fmla="*/ 650898 w 699166"/>
              <a:gd name="connsiteY14" fmla="*/ 119087 h 593632"/>
              <a:gd name="connsiteX15" fmla="*/ 619148 w 699166"/>
              <a:gd name="connsiteY15" fmla="*/ 430237 h 593632"/>
              <a:gd name="connsiteX16" fmla="*/ 561998 w 699166"/>
              <a:gd name="connsiteY16" fmla="*/ 242912 h 593632"/>
              <a:gd name="connsiteX17" fmla="*/ 609623 w 699166"/>
              <a:gd name="connsiteY17" fmla="*/ 17487 h 593632"/>
              <a:gd name="connsiteX18" fmla="*/ 552473 w 699166"/>
              <a:gd name="connsiteY18" fmla="*/ 36537 h 593632"/>
              <a:gd name="connsiteX19" fmla="*/ 419123 w 699166"/>
              <a:gd name="connsiteY19" fmla="*/ 207987 h 593632"/>
              <a:gd name="connsiteX20" fmla="*/ 222273 w 699166"/>
              <a:gd name="connsiteY20" fmla="*/ 392137 h 593632"/>
              <a:gd name="connsiteX21" fmla="*/ 266723 w 699166"/>
              <a:gd name="connsiteY21" fmla="*/ 271487 h 593632"/>
              <a:gd name="connsiteX22" fmla="*/ 368323 w 699166"/>
              <a:gd name="connsiteY22" fmla="*/ 141312 h 593632"/>
              <a:gd name="connsiteX23" fmla="*/ 165123 w 699166"/>
              <a:gd name="connsiteY23" fmla="*/ 195287 h 593632"/>
              <a:gd name="connsiteX24" fmla="*/ 53998 w 699166"/>
              <a:gd name="connsiteY24" fmla="*/ 290537 h 593632"/>
              <a:gd name="connsiteX25" fmla="*/ 23 w 699166"/>
              <a:gd name="connsiteY25" fmla="*/ 331812 h 59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9166" h="593632">
                <a:moveTo>
                  <a:pt x="23" y="331812"/>
                </a:moveTo>
                <a:cubicBezTo>
                  <a:pt x="1081" y="354566"/>
                  <a:pt x="1081" y="450345"/>
                  <a:pt x="60348" y="427062"/>
                </a:cubicBezTo>
                <a:cubicBezTo>
                  <a:pt x="119615" y="403779"/>
                  <a:pt x="331811" y="203224"/>
                  <a:pt x="355623" y="192112"/>
                </a:cubicBezTo>
                <a:cubicBezTo>
                  <a:pt x="379436" y="180999"/>
                  <a:pt x="242381" y="310116"/>
                  <a:pt x="203223" y="360387"/>
                </a:cubicBezTo>
                <a:cubicBezTo>
                  <a:pt x="164065" y="410658"/>
                  <a:pt x="128081" y="459870"/>
                  <a:pt x="120673" y="493737"/>
                </a:cubicBezTo>
                <a:cubicBezTo>
                  <a:pt x="113265" y="527604"/>
                  <a:pt x="128611" y="575758"/>
                  <a:pt x="158773" y="563587"/>
                </a:cubicBezTo>
                <a:cubicBezTo>
                  <a:pt x="188935" y="551416"/>
                  <a:pt x="234973" y="492679"/>
                  <a:pt x="301648" y="420712"/>
                </a:cubicBezTo>
                <a:cubicBezTo>
                  <a:pt x="368323" y="348745"/>
                  <a:pt x="527073" y="165124"/>
                  <a:pt x="558823" y="131787"/>
                </a:cubicBezTo>
                <a:cubicBezTo>
                  <a:pt x="590573" y="98450"/>
                  <a:pt x="495852" y="169358"/>
                  <a:pt x="492148" y="220687"/>
                </a:cubicBezTo>
                <a:cubicBezTo>
                  <a:pt x="488444" y="272016"/>
                  <a:pt x="503790" y="377850"/>
                  <a:pt x="536598" y="439762"/>
                </a:cubicBezTo>
                <a:cubicBezTo>
                  <a:pt x="569406" y="501674"/>
                  <a:pt x="664656" y="579991"/>
                  <a:pt x="688998" y="592162"/>
                </a:cubicBezTo>
                <a:cubicBezTo>
                  <a:pt x="713340" y="604333"/>
                  <a:pt x="686881" y="537658"/>
                  <a:pt x="682648" y="512787"/>
                </a:cubicBezTo>
                <a:cubicBezTo>
                  <a:pt x="678415" y="487916"/>
                  <a:pt x="671535" y="479449"/>
                  <a:pt x="663598" y="442937"/>
                </a:cubicBezTo>
                <a:cubicBezTo>
                  <a:pt x="655661" y="406425"/>
                  <a:pt x="637140" y="347687"/>
                  <a:pt x="635023" y="293712"/>
                </a:cubicBezTo>
                <a:cubicBezTo>
                  <a:pt x="632906" y="239737"/>
                  <a:pt x="653544" y="96333"/>
                  <a:pt x="650898" y="119087"/>
                </a:cubicBezTo>
                <a:cubicBezTo>
                  <a:pt x="648252" y="141841"/>
                  <a:pt x="633965" y="409600"/>
                  <a:pt x="619148" y="430237"/>
                </a:cubicBezTo>
                <a:cubicBezTo>
                  <a:pt x="604331" y="450874"/>
                  <a:pt x="563586" y="311704"/>
                  <a:pt x="561998" y="242912"/>
                </a:cubicBezTo>
                <a:cubicBezTo>
                  <a:pt x="560410" y="174120"/>
                  <a:pt x="611211" y="51883"/>
                  <a:pt x="609623" y="17487"/>
                </a:cubicBezTo>
                <a:cubicBezTo>
                  <a:pt x="608036" y="-16909"/>
                  <a:pt x="584223" y="4787"/>
                  <a:pt x="552473" y="36537"/>
                </a:cubicBezTo>
                <a:cubicBezTo>
                  <a:pt x="520723" y="68287"/>
                  <a:pt x="474156" y="148720"/>
                  <a:pt x="419123" y="207987"/>
                </a:cubicBezTo>
                <a:cubicBezTo>
                  <a:pt x="364090" y="267254"/>
                  <a:pt x="247673" y="381554"/>
                  <a:pt x="222273" y="392137"/>
                </a:cubicBezTo>
                <a:cubicBezTo>
                  <a:pt x="196873" y="402720"/>
                  <a:pt x="242381" y="313291"/>
                  <a:pt x="266723" y="271487"/>
                </a:cubicBezTo>
                <a:cubicBezTo>
                  <a:pt x="291065" y="229683"/>
                  <a:pt x="385256" y="154012"/>
                  <a:pt x="368323" y="141312"/>
                </a:cubicBezTo>
                <a:cubicBezTo>
                  <a:pt x="351390" y="128612"/>
                  <a:pt x="217510" y="170416"/>
                  <a:pt x="165123" y="195287"/>
                </a:cubicBezTo>
                <a:cubicBezTo>
                  <a:pt x="112736" y="220158"/>
                  <a:pt x="74106" y="266195"/>
                  <a:pt x="53998" y="290537"/>
                </a:cubicBezTo>
                <a:cubicBezTo>
                  <a:pt x="33890" y="314879"/>
                  <a:pt x="-1035" y="309058"/>
                  <a:pt x="23" y="331812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A680064-6D65-EE42-D8A3-606F2F372F5C}"/>
              </a:ext>
            </a:extLst>
          </p:cNvPr>
          <p:cNvSpPr/>
          <p:nvPr/>
        </p:nvSpPr>
        <p:spPr>
          <a:xfrm>
            <a:off x="9234385" y="2573769"/>
            <a:ext cx="157265" cy="155824"/>
          </a:xfrm>
          <a:custGeom>
            <a:avLst/>
            <a:gdLst>
              <a:gd name="connsiteX0" fmla="*/ 11215 w 157265"/>
              <a:gd name="connsiteY0" fmla="*/ 48781 h 155824"/>
              <a:gd name="connsiteX1" fmla="*/ 87415 w 157265"/>
              <a:gd name="connsiteY1" fmla="*/ 1156 h 155824"/>
              <a:gd name="connsiteX2" fmla="*/ 157265 w 157265"/>
              <a:gd name="connsiteY2" fmla="*/ 93231 h 155824"/>
              <a:gd name="connsiteX3" fmla="*/ 87415 w 157265"/>
              <a:gd name="connsiteY3" fmla="*/ 121806 h 155824"/>
              <a:gd name="connsiteX4" fmla="*/ 8040 w 157265"/>
              <a:gd name="connsiteY4" fmla="*/ 153556 h 155824"/>
              <a:gd name="connsiteX5" fmla="*/ 11215 w 157265"/>
              <a:gd name="connsiteY5" fmla="*/ 48781 h 1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65" h="155824">
                <a:moveTo>
                  <a:pt x="11215" y="48781"/>
                </a:moveTo>
                <a:cubicBezTo>
                  <a:pt x="24444" y="23381"/>
                  <a:pt x="63073" y="-6252"/>
                  <a:pt x="87415" y="1156"/>
                </a:cubicBezTo>
                <a:cubicBezTo>
                  <a:pt x="111757" y="8564"/>
                  <a:pt x="157265" y="73123"/>
                  <a:pt x="157265" y="93231"/>
                </a:cubicBezTo>
                <a:cubicBezTo>
                  <a:pt x="157265" y="113339"/>
                  <a:pt x="87415" y="121806"/>
                  <a:pt x="87415" y="121806"/>
                </a:cubicBezTo>
                <a:cubicBezTo>
                  <a:pt x="62544" y="131860"/>
                  <a:pt x="20211" y="164669"/>
                  <a:pt x="8040" y="153556"/>
                </a:cubicBezTo>
                <a:cubicBezTo>
                  <a:pt x="-4131" y="142443"/>
                  <a:pt x="-2014" y="74181"/>
                  <a:pt x="11215" y="48781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F475D42-1A38-DE4D-FC2E-14C67E883116}"/>
              </a:ext>
            </a:extLst>
          </p:cNvPr>
          <p:cNvSpPr/>
          <p:nvPr/>
        </p:nvSpPr>
        <p:spPr>
          <a:xfrm>
            <a:off x="9905107" y="3028672"/>
            <a:ext cx="185070" cy="242119"/>
          </a:xfrm>
          <a:custGeom>
            <a:avLst/>
            <a:gdLst>
              <a:gd name="connsiteX0" fmla="*/ 61218 w 185070"/>
              <a:gd name="connsiteY0" fmla="*/ 9803 h 242119"/>
              <a:gd name="connsiteX1" fmla="*/ 893 w 185070"/>
              <a:gd name="connsiteY1" fmla="*/ 136803 h 242119"/>
              <a:gd name="connsiteX2" fmla="*/ 32643 w 185070"/>
              <a:gd name="connsiteY2" fmla="*/ 228878 h 242119"/>
              <a:gd name="connsiteX3" fmla="*/ 131068 w 185070"/>
              <a:gd name="connsiteY3" fmla="*/ 235228 h 242119"/>
              <a:gd name="connsiteX4" fmla="*/ 185043 w 185070"/>
              <a:gd name="connsiteY4" fmla="*/ 168553 h 242119"/>
              <a:gd name="connsiteX5" fmla="*/ 124718 w 185070"/>
              <a:gd name="connsiteY5" fmla="*/ 41553 h 242119"/>
              <a:gd name="connsiteX6" fmla="*/ 105668 w 185070"/>
              <a:gd name="connsiteY6" fmla="*/ 66953 h 242119"/>
              <a:gd name="connsiteX7" fmla="*/ 131068 w 185070"/>
              <a:gd name="connsiteY7" fmla="*/ 155853 h 242119"/>
              <a:gd name="connsiteX8" fmla="*/ 58043 w 185070"/>
              <a:gd name="connsiteY8" fmla="*/ 155853 h 242119"/>
              <a:gd name="connsiteX9" fmla="*/ 80268 w 185070"/>
              <a:gd name="connsiteY9" fmla="*/ 92353 h 242119"/>
              <a:gd name="connsiteX10" fmla="*/ 127893 w 185070"/>
              <a:gd name="connsiteY10" fmla="*/ 278 h 242119"/>
              <a:gd name="connsiteX11" fmla="*/ 32643 w 185070"/>
              <a:gd name="connsiteY11" fmla="*/ 124103 h 242119"/>
              <a:gd name="connsiteX12" fmla="*/ 61218 w 185070"/>
              <a:gd name="connsiteY12" fmla="*/ 9803 h 24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070" h="242119">
                <a:moveTo>
                  <a:pt x="61218" y="9803"/>
                </a:moveTo>
                <a:cubicBezTo>
                  <a:pt x="55926" y="11920"/>
                  <a:pt x="5655" y="100291"/>
                  <a:pt x="893" y="136803"/>
                </a:cubicBezTo>
                <a:cubicBezTo>
                  <a:pt x="-3870" y="173316"/>
                  <a:pt x="10947" y="212474"/>
                  <a:pt x="32643" y="228878"/>
                </a:cubicBezTo>
                <a:cubicBezTo>
                  <a:pt x="54339" y="245282"/>
                  <a:pt x="105668" y="245282"/>
                  <a:pt x="131068" y="235228"/>
                </a:cubicBezTo>
                <a:cubicBezTo>
                  <a:pt x="156468" y="225174"/>
                  <a:pt x="186101" y="200832"/>
                  <a:pt x="185043" y="168553"/>
                </a:cubicBezTo>
                <a:cubicBezTo>
                  <a:pt x="183985" y="136274"/>
                  <a:pt x="137947" y="58486"/>
                  <a:pt x="124718" y="41553"/>
                </a:cubicBezTo>
                <a:cubicBezTo>
                  <a:pt x="111489" y="24620"/>
                  <a:pt x="104610" y="47903"/>
                  <a:pt x="105668" y="66953"/>
                </a:cubicBezTo>
                <a:cubicBezTo>
                  <a:pt x="106726" y="86003"/>
                  <a:pt x="139006" y="141036"/>
                  <a:pt x="131068" y="155853"/>
                </a:cubicBezTo>
                <a:cubicBezTo>
                  <a:pt x="123131" y="170670"/>
                  <a:pt x="66510" y="166436"/>
                  <a:pt x="58043" y="155853"/>
                </a:cubicBezTo>
                <a:cubicBezTo>
                  <a:pt x="49576" y="145270"/>
                  <a:pt x="68626" y="118282"/>
                  <a:pt x="80268" y="92353"/>
                </a:cubicBezTo>
                <a:cubicBezTo>
                  <a:pt x="91910" y="66424"/>
                  <a:pt x="135830" y="-5014"/>
                  <a:pt x="127893" y="278"/>
                </a:cubicBezTo>
                <a:cubicBezTo>
                  <a:pt x="119956" y="5570"/>
                  <a:pt x="43226" y="119341"/>
                  <a:pt x="32643" y="124103"/>
                </a:cubicBezTo>
                <a:cubicBezTo>
                  <a:pt x="22060" y="128866"/>
                  <a:pt x="66510" y="7686"/>
                  <a:pt x="61218" y="9803"/>
                </a:cubicBezTo>
                <a:close/>
              </a:path>
            </a:pathLst>
          </a:custGeom>
          <a:solidFill>
            <a:srgbClr val="C00000"/>
          </a:solidFill>
          <a:ln cap="rnd">
            <a:solidFill>
              <a:srgbClr val="C0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34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3252F-7F7C-9EA2-3610-CFE6042F5853}"/>
              </a:ext>
            </a:extLst>
          </p:cNvPr>
          <p:cNvSpPr txBox="1"/>
          <p:nvPr/>
        </p:nvSpPr>
        <p:spPr>
          <a:xfrm>
            <a:off x="1560576" y="1463040"/>
            <a:ext cx="81179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2026</a:t>
            </a:r>
            <a:r>
              <a:rPr kumimoji="1" lang="ja-JP" altLang="en-US" sz="6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年も、突っ走れ。</a:t>
            </a:r>
          </a:p>
        </p:txBody>
      </p:sp>
    </p:spTree>
    <p:extLst>
      <p:ext uri="{BB962C8B-B14F-4D97-AF65-F5344CB8AC3E}">
        <p14:creationId xmlns:p14="http://schemas.microsoft.com/office/powerpoint/2010/main" val="341295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36114-09E3-681A-7465-17A74710E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なぜ2年で売り上げが8000億円も増えたのか…競馬市場がコロナ禍を境に絶好調になっているワケ ｢売り方の工夫｣に｢ウマ娘｣が加わって大爆発 |  PRESIDENT Online（プレジデントオンライン）" hidden="1">
            <a:extLst>
              <a:ext uri="{FF2B5EF4-FFF2-40B4-BE49-F238E27FC236}">
                <a16:creationId xmlns:a16="http://schemas.microsoft.com/office/drawing/2014/main" id="{26580E3E-FCE5-3E98-BD68-4D63243A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0" name="グループ化 1089">
            <a:extLst>
              <a:ext uri="{FF2B5EF4-FFF2-40B4-BE49-F238E27FC236}">
                <a16:creationId xmlns:a16="http://schemas.microsoft.com/office/drawing/2014/main" id="{7B10FFC6-A672-2BE8-5285-1C5D6076372E}"/>
              </a:ext>
            </a:extLst>
          </p:cNvPr>
          <p:cNvGrpSpPr/>
          <p:nvPr/>
        </p:nvGrpSpPr>
        <p:grpSpPr>
          <a:xfrm>
            <a:off x="436202" y="0"/>
            <a:ext cx="11343979" cy="6860650"/>
            <a:chOff x="869856" y="-25457"/>
            <a:chExt cx="11343979" cy="6860650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AB2EA38C-58AE-2039-8945-19874A7E56E4}"/>
                </a:ext>
              </a:extLst>
            </p:cNvPr>
            <p:cNvSpPr/>
            <p:nvPr/>
          </p:nvSpPr>
          <p:spPr>
            <a:xfrm>
              <a:off x="2740188" y="809625"/>
              <a:ext cx="447565" cy="446904"/>
            </a:xfrm>
            <a:custGeom>
              <a:avLst/>
              <a:gdLst>
                <a:gd name="connsiteX0" fmla="*/ 31587 w 447565"/>
                <a:gd name="connsiteY0" fmla="*/ 0 h 446904"/>
                <a:gd name="connsiteX1" fmla="*/ 314162 w 447565"/>
                <a:gd name="connsiteY1" fmla="*/ 158750 h 446904"/>
                <a:gd name="connsiteX2" fmla="*/ 101437 w 447565"/>
                <a:gd name="connsiteY2" fmla="*/ 231775 h 446904"/>
                <a:gd name="connsiteX3" fmla="*/ 266537 w 447565"/>
                <a:gd name="connsiteY3" fmla="*/ 231775 h 446904"/>
                <a:gd name="connsiteX4" fmla="*/ 130012 w 447565"/>
                <a:gd name="connsiteY4" fmla="*/ 266700 h 446904"/>
                <a:gd name="connsiteX5" fmla="*/ 22062 w 447565"/>
                <a:gd name="connsiteY5" fmla="*/ 444500 h 446904"/>
                <a:gd name="connsiteX6" fmla="*/ 31587 w 447565"/>
                <a:gd name="connsiteY6" fmla="*/ 355600 h 446904"/>
                <a:gd name="connsiteX7" fmla="*/ 345912 w 447565"/>
                <a:gd name="connsiteY7" fmla="*/ 161925 h 446904"/>
                <a:gd name="connsiteX8" fmla="*/ 447512 w 447565"/>
                <a:gd name="connsiteY8" fmla="*/ 139700 h 446904"/>
                <a:gd name="connsiteX9" fmla="*/ 336387 w 447565"/>
                <a:gd name="connsiteY9" fmla="*/ 139700 h 446904"/>
                <a:gd name="connsiteX10" fmla="*/ 47462 w 447565"/>
                <a:gd name="connsiteY10" fmla="*/ 120650 h 446904"/>
                <a:gd name="connsiteX11" fmla="*/ 247487 w 447565"/>
                <a:gd name="connsiteY11" fmla="*/ 104775 h 44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7565" h="446904">
                  <a:moveTo>
                    <a:pt x="31587" y="0"/>
                  </a:moveTo>
                  <a:cubicBezTo>
                    <a:pt x="167053" y="60060"/>
                    <a:pt x="302520" y="120121"/>
                    <a:pt x="314162" y="158750"/>
                  </a:cubicBezTo>
                  <a:cubicBezTo>
                    <a:pt x="325804" y="197379"/>
                    <a:pt x="109374" y="219604"/>
                    <a:pt x="101437" y="231775"/>
                  </a:cubicBezTo>
                  <a:cubicBezTo>
                    <a:pt x="93500" y="243946"/>
                    <a:pt x="261775" y="225954"/>
                    <a:pt x="266537" y="231775"/>
                  </a:cubicBezTo>
                  <a:cubicBezTo>
                    <a:pt x="271299" y="237596"/>
                    <a:pt x="170758" y="231246"/>
                    <a:pt x="130012" y="266700"/>
                  </a:cubicBezTo>
                  <a:cubicBezTo>
                    <a:pt x="89266" y="302154"/>
                    <a:pt x="38466" y="429683"/>
                    <a:pt x="22062" y="444500"/>
                  </a:cubicBezTo>
                  <a:cubicBezTo>
                    <a:pt x="5658" y="459317"/>
                    <a:pt x="-22388" y="402696"/>
                    <a:pt x="31587" y="355600"/>
                  </a:cubicBezTo>
                  <a:cubicBezTo>
                    <a:pt x="85562" y="308504"/>
                    <a:pt x="276591" y="197908"/>
                    <a:pt x="345912" y="161925"/>
                  </a:cubicBezTo>
                  <a:cubicBezTo>
                    <a:pt x="415233" y="125942"/>
                    <a:pt x="449099" y="143404"/>
                    <a:pt x="447512" y="139700"/>
                  </a:cubicBezTo>
                  <a:cubicBezTo>
                    <a:pt x="445925" y="135996"/>
                    <a:pt x="403062" y="142875"/>
                    <a:pt x="336387" y="139700"/>
                  </a:cubicBezTo>
                  <a:cubicBezTo>
                    <a:pt x="269712" y="136525"/>
                    <a:pt x="62279" y="126471"/>
                    <a:pt x="47462" y="120650"/>
                  </a:cubicBezTo>
                  <a:cubicBezTo>
                    <a:pt x="32645" y="114829"/>
                    <a:pt x="140066" y="109802"/>
                    <a:pt x="247487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485D7A96-737F-58D4-0757-70ABA8A13984}"/>
                </a:ext>
              </a:extLst>
            </p:cNvPr>
            <p:cNvSpPr/>
            <p:nvPr/>
          </p:nvSpPr>
          <p:spPr>
            <a:xfrm>
              <a:off x="2320925" y="857897"/>
              <a:ext cx="1147215" cy="780814"/>
            </a:xfrm>
            <a:custGeom>
              <a:avLst/>
              <a:gdLst>
                <a:gd name="connsiteX0" fmla="*/ 0 w 1147215"/>
                <a:gd name="connsiteY0" fmla="*/ 104128 h 780814"/>
                <a:gd name="connsiteX1" fmla="*/ 457200 w 1147215"/>
                <a:gd name="connsiteY1" fmla="*/ 2528 h 780814"/>
                <a:gd name="connsiteX2" fmla="*/ 301625 w 1147215"/>
                <a:gd name="connsiteY2" fmla="*/ 37453 h 780814"/>
                <a:gd name="connsiteX3" fmla="*/ 568325 w 1147215"/>
                <a:gd name="connsiteY3" fmla="*/ 110478 h 780814"/>
                <a:gd name="connsiteX4" fmla="*/ 361950 w 1147215"/>
                <a:gd name="connsiteY4" fmla="*/ 193028 h 780814"/>
                <a:gd name="connsiteX5" fmla="*/ 596900 w 1147215"/>
                <a:gd name="connsiteY5" fmla="*/ 304153 h 780814"/>
                <a:gd name="connsiteX6" fmla="*/ 403225 w 1147215"/>
                <a:gd name="connsiteY6" fmla="*/ 361303 h 780814"/>
                <a:gd name="connsiteX7" fmla="*/ 762000 w 1147215"/>
                <a:gd name="connsiteY7" fmla="*/ 535928 h 780814"/>
                <a:gd name="connsiteX8" fmla="*/ 549275 w 1147215"/>
                <a:gd name="connsiteY8" fmla="*/ 507353 h 780814"/>
                <a:gd name="connsiteX9" fmla="*/ 1146175 w 1147215"/>
                <a:gd name="connsiteY9" fmla="*/ 780403 h 780814"/>
                <a:gd name="connsiteX10" fmla="*/ 704850 w 1147215"/>
                <a:gd name="connsiteY10" fmla="*/ 574028 h 780814"/>
                <a:gd name="connsiteX11" fmla="*/ 60325 w 1147215"/>
                <a:gd name="connsiteY11" fmla="*/ 288278 h 780814"/>
                <a:gd name="connsiteX12" fmla="*/ 596900 w 1147215"/>
                <a:gd name="connsiteY12" fmla="*/ 415278 h 780814"/>
                <a:gd name="connsiteX13" fmla="*/ 450850 w 1147215"/>
                <a:gd name="connsiteY13" fmla="*/ 291453 h 780814"/>
                <a:gd name="connsiteX14" fmla="*/ 196850 w 1147215"/>
                <a:gd name="connsiteY14" fmla="*/ 116828 h 780814"/>
                <a:gd name="connsiteX15" fmla="*/ 438150 w 1147215"/>
                <a:gd name="connsiteY15" fmla="*/ 266053 h 780814"/>
                <a:gd name="connsiteX16" fmla="*/ 190500 w 1147215"/>
                <a:gd name="connsiteY16" fmla="*/ 113653 h 780814"/>
                <a:gd name="connsiteX17" fmla="*/ 358775 w 1147215"/>
                <a:gd name="connsiteY17" fmla="*/ 104128 h 780814"/>
                <a:gd name="connsiteX18" fmla="*/ 209550 w 1147215"/>
                <a:gd name="connsiteY18" fmla="*/ 110478 h 78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7215" h="780814">
                  <a:moveTo>
                    <a:pt x="0" y="104128"/>
                  </a:moveTo>
                  <a:lnTo>
                    <a:pt x="457200" y="2528"/>
                  </a:lnTo>
                  <a:cubicBezTo>
                    <a:pt x="507471" y="-8584"/>
                    <a:pt x="283104" y="19461"/>
                    <a:pt x="301625" y="37453"/>
                  </a:cubicBezTo>
                  <a:cubicBezTo>
                    <a:pt x="320146" y="55445"/>
                    <a:pt x="558271" y="84549"/>
                    <a:pt x="568325" y="110478"/>
                  </a:cubicBezTo>
                  <a:cubicBezTo>
                    <a:pt x="578379" y="136407"/>
                    <a:pt x="357188" y="160749"/>
                    <a:pt x="361950" y="193028"/>
                  </a:cubicBezTo>
                  <a:cubicBezTo>
                    <a:pt x="366713" y="225307"/>
                    <a:pt x="590021" y="276107"/>
                    <a:pt x="596900" y="304153"/>
                  </a:cubicBezTo>
                  <a:cubicBezTo>
                    <a:pt x="603779" y="332199"/>
                    <a:pt x="375708" y="322674"/>
                    <a:pt x="403225" y="361303"/>
                  </a:cubicBezTo>
                  <a:cubicBezTo>
                    <a:pt x="430742" y="399932"/>
                    <a:pt x="737658" y="511586"/>
                    <a:pt x="762000" y="535928"/>
                  </a:cubicBezTo>
                  <a:cubicBezTo>
                    <a:pt x="786342" y="560270"/>
                    <a:pt x="485246" y="466607"/>
                    <a:pt x="549275" y="507353"/>
                  </a:cubicBezTo>
                  <a:cubicBezTo>
                    <a:pt x="613304" y="548099"/>
                    <a:pt x="1120246" y="769291"/>
                    <a:pt x="1146175" y="780403"/>
                  </a:cubicBezTo>
                  <a:cubicBezTo>
                    <a:pt x="1172104" y="791516"/>
                    <a:pt x="704850" y="574028"/>
                    <a:pt x="704850" y="574028"/>
                  </a:cubicBezTo>
                  <a:cubicBezTo>
                    <a:pt x="523875" y="492007"/>
                    <a:pt x="78317" y="314736"/>
                    <a:pt x="60325" y="288278"/>
                  </a:cubicBezTo>
                  <a:cubicBezTo>
                    <a:pt x="42333" y="261820"/>
                    <a:pt x="531813" y="414749"/>
                    <a:pt x="596900" y="415278"/>
                  </a:cubicBezTo>
                  <a:cubicBezTo>
                    <a:pt x="661987" y="415807"/>
                    <a:pt x="517525" y="341195"/>
                    <a:pt x="450850" y="291453"/>
                  </a:cubicBezTo>
                  <a:cubicBezTo>
                    <a:pt x="384175" y="241711"/>
                    <a:pt x="198967" y="121061"/>
                    <a:pt x="196850" y="116828"/>
                  </a:cubicBezTo>
                  <a:cubicBezTo>
                    <a:pt x="194733" y="112595"/>
                    <a:pt x="439208" y="266582"/>
                    <a:pt x="438150" y="266053"/>
                  </a:cubicBezTo>
                  <a:cubicBezTo>
                    <a:pt x="437092" y="265524"/>
                    <a:pt x="203729" y="140641"/>
                    <a:pt x="190500" y="113653"/>
                  </a:cubicBezTo>
                  <a:cubicBezTo>
                    <a:pt x="177271" y="86665"/>
                    <a:pt x="355600" y="104657"/>
                    <a:pt x="358775" y="104128"/>
                  </a:cubicBezTo>
                  <a:cubicBezTo>
                    <a:pt x="361950" y="103599"/>
                    <a:pt x="285750" y="107038"/>
                    <a:pt x="209550" y="11047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4DD4FEB-8F5E-4BFD-4E10-74F3AE4D8473}"/>
                </a:ext>
              </a:extLst>
            </p:cNvPr>
            <p:cNvSpPr/>
            <p:nvPr/>
          </p:nvSpPr>
          <p:spPr>
            <a:xfrm>
              <a:off x="2126606" y="631825"/>
              <a:ext cx="477764" cy="617510"/>
            </a:xfrm>
            <a:custGeom>
              <a:avLst/>
              <a:gdLst>
                <a:gd name="connsiteX0" fmla="*/ 26044 w 477764"/>
                <a:gd name="connsiteY0" fmla="*/ 0 h 617510"/>
                <a:gd name="connsiteX1" fmla="*/ 137169 w 477764"/>
                <a:gd name="connsiteY1" fmla="*/ 431800 h 617510"/>
                <a:gd name="connsiteX2" fmla="*/ 10169 w 477764"/>
                <a:gd name="connsiteY2" fmla="*/ 333375 h 617510"/>
                <a:gd name="connsiteX3" fmla="*/ 461019 w 477764"/>
                <a:gd name="connsiteY3" fmla="*/ 584200 h 617510"/>
                <a:gd name="connsiteX4" fmla="*/ 318144 w 477764"/>
                <a:gd name="connsiteY4" fmla="*/ 536575 h 617510"/>
                <a:gd name="connsiteX5" fmla="*/ 184794 w 477764"/>
                <a:gd name="connsiteY5" fmla="*/ 615950 h 617510"/>
                <a:gd name="connsiteX6" fmla="*/ 476894 w 477764"/>
                <a:gd name="connsiteY6" fmla="*/ 450850 h 617510"/>
                <a:gd name="connsiteX7" fmla="*/ 270519 w 477764"/>
                <a:gd name="connsiteY7" fmla="*/ 336550 h 617510"/>
                <a:gd name="connsiteX8" fmla="*/ 146694 w 477764"/>
                <a:gd name="connsiteY8" fmla="*/ 60325 h 617510"/>
                <a:gd name="connsiteX9" fmla="*/ 121294 w 477764"/>
                <a:gd name="connsiteY9" fmla="*/ 254000 h 617510"/>
                <a:gd name="connsiteX10" fmla="*/ 57794 w 477764"/>
                <a:gd name="connsiteY10" fmla="*/ 161925 h 617510"/>
                <a:gd name="connsiteX11" fmla="*/ 105419 w 477764"/>
                <a:gd name="connsiteY11" fmla="*/ 73025 h 6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764" h="617510">
                  <a:moveTo>
                    <a:pt x="26044" y="0"/>
                  </a:moveTo>
                  <a:cubicBezTo>
                    <a:pt x="82929" y="188119"/>
                    <a:pt x="139815" y="376238"/>
                    <a:pt x="137169" y="431800"/>
                  </a:cubicBezTo>
                  <a:cubicBezTo>
                    <a:pt x="134523" y="487362"/>
                    <a:pt x="-43806" y="307975"/>
                    <a:pt x="10169" y="333375"/>
                  </a:cubicBezTo>
                  <a:cubicBezTo>
                    <a:pt x="64144" y="358775"/>
                    <a:pt x="409690" y="550333"/>
                    <a:pt x="461019" y="584200"/>
                  </a:cubicBezTo>
                  <a:cubicBezTo>
                    <a:pt x="512348" y="618067"/>
                    <a:pt x="364182" y="531283"/>
                    <a:pt x="318144" y="536575"/>
                  </a:cubicBezTo>
                  <a:cubicBezTo>
                    <a:pt x="272107" y="541867"/>
                    <a:pt x="158336" y="630237"/>
                    <a:pt x="184794" y="615950"/>
                  </a:cubicBezTo>
                  <a:cubicBezTo>
                    <a:pt x="211252" y="601663"/>
                    <a:pt x="462607" y="497417"/>
                    <a:pt x="476894" y="450850"/>
                  </a:cubicBezTo>
                  <a:cubicBezTo>
                    <a:pt x="491182" y="404283"/>
                    <a:pt x="325552" y="401638"/>
                    <a:pt x="270519" y="336550"/>
                  </a:cubicBezTo>
                  <a:cubicBezTo>
                    <a:pt x="215486" y="271463"/>
                    <a:pt x="171565" y="74083"/>
                    <a:pt x="146694" y="60325"/>
                  </a:cubicBezTo>
                  <a:cubicBezTo>
                    <a:pt x="121823" y="46567"/>
                    <a:pt x="136111" y="237067"/>
                    <a:pt x="121294" y="254000"/>
                  </a:cubicBezTo>
                  <a:cubicBezTo>
                    <a:pt x="106477" y="270933"/>
                    <a:pt x="60440" y="192087"/>
                    <a:pt x="57794" y="161925"/>
                  </a:cubicBezTo>
                  <a:cubicBezTo>
                    <a:pt x="55148" y="131763"/>
                    <a:pt x="80283" y="102394"/>
                    <a:pt x="105419" y="730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526EE06A-8968-6DE2-DB0C-08CA36BC022F}"/>
                </a:ext>
              </a:extLst>
            </p:cNvPr>
            <p:cNvSpPr/>
            <p:nvPr/>
          </p:nvSpPr>
          <p:spPr>
            <a:xfrm>
              <a:off x="945655" y="1047750"/>
              <a:ext cx="1356220" cy="1411790"/>
            </a:xfrm>
            <a:custGeom>
              <a:avLst/>
              <a:gdLst>
                <a:gd name="connsiteX0" fmla="*/ 1356220 w 1356220"/>
                <a:gd name="connsiteY0" fmla="*/ 0 h 1411790"/>
                <a:gd name="connsiteX1" fmla="*/ 787895 w 1356220"/>
                <a:gd name="connsiteY1" fmla="*/ 384175 h 1411790"/>
                <a:gd name="connsiteX2" fmla="*/ 867270 w 1356220"/>
                <a:gd name="connsiteY2" fmla="*/ 349250 h 1411790"/>
                <a:gd name="connsiteX3" fmla="*/ 635495 w 1356220"/>
                <a:gd name="connsiteY3" fmla="*/ 650875 h 1411790"/>
                <a:gd name="connsiteX4" fmla="*/ 683120 w 1356220"/>
                <a:gd name="connsiteY4" fmla="*/ 625475 h 1411790"/>
                <a:gd name="connsiteX5" fmla="*/ 257670 w 1356220"/>
                <a:gd name="connsiteY5" fmla="*/ 1143000 h 1411790"/>
                <a:gd name="connsiteX6" fmla="*/ 248145 w 1356220"/>
                <a:gd name="connsiteY6" fmla="*/ 1155700 h 1411790"/>
                <a:gd name="connsiteX7" fmla="*/ 327520 w 1356220"/>
                <a:gd name="connsiteY7" fmla="*/ 1117600 h 1411790"/>
                <a:gd name="connsiteX8" fmla="*/ 76695 w 1356220"/>
                <a:gd name="connsiteY8" fmla="*/ 1330325 h 1411790"/>
                <a:gd name="connsiteX9" fmla="*/ 3670 w 1356220"/>
                <a:gd name="connsiteY9" fmla="*/ 1409700 h 1411790"/>
                <a:gd name="connsiteX10" fmla="*/ 168770 w 1356220"/>
                <a:gd name="connsiteY10" fmla="*/ 1257300 h 1411790"/>
                <a:gd name="connsiteX11" fmla="*/ 667245 w 1356220"/>
                <a:gd name="connsiteY11" fmla="*/ 752475 h 1411790"/>
                <a:gd name="connsiteX12" fmla="*/ 584695 w 1356220"/>
                <a:gd name="connsiteY12" fmla="*/ 790575 h 1411790"/>
                <a:gd name="connsiteX13" fmla="*/ 1032370 w 1356220"/>
                <a:gd name="connsiteY13" fmla="*/ 263525 h 141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6220" h="1411790">
                  <a:moveTo>
                    <a:pt x="1356220" y="0"/>
                  </a:moveTo>
                  <a:lnTo>
                    <a:pt x="787895" y="384175"/>
                  </a:lnTo>
                  <a:cubicBezTo>
                    <a:pt x="706403" y="442383"/>
                    <a:pt x="892670" y="304800"/>
                    <a:pt x="867270" y="349250"/>
                  </a:cubicBezTo>
                  <a:cubicBezTo>
                    <a:pt x="841870" y="393700"/>
                    <a:pt x="666187" y="604838"/>
                    <a:pt x="635495" y="650875"/>
                  </a:cubicBezTo>
                  <a:cubicBezTo>
                    <a:pt x="604803" y="696912"/>
                    <a:pt x="746091" y="543454"/>
                    <a:pt x="683120" y="625475"/>
                  </a:cubicBezTo>
                  <a:cubicBezTo>
                    <a:pt x="620149" y="707496"/>
                    <a:pt x="257670" y="1143000"/>
                    <a:pt x="257670" y="1143000"/>
                  </a:cubicBezTo>
                  <a:cubicBezTo>
                    <a:pt x="185174" y="1231371"/>
                    <a:pt x="236503" y="1159933"/>
                    <a:pt x="248145" y="1155700"/>
                  </a:cubicBezTo>
                  <a:cubicBezTo>
                    <a:pt x="259787" y="1151467"/>
                    <a:pt x="356095" y="1088496"/>
                    <a:pt x="327520" y="1117600"/>
                  </a:cubicBezTo>
                  <a:cubicBezTo>
                    <a:pt x="298945" y="1146704"/>
                    <a:pt x="130670" y="1281642"/>
                    <a:pt x="76695" y="1330325"/>
                  </a:cubicBezTo>
                  <a:cubicBezTo>
                    <a:pt x="22720" y="1379008"/>
                    <a:pt x="-11676" y="1421871"/>
                    <a:pt x="3670" y="1409700"/>
                  </a:cubicBezTo>
                  <a:cubicBezTo>
                    <a:pt x="19016" y="1397529"/>
                    <a:pt x="58174" y="1366837"/>
                    <a:pt x="168770" y="1257300"/>
                  </a:cubicBezTo>
                  <a:cubicBezTo>
                    <a:pt x="279366" y="1147763"/>
                    <a:pt x="597924" y="830262"/>
                    <a:pt x="667245" y="752475"/>
                  </a:cubicBezTo>
                  <a:cubicBezTo>
                    <a:pt x="736566" y="674688"/>
                    <a:pt x="523841" y="872067"/>
                    <a:pt x="584695" y="790575"/>
                  </a:cubicBezTo>
                  <a:cubicBezTo>
                    <a:pt x="645549" y="709083"/>
                    <a:pt x="838959" y="486304"/>
                    <a:pt x="1032370" y="2635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F4C81B5-20CF-1904-C7B2-A4DE852B38E4}"/>
                </a:ext>
              </a:extLst>
            </p:cNvPr>
            <p:cNvSpPr/>
            <p:nvPr/>
          </p:nvSpPr>
          <p:spPr>
            <a:xfrm>
              <a:off x="1302791" y="1314450"/>
              <a:ext cx="935584" cy="1016673"/>
            </a:xfrm>
            <a:custGeom>
              <a:avLst/>
              <a:gdLst>
                <a:gd name="connsiteX0" fmla="*/ 935584 w 935584"/>
                <a:gd name="connsiteY0" fmla="*/ 0 h 1016673"/>
                <a:gd name="connsiteX1" fmla="*/ 827634 w 935584"/>
                <a:gd name="connsiteY1" fmla="*/ 146050 h 1016673"/>
                <a:gd name="connsiteX2" fmla="*/ 738734 w 935584"/>
                <a:gd name="connsiteY2" fmla="*/ 184150 h 1016673"/>
                <a:gd name="connsiteX3" fmla="*/ 519659 w 935584"/>
                <a:gd name="connsiteY3" fmla="*/ 184150 h 1016673"/>
                <a:gd name="connsiteX4" fmla="*/ 551409 w 935584"/>
                <a:gd name="connsiteY4" fmla="*/ 180975 h 1016673"/>
                <a:gd name="connsiteX5" fmla="*/ 389484 w 935584"/>
                <a:gd name="connsiteY5" fmla="*/ 501650 h 1016673"/>
                <a:gd name="connsiteX6" fmla="*/ 405359 w 935584"/>
                <a:gd name="connsiteY6" fmla="*/ 527050 h 1016673"/>
                <a:gd name="connsiteX7" fmla="*/ 278359 w 935584"/>
                <a:gd name="connsiteY7" fmla="*/ 663575 h 1016673"/>
                <a:gd name="connsiteX8" fmla="*/ 151359 w 935584"/>
                <a:gd name="connsiteY8" fmla="*/ 809625 h 1016673"/>
                <a:gd name="connsiteX9" fmla="*/ 2134 w 935584"/>
                <a:gd name="connsiteY9" fmla="*/ 1016000 h 1016673"/>
                <a:gd name="connsiteX10" fmla="*/ 71984 w 935584"/>
                <a:gd name="connsiteY10" fmla="*/ 860425 h 1016673"/>
                <a:gd name="connsiteX11" fmla="*/ 192634 w 935584"/>
                <a:gd name="connsiteY11" fmla="*/ 466725 h 101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584" h="1016673">
                  <a:moveTo>
                    <a:pt x="935584" y="0"/>
                  </a:moveTo>
                  <a:cubicBezTo>
                    <a:pt x="898013" y="57679"/>
                    <a:pt x="860442" y="115358"/>
                    <a:pt x="827634" y="146050"/>
                  </a:cubicBezTo>
                  <a:cubicBezTo>
                    <a:pt x="794826" y="176742"/>
                    <a:pt x="790063" y="177800"/>
                    <a:pt x="738734" y="184150"/>
                  </a:cubicBezTo>
                  <a:cubicBezTo>
                    <a:pt x="687405" y="190500"/>
                    <a:pt x="550880" y="184679"/>
                    <a:pt x="519659" y="184150"/>
                  </a:cubicBezTo>
                  <a:cubicBezTo>
                    <a:pt x="488438" y="183621"/>
                    <a:pt x="573105" y="128058"/>
                    <a:pt x="551409" y="180975"/>
                  </a:cubicBezTo>
                  <a:cubicBezTo>
                    <a:pt x="529713" y="233892"/>
                    <a:pt x="413826" y="443971"/>
                    <a:pt x="389484" y="501650"/>
                  </a:cubicBezTo>
                  <a:cubicBezTo>
                    <a:pt x="365142" y="559329"/>
                    <a:pt x="423880" y="500063"/>
                    <a:pt x="405359" y="527050"/>
                  </a:cubicBezTo>
                  <a:cubicBezTo>
                    <a:pt x="386838" y="554037"/>
                    <a:pt x="320692" y="616479"/>
                    <a:pt x="278359" y="663575"/>
                  </a:cubicBezTo>
                  <a:cubicBezTo>
                    <a:pt x="236026" y="710671"/>
                    <a:pt x="197396" y="750888"/>
                    <a:pt x="151359" y="809625"/>
                  </a:cubicBezTo>
                  <a:cubicBezTo>
                    <a:pt x="105322" y="868362"/>
                    <a:pt x="15363" y="1007533"/>
                    <a:pt x="2134" y="1016000"/>
                  </a:cubicBezTo>
                  <a:cubicBezTo>
                    <a:pt x="-11095" y="1024467"/>
                    <a:pt x="40234" y="951971"/>
                    <a:pt x="71984" y="860425"/>
                  </a:cubicBezTo>
                  <a:cubicBezTo>
                    <a:pt x="103734" y="768879"/>
                    <a:pt x="148184" y="617802"/>
                    <a:pt x="192634" y="466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C383767-0191-75AC-2F13-7C3F796CB11D}"/>
                </a:ext>
              </a:extLst>
            </p:cNvPr>
            <p:cNvSpPr/>
            <p:nvPr/>
          </p:nvSpPr>
          <p:spPr>
            <a:xfrm>
              <a:off x="1694560" y="1409700"/>
              <a:ext cx="430829" cy="457648"/>
            </a:xfrm>
            <a:custGeom>
              <a:avLst/>
              <a:gdLst>
                <a:gd name="connsiteX0" fmla="*/ 254890 w 430829"/>
                <a:gd name="connsiteY0" fmla="*/ 0 h 457648"/>
                <a:gd name="connsiteX1" fmla="*/ 4065 w 430829"/>
                <a:gd name="connsiteY1" fmla="*/ 447675 h 457648"/>
                <a:gd name="connsiteX2" fmla="*/ 115190 w 430829"/>
                <a:gd name="connsiteY2" fmla="*/ 311150 h 457648"/>
                <a:gd name="connsiteX3" fmla="*/ 318390 w 430829"/>
                <a:gd name="connsiteY3" fmla="*/ 314325 h 457648"/>
                <a:gd name="connsiteX4" fmla="*/ 429515 w 430829"/>
                <a:gd name="connsiteY4" fmla="*/ 165100 h 457648"/>
                <a:gd name="connsiteX5" fmla="*/ 372365 w 430829"/>
                <a:gd name="connsiteY5" fmla="*/ 219075 h 457648"/>
                <a:gd name="connsiteX6" fmla="*/ 267590 w 430829"/>
                <a:gd name="connsiteY6" fmla="*/ 136525 h 457648"/>
                <a:gd name="connsiteX7" fmla="*/ 372365 w 430829"/>
                <a:gd name="connsiteY7" fmla="*/ 165100 h 4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829" h="457648">
                  <a:moveTo>
                    <a:pt x="254890" y="0"/>
                  </a:moveTo>
                  <a:cubicBezTo>
                    <a:pt x="141119" y="197908"/>
                    <a:pt x="27348" y="395817"/>
                    <a:pt x="4065" y="447675"/>
                  </a:cubicBezTo>
                  <a:cubicBezTo>
                    <a:pt x="-19218" y="499533"/>
                    <a:pt x="62803" y="333375"/>
                    <a:pt x="115190" y="311150"/>
                  </a:cubicBezTo>
                  <a:cubicBezTo>
                    <a:pt x="167577" y="288925"/>
                    <a:pt x="266003" y="338667"/>
                    <a:pt x="318390" y="314325"/>
                  </a:cubicBezTo>
                  <a:cubicBezTo>
                    <a:pt x="370777" y="289983"/>
                    <a:pt x="420519" y="180975"/>
                    <a:pt x="429515" y="165100"/>
                  </a:cubicBezTo>
                  <a:cubicBezTo>
                    <a:pt x="438511" y="149225"/>
                    <a:pt x="399352" y="223837"/>
                    <a:pt x="372365" y="219075"/>
                  </a:cubicBezTo>
                  <a:cubicBezTo>
                    <a:pt x="345378" y="214313"/>
                    <a:pt x="267590" y="145521"/>
                    <a:pt x="267590" y="136525"/>
                  </a:cubicBezTo>
                  <a:cubicBezTo>
                    <a:pt x="267590" y="127529"/>
                    <a:pt x="319977" y="146314"/>
                    <a:pt x="372365" y="165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6F5A0157-E6D8-F088-4B4B-2583BFE7D4D5}"/>
                </a:ext>
              </a:extLst>
            </p:cNvPr>
            <p:cNvSpPr/>
            <p:nvPr/>
          </p:nvSpPr>
          <p:spPr>
            <a:xfrm>
              <a:off x="1831975" y="1568171"/>
              <a:ext cx="147284" cy="101879"/>
            </a:xfrm>
            <a:custGeom>
              <a:avLst/>
              <a:gdLst>
                <a:gd name="connsiteX0" fmla="*/ 0 w 147284"/>
                <a:gd name="connsiteY0" fmla="*/ 101879 h 101879"/>
                <a:gd name="connsiteX1" fmla="*/ 76200 w 147284"/>
                <a:gd name="connsiteY1" fmla="*/ 9804 h 101879"/>
                <a:gd name="connsiteX2" fmla="*/ 136525 w 147284"/>
                <a:gd name="connsiteY2" fmla="*/ 9804 h 101879"/>
                <a:gd name="connsiteX3" fmla="*/ 142875 w 147284"/>
                <a:gd name="connsiteY3" fmla="*/ 73304 h 101879"/>
                <a:gd name="connsiteX4" fmla="*/ 88900 w 147284"/>
                <a:gd name="connsiteY4" fmla="*/ 63779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84" h="101879">
                  <a:moveTo>
                    <a:pt x="0" y="101879"/>
                  </a:moveTo>
                  <a:cubicBezTo>
                    <a:pt x="26723" y="63514"/>
                    <a:pt x="53446" y="25150"/>
                    <a:pt x="76200" y="9804"/>
                  </a:cubicBezTo>
                  <a:cubicBezTo>
                    <a:pt x="98954" y="-5542"/>
                    <a:pt x="125413" y="-779"/>
                    <a:pt x="136525" y="9804"/>
                  </a:cubicBezTo>
                  <a:cubicBezTo>
                    <a:pt x="147637" y="20387"/>
                    <a:pt x="150813" y="64308"/>
                    <a:pt x="142875" y="73304"/>
                  </a:cubicBezTo>
                  <a:cubicBezTo>
                    <a:pt x="134938" y="82300"/>
                    <a:pt x="111919" y="73039"/>
                    <a:pt x="88900" y="637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490A7E5D-895B-113E-7BFD-29BCF46196BD}"/>
                </a:ext>
              </a:extLst>
            </p:cNvPr>
            <p:cNvSpPr/>
            <p:nvPr/>
          </p:nvSpPr>
          <p:spPr>
            <a:xfrm>
              <a:off x="869856" y="1898650"/>
              <a:ext cx="739869" cy="947269"/>
            </a:xfrm>
            <a:custGeom>
              <a:avLst/>
              <a:gdLst>
                <a:gd name="connsiteX0" fmla="*/ 9619 w 739869"/>
                <a:gd name="connsiteY0" fmla="*/ 590550 h 947269"/>
                <a:gd name="connsiteX1" fmla="*/ 695419 w 739869"/>
                <a:gd name="connsiteY1" fmla="*/ 358775 h 947269"/>
                <a:gd name="connsiteX2" fmla="*/ 339819 w 739869"/>
                <a:gd name="connsiteY2" fmla="*/ 485775 h 947269"/>
                <a:gd name="connsiteX3" fmla="*/ 447769 w 739869"/>
                <a:gd name="connsiteY3" fmla="*/ 565150 h 947269"/>
                <a:gd name="connsiteX4" fmla="*/ 269969 w 739869"/>
                <a:gd name="connsiteY4" fmla="*/ 711200 h 947269"/>
                <a:gd name="connsiteX5" fmla="*/ 377919 w 739869"/>
                <a:gd name="connsiteY5" fmla="*/ 793750 h 947269"/>
                <a:gd name="connsiteX6" fmla="*/ 469994 w 739869"/>
                <a:gd name="connsiteY6" fmla="*/ 809625 h 947269"/>
                <a:gd name="connsiteX7" fmla="*/ 327119 w 739869"/>
                <a:gd name="connsiteY7" fmla="*/ 917575 h 947269"/>
                <a:gd name="connsiteX8" fmla="*/ 298544 w 739869"/>
                <a:gd name="connsiteY8" fmla="*/ 942975 h 947269"/>
                <a:gd name="connsiteX9" fmla="*/ 222344 w 739869"/>
                <a:gd name="connsiteY9" fmla="*/ 844550 h 947269"/>
                <a:gd name="connsiteX10" fmla="*/ 94 w 739869"/>
                <a:gd name="connsiteY10" fmla="*/ 701675 h 947269"/>
                <a:gd name="connsiteX11" fmla="*/ 250919 w 739869"/>
                <a:gd name="connsiteY11" fmla="*/ 787400 h 947269"/>
                <a:gd name="connsiteX12" fmla="*/ 139794 w 739869"/>
                <a:gd name="connsiteY12" fmla="*/ 676275 h 947269"/>
                <a:gd name="connsiteX13" fmla="*/ 117569 w 739869"/>
                <a:gd name="connsiteY13" fmla="*/ 593725 h 947269"/>
                <a:gd name="connsiteX14" fmla="*/ 739869 w 739869"/>
                <a:gd name="connsiteY14" fmla="*/ 0 h 94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869" h="947269">
                  <a:moveTo>
                    <a:pt x="9619" y="590550"/>
                  </a:moveTo>
                  <a:lnTo>
                    <a:pt x="695419" y="358775"/>
                  </a:lnTo>
                  <a:cubicBezTo>
                    <a:pt x="750452" y="341312"/>
                    <a:pt x="381094" y="451379"/>
                    <a:pt x="339819" y="485775"/>
                  </a:cubicBezTo>
                  <a:cubicBezTo>
                    <a:pt x="298544" y="520171"/>
                    <a:pt x="459411" y="527579"/>
                    <a:pt x="447769" y="565150"/>
                  </a:cubicBezTo>
                  <a:cubicBezTo>
                    <a:pt x="436127" y="602721"/>
                    <a:pt x="281611" y="673100"/>
                    <a:pt x="269969" y="711200"/>
                  </a:cubicBezTo>
                  <a:cubicBezTo>
                    <a:pt x="258327" y="749300"/>
                    <a:pt x="344581" y="777346"/>
                    <a:pt x="377919" y="793750"/>
                  </a:cubicBezTo>
                  <a:cubicBezTo>
                    <a:pt x="411257" y="810154"/>
                    <a:pt x="478461" y="788987"/>
                    <a:pt x="469994" y="809625"/>
                  </a:cubicBezTo>
                  <a:cubicBezTo>
                    <a:pt x="461527" y="830263"/>
                    <a:pt x="355694" y="895350"/>
                    <a:pt x="327119" y="917575"/>
                  </a:cubicBezTo>
                  <a:cubicBezTo>
                    <a:pt x="298544" y="939800"/>
                    <a:pt x="316006" y="955146"/>
                    <a:pt x="298544" y="942975"/>
                  </a:cubicBezTo>
                  <a:cubicBezTo>
                    <a:pt x="281082" y="930804"/>
                    <a:pt x="272086" y="884767"/>
                    <a:pt x="222344" y="844550"/>
                  </a:cubicBezTo>
                  <a:cubicBezTo>
                    <a:pt x="172602" y="804333"/>
                    <a:pt x="-4669" y="711200"/>
                    <a:pt x="94" y="701675"/>
                  </a:cubicBezTo>
                  <a:cubicBezTo>
                    <a:pt x="4857" y="692150"/>
                    <a:pt x="227636" y="791633"/>
                    <a:pt x="250919" y="787400"/>
                  </a:cubicBezTo>
                  <a:cubicBezTo>
                    <a:pt x="274202" y="783167"/>
                    <a:pt x="162019" y="708554"/>
                    <a:pt x="139794" y="676275"/>
                  </a:cubicBezTo>
                  <a:cubicBezTo>
                    <a:pt x="117569" y="643996"/>
                    <a:pt x="17557" y="706438"/>
                    <a:pt x="117569" y="593725"/>
                  </a:cubicBezTo>
                  <a:cubicBezTo>
                    <a:pt x="217582" y="481012"/>
                    <a:pt x="478725" y="240506"/>
                    <a:pt x="739869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36B9C609-F508-6B99-BFEE-43B2E6B4A5BE}"/>
                </a:ext>
              </a:extLst>
            </p:cNvPr>
            <p:cNvSpPr/>
            <p:nvPr/>
          </p:nvSpPr>
          <p:spPr>
            <a:xfrm>
              <a:off x="2870382" y="942975"/>
              <a:ext cx="1469032" cy="1099236"/>
            </a:xfrm>
            <a:custGeom>
              <a:avLst/>
              <a:gdLst>
                <a:gd name="connsiteX0" fmla="*/ 9343 w 1469032"/>
                <a:gd name="connsiteY0" fmla="*/ 304800 h 1099236"/>
                <a:gd name="connsiteX1" fmla="*/ 60143 w 1469032"/>
                <a:gd name="connsiteY1" fmla="*/ 257175 h 1099236"/>
                <a:gd name="connsiteX2" fmla="*/ 463368 w 1469032"/>
                <a:gd name="connsiteY2" fmla="*/ 22225 h 1099236"/>
                <a:gd name="connsiteX3" fmla="*/ 387168 w 1469032"/>
                <a:gd name="connsiteY3" fmla="*/ 79375 h 1099236"/>
                <a:gd name="connsiteX4" fmla="*/ 663393 w 1469032"/>
                <a:gd name="connsiteY4" fmla="*/ 260350 h 1099236"/>
                <a:gd name="connsiteX5" fmla="*/ 711018 w 1469032"/>
                <a:gd name="connsiteY5" fmla="*/ 123825 h 1099236"/>
                <a:gd name="connsiteX6" fmla="*/ 587193 w 1469032"/>
                <a:gd name="connsiteY6" fmla="*/ 333375 h 1099236"/>
                <a:gd name="connsiteX7" fmla="*/ 790393 w 1469032"/>
                <a:gd name="connsiteY7" fmla="*/ 323850 h 1099236"/>
                <a:gd name="connsiteX8" fmla="*/ 676093 w 1469032"/>
                <a:gd name="connsiteY8" fmla="*/ 396875 h 1099236"/>
                <a:gd name="connsiteX9" fmla="*/ 1053918 w 1469032"/>
                <a:gd name="connsiteY9" fmla="*/ 352425 h 1099236"/>
                <a:gd name="connsiteX10" fmla="*/ 777693 w 1469032"/>
                <a:gd name="connsiteY10" fmla="*/ 444500 h 1099236"/>
                <a:gd name="connsiteX11" fmla="*/ 860243 w 1469032"/>
                <a:gd name="connsiteY11" fmla="*/ 593725 h 1099236"/>
                <a:gd name="connsiteX12" fmla="*/ 987243 w 1469032"/>
                <a:gd name="connsiteY12" fmla="*/ 612775 h 1099236"/>
                <a:gd name="connsiteX13" fmla="*/ 1168218 w 1469032"/>
                <a:gd name="connsiteY13" fmla="*/ 914400 h 1099236"/>
                <a:gd name="connsiteX14" fmla="*/ 1466668 w 1469032"/>
                <a:gd name="connsiteY14" fmla="*/ 1092200 h 1099236"/>
                <a:gd name="connsiteX15" fmla="*/ 993593 w 1469032"/>
                <a:gd name="connsiteY15" fmla="*/ 676275 h 1099236"/>
                <a:gd name="connsiteX16" fmla="*/ 717368 w 1469032"/>
                <a:gd name="connsiteY16" fmla="*/ 612775 h 1099236"/>
                <a:gd name="connsiteX17" fmla="*/ 739593 w 1469032"/>
                <a:gd name="connsiteY17" fmla="*/ 1016000 h 1099236"/>
                <a:gd name="connsiteX18" fmla="*/ 733243 w 1469032"/>
                <a:gd name="connsiteY18" fmla="*/ 479425 h 1099236"/>
                <a:gd name="connsiteX19" fmla="*/ 491943 w 1469032"/>
                <a:gd name="connsiteY19" fmla="*/ 682625 h 1099236"/>
                <a:gd name="connsiteX20" fmla="*/ 517343 w 1469032"/>
                <a:gd name="connsiteY20" fmla="*/ 317500 h 1099236"/>
                <a:gd name="connsiteX21" fmla="*/ 564968 w 1469032"/>
                <a:gd name="connsiteY21" fmla="*/ 203200 h 1099236"/>
                <a:gd name="connsiteX22" fmla="*/ 463368 w 1469032"/>
                <a:gd name="connsiteY22" fmla="*/ 409575 h 1099236"/>
                <a:gd name="connsiteX23" fmla="*/ 288743 w 1469032"/>
                <a:gd name="connsiteY23" fmla="*/ 381000 h 1099236"/>
                <a:gd name="connsiteX24" fmla="*/ 129993 w 1469032"/>
                <a:gd name="connsiteY24" fmla="*/ 381000 h 1099236"/>
                <a:gd name="connsiteX25" fmla="*/ 136343 w 1469032"/>
                <a:gd name="connsiteY25" fmla="*/ 0 h 109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9032" h="1099236">
                  <a:moveTo>
                    <a:pt x="9343" y="304800"/>
                  </a:moveTo>
                  <a:cubicBezTo>
                    <a:pt x="-3093" y="304535"/>
                    <a:pt x="-15528" y="304271"/>
                    <a:pt x="60143" y="257175"/>
                  </a:cubicBezTo>
                  <a:cubicBezTo>
                    <a:pt x="135814" y="210079"/>
                    <a:pt x="408864" y="51858"/>
                    <a:pt x="463368" y="22225"/>
                  </a:cubicBezTo>
                  <a:cubicBezTo>
                    <a:pt x="517872" y="-7408"/>
                    <a:pt x="353831" y="39688"/>
                    <a:pt x="387168" y="79375"/>
                  </a:cubicBezTo>
                  <a:cubicBezTo>
                    <a:pt x="420505" y="119062"/>
                    <a:pt x="609418" y="252942"/>
                    <a:pt x="663393" y="260350"/>
                  </a:cubicBezTo>
                  <a:cubicBezTo>
                    <a:pt x="717368" y="267758"/>
                    <a:pt x="723718" y="111654"/>
                    <a:pt x="711018" y="123825"/>
                  </a:cubicBezTo>
                  <a:cubicBezTo>
                    <a:pt x="698318" y="135996"/>
                    <a:pt x="573964" y="300038"/>
                    <a:pt x="587193" y="333375"/>
                  </a:cubicBezTo>
                  <a:cubicBezTo>
                    <a:pt x="600422" y="366712"/>
                    <a:pt x="775576" y="313267"/>
                    <a:pt x="790393" y="323850"/>
                  </a:cubicBezTo>
                  <a:cubicBezTo>
                    <a:pt x="805210" y="334433"/>
                    <a:pt x="632172" y="392113"/>
                    <a:pt x="676093" y="396875"/>
                  </a:cubicBezTo>
                  <a:cubicBezTo>
                    <a:pt x="720014" y="401637"/>
                    <a:pt x="1036985" y="344488"/>
                    <a:pt x="1053918" y="352425"/>
                  </a:cubicBezTo>
                  <a:cubicBezTo>
                    <a:pt x="1070851" y="360362"/>
                    <a:pt x="809972" y="404283"/>
                    <a:pt x="777693" y="444500"/>
                  </a:cubicBezTo>
                  <a:cubicBezTo>
                    <a:pt x="745414" y="484717"/>
                    <a:pt x="825318" y="565679"/>
                    <a:pt x="860243" y="593725"/>
                  </a:cubicBezTo>
                  <a:cubicBezTo>
                    <a:pt x="895168" y="621771"/>
                    <a:pt x="935914" y="559329"/>
                    <a:pt x="987243" y="612775"/>
                  </a:cubicBezTo>
                  <a:cubicBezTo>
                    <a:pt x="1038572" y="666221"/>
                    <a:pt x="1088314" y="834496"/>
                    <a:pt x="1168218" y="914400"/>
                  </a:cubicBezTo>
                  <a:cubicBezTo>
                    <a:pt x="1248122" y="994304"/>
                    <a:pt x="1495772" y="1131887"/>
                    <a:pt x="1466668" y="1092200"/>
                  </a:cubicBezTo>
                  <a:cubicBezTo>
                    <a:pt x="1437564" y="1052513"/>
                    <a:pt x="1118476" y="756179"/>
                    <a:pt x="993593" y="676275"/>
                  </a:cubicBezTo>
                  <a:cubicBezTo>
                    <a:pt x="868710" y="596371"/>
                    <a:pt x="759701" y="556154"/>
                    <a:pt x="717368" y="612775"/>
                  </a:cubicBezTo>
                  <a:cubicBezTo>
                    <a:pt x="675035" y="669396"/>
                    <a:pt x="736947" y="1038225"/>
                    <a:pt x="739593" y="1016000"/>
                  </a:cubicBezTo>
                  <a:cubicBezTo>
                    <a:pt x="742239" y="993775"/>
                    <a:pt x="774518" y="534988"/>
                    <a:pt x="733243" y="479425"/>
                  </a:cubicBezTo>
                  <a:cubicBezTo>
                    <a:pt x="691968" y="423863"/>
                    <a:pt x="527926" y="709612"/>
                    <a:pt x="491943" y="682625"/>
                  </a:cubicBezTo>
                  <a:cubicBezTo>
                    <a:pt x="455960" y="655638"/>
                    <a:pt x="505172" y="397404"/>
                    <a:pt x="517343" y="317500"/>
                  </a:cubicBezTo>
                  <a:cubicBezTo>
                    <a:pt x="529514" y="237596"/>
                    <a:pt x="573964" y="187854"/>
                    <a:pt x="564968" y="203200"/>
                  </a:cubicBezTo>
                  <a:cubicBezTo>
                    <a:pt x="555972" y="218546"/>
                    <a:pt x="509405" y="379942"/>
                    <a:pt x="463368" y="409575"/>
                  </a:cubicBezTo>
                  <a:cubicBezTo>
                    <a:pt x="417331" y="439208"/>
                    <a:pt x="344306" y="385763"/>
                    <a:pt x="288743" y="381000"/>
                  </a:cubicBezTo>
                  <a:cubicBezTo>
                    <a:pt x="233181" y="376238"/>
                    <a:pt x="155393" y="444500"/>
                    <a:pt x="129993" y="381000"/>
                  </a:cubicBezTo>
                  <a:cubicBezTo>
                    <a:pt x="104593" y="317500"/>
                    <a:pt x="120468" y="158750"/>
                    <a:pt x="136343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90ED3E8C-BBF4-4264-CEF5-DBE1AD5A9F7C}"/>
                </a:ext>
              </a:extLst>
            </p:cNvPr>
            <p:cNvSpPr/>
            <p:nvPr/>
          </p:nvSpPr>
          <p:spPr>
            <a:xfrm>
              <a:off x="2051050" y="1066800"/>
              <a:ext cx="605648" cy="361965"/>
            </a:xfrm>
            <a:custGeom>
              <a:avLst/>
              <a:gdLst>
                <a:gd name="connsiteX0" fmla="*/ 0 w 605648"/>
                <a:gd name="connsiteY0" fmla="*/ 0 h 361965"/>
                <a:gd name="connsiteX1" fmla="*/ 384175 w 605648"/>
                <a:gd name="connsiteY1" fmla="*/ 273050 h 361965"/>
                <a:gd name="connsiteX2" fmla="*/ 425450 w 605648"/>
                <a:gd name="connsiteY2" fmla="*/ 152400 h 361965"/>
                <a:gd name="connsiteX3" fmla="*/ 596900 w 605648"/>
                <a:gd name="connsiteY3" fmla="*/ 273050 h 361965"/>
                <a:gd name="connsiteX4" fmla="*/ 549275 w 605648"/>
                <a:gd name="connsiteY4" fmla="*/ 361950 h 361965"/>
                <a:gd name="connsiteX5" fmla="*/ 282575 w 605648"/>
                <a:gd name="connsiteY5" fmla="*/ 279400 h 361965"/>
                <a:gd name="connsiteX6" fmla="*/ 142875 w 605648"/>
                <a:gd name="connsiteY6" fmla="*/ 171450 h 3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648" h="361965">
                  <a:moveTo>
                    <a:pt x="0" y="0"/>
                  </a:moveTo>
                  <a:cubicBezTo>
                    <a:pt x="156633" y="123825"/>
                    <a:pt x="313267" y="247650"/>
                    <a:pt x="384175" y="273050"/>
                  </a:cubicBezTo>
                  <a:cubicBezTo>
                    <a:pt x="455083" y="298450"/>
                    <a:pt x="389996" y="152400"/>
                    <a:pt x="425450" y="152400"/>
                  </a:cubicBezTo>
                  <a:cubicBezTo>
                    <a:pt x="460904" y="152400"/>
                    <a:pt x="576262" y="238125"/>
                    <a:pt x="596900" y="273050"/>
                  </a:cubicBezTo>
                  <a:cubicBezTo>
                    <a:pt x="617538" y="307975"/>
                    <a:pt x="601662" y="360892"/>
                    <a:pt x="549275" y="361950"/>
                  </a:cubicBezTo>
                  <a:cubicBezTo>
                    <a:pt x="496888" y="363008"/>
                    <a:pt x="350308" y="311150"/>
                    <a:pt x="282575" y="279400"/>
                  </a:cubicBezTo>
                  <a:cubicBezTo>
                    <a:pt x="214842" y="247650"/>
                    <a:pt x="178858" y="209550"/>
                    <a:pt x="142875" y="1714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703FB86-8DDF-066F-D832-2C14A58DB6EF}"/>
                </a:ext>
              </a:extLst>
            </p:cNvPr>
            <p:cNvSpPr/>
            <p:nvPr/>
          </p:nvSpPr>
          <p:spPr>
            <a:xfrm>
              <a:off x="1492164" y="1695450"/>
              <a:ext cx="654136" cy="674372"/>
            </a:xfrm>
            <a:custGeom>
              <a:avLst/>
              <a:gdLst>
                <a:gd name="connsiteX0" fmla="*/ 654136 w 654136"/>
                <a:gd name="connsiteY0" fmla="*/ 0 h 674372"/>
                <a:gd name="connsiteX1" fmla="*/ 193761 w 654136"/>
                <a:gd name="connsiteY1" fmla="*/ 504825 h 674372"/>
                <a:gd name="connsiteX2" fmla="*/ 206461 w 654136"/>
                <a:gd name="connsiteY2" fmla="*/ 365125 h 674372"/>
                <a:gd name="connsiteX3" fmla="*/ 12786 w 654136"/>
                <a:gd name="connsiteY3" fmla="*/ 673100 h 674372"/>
                <a:gd name="connsiteX4" fmla="*/ 114386 w 654136"/>
                <a:gd name="connsiteY4" fmla="*/ 476250 h 674372"/>
                <a:gd name="connsiteX5" fmla="*/ 86 w 654136"/>
                <a:gd name="connsiteY5" fmla="*/ 517525 h 674372"/>
                <a:gd name="connsiteX6" fmla="*/ 136611 w 654136"/>
                <a:gd name="connsiteY6" fmla="*/ 355600 h 674372"/>
                <a:gd name="connsiteX7" fmla="*/ 247736 w 654136"/>
                <a:gd name="connsiteY7" fmla="*/ 168275 h 674372"/>
                <a:gd name="connsiteX8" fmla="*/ 498561 w 654136"/>
                <a:gd name="connsiteY8" fmla="*/ 60325 h 67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136" h="674372">
                  <a:moveTo>
                    <a:pt x="654136" y="0"/>
                  </a:moveTo>
                  <a:cubicBezTo>
                    <a:pt x="461254" y="221985"/>
                    <a:pt x="268373" y="443971"/>
                    <a:pt x="193761" y="504825"/>
                  </a:cubicBezTo>
                  <a:cubicBezTo>
                    <a:pt x="119149" y="565679"/>
                    <a:pt x="236623" y="337079"/>
                    <a:pt x="206461" y="365125"/>
                  </a:cubicBezTo>
                  <a:cubicBezTo>
                    <a:pt x="176299" y="393171"/>
                    <a:pt x="28132" y="654579"/>
                    <a:pt x="12786" y="673100"/>
                  </a:cubicBezTo>
                  <a:cubicBezTo>
                    <a:pt x="-2560" y="691621"/>
                    <a:pt x="116503" y="502179"/>
                    <a:pt x="114386" y="476250"/>
                  </a:cubicBezTo>
                  <a:cubicBezTo>
                    <a:pt x="112269" y="450321"/>
                    <a:pt x="-3618" y="537633"/>
                    <a:pt x="86" y="517525"/>
                  </a:cubicBezTo>
                  <a:cubicBezTo>
                    <a:pt x="3790" y="497417"/>
                    <a:pt x="95336" y="413808"/>
                    <a:pt x="136611" y="355600"/>
                  </a:cubicBezTo>
                  <a:cubicBezTo>
                    <a:pt x="177886" y="297392"/>
                    <a:pt x="187411" y="217487"/>
                    <a:pt x="247736" y="168275"/>
                  </a:cubicBezTo>
                  <a:cubicBezTo>
                    <a:pt x="308061" y="119063"/>
                    <a:pt x="403311" y="89694"/>
                    <a:pt x="498561" y="60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9F0F04D5-15D6-4E6A-5AAF-01DB521B8E56}"/>
                </a:ext>
              </a:extLst>
            </p:cNvPr>
            <p:cNvSpPr/>
            <p:nvPr/>
          </p:nvSpPr>
          <p:spPr>
            <a:xfrm>
              <a:off x="990600" y="2428271"/>
              <a:ext cx="256536" cy="168879"/>
            </a:xfrm>
            <a:custGeom>
              <a:avLst/>
              <a:gdLst>
                <a:gd name="connsiteX0" fmla="*/ 0 w 256536"/>
                <a:gd name="connsiteY0" fmla="*/ 102204 h 168879"/>
                <a:gd name="connsiteX1" fmla="*/ 44450 w 256536"/>
                <a:gd name="connsiteY1" fmla="*/ 67279 h 168879"/>
                <a:gd name="connsiteX2" fmla="*/ 231775 w 256536"/>
                <a:gd name="connsiteY2" fmla="*/ 3779 h 168879"/>
                <a:gd name="connsiteX3" fmla="*/ 247650 w 256536"/>
                <a:gd name="connsiteY3" fmla="*/ 19654 h 168879"/>
                <a:gd name="connsiteX4" fmla="*/ 168275 w 256536"/>
                <a:gd name="connsiteY4" fmla="*/ 121254 h 168879"/>
                <a:gd name="connsiteX5" fmla="*/ 107950 w 256536"/>
                <a:gd name="connsiteY5" fmla="*/ 168879 h 1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36" h="168879">
                  <a:moveTo>
                    <a:pt x="0" y="102204"/>
                  </a:moveTo>
                  <a:cubicBezTo>
                    <a:pt x="2910" y="92943"/>
                    <a:pt x="5821" y="83683"/>
                    <a:pt x="44450" y="67279"/>
                  </a:cubicBezTo>
                  <a:cubicBezTo>
                    <a:pt x="83079" y="50875"/>
                    <a:pt x="197908" y="11716"/>
                    <a:pt x="231775" y="3779"/>
                  </a:cubicBezTo>
                  <a:cubicBezTo>
                    <a:pt x="265642" y="-4159"/>
                    <a:pt x="258233" y="75"/>
                    <a:pt x="247650" y="19654"/>
                  </a:cubicBezTo>
                  <a:cubicBezTo>
                    <a:pt x="237067" y="39233"/>
                    <a:pt x="191558" y="96383"/>
                    <a:pt x="168275" y="121254"/>
                  </a:cubicBezTo>
                  <a:cubicBezTo>
                    <a:pt x="144992" y="146125"/>
                    <a:pt x="126471" y="157502"/>
                    <a:pt x="107950" y="1688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42307DB-C5C9-FB57-D4D7-ECFB464F23EA}"/>
                </a:ext>
              </a:extLst>
            </p:cNvPr>
            <p:cNvSpPr/>
            <p:nvPr/>
          </p:nvSpPr>
          <p:spPr>
            <a:xfrm>
              <a:off x="1225340" y="2358222"/>
              <a:ext cx="1098760" cy="631144"/>
            </a:xfrm>
            <a:custGeom>
              <a:avLst/>
              <a:gdLst>
                <a:gd name="connsiteX0" fmla="*/ 1098760 w 1098760"/>
                <a:gd name="connsiteY0" fmla="*/ 70653 h 631144"/>
                <a:gd name="connsiteX1" fmla="*/ 457410 w 1098760"/>
                <a:gd name="connsiteY1" fmla="*/ 346878 h 631144"/>
                <a:gd name="connsiteX2" fmla="*/ 682835 w 1098760"/>
                <a:gd name="connsiteY2" fmla="*/ 273853 h 631144"/>
                <a:gd name="connsiteX3" fmla="*/ 412960 w 1098760"/>
                <a:gd name="connsiteY3" fmla="*/ 461178 h 631144"/>
                <a:gd name="connsiteX4" fmla="*/ 292310 w 1098760"/>
                <a:gd name="connsiteY4" fmla="*/ 626278 h 631144"/>
                <a:gd name="connsiteX5" fmla="*/ 184360 w 1098760"/>
                <a:gd name="connsiteY5" fmla="*/ 581828 h 631144"/>
                <a:gd name="connsiteX6" fmla="*/ 12910 w 1098760"/>
                <a:gd name="connsiteY6" fmla="*/ 524678 h 631144"/>
                <a:gd name="connsiteX7" fmla="*/ 73235 w 1098760"/>
                <a:gd name="connsiteY7" fmla="*/ 483403 h 631144"/>
                <a:gd name="connsiteX8" fmla="*/ 555835 w 1098760"/>
                <a:gd name="connsiteY8" fmla="*/ 803 h 631144"/>
                <a:gd name="connsiteX9" fmla="*/ 76410 w 1098760"/>
                <a:gd name="connsiteY9" fmla="*/ 365928 h 631144"/>
                <a:gd name="connsiteX10" fmla="*/ 241510 w 1098760"/>
                <a:gd name="connsiteY10" fmla="*/ 242103 h 63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8760" h="631144">
                  <a:moveTo>
                    <a:pt x="1098760" y="70653"/>
                  </a:moveTo>
                  <a:lnTo>
                    <a:pt x="457410" y="346878"/>
                  </a:lnTo>
                  <a:cubicBezTo>
                    <a:pt x="388089" y="380745"/>
                    <a:pt x="690243" y="254803"/>
                    <a:pt x="682835" y="273853"/>
                  </a:cubicBezTo>
                  <a:cubicBezTo>
                    <a:pt x="675427" y="292903"/>
                    <a:pt x="478047" y="402441"/>
                    <a:pt x="412960" y="461178"/>
                  </a:cubicBezTo>
                  <a:cubicBezTo>
                    <a:pt x="347873" y="519915"/>
                    <a:pt x="330410" y="606170"/>
                    <a:pt x="292310" y="626278"/>
                  </a:cubicBezTo>
                  <a:cubicBezTo>
                    <a:pt x="254210" y="646386"/>
                    <a:pt x="230927" y="598761"/>
                    <a:pt x="184360" y="581828"/>
                  </a:cubicBezTo>
                  <a:cubicBezTo>
                    <a:pt x="137793" y="564895"/>
                    <a:pt x="31431" y="541082"/>
                    <a:pt x="12910" y="524678"/>
                  </a:cubicBezTo>
                  <a:cubicBezTo>
                    <a:pt x="-5611" y="508274"/>
                    <a:pt x="-17252" y="570715"/>
                    <a:pt x="73235" y="483403"/>
                  </a:cubicBezTo>
                  <a:cubicBezTo>
                    <a:pt x="163722" y="396091"/>
                    <a:pt x="555306" y="20382"/>
                    <a:pt x="555835" y="803"/>
                  </a:cubicBezTo>
                  <a:cubicBezTo>
                    <a:pt x="556364" y="-18776"/>
                    <a:pt x="128797" y="325711"/>
                    <a:pt x="76410" y="365928"/>
                  </a:cubicBezTo>
                  <a:cubicBezTo>
                    <a:pt x="24022" y="406145"/>
                    <a:pt x="132766" y="324124"/>
                    <a:pt x="241510" y="24210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495C8F89-DD68-430F-2D08-27FD361DD396}"/>
                </a:ext>
              </a:extLst>
            </p:cNvPr>
            <p:cNvSpPr/>
            <p:nvPr/>
          </p:nvSpPr>
          <p:spPr>
            <a:xfrm>
              <a:off x="1574800" y="1732551"/>
              <a:ext cx="514858" cy="439149"/>
            </a:xfrm>
            <a:custGeom>
              <a:avLst/>
              <a:gdLst>
                <a:gd name="connsiteX0" fmla="*/ 0 w 514858"/>
                <a:gd name="connsiteY0" fmla="*/ 439149 h 439149"/>
                <a:gd name="connsiteX1" fmla="*/ 492125 w 514858"/>
                <a:gd name="connsiteY1" fmla="*/ 13699 h 439149"/>
                <a:gd name="connsiteX2" fmla="*/ 409575 w 514858"/>
                <a:gd name="connsiteY2" fmla="*/ 127999 h 439149"/>
                <a:gd name="connsiteX3" fmla="*/ 203200 w 514858"/>
                <a:gd name="connsiteY3" fmla="*/ 362949 h 4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858" h="439149">
                  <a:moveTo>
                    <a:pt x="0" y="439149"/>
                  </a:moveTo>
                  <a:cubicBezTo>
                    <a:pt x="211931" y="252353"/>
                    <a:pt x="423863" y="65557"/>
                    <a:pt x="492125" y="13699"/>
                  </a:cubicBezTo>
                  <a:cubicBezTo>
                    <a:pt x="560387" y="-38159"/>
                    <a:pt x="457729" y="69791"/>
                    <a:pt x="409575" y="127999"/>
                  </a:cubicBezTo>
                  <a:cubicBezTo>
                    <a:pt x="361421" y="186207"/>
                    <a:pt x="282310" y="274578"/>
                    <a:pt x="203200" y="36294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7FC1AA03-D1BE-31EB-56EE-EDE810DD6115}"/>
                </a:ext>
              </a:extLst>
            </p:cNvPr>
            <p:cNvSpPr/>
            <p:nvPr/>
          </p:nvSpPr>
          <p:spPr>
            <a:xfrm>
              <a:off x="1619250" y="1289050"/>
              <a:ext cx="873125" cy="1136650"/>
            </a:xfrm>
            <a:custGeom>
              <a:avLst/>
              <a:gdLst>
                <a:gd name="connsiteX0" fmla="*/ 873125 w 873125"/>
                <a:gd name="connsiteY0" fmla="*/ 0 h 1136650"/>
                <a:gd name="connsiteX1" fmla="*/ 635000 w 873125"/>
                <a:gd name="connsiteY1" fmla="*/ 396875 h 1136650"/>
                <a:gd name="connsiteX2" fmla="*/ 679450 w 873125"/>
                <a:gd name="connsiteY2" fmla="*/ 504825 h 1136650"/>
                <a:gd name="connsiteX3" fmla="*/ 755650 w 873125"/>
                <a:gd name="connsiteY3" fmla="*/ 349250 h 1136650"/>
                <a:gd name="connsiteX4" fmla="*/ 619125 w 873125"/>
                <a:gd name="connsiteY4" fmla="*/ 422275 h 1136650"/>
                <a:gd name="connsiteX5" fmla="*/ 600075 w 873125"/>
                <a:gd name="connsiteY5" fmla="*/ 561975 h 1136650"/>
                <a:gd name="connsiteX6" fmla="*/ 358775 w 873125"/>
                <a:gd name="connsiteY6" fmla="*/ 946150 h 1136650"/>
                <a:gd name="connsiteX7" fmla="*/ 209550 w 873125"/>
                <a:gd name="connsiteY7" fmla="*/ 1079500 h 1136650"/>
                <a:gd name="connsiteX8" fmla="*/ 139700 w 873125"/>
                <a:gd name="connsiteY8" fmla="*/ 930275 h 1136650"/>
                <a:gd name="connsiteX9" fmla="*/ 393700 w 873125"/>
                <a:gd name="connsiteY9" fmla="*/ 955675 h 1136650"/>
                <a:gd name="connsiteX10" fmla="*/ 111125 w 873125"/>
                <a:gd name="connsiteY10" fmla="*/ 1098550 h 1136650"/>
                <a:gd name="connsiteX11" fmla="*/ 0 w 873125"/>
                <a:gd name="connsiteY11" fmla="*/ 113665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125" h="1136650">
                  <a:moveTo>
                    <a:pt x="873125" y="0"/>
                  </a:moveTo>
                  <a:cubicBezTo>
                    <a:pt x="770202" y="156369"/>
                    <a:pt x="667279" y="312738"/>
                    <a:pt x="635000" y="396875"/>
                  </a:cubicBezTo>
                  <a:cubicBezTo>
                    <a:pt x="602721" y="481012"/>
                    <a:pt x="659342" y="512762"/>
                    <a:pt x="679450" y="504825"/>
                  </a:cubicBezTo>
                  <a:cubicBezTo>
                    <a:pt x="699558" y="496888"/>
                    <a:pt x="765704" y="363008"/>
                    <a:pt x="755650" y="349250"/>
                  </a:cubicBezTo>
                  <a:cubicBezTo>
                    <a:pt x="745596" y="335492"/>
                    <a:pt x="645054" y="386821"/>
                    <a:pt x="619125" y="422275"/>
                  </a:cubicBezTo>
                  <a:cubicBezTo>
                    <a:pt x="593196" y="457729"/>
                    <a:pt x="643467" y="474663"/>
                    <a:pt x="600075" y="561975"/>
                  </a:cubicBezTo>
                  <a:cubicBezTo>
                    <a:pt x="556683" y="649287"/>
                    <a:pt x="423862" y="859896"/>
                    <a:pt x="358775" y="946150"/>
                  </a:cubicBezTo>
                  <a:cubicBezTo>
                    <a:pt x="293688" y="1032404"/>
                    <a:pt x="246062" y="1082146"/>
                    <a:pt x="209550" y="1079500"/>
                  </a:cubicBezTo>
                  <a:cubicBezTo>
                    <a:pt x="173038" y="1076854"/>
                    <a:pt x="109008" y="950912"/>
                    <a:pt x="139700" y="930275"/>
                  </a:cubicBezTo>
                  <a:cubicBezTo>
                    <a:pt x="170392" y="909638"/>
                    <a:pt x="398462" y="927629"/>
                    <a:pt x="393700" y="955675"/>
                  </a:cubicBezTo>
                  <a:cubicBezTo>
                    <a:pt x="388938" y="983721"/>
                    <a:pt x="176742" y="1068388"/>
                    <a:pt x="111125" y="1098550"/>
                  </a:cubicBezTo>
                  <a:cubicBezTo>
                    <a:pt x="45508" y="1128712"/>
                    <a:pt x="22754" y="1132681"/>
                    <a:pt x="0" y="11366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1FE9CD3A-0140-0587-3A3E-1C63FA0AD64C}"/>
                </a:ext>
              </a:extLst>
            </p:cNvPr>
            <p:cNvSpPr/>
            <p:nvPr/>
          </p:nvSpPr>
          <p:spPr>
            <a:xfrm>
              <a:off x="2402874" y="1377950"/>
              <a:ext cx="252502" cy="904875"/>
            </a:xfrm>
            <a:custGeom>
              <a:avLst/>
              <a:gdLst>
                <a:gd name="connsiteX0" fmla="*/ 73626 w 252502"/>
                <a:gd name="connsiteY0" fmla="*/ 0 h 904875"/>
                <a:gd name="connsiteX1" fmla="*/ 26001 w 252502"/>
                <a:gd name="connsiteY1" fmla="*/ 200025 h 904875"/>
                <a:gd name="connsiteX2" fmla="*/ 54576 w 252502"/>
                <a:gd name="connsiteY2" fmla="*/ 434975 h 904875"/>
                <a:gd name="connsiteX3" fmla="*/ 251426 w 252502"/>
                <a:gd name="connsiteY3" fmla="*/ 514350 h 904875"/>
                <a:gd name="connsiteX4" fmla="*/ 127601 w 252502"/>
                <a:gd name="connsiteY4" fmla="*/ 298450 h 904875"/>
                <a:gd name="connsiteX5" fmla="*/ 601 w 252502"/>
                <a:gd name="connsiteY5" fmla="*/ 498475 h 904875"/>
                <a:gd name="connsiteX6" fmla="*/ 181576 w 252502"/>
                <a:gd name="connsiteY6" fmla="*/ 581025 h 904875"/>
                <a:gd name="connsiteX7" fmla="*/ 108551 w 252502"/>
                <a:gd name="connsiteY7" fmla="*/ 622300 h 904875"/>
                <a:gd name="connsiteX8" fmla="*/ 175226 w 252502"/>
                <a:gd name="connsiteY8" fmla="*/ 644525 h 904875"/>
                <a:gd name="connsiteX9" fmla="*/ 216501 w 252502"/>
                <a:gd name="connsiteY9" fmla="*/ 9048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502" h="904875">
                  <a:moveTo>
                    <a:pt x="73626" y="0"/>
                  </a:moveTo>
                  <a:cubicBezTo>
                    <a:pt x="51401" y="63764"/>
                    <a:pt x="29176" y="127529"/>
                    <a:pt x="26001" y="200025"/>
                  </a:cubicBezTo>
                  <a:cubicBezTo>
                    <a:pt x="22826" y="272521"/>
                    <a:pt x="17005" y="382588"/>
                    <a:pt x="54576" y="434975"/>
                  </a:cubicBezTo>
                  <a:cubicBezTo>
                    <a:pt x="92147" y="487363"/>
                    <a:pt x="239255" y="537104"/>
                    <a:pt x="251426" y="514350"/>
                  </a:cubicBezTo>
                  <a:cubicBezTo>
                    <a:pt x="263597" y="491596"/>
                    <a:pt x="169405" y="301096"/>
                    <a:pt x="127601" y="298450"/>
                  </a:cubicBezTo>
                  <a:cubicBezTo>
                    <a:pt x="85797" y="295804"/>
                    <a:pt x="-8395" y="451379"/>
                    <a:pt x="601" y="498475"/>
                  </a:cubicBezTo>
                  <a:cubicBezTo>
                    <a:pt x="9597" y="545571"/>
                    <a:pt x="163584" y="560388"/>
                    <a:pt x="181576" y="581025"/>
                  </a:cubicBezTo>
                  <a:cubicBezTo>
                    <a:pt x="199568" y="601663"/>
                    <a:pt x="109609" y="611717"/>
                    <a:pt x="108551" y="622300"/>
                  </a:cubicBezTo>
                  <a:cubicBezTo>
                    <a:pt x="107493" y="632883"/>
                    <a:pt x="157234" y="597429"/>
                    <a:pt x="175226" y="644525"/>
                  </a:cubicBezTo>
                  <a:cubicBezTo>
                    <a:pt x="193218" y="691621"/>
                    <a:pt x="204859" y="798248"/>
                    <a:pt x="216501" y="904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676DE81F-485C-3D26-AE07-47C06DDA100E}"/>
                </a:ext>
              </a:extLst>
            </p:cNvPr>
            <p:cNvSpPr/>
            <p:nvPr/>
          </p:nvSpPr>
          <p:spPr>
            <a:xfrm>
              <a:off x="1677184" y="2124075"/>
              <a:ext cx="1545441" cy="487077"/>
            </a:xfrm>
            <a:custGeom>
              <a:avLst/>
              <a:gdLst>
                <a:gd name="connsiteX0" fmla="*/ 221466 w 1545441"/>
                <a:gd name="connsiteY0" fmla="*/ 266700 h 487077"/>
                <a:gd name="connsiteX1" fmla="*/ 265916 w 1545441"/>
                <a:gd name="connsiteY1" fmla="*/ 444500 h 487077"/>
                <a:gd name="connsiteX2" fmla="*/ 170666 w 1545441"/>
                <a:gd name="connsiteY2" fmla="*/ 482600 h 487077"/>
                <a:gd name="connsiteX3" fmla="*/ 53191 w 1545441"/>
                <a:gd name="connsiteY3" fmla="*/ 368300 h 487077"/>
                <a:gd name="connsiteX4" fmla="*/ 1116816 w 1545441"/>
                <a:gd name="connsiteY4" fmla="*/ 136525 h 487077"/>
                <a:gd name="connsiteX5" fmla="*/ 1545441 w 1545441"/>
                <a:gd name="connsiteY5" fmla="*/ 0 h 48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5441" h="487077">
                  <a:moveTo>
                    <a:pt x="221466" y="266700"/>
                  </a:moveTo>
                  <a:cubicBezTo>
                    <a:pt x="247924" y="337608"/>
                    <a:pt x="274383" y="408517"/>
                    <a:pt x="265916" y="444500"/>
                  </a:cubicBezTo>
                  <a:cubicBezTo>
                    <a:pt x="257449" y="480483"/>
                    <a:pt x="206120" y="495300"/>
                    <a:pt x="170666" y="482600"/>
                  </a:cubicBezTo>
                  <a:cubicBezTo>
                    <a:pt x="135212" y="469900"/>
                    <a:pt x="-104501" y="425979"/>
                    <a:pt x="53191" y="368300"/>
                  </a:cubicBezTo>
                  <a:cubicBezTo>
                    <a:pt x="210883" y="310621"/>
                    <a:pt x="868108" y="197908"/>
                    <a:pt x="1116816" y="136525"/>
                  </a:cubicBezTo>
                  <a:cubicBezTo>
                    <a:pt x="1365524" y="75142"/>
                    <a:pt x="1455482" y="37571"/>
                    <a:pt x="1545441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1347CB8-60DD-9B7B-0353-076910CB9D29}"/>
                </a:ext>
              </a:extLst>
            </p:cNvPr>
            <p:cNvSpPr/>
            <p:nvPr/>
          </p:nvSpPr>
          <p:spPr>
            <a:xfrm>
              <a:off x="2171583" y="1988595"/>
              <a:ext cx="2237911" cy="564105"/>
            </a:xfrm>
            <a:custGeom>
              <a:avLst/>
              <a:gdLst>
                <a:gd name="connsiteX0" fmla="*/ 454142 w 2237911"/>
                <a:gd name="connsiteY0" fmla="*/ 246605 h 564105"/>
                <a:gd name="connsiteX1" fmla="*/ 2181342 w 2237911"/>
                <a:gd name="connsiteY1" fmla="*/ 5305 h 564105"/>
                <a:gd name="connsiteX2" fmla="*/ 1832092 w 2237911"/>
                <a:gd name="connsiteY2" fmla="*/ 84680 h 564105"/>
                <a:gd name="connsiteX3" fmla="*/ 1955917 w 2237911"/>
                <a:gd name="connsiteY3" fmla="*/ 141830 h 564105"/>
                <a:gd name="connsiteX4" fmla="*/ 95367 w 2237911"/>
                <a:gd name="connsiteY4" fmla="*/ 411705 h 564105"/>
                <a:gd name="connsiteX5" fmla="*/ 257292 w 2237911"/>
                <a:gd name="connsiteY5" fmla="*/ 218030 h 564105"/>
                <a:gd name="connsiteX6" fmla="*/ 146167 w 2237911"/>
                <a:gd name="connsiteY6" fmla="*/ 443455 h 564105"/>
                <a:gd name="connsiteX7" fmla="*/ 149342 w 2237911"/>
                <a:gd name="connsiteY7" fmla="*/ 564105 h 5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7911" h="564105">
                  <a:moveTo>
                    <a:pt x="454142" y="246605"/>
                  </a:moveTo>
                  <a:lnTo>
                    <a:pt x="2181342" y="5305"/>
                  </a:lnTo>
                  <a:cubicBezTo>
                    <a:pt x="2411000" y="-21683"/>
                    <a:pt x="1869663" y="61926"/>
                    <a:pt x="1832092" y="84680"/>
                  </a:cubicBezTo>
                  <a:cubicBezTo>
                    <a:pt x="1794521" y="107434"/>
                    <a:pt x="2245371" y="87326"/>
                    <a:pt x="1955917" y="141830"/>
                  </a:cubicBezTo>
                  <a:cubicBezTo>
                    <a:pt x="1666463" y="196334"/>
                    <a:pt x="378471" y="399005"/>
                    <a:pt x="95367" y="411705"/>
                  </a:cubicBezTo>
                  <a:cubicBezTo>
                    <a:pt x="-187737" y="424405"/>
                    <a:pt x="248825" y="212738"/>
                    <a:pt x="257292" y="218030"/>
                  </a:cubicBezTo>
                  <a:cubicBezTo>
                    <a:pt x="265759" y="223322"/>
                    <a:pt x="164159" y="385776"/>
                    <a:pt x="146167" y="443455"/>
                  </a:cubicBezTo>
                  <a:cubicBezTo>
                    <a:pt x="128175" y="501134"/>
                    <a:pt x="138758" y="532619"/>
                    <a:pt x="149342" y="56410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85571A68-639F-7761-7B5F-D236BA7FFE85}"/>
                </a:ext>
              </a:extLst>
            </p:cNvPr>
            <p:cNvSpPr/>
            <p:nvPr/>
          </p:nvSpPr>
          <p:spPr>
            <a:xfrm>
              <a:off x="2463800" y="2308225"/>
              <a:ext cx="1187941" cy="1088700"/>
            </a:xfrm>
            <a:custGeom>
              <a:avLst/>
              <a:gdLst>
                <a:gd name="connsiteX0" fmla="*/ 0 w 1187941"/>
                <a:gd name="connsiteY0" fmla="*/ 0 h 1088700"/>
                <a:gd name="connsiteX1" fmla="*/ 831850 w 1187941"/>
                <a:gd name="connsiteY1" fmla="*/ 549275 h 1088700"/>
                <a:gd name="connsiteX2" fmla="*/ 698500 w 1187941"/>
                <a:gd name="connsiteY2" fmla="*/ 492125 h 1088700"/>
                <a:gd name="connsiteX3" fmla="*/ 1165225 w 1187941"/>
                <a:gd name="connsiteY3" fmla="*/ 1076325 h 1088700"/>
                <a:gd name="connsiteX4" fmla="*/ 1158875 w 1187941"/>
                <a:gd name="connsiteY4" fmla="*/ 936625 h 108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7941" h="1088700">
                  <a:moveTo>
                    <a:pt x="0" y="0"/>
                  </a:moveTo>
                  <a:lnTo>
                    <a:pt x="831850" y="549275"/>
                  </a:lnTo>
                  <a:cubicBezTo>
                    <a:pt x="948267" y="631296"/>
                    <a:pt x="642938" y="404283"/>
                    <a:pt x="698500" y="492125"/>
                  </a:cubicBezTo>
                  <a:cubicBezTo>
                    <a:pt x="754062" y="579967"/>
                    <a:pt x="1088496" y="1002242"/>
                    <a:pt x="1165225" y="1076325"/>
                  </a:cubicBezTo>
                  <a:cubicBezTo>
                    <a:pt x="1241954" y="1150408"/>
                    <a:pt x="1094317" y="864658"/>
                    <a:pt x="1158875" y="936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B305F96B-D65B-1812-4FFF-8FF58AC64CFE}"/>
                </a:ext>
              </a:extLst>
            </p:cNvPr>
            <p:cNvSpPr/>
            <p:nvPr/>
          </p:nvSpPr>
          <p:spPr>
            <a:xfrm>
              <a:off x="2695575" y="2349500"/>
              <a:ext cx="1337738" cy="1429522"/>
            </a:xfrm>
            <a:custGeom>
              <a:avLst/>
              <a:gdLst>
                <a:gd name="connsiteX0" fmla="*/ 0 w 1337738"/>
                <a:gd name="connsiteY0" fmla="*/ 0 h 1429522"/>
                <a:gd name="connsiteX1" fmla="*/ 695325 w 1337738"/>
                <a:gd name="connsiteY1" fmla="*/ 742950 h 1429522"/>
                <a:gd name="connsiteX2" fmla="*/ 622300 w 1337738"/>
                <a:gd name="connsiteY2" fmla="*/ 704850 h 1429522"/>
                <a:gd name="connsiteX3" fmla="*/ 1289050 w 1337738"/>
                <a:gd name="connsiteY3" fmla="*/ 1377950 h 1429522"/>
                <a:gd name="connsiteX4" fmla="*/ 1285875 w 1337738"/>
                <a:gd name="connsiteY4" fmla="*/ 1365250 h 1429522"/>
                <a:gd name="connsiteX5" fmla="*/ 1279525 w 1337738"/>
                <a:gd name="connsiteY5" fmla="*/ 1219200 h 142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738" h="1429522">
                  <a:moveTo>
                    <a:pt x="0" y="0"/>
                  </a:moveTo>
                  <a:cubicBezTo>
                    <a:pt x="295804" y="312737"/>
                    <a:pt x="591608" y="625475"/>
                    <a:pt x="695325" y="742950"/>
                  </a:cubicBezTo>
                  <a:cubicBezTo>
                    <a:pt x="799042" y="860425"/>
                    <a:pt x="523346" y="599017"/>
                    <a:pt x="622300" y="704850"/>
                  </a:cubicBezTo>
                  <a:cubicBezTo>
                    <a:pt x="721254" y="810683"/>
                    <a:pt x="1289050" y="1377950"/>
                    <a:pt x="1289050" y="1377950"/>
                  </a:cubicBezTo>
                  <a:cubicBezTo>
                    <a:pt x="1399646" y="1488017"/>
                    <a:pt x="1287463" y="1391708"/>
                    <a:pt x="1285875" y="1365250"/>
                  </a:cubicBezTo>
                  <a:cubicBezTo>
                    <a:pt x="1284288" y="1338792"/>
                    <a:pt x="1281906" y="1278996"/>
                    <a:pt x="1279525" y="1219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C4E04670-5589-182A-D7E5-07F1313824CB}"/>
                </a:ext>
              </a:extLst>
            </p:cNvPr>
            <p:cNvSpPr/>
            <p:nvPr/>
          </p:nvSpPr>
          <p:spPr>
            <a:xfrm>
              <a:off x="4032136" y="2092325"/>
              <a:ext cx="504939" cy="1415034"/>
            </a:xfrm>
            <a:custGeom>
              <a:avLst/>
              <a:gdLst>
                <a:gd name="connsiteX0" fmla="*/ 419214 w 504939"/>
                <a:gd name="connsiteY0" fmla="*/ 0 h 1415034"/>
                <a:gd name="connsiteX1" fmla="*/ 22339 w 504939"/>
                <a:gd name="connsiteY1" fmla="*/ 1333500 h 1415034"/>
                <a:gd name="connsiteX2" fmla="*/ 98539 w 504939"/>
                <a:gd name="connsiteY2" fmla="*/ 1136650 h 1415034"/>
                <a:gd name="connsiteX3" fmla="*/ 504939 w 504939"/>
                <a:gd name="connsiteY3" fmla="*/ 47625 h 14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9" h="1415034">
                  <a:moveTo>
                    <a:pt x="419214" y="0"/>
                  </a:moveTo>
                  <a:cubicBezTo>
                    <a:pt x="247499" y="572029"/>
                    <a:pt x="75785" y="1144058"/>
                    <a:pt x="22339" y="1333500"/>
                  </a:cubicBezTo>
                  <a:cubicBezTo>
                    <a:pt x="-31107" y="1522942"/>
                    <a:pt x="18106" y="1350962"/>
                    <a:pt x="98539" y="1136650"/>
                  </a:cubicBezTo>
                  <a:cubicBezTo>
                    <a:pt x="178972" y="922338"/>
                    <a:pt x="341955" y="484981"/>
                    <a:pt x="504939" y="47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DD437BB-F22A-8227-B258-6E7269DF37A1}"/>
                </a:ext>
              </a:extLst>
            </p:cNvPr>
            <p:cNvSpPr/>
            <p:nvPr/>
          </p:nvSpPr>
          <p:spPr>
            <a:xfrm>
              <a:off x="3991708" y="1658815"/>
              <a:ext cx="905209" cy="516271"/>
            </a:xfrm>
            <a:custGeom>
              <a:avLst/>
              <a:gdLst>
                <a:gd name="connsiteX0" fmla="*/ 0 w 905209"/>
                <a:gd name="connsiteY0" fmla="*/ 439616 h 516271"/>
                <a:gd name="connsiteX1" fmla="*/ 674077 w 905209"/>
                <a:gd name="connsiteY1" fmla="*/ 11723 h 516271"/>
                <a:gd name="connsiteX2" fmla="*/ 445477 w 905209"/>
                <a:gd name="connsiteY2" fmla="*/ 175847 h 516271"/>
                <a:gd name="connsiteX3" fmla="*/ 685800 w 905209"/>
                <a:gd name="connsiteY3" fmla="*/ 128954 h 516271"/>
                <a:gd name="connsiteX4" fmla="*/ 779584 w 905209"/>
                <a:gd name="connsiteY4" fmla="*/ 181708 h 516271"/>
                <a:gd name="connsiteX5" fmla="*/ 879230 w 905209"/>
                <a:gd name="connsiteY5" fmla="*/ 433754 h 516271"/>
                <a:gd name="connsiteX6" fmla="*/ 838200 w 905209"/>
                <a:gd name="connsiteY6" fmla="*/ 386862 h 516271"/>
                <a:gd name="connsiteX7" fmla="*/ 199292 w 905209"/>
                <a:gd name="connsiteY7" fmla="*/ 515816 h 516271"/>
                <a:gd name="connsiteX8" fmla="*/ 656492 w 905209"/>
                <a:gd name="connsiteY8" fmla="*/ 422031 h 516271"/>
                <a:gd name="connsiteX9" fmla="*/ 638907 w 905209"/>
                <a:gd name="connsiteY9" fmla="*/ 228600 h 516271"/>
                <a:gd name="connsiteX10" fmla="*/ 767861 w 905209"/>
                <a:gd name="connsiteY10" fmla="*/ 134816 h 516271"/>
                <a:gd name="connsiteX11" fmla="*/ 808892 w 905209"/>
                <a:gd name="connsiteY11" fmla="*/ 310662 h 516271"/>
                <a:gd name="connsiteX12" fmla="*/ 527538 w 905209"/>
                <a:gd name="connsiteY12" fmla="*/ 328247 h 516271"/>
                <a:gd name="connsiteX13" fmla="*/ 650630 w 905209"/>
                <a:gd name="connsiteY13" fmla="*/ 275493 h 516271"/>
                <a:gd name="connsiteX14" fmla="*/ 398584 w 905209"/>
                <a:gd name="connsiteY14" fmla="*/ 310662 h 516271"/>
                <a:gd name="connsiteX15" fmla="*/ 656492 w 905209"/>
                <a:gd name="connsiteY15" fmla="*/ 0 h 51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5209" h="516271">
                  <a:moveTo>
                    <a:pt x="0" y="439616"/>
                  </a:moveTo>
                  <a:lnTo>
                    <a:pt x="674077" y="11723"/>
                  </a:lnTo>
                  <a:cubicBezTo>
                    <a:pt x="748323" y="-32238"/>
                    <a:pt x="443523" y="156309"/>
                    <a:pt x="445477" y="175847"/>
                  </a:cubicBezTo>
                  <a:cubicBezTo>
                    <a:pt x="447431" y="195385"/>
                    <a:pt x="630116" y="127977"/>
                    <a:pt x="685800" y="128954"/>
                  </a:cubicBezTo>
                  <a:cubicBezTo>
                    <a:pt x="741484" y="129931"/>
                    <a:pt x="747346" y="130908"/>
                    <a:pt x="779584" y="181708"/>
                  </a:cubicBezTo>
                  <a:cubicBezTo>
                    <a:pt x="811822" y="232508"/>
                    <a:pt x="869461" y="399562"/>
                    <a:pt x="879230" y="433754"/>
                  </a:cubicBezTo>
                  <a:cubicBezTo>
                    <a:pt x="888999" y="467946"/>
                    <a:pt x="951523" y="373185"/>
                    <a:pt x="838200" y="386862"/>
                  </a:cubicBezTo>
                  <a:cubicBezTo>
                    <a:pt x="724877" y="400539"/>
                    <a:pt x="229577" y="509954"/>
                    <a:pt x="199292" y="515816"/>
                  </a:cubicBezTo>
                  <a:cubicBezTo>
                    <a:pt x="169007" y="521678"/>
                    <a:pt x="583223" y="469900"/>
                    <a:pt x="656492" y="422031"/>
                  </a:cubicBezTo>
                  <a:cubicBezTo>
                    <a:pt x="729761" y="374162"/>
                    <a:pt x="620345" y="276469"/>
                    <a:pt x="638907" y="228600"/>
                  </a:cubicBezTo>
                  <a:cubicBezTo>
                    <a:pt x="657469" y="180731"/>
                    <a:pt x="739530" y="121139"/>
                    <a:pt x="767861" y="134816"/>
                  </a:cubicBezTo>
                  <a:cubicBezTo>
                    <a:pt x="796192" y="148493"/>
                    <a:pt x="848946" y="278423"/>
                    <a:pt x="808892" y="310662"/>
                  </a:cubicBezTo>
                  <a:cubicBezTo>
                    <a:pt x="768838" y="342900"/>
                    <a:pt x="553915" y="334108"/>
                    <a:pt x="527538" y="328247"/>
                  </a:cubicBezTo>
                  <a:cubicBezTo>
                    <a:pt x="501161" y="322386"/>
                    <a:pt x="672122" y="278424"/>
                    <a:pt x="650630" y="275493"/>
                  </a:cubicBezTo>
                  <a:cubicBezTo>
                    <a:pt x="629138" y="272562"/>
                    <a:pt x="397607" y="356577"/>
                    <a:pt x="398584" y="310662"/>
                  </a:cubicBezTo>
                  <a:cubicBezTo>
                    <a:pt x="399561" y="264747"/>
                    <a:pt x="528026" y="132373"/>
                    <a:pt x="65649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34727F9-0EE6-F365-848A-1B358986E372}"/>
                </a:ext>
              </a:extLst>
            </p:cNvPr>
            <p:cNvSpPr/>
            <p:nvPr/>
          </p:nvSpPr>
          <p:spPr>
            <a:xfrm>
              <a:off x="3786554" y="3335215"/>
              <a:ext cx="955431" cy="1600200"/>
            </a:xfrm>
            <a:custGeom>
              <a:avLst/>
              <a:gdLst>
                <a:gd name="connsiteX0" fmla="*/ 0 w 955431"/>
                <a:gd name="connsiteY0" fmla="*/ 0 h 1600200"/>
                <a:gd name="connsiteX1" fmla="*/ 392723 w 955431"/>
                <a:gd name="connsiteY1" fmla="*/ 1125416 h 1600200"/>
                <a:gd name="connsiteX2" fmla="*/ 345831 w 955431"/>
                <a:gd name="connsiteY2" fmla="*/ 967154 h 1600200"/>
                <a:gd name="connsiteX3" fmla="*/ 955431 w 955431"/>
                <a:gd name="connsiteY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431" h="1600200">
                  <a:moveTo>
                    <a:pt x="0" y="0"/>
                  </a:moveTo>
                  <a:cubicBezTo>
                    <a:pt x="167542" y="482112"/>
                    <a:pt x="335085" y="964224"/>
                    <a:pt x="392723" y="1125416"/>
                  </a:cubicBezTo>
                  <a:cubicBezTo>
                    <a:pt x="450361" y="1286608"/>
                    <a:pt x="252046" y="888023"/>
                    <a:pt x="345831" y="967154"/>
                  </a:cubicBezTo>
                  <a:cubicBezTo>
                    <a:pt x="439616" y="1046285"/>
                    <a:pt x="697523" y="1323242"/>
                    <a:pt x="955431" y="1600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C94FB3CD-71C2-00A5-E4A6-ED5AB7F85FAA}"/>
                </a:ext>
              </a:extLst>
            </p:cNvPr>
            <p:cNvSpPr/>
            <p:nvPr/>
          </p:nvSpPr>
          <p:spPr>
            <a:xfrm>
              <a:off x="3911644" y="2502877"/>
              <a:ext cx="959294" cy="2455985"/>
            </a:xfrm>
            <a:custGeom>
              <a:avLst/>
              <a:gdLst>
                <a:gd name="connsiteX0" fmla="*/ 818618 w 959294"/>
                <a:gd name="connsiteY0" fmla="*/ 0 h 2455985"/>
                <a:gd name="connsiteX1" fmla="*/ 191433 w 959294"/>
                <a:gd name="connsiteY1" fmla="*/ 1090246 h 2455985"/>
                <a:gd name="connsiteX2" fmla="*/ 349694 w 959294"/>
                <a:gd name="connsiteY2" fmla="*/ 961292 h 2455985"/>
                <a:gd name="connsiteX3" fmla="*/ 203156 w 959294"/>
                <a:gd name="connsiteY3" fmla="*/ 1336431 h 2455985"/>
                <a:gd name="connsiteX4" fmla="*/ 384864 w 959294"/>
                <a:gd name="connsiteY4" fmla="*/ 1893277 h 2455985"/>
                <a:gd name="connsiteX5" fmla="*/ 3864 w 959294"/>
                <a:gd name="connsiteY5" fmla="*/ 1113692 h 2455985"/>
                <a:gd name="connsiteX6" fmla="*/ 666218 w 959294"/>
                <a:gd name="connsiteY6" fmla="*/ 2274277 h 2455985"/>
                <a:gd name="connsiteX7" fmla="*/ 648633 w 959294"/>
                <a:gd name="connsiteY7" fmla="*/ 1957754 h 2455985"/>
                <a:gd name="connsiteX8" fmla="*/ 959294 w 959294"/>
                <a:gd name="connsiteY8" fmla="*/ 2455985 h 245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294" h="2455985">
                  <a:moveTo>
                    <a:pt x="818618" y="0"/>
                  </a:moveTo>
                  <a:cubicBezTo>
                    <a:pt x="544102" y="465015"/>
                    <a:pt x="269587" y="930031"/>
                    <a:pt x="191433" y="1090246"/>
                  </a:cubicBezTo>
                  <a:cubicBezTo>
                    <a:pt x="113279" y="1250461"/>
                    <a:pt x="347740" y="920261"/>
                    <a:pt x="349694" y="961292"/>
                  </a:cubicBezTo>
                  <a:cubicBezTo>
                    <a:pt x="351648" y="1002323"/>
                    <a:pt x="197294" y="1181100"/>
                    <a:pt x="203156" y="1336431"/>
                  </a:cubicBezTo>
                  <a:cubicBezTo>
                    <a:pt x="209018" y="1491762"/>
                    <a:pt x="418079" y="1930400"/>
                    <a:pt x="384864" y="1893277"/>
                  </a:cubicBezTo>
                  <a:cubicBezTo>
                    <a:pt x="351649" y="1856154"/>
                    <a:pt x="-43028" y="1050192"/>
                    <a:pt x="3864" y="1113692"/>
                  </a:cubicBezTo>
                  <a:cubicBezTo>
                    <a:pt x="50756" y="1177192"/>
                    <a:pt x="558757" y="2133600"/>
                    <a:pt x="666218" y="2274277"/>
                  </a:cubicBezTo>
                  <a:cubicBezTo>
                    <a:pt x="773679" y="2414954"/>
                    <a:pt x="599787" y="1927469"/>
                    <a:pt x="648633" y="1957754"/>
                  </a:cubicBezTo>
                  <a:cubicBezTo>
                    <a:pt x="697479" y="1988039"/>
                    <a:pt x="828386" y="2222012"/>
                    <a:pt x="959294" y="245598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D3D8A4E-F9A4-174F-0FCD-FFC773C0088B}"/>
                </a:ext>
              </a:extLst>
            </p:cNvPr>
            <p:cNvSpPr/>
            <p:nvPr/>
          </p:nvSpPr>
          <p:spPr>
            <a:xfrm>
              <a:off x="3985681" y="2261820"/>
              <a:ext cx="1268019" cy="2638876"/>
            </a:xfrm>
            <a:custGeom>
              <a:avLst/>
              <a:gdLst>
                <a:gd name="connsiteX0" fmla="*/ 773888 w 1268019"/>
                <a:gd name="connsiteY0" fmla="*/ 235195 h 2638876"/>
                <a:gd name="connsiteX1" fmla="*/ 375304 w 1268019"/>
                <a:gd name="connsiteY1" fmla="*/ 1249242 h 2638876"/>
                <a:gd name="connsiteX2" fmla="*/ 404611 w 1268019"/>
                <a:gd name="connsiteY2" fmla="*/ 1196488 h 2638876"/>
                <a:gd name="connsiteX3" fmla="*/ 662519 w 1268019"/>
                <a:gd name="connsiteY3" fmla="*/ 1788503 h 2638876"/>
                <a:gd name="connsiteX4" fmla="*/ 545288 w 1268019"/>
                <a:gd name="connsiteY4" fmla="*/ 1724026 h 2638876"/>
                <a:gd name="connsiteX5" fmla="*/ 943873 w 1268019"/>
                <a:gd name="connsiteY5" fmla="*/ 2222257 h 2638876"/>
                <a:gd name="connsiteX6" fmla="*/ 873534 w 1268019"/>
                <a:gd name="connsiteY6" fmla="*/ 2280872 h 2638876"/>
                <a:gd name="connsiteX7" fmla="*/ 1266257 w 1268019"/>
                <a:gd name="connsiteY7" fmla="*/ 2638426 h 2638876"/>
                <a:gd name="connsiteX8" fmla="*/ 691827 w 1268019"/>
                <a:gd name="connsiteY8" fmla="*/ 2198811 h 2638876"/>
                <a:gd name="connsiteX9" fmla="*/ 6027 w 1268019"/>
                <a:gd name="connsiteY9" fmla="*/ 879965 h 2638876"/>
                <a:gd name="connsiteX10" fmla="*/ 375304 w 1268019"/>
                <a:gd name="connsiteY10" fmla="*/ 1659549 h 2638876"/>
                <a:gd name="connsiteX11" fmla="*/ 691827 w 1268019"/>
                <a:gd name="connsiteY11" fmla="*/ 1237518 h 2638876"/>
                <a:gd name="connsiteX12" fmla="*/ 703550 w 1268019"/>
                <a:gd name="connsiteY12" fmla="*/ 1425088 h 2638876"/>
                <a:gd name="connsiteX13" fmla="*/ 580457 w 1268019"/>
                <a:gd name="connsiteY13" fmla="*/ 734 h 2638876"/>
                <a:gd name="connsiteX14" fmla="*/ 697688 w 1268019"/>
                <a:gd name="connsiteY14" fmla="*/ 1225795 h 2638876"/>
                <a:gd name="connsiteX15" fmla="*/ 768027 w 1268019"/>
                <a:gd name="connsiteY15" fmla="*/ 926857 h 2638876"/>
                <a:gd name="connsiteX16" fmla="*/ 809057 w 1268019"/>
                <a:gd name="connsiteY16" fmla="*/ 1507149 h 2638876"/>
                <a:gd name="connsiteX17" fmla="*/ 908704 w 1268019"/>
                <a:gd name="connsiteY17" fmla="*/ 727565 h 263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8019" h="2638876">
                  <a:moveTo>
                    <a:pt x="773888" y="235195"/>
                  </a:moveTo>
                  <a:cubicBezTo>
                    <a:pt x="605369" y="662111"/>
                    <a:pt x="436850" y="1089027"/>
                    <a:pt x="375304" y="1249242"/>
                  </a:cubicBezTo>
                  <a:cubicBezTo>
                    <a:pt x="313758" y="1409458"/>
                    <a:pt x="356742" y="1106611"/>
                    <a:pt x="404611" y="1196488"/>
                  </a:cubicBezTo>
                  <a:cubicBezTo>
                    <a:pt x="452480" y="1286365"/>
                    <a:pt x="639073" y="1700580"/>
                    <a:pt x="662519" y="1788503"/>
                  </a:cubicBezTo>
                  <a:cubicBezTo>
                    <a:pt x="685965" y="1876426"/>
                    <a:pt x="498396" y="1651734"/>
                    <a:pt x="545288" y="1724026"/>
                  </a:cubicBezTo>
                  <a:cubicBezTo>
                    <a:pt x="592180" y="1796318"/>
                    <a:pt x="889165" y="2129449"/>
                    <a:pt x="943873" y="2222257"/>
                  </a:cubicBezTo>
                  <a:cubicBezTo>
                    <a:pt x="998581" y="2315065"/>
                    <a:pt x="819803" y="2211511"/>
                    <a:pt x="873534" y="2280872"/>
                  </a:cubicBezTo>
                  <a:cubicBezTo>
                    <a:pt x="927265" y="2350233"/>
                    <a:pt x="1296542" y="2652103"/>
                    <a:pt x="1266257" y="2638426"/>
                  </a:cubicBezTo>
                  <a:cubicBezTo>
                    <a:pt x="1235973" y="2624749"/>
                    <a:pt x="901865" y="2491888"/>
                    <a:pt x="691827" y="2198811"/>
                  </a:cubicBezTo>
                  <a:cubicBezTo>
                    <a:pt x="481789" y="1905734"/>
                    <a:pt x="58781" y="969842"/>
                    <a:pt x="6027" y="879965"/>
                  </a:cubicBezTo>
                  <a:cubicBezTo>
                    <a:pt x="-46727" y="790088"/>
                    <a:pt x="261004" y="1599957"/>
                    <a:pt x="375304" y="1659549"/>
                  </a:cubicBezTo>
                  <a:cubicBezTo>
                    <a:pt x="489604" y="1719141"/>
                    <a:pt x="637119" y="1276595"/>
                    <a:pt x="691827" y="1237518"/>
                  </a:cubicBezTo>
                  <a:cubicBezTo>
                    <a:pt x="746535" y="1198441"/>
                    <a:pt x="722112" y="1631219"/>
                    <a:pt x="703550" y="1425088"/>
                  </a:cubicBezTo>
                  <a:cubicBezTo>
                    <a:pt x="684988" y="1218957"/>
                    <a:pt x="581434" y="33949"/>
                    <a:pt x="580457" y="734"/>
                  </a:cubicBezTo>
                  <a:cubicBezTo>
                    <a:pt x="579480" y="-32481"/>
                    <a:pt x="666426" y="1071441"/>
                    <a:pt x="697688" y="1225795"/>
                  </a:cubicBezTo>
                  <a:cubicBezTo>
                    <a:pt x="728950" y="1380149"/>
                    <a:pt x="749466" y="879965"/>
                    <a:pt x="768027" y="926857"/>
                  </a:cubicBezTo>
                  <a:cubicBezTo>
                    <a:pt x="786588" y="973749"/>
                    <a:pt x="785611" y="1540364"/>
                    <a:pt x="809057" y="1507149"/>
                  </a:cubicBezTo>
                  <a:cubicBezTo>
                    <a:pt x="832503" y="1473934"/>
                    <a:pt x="870603" y="1100749"/>
                    <a:pt x="908704" y="72756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F78A72B-187A-C753-F607-37B4E203E594}"/>
                </a:ext>
              </a:extLst>
            </p:cNvPr>
            <p:cNvSpPr/>
            <p:nvPr/>
          </p:nvSpPr>
          <p:spPr>
            <a:xfrm>
              <a:off x="6805246" y="1799492"/>
              <a:ext cx="2579077" cy="457200"/>
            </a:xfrm>
            <a:custGeom>
              <a:avLst/>
              <a:gdLst>
                <a:gd name="connsiteX0" fmla="*/ 0 w 2579077"/>
                <a:gd name="connsiteY0" fmla="*/ 0 h 457200"/>
                <a:gd name="connsiteX1" fmla="*/ 674077 w 2579077"/>
                <a:gd name="connsiteY1" fmla="*/ 187570 h 457200"/>
                <a:gd name="connsiteX2" fmla="*/ 111369 w 2579077"/>
                <a:gd name="connsiteY2" fmla="*/ 228600 h 457200"/>
                <a:gd name="connsiteX3" fmla="*/ 1582616 w 2579077"/>
                <a:gd name="connsiteY3" fmla="*/ 158262 h 457200"/>
                <a:gd name="connsiteX4" fmla="*/ 2579077 w 2579077"/>
                <a:gd name="connsiteY4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077" h="457200">
                  <a:moveTo>
                    <a:pt x="0" y="0"/>
                  </a:moveTo>
                  <a:cubicBezTo>
                    <a:pt x="327758" y="74735"/>
                    <a:pt x="655516" y="149470"/>
                    <a:pt x="674077" y="187570"/>
                  </a:cubicBezTo>
                  <a:cubicBezTo>
                    <a:pt x="692638" y="225670"/>
                    <a:pt x="-40054" y="233485"/>
                    <a:pt x="111369" y="228600"/>
                  </a:cubicBezTo>
                  <a:cubicBezTo>
                    <a:pt x="262792" y="223715"/>
                    <a:pt x="1171331" y="120162"/>
                    <a:pt x="1582616" y="158262"/>
                  </a:cubicBezTo>
                  <a:cubicBezTo>
                    <a:pt x="1993901" y="196362"/>
                    <a:pt x="2286489" y="326781"/>
                    <a:pt x="2579077" y="4572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476827FC-D274-98C7-00F1-1D38D9D069F1}"/>
                </a:ext>
              </a:extLst>
            </p:cNvPr>
            <p:cNvSpPr/>
            <p:nvPr/>
          </p:nvSpPr>
          <p:spPr>
            <a:xfrm>
              <a:off x="8891954" y="1917938"/>
              <a:ext cx="860598" cy="2818185"/>
            </a:xfrm>
            <a:custGeom>
              <a:avLst/>
              <a:gdLst>
                <a:gd name="connsiteX0" fmla="*/ 281354 w 860598"/>
                <a:gd name="connsiteY0" fmla="*/ 74985 h 2818185"/>
                <a:gd name="connsiteX1" fmla="*/ 339969 w 860598"/>
                <a:gd name="connsiteY1" fmla="*/ 104293 h 2818185"/>
                <a:gd name="connsiteX2" fmla="*/ 855784 w 860598"/>
                <a:gd name="connsiteY2" fmla="*/ 1083170 h 2818185"/>
                <a:gd name="connsiteX3" fmla="*/ 609600 w 860598"/>
                <a:gd name="connsiteY3" fmla="*/ 1645877 h 2818185"/>
                <a:gd name="connsiteX4" fmla="*/ 814754 w 860598"/>
                <a:gd name="connsiteY4" fmla="*/ 1604847 h 2818185"/>
                <a:gd name="connsiteX5" fmla="*/ 498231 w 860598"/>
                <a:gd name="connsiteY5" fmla="*/ 2149970 h 2818185"/>
                <a:gd name="connsiteX6" fmla="*/ 597877 w 860598"/>
                <a:gd name="connsiteY6" fmla="*/ 1815862 h 2818185"/>
                <a:gd name="connsiteX7" fmla="*/ 0 w 860598"/>
                <a:gd name="connsiteY7" fmla="*/ 2818185 h 28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598" h="2818185">
                  <a:moveTo>
                    <a:pt x="281354" y="74985"/>
                  </a:moveTo>
                  <a:cubicBezTo>
                    <a:pt x="262792" y="5623"/>
                    <a:pt x="244231" y="-63738"/>
                    <a:pt x="339969" y="104293"/>
                  </a:cubicBezTo>
                  <a:cubicBezTo>
                    <a:pt x="435707" y="272324"/>
                    <a:pt x="810846" y="826239"/>
                    <a:pt x="855784" y="1083170"/>
                  </a:cubicBezTo>
                  <a:cubicBezTo>
                    <a:pt x="900722" y="1340101"/>
                    <a:pt x="616438" y="1558931"/>
                    <a:pt x="609600" y="1645877"/>
                  </a:cubicBezTo>
                  <a:cubicBezTo>
                    <a:pt x="602762" y="1732823"/>
                    <a:pt x="833315" y="1520832"/>
                    <a:pt x="814754" y="1604847"/>
                  </a:cubicBezTo>
                  <a:cubicBezTo>
                    <a:pt x="796193" y="1688862"/>
                    <a:pt x="534377" y="2114801"/>
                    <a:pt x="498231" y="2149970"/>
                  </a:cubicBezTo>
                  <a:cubicBezTo>
                    <a:pt x="462085" y="2185139"/>
                    <a:pt x="680915" y="1704493"/>
                    <a:pt x="597877" y="1815862"/>
                  </a:cubicBezTo>
                  <a:cubicBezTo>
                    <a:pt x="514839" y="1927231"/>
                    <a:pt x="257419" y="2372708"/>
                    <a:pt x="0" y="281818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B7E7D67-73E7-00F6-D6A3-BC3FB7074E63}"/>
                </a:ext>
              </a:extLst>
            </p:cNvPr>
            <p:cNvSpPr/>
            <p:nvPr/>
          </p:nvSpPr>
          <p:spPr>
            <a:xfrm>
              <a:off x="9124575" y="2006055"/>
              <a:ext cx="2872884" cy="1843098"/>
            </a:xfrm>
            <a:custGeom>
              <a:avLst/>
              <a:gdLst>
                <a:gd name="connsiteX0" fmla="*/ 37010 w 2872884"/>
                <a:gd name="connsiteY0" fmla="*/ 16176 h 1843098"/>
                <a:gd name="connsiteX1" fmla="*/ 95625 w 2872884"/>
                <a:gd name="connsiteY1" fmla="*/ 63068 h 1843098"/>
                <a:gd name="connsiteX2" fmla="*/ 1701687 w 2872884"/>
                <a:gd name="connsiteY2" fmla="*/ 954022 h 1843098"/>
                <a:gd name="connsiteX3" fmla="*/ 1115533 w 2872884"/>
                <a:gd name="connsiteY3" fmla="*/ 825068 h 1843098"/>
                <a:gd name="connsiteX4" fmla="*/ 1531702 w 2872884"/>
                <a:gd name="connsiteY4" fmla="*/ 1206068 h 1843098"/>
                <a:gd name="connsiteX5" fmla="*/ 1725133 w 2872884"/>
                <a:gd name="connsiteY5" fmla="*/ 1335022 h 1843098"/>
                <a:gd name="connsiteX6" fmla="*/ 2182333 w 2872884"/>
                <a:gd name="connsiteY6" fmla="*/ 848514 h 1843098"/>
                <a:gd name="connsiteX7" fmla="*/ 2856410 w 2872884"/>
                <a:gd name="connsiteY7" fmla="*/ 426483 h 1843098"/>
                <a:gd name="connsiteX8" fmla="*/ 2668840 w 2872884"/>
                <a:gd name="connsiteY8" fmla="*/ 596468 h 1843098"/>
                <a:gd name="connsiteX9" fmla="*/ 2704010 w 2872884"/>
                <a:gd name="connsiteY9" fmla="*/ 696114 h 1843098"/>
                <a:gd name="connsiteX10" fmla="*/ 1953733 w 2872884"/>
                <a:gd name="connsiteY10" fmla="*/ 1803945 h 1843098"/>
                <a:gd name="connsiteX11" fmla="*/ 2199917 w 2872884"/>
                <a:gd name="connsiteY11" fmla="*/ 1551899 h 1843098"/>
                <a:gd name="connsiteX12" fmla="*/ 587994 w 2872884"/>
                <a:gd name="connsiteY12" fmla="*/ 1833253 h 1843098"/>
                <a:gd name="connsiteX13" fmla="*/ 886933 w 2872884"/>
                <a:gd name="connsiteY13" fmla="*/ 1698437 h 1843098"/>
                <a:gd name="connsiteX14" fmla="*/ 869348 w 2872884"/>
                <a:gd name="connsiteY14" fmla="*/ 954022 h 1843098"/>
                <a:gd name="connsiteX15" fmla="*/ 1385163 w 2872884"/>
                <a:gd name="connsiteY15" fmla="*/ 1399499 h 1843098"/>
                <a:gd name="connsiteX16" fmla="*/ 2035794 w 2872884"/>
                <a:gd name="connsiteY16" fmla="*/ 918853 h 1843098"/>
                <a:gd name="connsiteX17" fmla="*/ 2604363 w 2872884"/>
                <a:gd name="connsiteY17" fmla="*/ 403037 h 18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72884" h="1843098">
                  <a:moveTo>
                    <a:pt x="37010" y="16176"/>
                  </a:moveTo>
                  <a:cubicBezTo>
                    <a:pt x="-72406" y="-38532"/>
                    <a:pt x="95625" y="63068"/>
                    <a:pt x="95625" y="63068"/>
                  </a:cubicBezTo>
                  <a:cubicBezTo>
                    <a:pt x="373071" y="219376"/>
                    <a:pt x="1531702" y="827022"/>
                    <a:pt x="1701687" y="954022"/>
                  </a:cubicBezTo>
                  <a:cubicBezTo>
                    <a:pt x="1871672" y="1081022"/>
                    <a:pt x="1143864" y="783060"/>
                    <a:pt x="1115533" y="825068"/>
                  </a:cubicBezTo>
                  <a:cubicBezTo>
                    <a:pt x="1087202" y="867076"/>
                    <a:pt x="1430102" y="1121076"/>
                    <a:pt x="1531702" y="1206068"/>
                  </a:cubicBezTo>
                  <a:cubicBezTo>
                    <a:pt x="1633302" y="1291060"/>
                    <a:pt x="1616695" y="1394614"/>
                    <a:pt x="1725133" y="1335022"/>
                  </a:cubicBezTo>
                  <a:cubicBezTo>
                    <a:pt x="1833571" y="1275430"/>
                    <a:pt x="1993787" y="999937"/>
                    <a:pt x="2182333" y="848514"/>
                  </a:cubicBezTo>
                  <a:cubicBezTo>
                    <a:pt x="2370879" y="697091"/>
                    <a:pt x="2775326" y="468491"/>
                    <a:pt x="2856410" y="426483"/>
                  </a:cubicBezTo>
                  <a:cubicBezTo>
                    <a:pt x="2937494" y="384475"/>
                    <a:pt x="2694240" y="551530"/>
                    <a:pt x="2668840" y="596468"/>
                  </a:cubicBezTo>
                  <a:cubicBezTo>
                    <a:pt x="2643440" y="641406"/>
                    <a:pt x="2823194" y="494868"/>
                    <a:pt x="2704010" y="696114"/>
                  </a:cubicBezTo>
                  <a:cubicBezTo>
                    <a:pt x="2584826" y="897360"/>
                    <a:pt x="2037748" y="1661314"/>
                    <a:pt x="1953733" y="1803945"/>
                  </a:cubicBezTo>
                  <a:cubicBezTo>
                    <a:pt x="1869718" y="1946576"/>
                    <a:pt x="2427540" y="1547014"/>
                    <a:pt x="2199917" y="1551899"/>
                  </a:cubicBezTo>
                  <a:cubicBezTo>
                    <a:pt x="1972294" y="1556784"/>
                    <a:pt x="806825" y="1808830"/>
                    <a:pt x="587994" y="1833253"/>
                  </a:cubicBezTo>
                  <a:cubicBezTo>
                    <a:pt x="369163" y="1857676"/>
                    <a:pt x="840041" y="1844976"/>
                    <a:pt x="886933" y="1698437"/>
                  </a:cubicBezTo>
                  <a:cubicBezTo>
                    <a:pt x="933825" y="1551899"/>
                    <a:pt x="786310" y="1003845"/>
                    <a:pt x="869348" y="954022"/>
                  </a:cubicBezTo>
                  <a:cubicBezTo>
                    <a:pt x="952386" y="904199"/>
                    <a:pt x="1190755" y="1405361"/>
                    <a:pt x="1385163" y="1399499"/>
                  </a:cubicBezTo>
                  <a:cubicBezTo>
                    <a:pt x="1579571" y="1393638"/>
                    <a:pt x="1832594" y="1084930"/>
                    <a:pt x="2035794" y="918853"/>
                  </a:cubicBezTo>
                  <a:cubicBezTo>
                    <a:pt x="2238994" y="752776"/>
                    <a:pt x="2421678" y="577906"/>
                    <a:pt x="2604363" y="40303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3F37D4C-D8E1-569C-5DF7-D1BA21DB0FF7}"/>
                </a:ext>
              </a:extLst>
            </p:cNvPr>
            <p:cNvSpPr/>
            <p:nvPr/>
          </p:nvSpPr>
          <p:spPr>
            <a:xfrm>
              <a:off x="8955059" y="1901340"/>
              <a:ext cx="3047198" cy="1987018"/>
            </a:xfrm>
            <a:custGeom>
              <a:avLst/>
              <a:gdLst>
                <a:gd name="connsiteX0" fmla="*/ 3047198 w 3047198"/>
                <a:gd name="connsiteY0" fmla="*/ 654135 h 1987018"/>
                <a:gd name="connsiteX1" fmla="*/ 1975352 w 3047198"/>
                <a:gd name="connsiteY1" fmla="*/ 1423200 h 1987018"/>
                <a:gd name="connsiteX2" fmla="*/ 2229688 w 3047198"/>
                <a:gd name="connsiteY2" fmla="*/ 1289977 h 1987018"/>
                <a:gd name="connsiteX3" fmla="*/ 1551458 w 3047198"/>
                <a:gd name="connsiteY3" fmla="*/ 1344477 h 1987018"/>
                <a:gd name="connsiteX4" fmla="*/ 1327399 w 3047198"/>
                <a:gd name="connsiteY4" fmla="*/ 969028 h 1987018"/>
                <a:gd name="connsiteX5" fmla="*/ 1216 w 3047198"/>
                <a:gd name="connsiteY5" fmla="*/ 128 h 1987018"/>
                <a:gd name="connsiteX6" fmla="*/ 1085174 w 3047198"/>
                <a:gd name="connsiteY6" fmla="*/ 902416 h 1987018"/>
                <a:gd name="connsiteX7" fmla="*/ 885338 w 3047198"/>
                <a:gd name="connsiteY7" fmla="*/ 1217309 h 1987018"/>
                <a:gd name="connsiteX8" fmla="*/ 1163897 w 3047198"/>
                <a:gd name="connsiteY8" fmla="*/ 1168864 h 1987018"/>
                <a:gd name="connsiteX9" fmla="*/ 1430345 w 3047198"/>
                <a:gd name="connsiteY9" fmla="*/ 1562480 h 1987018"/>
                <a:gd name="connsiteX10" fmla="*/ 2138854 w 3047198"/>
                <a:gd name="connsiteY10" fmla="*/ 1520090 h 1987018"/>
                <a:gd name="connsiteX11" fmla="*/ 1345566 w 3047198"/>
                <a:gd name="connsiteY11" fmla="*/ 1986374 h 1987018"/>
                <a:gd name="connsiteX12" fmla="*/ 2695971 w 3047198"/>
                <a:gd name="connsiteY12" fmla="*/ 1405034 h 198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7198" h="1987018">
                  <a:moveTo>
                    <a:pt x="3047198" y="654135"/>
                  </a:moveTo>
                  <a:lnTo>
                    <a:pt x="1975352" y="1423200"/>
                  </a:lnTo>
                  <a:cubicBezTo>
                    <a:pt x="1839100" y="1529174"/>
                    <a:pt x="2300337" y="1303098"/>
                    <a:pt x="2229688" y="1289977"/>
                  </a:cubicBezTo>
                  <a:cubicBezTo>
                    <a:pt x="2159039" y="1276857"/>
                    <a:pt x="1701839" y="1397968"/>
                    <a:pt x="1551458" y="1344477"/>
                  </a:cubicBezTo>
                  <a:cubicBezTo>
                    <a:pt x="1401077" y="1290986"/>
                    <a:pt x="1585773" y="1193086"/>
                    <a:pt x="1327399" y="969028"/>
                  </a:cubicBezTo>
                  <a:cubicBezTo>
                    <a:pt x="1069025" y="744970"/>
                    <a:pt x="41587" y="11230"/>
                    <a:pt x="1216" y="128"/>
                  </a:cubicBezTo>
                  <a:cubicBezTo>
                    <a:pt x="-39155" y="-10974"/>
                    <a:pt x="937820" y="699553"/>
                    <a:pt x="1085174" y="902416"/>
                  </a:cubicBezTo>
                  <a:cubicBezTo>
                    <a:pt x="1232528" y="1105279"/>
                    <a:pt x="872218" y="1172901"/>
                    <a:pt x="885338" y="1217309"/>
                  </a:cubicBezTo>
                  <a:cubicBezTo>
                    <a:pt x="898458" y="1261717"/>
                    <a:pt x="1073062" y="1111336"/>
                    <a:pt x="1163897" y="1168864"/>
                  </a:cubicBezTo>
                  <a:cubicBezTo>
                    <a:pt x="1254731" y="1226393"/>
                    <a:pt x="1267852" y="1503942"/>
                    <a:pt x="1430345" y="1562480"/>
                  </a:cubicBezTo>
                  <a:cubicBezTo>
                    <a:pt x="1592838" y="1621018"/>
                    <a:pt x="2152984" y="1449441"/>
                    <a:pt x="2138854" y="1520090"/>
                  </a:cubicBezTo>
                  <a:cubicBezTo>
                    <a:pt x="2124724" y="1590739"/>
                    <a:pt x="1252713" y="2005550"/>
                    <a:pt x="1345566" y="1986374"/>
                  </a:cubicBezTo>
                  <a:cubicBezTo>
                    <a:pt x="1438419" y="1967198"/>
                    <a:pt x="2067195" y="1686116"/>
                    <a:pt x="2695971" y="140503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9AA9415E-D412-0B4D-5359-34C24535EC86}"/>
                </a:ext>
              </a:extLst>
            </p:cNvPr>
            <p:cNvSpPr/>
            <p:nvPr/>
          </p:nvSpPr>
          <p:spPr>
            <a:xfrm>
              <a:off x="7680306" y="1711080"/>
              <a:ext cx="1984689" cy="2535096"/>
            </a:xfrm>
            <a:custGeom>
              <a:avLst/>
              <a:gdLst>
                <a:gd name="connsiteX0" fmla="*/ 1070078 w 1984689"/>
                <a:gd name="connsiteY0" fmla="*/ 45052 h 2535096"/>
                <a:gd name="connsiteX1" fmla="*/ 1136690 w 1984689"/>
                <a:gd name="connsiteY1" fmla="*/ 123776 h 2535096"/>
                <a:gd name="connsiteX2" fmla="*/ 1790698 w 1984689"/>
                <a:gd name="connsiteY2" fmla="*/ 1098732 h 2535096"/>
                <a:gd name="connsiteX3" fmla="*/ 1451583 w 1984689"/>
                <a:gd name="connsiteY3" fmla="*/ 1764851 h 2535096"/>
                <a:gd name="connsiteX4" fmla="*/ 1960256 w 1984689"/>
                <a:gd name="connsiteY4" fmla="*/ 1686128 h 2535096"/>
                <a:gd name="connsiteX5" fmla="*/ 519016 w 1984689"/>
                <a:gd name="connsiteY5" fmla="*/ 2533916 h 2535096"/>
                <a:gd name="connsiteX6" fmla="*/ 1572695 w 1984689"/>
                <a:gd name="connsiteY6" fmla="*/ 1849630 h 2535096"/>
                <a:gd name="connsiteX7" fmla="*/ 1687752 w 1984689"/>
                <a:gd name="connsiteY7" fmla="*/ 971564 h 2535096"/>
                <a:gd name="connsiteX8" fmla="*/ 827853 w 1984689"/>
                <a:gd name="connsiteY8" fmla="*/ 2037354 h 2535096"/>
                <a:gd name="connsiteX9" fmla="*/ 1633252 w 1984689"/>
                <a:gd name="connsiteY9" fmla="*/ 789895 h 2535096"/>
                <a:gd name="connsiteX10" fmla="*/ 1021633 w 1984689"/>
                <a:gd name="connsiteY10" fmla="*/ 408390 h 2535096"/>
                <a:gd name="connsiteX11" fmla="*/ 52732 w 1984689"/>
                <a:gd name="connsiteY11" fmla="*/ 341778 h 2535096"/>
                <a:gd name="connsiteX12" fmla="*/ 143567 w 1984689"/>
                <a:gd name="connsiteY12" fmla="*/ 456835 h 2535096"/>
                <a:gd name="connsiteX13" fmla="*/ 270735 w 1984689"/>
                <a:gd name="connsiteY13" fmla="*/ 753561 h 2535096"/>
                <a:gd name="connsiteX14" fmla="*/ 410015 w 1984689"/>
                <a:gd name="connsiteY14" fmla="*/ 838340 h 2535096"/>
                <a:gd name="connsiteX15" fmla="*/ 294958 w 1984689"/>
                <a:gd name="connsiteY15" fmla="*/ 1189566 h 2535096"/>
                <a:gd name="connsiteX16" fmla="*/ 410015 w 1984689"/>
                <a:gd name="connsiteY16" fmla="*/ 1250123 h 2535096"/>
                <a:gd name="connsiteX17" fmla="*/ 676462 w 1984689"/>
                <a:gd name="connsiteY17" fmla="*/ 1540793 h 2535096"/>
                <a:gd name="connsiteX18" fmla="*/ 228346 w 1984689"/>
                <a:gd name="connsiteY18" fmla="*/ 2503638 h 25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4689" h="2535096">
                  <a:moveTo>
                    <a:pt x="1070078" y="45052"/>
                  </a:moveTo>
                  <a:cubicBezTo>
                    <a:pt x="1043332" y="-3393"/>
                    <a:pt x="1016587" y="-51837"/>
                    <a:pt x="1136690" y="123776"/>
                  </a:cubicBezTo>
                  <a:cubicBezTo>
                    <a:pt x="1256793" y="299389"/>
                    <a:pt x="1738216" y="825220"/>
                    <a:pt x="1790698" y="1098732"/>
                  </a:cubicBezTo>
                  <a:cubicBezTo>
                    <a:pt x="1843180" y="1372244"/>
                    <a:pt x="1423323" y="1666952"/>
                    <a:pt x="1451583" y="1764851"/>
                  </a:cubicBezTo>
                  <a:cubicBezTo>
                    <a:pt x="1479843" y="1862750"/>
                    <a:pt x="2115684" y="1557951"/>
                    <a:pt x="1960256" y="1686128"/>
                  </a:cubicBezTo>
                  <a:cubicBezTo>
                    <a:pt x="1804828" y="1814306"/>
                    <a:pt x="583609" y="2506666"/>
                    <a:pt x="519016" y="2533916"/>
                  </a:cubicBezTo>
                  <a:cubicBezTo>
                    <a:pt x="454422" y="2561166"/>
                    <a:pt x="1377906" y="2110022"/>
                    <a:pt x="1572695" y="1849630"/>
                  </a:cubicBezTo>
                  <a:cubicBezTo>
                    <a:pt x="1767484" y="1589238"/>
                    <a:pt x="1811892" y="940277"/>
                    <a:pt x="1687752" y="971564"/>
                  </a:cubicBezTo>
                  <a:cubicBezTo>
                    <a:pt x="1563612" y="1002851"/>
                    <a:pt x="836936" y="2067632"/>
                    <a:pt x="827853" y="2037354"/>
                  </a:cubicBezTo>
                  <a:cubicBezTo>
                    <a:pt x="818770" y="2007076"/>
                    <a:pt x="1600955" y="1061389"/>
                    <a:pt x="1633252" y="789895"/>
                  </a:cubicBezTo>
                  <a:cubicBezTo>
                    <a:pt x="1665549" y="518401"/>
                    <a:pt x="1285053" y="483076"/>
                    <a:pt x="1021633" y="408390"/>
                  </a:cubicBezTo>
                  <a:cubicBezTo>
                    <a:pt x="758213" y="333704"/>
                    <a:pt x="199076" y="333704"/>
                    <a:pt x="52732" y="341778"/>
                  </a:cubicBezTo>
                  <a:cubicBezTo>
                    <a:pt x="-93612" y="349852"/>
                    <a:pt x="107233" y="388204"/>
                    <a:pt x="143567" y="456835"/>
                  </a:cubicBezTo>
                  <a:cubicBezTo>
                    <a:pt x="179901" y="525466"/>
                    <a:pt x="226327" y="689977"/>
                    <a:pt x="270735" y="753561"/>
                  </a:cubicBezTo>
                  <a:cubicBezTo>
                    <a:pt x="315143" y="817145"/>
                    <a:pt x="405978" y="765673"/>
                    <a:pt x="410015" y="838340"/>
                  </a:cubicBezTo>
                  <a:cubicBezTo>
                    <a:pt x="414052" y="911008"/>
                    <a:pt x="294958" y="1120936"/>
                    <a:pt x="294958" y="1189566"/>
                  </a:cubicBezTo>
                  <a:cubicBezTo>
                    <a:pt x="294958" y="1258196"/>
                    <a:pt x="346431" y="1191585"/>
                    <a:pt x="410015" y="1250123"/>
                  </a:cubicBezTo>
                  <a:cubicBezTo>
                    <a:pt x="473599" y="1308661"/>
                    <a:pt x="706740" y="1331874"/>
                    <a:pt x="676462" y="1540793"/>
                  </a:cubicBezTo>
                  <a:cubicBezTo>
                    <a:pt x="646184" y="1749712"/>
                    <a:pt x="437265" y="2126675"/>
                    <a:pt x="228346" y="250363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8A0D91B7-D6BE-E905-DF23-6B4A51DEE6BE}"/>
                </a:ext>
              </a:extLst>
            </p:cNvPr>
            <p:cNvSpPr/>
            <p:nvPr/>
          </p:nvSpPr>
          <p:spPr>
            <a:xfrm>
              <a:off x="8252458" y="3590988"/>
              <a:ext cx="1400707" cy="1974135"/>
            </a:xfrm>
            <a:custGeom>
              <a:avLst/>
              <a:gdLst>
                <a:gd name="connsiteX0" fmla="*/ 1200379 w 1400707"/>
                <a:gd name="connsiteY0" fmla="*/ 0 h 1974135"/>
                <a:gd name="connsiteX1" fmla="*/ 49810 w 1400707"/>
                <a:gd name="connsiteY1" fmla="*/ 1041568 h 1974135"/>
                <a:gd name="connsiteX2" fmla="*/ 322313 w 1400707"/>
                <a:gd name="connsiteY2" fmla="*/ 1029457 h 1974135"/>
                <a:gd name="connsiteX3" fmla="*/ 1351770 w 1400707"/>
                <a:gd name="connsiteY3" fmla="*/ 1205070 h 1974135"/>
                <a:gd name="connsiteX4" fmla="*/ 1206435 w 1400707"/>
                <a:gd name="connsiteY4" fmla="*/ 1592631 h 1974135"/>
                <a:gd name="connsiteX5" fmla="*/ 952098 w 1400707"/>
                <a:gd name="connsiteY5" fmla="*/ 1974135 h 197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707" h="1974135">
                  <a:moveTo>
                    <a:pt x="1200379" y="0"/>
                  </a:moveTo>
                  <a:cubicBezTo>
                    <a:pt x="698266" y="434996"/>
                    <a:pt x="196154" y="869992"/>
                    <a:pt x="49810" y="1041568"/>
                  </a:cubicBezTo>
                  <a:cubicBezTo>
                    <a:pt x="-96534" y="1213144"/>
                    <a:pt x="105320" y="1002207"/>
                    <a:pt x="322313" y="1029457"/>
                  </a:cubicBezTo>
                  <a:cubicBezTo>
                    <a:pt x="539306" y="1056707"/>
                    <a:pt x="1204416" y="1111208"/>
                    <a:pt x="1351770" y="1205070"/>
                  </a:cubicBezTo>
                  <a:cubicBezTo>
                    <a:pt x="1499124" y="1298932"/>
                    <a:pt x="1273047" y="1464454"/>
                    <a:pt x="1206435" y="1592631"/>
                  </a:cubicBezTo>
                  <a:cubicBezTo>
                    <a:pt x="1139823" y="1720808"/>
                    <a:pt x="1045960" y="1847471"/>
                    <a:pt x="952098" y="197413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7C9988F5-DCE2-1248-AAB6-F972F3B08F7C}"/>
                </a:ext>
              </a:extLst>
            </p:cNvPr>
            <p:cNvSpPr/>
            <p:nvPr/>
          </p:nvSpPr>
          <p:spPr>
            <a:xfrm>
              <a:off x="9112843" y="4099661"/>
              <a:ext cx="1198074" cy="1857310"/>
            </a:xfrm>
            <a:custGeom>
              <a:avLst/>
              <a:gdLst>
                <a:gd name="connsiteX0" fmla="*/ 176492 w 1198074"/>
                <a:gd name="connsiteY0" fmla="*/ 0 h 1857310"/>
                <a:gd name="connsiteX1" fmla="*/ 1133282 w 1198074"/>
                <a:gd name="connsiteY1" fmla="*/ 327004 h 1857310"/>
                <a:gd name="connsiteX2" fmla="*/ 1084836 w 1198074"/>
                <a:gd name="connsiteY2" fmla="*/ 484450 h 1857310"/>
                <a:gd name="connsiteX3" fmla="*/ 866834 w 1198074"/>
                <a:gd name="connsiteY3" fmla="*/ 1005234 h 1857310"/>
                <a:gd name="connsiteX4" fmla="*/ 327883 w 1198074"/>
                <a:gd name="connsiteY4" fmla="*/ 1846967 h 1857310"/>
                <a:gd name="connsiteX5" fmla="*/ 515607 w 1198074"/>
                <a:gd name="connsiteY5" fmla="*/ 1410962 h 1857310"/>
                <a:gd name="connsiteX6" fmla="*/ 1024280 w 1198074"/>
                <a:gd name="connsiteY6" fmla="*/ 490506 h 1857310"/>
                <a:gd name="connsiteX7" fmla="*/ 757832 w 1198074"/>
                <a:gd name="connsiteY7" fmla="*/ 327004 h 1857310"/>
                <a:gd name="connsiteX8" fmla="*/ 879 w 1198074"/>
                <a:gd name="connsiteY8" fmla="*/ 211947 h 1857310"/>
                <a:gd name="connsiteX9" fmla="*/ 921334 w 1198074"/>
                <a:gd name="connsiteY9" fmla="*/ 502617 h 1857310"/>
                <a:gd name="connsiteX10" fmla="*/ 400550 w 1198074"/>
                <a:gd name="connsiteY10" fmla="*/ 611618 h 1857310"/>
                <a:gd name="connsiteX11" fmla="*/ 697276 w 1198074"/>
                <a:gd name="connsiteY11" fmla="*/ 805399 h 1857310"/>
                <a:gd name="connsiteX12" fmla="*/ 346050 w 1198074"/>
                <a:gd name="connsiteY12" fmla="*/ 1441240 h 1857310"/>
                <a:gd name="connsiteX13" fmla="*/ 212826 w 1198074"/>
                <a:gd name="connsiteY13" fmla="*/ 1774299 h 185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8074" h="1857310">
                  <a:moveTo>
                    <a:pt x="176492" y="0"/>
                  </a:moveTo>
                  <a:cubicBezTo>
                    <a:pt x="579191" y="123131"/>
                    <a:pt x="981891" y="246262"/>
                    <a:pt x="1133282" y="327004"/>
                  </a:cubicBezTo>
                  <a:cubicBezTo>
                    <a:pt x="1284673" y="407746"/>
                    <a:pt x="1129244" y="371412"/>
                    <a:pt x="1084836" y="484450"/>
                  </a:cubicBezTo>
                  <a:cubicBezTo>
                    <a:pt x="1040428" y="597488"/>
                    <a:pt x="992993" y="778148"/>
                    <a:pt x="866834" y="1005234"/>
                  </a:cubicBezTo>
                  <a:cubicBezTo>
                    <a:pt x="740675" y="1232320"/>
                    <a:pt x="386421" y="1779346"/>
                    <a:pt x="327883" y="1846967"/>
                  </a:cubicBezTo>
                  <a:cubicBezTo>
                    <a:pt x="269345" y="1914588"/>
                    <a:pt x="399541" y="1637039"/>
                    <a:pt x="515607" y="1410962"/>
                  </a:cubicBezTo>
                  <a:cubicBezTo>
                    <a:pt x="631673" y="1184885"/>
                    <a:pt x="983909" y="671166"/>
                    <a:pt x="1024280" y="490506"/>
                  </a:cubicBezTo>
                  <a:cubicBezTo>
                    <a:pt x="1064651" y="309846"/>
                    <a:pt x="928399" y="373431"/>
                    <a:pt x="757832" y="327004"/>
                  </a:cubicBezTo>
                  <a:cubicBezTo>
                    <a:pt x="587265" y="280577"/>
                    <a:pt x="-26371" y="182678"/>
                    <a:pt x="879" y="211947"/>
                  </a:cubicBezTo>
                  <a:cubicBezTo>
                    <a:pt x="28129" y="241216"/>
                    <a:pt x="854722" y="436005"/>
                    <a:pt x="921334" y="502617"/>
                  </a:cubicBezTo>
                  <a:cubicBezTo>
                    <a:pt x="987946" y="569229"/>
                    <a:pt x="437893" y="561154"/>
                    <a:pt x="400550" y="611618"/>
                  </a:cubicBezTo>
                  <a:cubicBezTo>
                    <a:pt x="363207" y="662082"/>
                    <a:pt x="706359" y="667129"/>
                    <a:pt x="697276" y="805399"/>
                  </a:cubicBezTo>
                  <a:cubicBezTo>
                    <a:pt x="688193" y="943669"/>
                    <a:pt x="426792" y="1279757"/>
                    <a:pt x="346050" y="1441240"/>
                  </a:cubicBezTo>
                  <a:cubicBezTo>
                    <a:pt x="265308" y="1602723"/>
                    <a:pt x="239067" y="1688511"/>
                    <a:pt x="212826" y="177429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C5F4987A-FDF1-6EBC-91BD-721883BB095D}"/>
                </a:ext>
              </a:extLst>
            </p:cNvPr>
            <p:cNvSpPr/>
            <p:nvPr/>
          </p:nvSpPr>
          <p:spPr>
            <a:xfrm>
              <a:off x="8932392" y="4947449"/>
              <a:ext cx="811840" cy="1707843"/>
            </a:xfrm>
            <a:custGeom>
              <a:avLst/>
              <a:gdLst>
                <a:gd name="connsiteX0" fmla="*/ 411444 w 811840"/>
                <a:gd name="connsiteY0" fmla="*/ 448117 h 1707843"/>
                <a:gd name="connsiteX1" fmla="*/ 132885 w 811840"/>
                <a:gd name="connsiteY1" fmla="*/ 896233 h 1707843"/>
                <a:gd name="connsiteX2" fmla="*/ 296387 w 811840"/>
                <a:gd name="connsiteY2" fmla="*/ 981012 h 1707843"/>
                <a:gd name="connsiteX3" fmla="*/ 217664 w 811840"/>
                <a:gd name="connsiteY3" fmla="*/ 1192959 h 1707843"/>
                <a:gd name="connsiteX4" fmla="*/ 296387 w 811840"/>
                <a:gd name="connsiteY4" fmla="*/ 1447295 h 1707843"/>
                <a:gd name="connsiteX5" fmla="*/ 320609 w 811840"/>
                <a:gd name="connsiteY5" fmla="*/ 1477574 h 1707843"/>
                <a:gd name="connsiteX6" fmla="*/ 11772 w 811840"/>
                <a:gd name="connsiteY6" fmla="*/ 1289849 h 1707843"/>
                <a:gd name="connsiteX7" fmla="*/ 792948 w 811840"/>
                <a:gd name="connsiteY7" fmla="*/ 1707687 h 1707843"/>
                <a:gd name="connsiteX8" fmla="*/ 544668 w 811840"/>
                <a:gd name="connsiteY8" fmla="*/ 1235348 h 1707843"/>
                <a:gd name="connsiteX9" fmla="*/ 260053 w 811840"/>
                <a:gd name="connsiteY9" fmla="*/ 1083958 h 1707843"/>
                <a:gd name="connsiteX10" fmla="*/ 756615 w 811840"/>
                <a:gd name="connsiteY10" fmla="*/ 0 h 170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1840" h="1707843">
                  <a:moveTo>
                    <a:pt x="411444" y="448117"/>
                  </a:moveTo>
                  <a:cubicBezTo>
                    <a:pt x="281752" y="627767"/>
                    <a:pt x="152061" y="807417"/>
                    <a:pt x="132885" y="896233"/>
                  </a:cubicBezTo>
                  <a:cubicBezTo>
                    <a:pt x="113709" y="985049"/>
                    <a:pt x="282257" y="931558"/>
                    <a:pt x="296387" y="981012"/>
                  </a:cubicBezTo>
                  <a:cubicBezTo>
                    <a:pt x="310517" y="1030466"/>
                    <a:pt x="217664" y="1115245"/>
                    <a:pt x="217664" y="1192959"/>
                  </a:cubicBezTo>
                  <a:cubicBezTo>
                    <a:pt x="217664" y="1270673"/>
                    <a:pt x="279230" y="1399859"/>
                    <a:pt x="296387" y="1447295"/>
                  </a:cubicBezTo>
                  <a:cubicBezTo>
                    <a:pt x="313544" y="1494731"/>
                    <a:pt x="368045" y="1503815"/>
                    <a:pt x="320609" y="1477574"/>
                  </a:cubicBezTo>
                  <a:cubicBezTo>
                    <a:pt x="273173" y="1451333"/>
                    <a:pt x="-66951" y="1251497"/>
                    <a:pt x="11772" y="1289849"/>
                  </a:cubicBezTo>
                  <a:cubicBezTo>
                    <a:pt x="90495" y="1328201"/>
                    <a:pt x="704132" y="1716770"/>
                    <a:pt x="792948" y="1707687"/>
                  </a:cubicBezTo>
                  <a:cubicBezTo>
                    <a:pt x="881764" y="1698604"/>
                    <a:pt x="633484" y="1339303"/>
                    <a:pt x="544668" y="1235348"/>
                  </a:cubicBezTo>
                  <a:cubicBezTo>
                    <a:pt x="455852" y="1131393"/>
                    <a:pt x="224729" y="1289849"/>
                    <a:pt x="260053" y="1083958"/>
                  </a:cubicBezTo>
                  <a:cubicBezTo>
                    <a:pt x="295377" y="878067"/>
                    <a:pt x="525996" y="439033"/>
                    <a:pt x="75661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D5B4800-3FF8-6D6E-4EC2-3580B8A4DCD7}"/>
                </a:ext>
              </a:extLst>
            </p:cNvPr>
            <p:cNvSpPr/>
            <p:nvPr/>
          </p:nvSpPr>
          <p:spPr>
            <a:xfrm>
              <a:off x="8012820" y="4550332"/>
              <a:ext cx="1226316" cy="1464135"/>
            </a:xfrm>
            <a:custGeom>
              <a:avLst/>
              <a:gdLst>
                <a:gd name="connsiteX0" fmla="*/ 567806 w 1226316"/>
                <a:gd name="connsiteY0" fmla="*/ 0 h 1464135"/>
                <a:gd name="connsiteX1" fmla="*/ 1222187 w 1226316"/>
                <a:gd name="connsiteY1" fmla="*/ 394362 h 1464135"/>
                <a:gd name="connsiteX2" fmla="*/ 862494 w 1226316"/>
                <a:gd name="connsiteY2" fmla="*/ 91006 h 1464135"/>
                <a:gd name="connsiteX3" fmla="*/ 1200518 w 1226316"/>
                <a:gd name="connsiteY3" fmla="*/ 403029 h 1464135"/>
                <a:gd name="connsiteX4" fmla="*/ 749819 w 1226316"/>
                <a:gd name="connsiteY4" fmla="*/ 767056 h 1464135"/>
                <a:gd name="connsiteX5" fmla="*/ 4431 w 1226316"/>
                <a:gd name="connsiteY5" fmla="*/ 1460440 h 1464135"/>
                <a:gd name="connsiteX6" fmla="*/ 1122513 w 1226316"/>
                <a:gd name="connsiteY6" fmla="*/ 437698 h 14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6316" h="1464135">
                  <a:moveTo>
                    <a:pt x="567806" y="0"/>
                  </a:moveTo>
                  <a:cubicBezTo>
                    <a:pt x="870439" y="189597"/>
                    <a:pt x="1173072" y="379194"/>
                    <a:pt x="1222187" y="394362"/>
                  </a:cubicBezTo>
                  <a:cubicBezTo>
                    <a:pt x="1271302" y="409530"/>
                    <a:pt x="866105" y="89562"/>
                    <a:pt x="862494" y="91006"/>
                  </a:cubicBezTo>
                  <a:cubicBezTo>
                    <a:pt x="858883" y="92450"/>
                    <a:pt x="1219297" y="290354"/>
                    <a:pt x="1200518" y="403029"/>
                  </a:cubicBezTo>
                  <a:cubicBezTo>
                    <a:pt x="1181739" y="515704"/>
                    <a:pt x="949167" y="590821"/>
                    <a:pt x="749819" y="767056"/>
                  </a:cubicBezTo>
                  <a:cubicBezTo>
                    <a:pt x="550471" y="943291"/>
                    <a:pt x="-57685" y="1515333"/>
                    <a:pt x="4431" y="1460440"/>
                  </a:cubicBezTo>
                  <a:cubicBezTo>
                    <a:pt x="66547" y="1405547"/>
                    <a:pt x="594530" y="921622"/>
                    <a:pt x="1122513" y="43769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3BA7CECD-56CA-3FFB-72B1-D8453219F71A}"/>
                </a:ext>
              </a:extLst>
            </p:cNvPr>
            <p:cNvSpPr/>
            <p:nvPr/>
          </p:nvSpPr>
          <p:spPr>
            <a:xfrm>
              <a:off x="7483987" y="3752940"/>
              <a:ext cx="1309971" cy="2110487"/>
            </a:xfrm>
            <a:custGeom>
              <a:avLst/>
              <a:gdLst>
                <a:gd name="connsiteX0" fmla="*/ 212574 w 1309971"/>
                <a:gd name="connsiteY0" fmla="*/ 0 h 2110487"/>
                <a:gd name="connsiteX1" fmla="*/ 225 w 1309971"/>
                <a:gd name="connsiteY1" fmla="*/ 351026 h 2110487"/>
                <a:gd name="connsiteX2" fmla="*/ 169238 w 1309971"/>
                <a:gd name="connsiteY2" fmla="*/ 524372 h 2110487"/>
                <a:gd name="connsiteX3" fmla="*/ 47895 w 1309971"/>
                <a:gd name="connsiteY3" fmla="*/ 476702 h 2110487"/>
                <a:gd name="connsiteX4" fmla="*/ 1096639 w 1309971"/>
                <a:gd name="connsiteY4" fmla="*/ 1222089 h 2110487"/>
                <a:gd name="connsiteX5" fmla="*/ 1005632 w 1309971"/>
                <a:gd name="connsiteY5" fmla="*/ 1269760 h 2110487"/>
                <a:gd name="connsiteX6" fmla="*/ 1282986 w 1309971"/>
                <a:gd name="connsiteY6" fmla="*/ 1209088 h 2110487"/>
                <a:gd name="connsiteX7" fmla="*/ 229909 w 1309971"/>
                <a:gd name="connsiteY7" fmla="*/ 2110487 h 21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971" h="2110487">
                  <a:moveTo>
                    <a:pt x="212574" y="0"/>
                  </a:moveTo>
                  <a:cubicBezTo>
                    <a:pt x="110011" y="131815"/>
                    <a:pt x="7448" y="263631"/>
                    <a:pt x="225" y="351026"/>
                  </a:cubicBezTo>
                  <a:cubicBezTo>
                    <a:pt x="-6998" y="438421"/>
                    <a:pt x="161293" y="503426"/>
                    <a:pt x="169238" y="524372"/>
                  </a:cubicBezTo>
                  <a:cubicBezTo>
                    <a:pt x="177183" y="545318"/>
                    <a:pt x="-106672" y="360416"/>
                    <a:pt x="47895" y="476702"/>
                  </a:cubicBezTo>
                  <a:cubicBezTo>
                    <a:pt x="202462" y="592988"/>
                    <a:pt x="937016" y="1089913"/>
                    <a:pt x="1096639" y="1222089"/>
                  </a:cubicBezTo>
                  <a:cubicBezTo>
                    <a:pt x="1256262" y="1354265"/>
                    <a:pt x="974574" y="1271927"/>
                    <a:pt x="1005632" y="1269760"/>
                  </a:cubicBezTo>
                  <a:cubicBezTo>
                    <a:pt x="1036690" y="1267593"/>
                    <a:pt x="1412273" y="1068967"/>
                    <a:pt x="1282986" y="1209088"/>
                  </a:cubicBezTo>
                  <a:cubicBezTo>
                    <a:pt x="1153699" y="1349209"/>
                    <a:pt x="691804" y="1729848"/>
                    <a:pt x="229909" y="21104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E105455-91E0-A97D-BADD-0FBA0FF564C4}"/>
                </a:ext>
              </a:extLst>
            </p:cNvPr>
            <p:cNvSpPr/>
            <p:nvPr/>
          </p:nvSpPr>
          <p:spPr>
            <a:xfrm>
              <a:off x="7560412" y="5022700"/>
              <a:ext cx="1258564" cy="1587099"/>
            </a:xfrm>
            <a:custGeom>
              <a:avLst/>
              <a:gdLst>
                <a:gd name="connsiteX0" fmla="*/ 1033215 w 1258564"/>
                <a:gd name="connsiteY0" fmla="*/ 385694 h 1587099"/>
                <a:gd name="connsiteX1" fmla="*/ 335497 w 1258564"/>
                <a:gd name="connsiteY1" fmla="*/ 905732 h 1587099"/>
                <a:gd name="connsiteX2" fmla="*/ 634519 w 1258564"/>
                <a:gd name="connsiteY2" fmla="*/ 1031408 h 1587099"/>
                <a:gd name="connsiteX3" fmla="*/ 331163 w 1258564"/>
                <a:gd name="connsiteY3" fmla="*/ 1031408 h 1587099"/>
                <a:gd name="connsiteX4" fmla="*/ 235823 w 1258564"/>
                <a:gd name="connsiteY4" fmla="*/ 1152750 h 1587099"/>
                <a:gd name="connsiteX5" fmla="*/ 422170 w 1258564"/>
                <a:gd name="connsiteY5" fmla="*/ 1256758 h 1587099"/>
                <a:gd name="connsiteX6" fmla="*/ 27808 w 1258564"/>
                <a:gd name="connsiteY6" fmla="*/ 1521110 h 1587099"/>
                <a:gd name="connsiteX7" fmla="*/ 32142 w 1258564"/>
                <a:gd name="connsiteY7" fmla="*/ 1516777 h 1587099"/>
                <a:gd name="connsiteX8" fmla="*/ 413503 w 1258564"/>
                <a:gd name="connsiteY8" fmla="*/ 1356432 h 1587099"/>
                <a:gd name="connsiteX9" fmla="*/ 348498 w 1258564"/>
                <a:gd name="connsiteY9" fmla="*/ 1586115 h 1587099"/>
                <a:gd name="connsiteX10" fmla="*/ 309495 w 1258564"/>
                <a:gd name="connsiteY10" fmla="*/ 1248091 h 1587099"/>
                <a:gd name="connsiteX11" fmla="*/ 92813 w 1258564"/>
                <a:gd name="connsiteY11" fmla="*/ 1070411 h 1587099"/>
                <a:gd name="connsiteX12" fmla="*/ 1258564 w 1258564"/>
                <a:gd name="connsiteY12" fmla="*/ 0 h 158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564" h="1587099">
                  <a:moveTo>
                    <a:pt x="1033215" y="385694"/>
                  </a:moveTo>
                  <a:cubicBezTo>
                    <a:pt x="717580" y="591903"/>
                    <a:pt x="401946" y="798113"/>
                    <a:pt x="335497" y="905732"/>
                  </a:cubicBezTo>
                  <a:cubicBezTo>
                    <a:pt x="269048" y="1013351"/>
                    <a:pt x="635241" y="1010462"/>
                    <a:pt x="634519" y="1031408"/>
                  </a:cubicBezTo>
                  <a:cubicBezTo>
                    <a:pt x="633797" y="1052354"/>
                    <a:pt x="397612" y="1011184"/>
                    <a:pt x="331163" y="1031408"/>
                  </a:cubicBezTo>
                  <a:cubicBezTo>
                    <a:pt x="264714" y="1051632"/>
                    <a:pt x="220655" y="1115192"/>
                    <a:pt x="235823" y="1152750"/>
                  </a:cubicBezTo>
                  <a:cubicBezTo>
                    <a:pt x="250991" y="1190308"/>
                    <a:pt x="456839" y="1195365"/>
                    <a:pt x="422170" y="1256758"/>
                  </a:cubicBezTo>
                  <a:cubicBezTo>
                    <a:pt x="387501" y="1318151"/>
                    <a:pt x="92813" y="1477774"/>
                    <a:pt x="27808" y="1521110"/>
                  </a:cubicBezTo>
                  <a:cubicBezTo>
                    <a:pt x="-37197" y="1564447"/>
                    <a:pt x="32142" y="1516777"/>
                    <a:pt x="32142" y="1516777"/>
                  </a:cubicBezTo>
                  <a:cubicBezTo>
                    <a:pt x="96424" y="1489331"/>
                    <a:pt x="360777" y="1344876"/>
                    <a:pt x="413503" y="1356432"/>
                  </a:cubicBezTo>
                  <a:cubicBezTo>
                    <a:pt x="466229" y="1367988"/>
                    <a:pt x="365833" y="1604172"/>
                    <a:pt x="348498" y="1586115"/>
                  </a:cubicBezTo>
                  <a:cubicBezTo>
                    <a:pt x="331163" y="1568058"/>
                    <a:pt x="352109" y="1334042"/>
                    <a:pt x="309495" y="1248091"/>
                  </a:cubicBezTo>
                  <a:cubicBezTo>
                    <a:pt x="266881" y="1162140"/>
                    <a:pt x="-65365" y="1278426"/>
                    <a:pt x="92813" y="1070411"/>
                  </a:cubicBezTo>
                  <a:cubicBezTo>
                    <a:pt x="250991" y="862396"/>
                    <a:pt x="754777" y="431198"/>
                    <a:pt x="1258564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D5E7E4A6-6AAD-9520-2E1D-0B486F2823F7}"/>
                </a:ext>
              </a:extLst>
            </p:cNvPr>
            <p:cNvSpPr/>
            <p:nvPr/>
          </p:nvSpPr>
          <p:spPr>
            <a:xfrm>
              <a:off x="4796337" y="4023360"/>
              <a:ext cx="2926826" cy="710083"/>
            </a:xfrm>
            <a:custGeom>
              <a:avLst/>
              <a:gdLst>
                <a:gd name="connsiteX0" fmla="*/ 2926826 w 2926826"/>
                <a:gd name="connsiteY0" fmla="*/ 0 h 710083"/>
                <a:gd name="connsiteX1" fmla="*/ 1182432 w 2926826"/>
                <a:gd name="connsiteY1" fmla="*/ 562708 h 710083"/>
                <a:gd name="connsiteX2" fmla="*/ 1421583 w 2926826"/>
                <a:gd name="connsiteY2" fmla="*/ 562708 h 710083"/>
                <a:gd name="connsiteX3" fmla="*/ 971417 w 2926826"/>
                <a:gd name="connsiteY3" fmla="*/ 675249 h 710083"/>
                <a:gd name="connsiteX4" fmla="*/ 28881 w 2926826"/>
                <a:gd name="connsiteY4" fmla="*/ 675249 h 710083"/>
                <a:gd name="connsiteX5" fmla="*/ 2181238 w 2926826"/>
                <a:gd name="connsiteY5" fmla="*/ 267286 h 710083"/>
                <a:gd name="connsiteX6" fmla="*/ 1632598 w 2926826"/>
                <a:gd name="connsiteY6" fmla="*/ 267286 h 710083"/>
                <a:gd name="connsiteX7" fmla="*/ 2378186 w 2926826"/>
                <a:gd name="connsiteY7" fmla="*/ 211015 h 71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6826" h="710083">
                  <a:moveTo>
                    <a:pt x="2926826" y="0"/>
                  </a:moveTo>
                  <a:lnTo>
                    <a:pt x="1182432" y="562708"/>
                  </a:lnTo>
                  <a:cubicBezTo>
                    <a:pt x="931558" y="656493"/>
                    <a:pt x="1456752" y="543951"/>
                    <a:pt x="1421583" y="562708"/>
                  </a:cubicBezTo>
                  <a:cubicBezTo>
                    <a:pt x="1386414" y="581465"/>
                    <a:pt x="1203534" y="656492"/>
                    <a:pt x="971417" y="675249"/>
                  </a:cubicBezTo>
                  <a:cubicBezTo>
                    <a:pt x="739300" y="694006"/>
                    <a:pt x="-172756" y="743243"/>
                    <a:pt x="28881" y="675249"/>
                  </a:cubicBezTo>
                  <a:cubicBezTo>
                    <a:pt x="230518" y="607255"/>
                    <a:pt x="1913952" y="335280"/>
                    <a:pt x="2181238" y="267286"/>
                  </a:cubicBezTo>
                  <a:cubicBezTo>
                    <a:pt x="2448524" y="199292"/>
                    <a:pt x="1599773" y="276664"/>
                    <a:pt x="1632598" y="267286"/>
                  </a:cubicBezTo>
                  <a:cubicBezTo>
                    <a:pt x="1665423" y="257908"/>
                    <a:pt x="2021804" y="234461"/>
                    <a:pt x="2378186" y="21101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3EC8FCC4-5D0D-152C-F2BF-C002000793BF}"/>
                </a:ext>
              </a:extLst>
            </p:cNvPr>
            <p:cNvSpPr/>
            <p:nvPr/>
          </p:nvSpPr>
          <p:spPr>
            <a:xfrm>
              <a:off x="5542671" y="4543865"/>
              <a:ext cx="2616600" cy="2200947"/>
            </a:xfrm>
            <a:custGeom>
              <a:avLst/>
              <a:gdLst>
                <a:gd name="connsiteX0" fmla="*/ 0 w 2616600"/>
                <a:gd name="connsiteY0" fmla="*/ 0 h 2200947"/>
                <a:gd name="connsiteX1" fmla="*/ 1195754 w 2616600"/>
                <a:gd name="connsiteY1" fmla="*/ 1336430 h 2200947"/>
                <a:gd name="connsiteX2" fmla="*/ 844061 w 2616600"/>
                <a:gd name="connsiteY2" fmla="*/ 1237957 h 2200947"/>
                <a:gd name="connsiteX3" fmla="*/ 1378634 w 2616600"/>
                <a:gd name="connsiteY3" fmla="*/ 1730326 h 2200947"/>
                <a:gd name="connsiteX4" fmla="*/ 1983544 w 2616600"/>
                <a:gd name="connsiteY4" fmla="*/ 2180492 h 2200947"/>
                <a:gd name="connsiteX5" fmla="*/ 2616591 w 2616600"/>
                <a:gd name="connsiteY5" fmla="*/ 2124221 h 2200947"/>
                <a:gd name="connsiteX6" fmla="*/ 1969477 w 2616600"/>
                <a:gd name="connsiteY6" fmla="*/ 2124221 h 2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6600" h="2200947">
                  <a:moveTo>
                    <a:pt x="0" y="0"/>
                  </a:moveTo>
                  <a:cubicBezTo>
                    <a:pt x="527538" y="565052"/>
                    <a:pt x="1055077" y="1130104"/>
                    <a:pt x="1195754" y="1336430"/>
                  </a:cubicBezTo>
                  <a:cubicBezTo>
                    <a:pt x="1336431" y="1542756"/>
                    <a:pt x="813581" y="1172308"/>
                    <a:pt x="844061" y="1237957"/>
                  </a:cubicBezTo>
                  <a:cubicBezTo>
                    <a:pt x="874541" y="1303606"/>
                    <a:pt x="1188720" y="1573237"/>
                    <a:pt x="1378634" y="1730326"/>
                  </a:cubicBezTo>
                  <a:cubicBezTo>
                    <a:pt x="1568548" y="1887415"/>
                    <a:pt x="1777218" y="2114843"/>
                    <a:pt x="1983544" y="2180492"/>
                  </a:cubicBezTo>
                  <a:cubicBezTo>
                    <a:pt x="2189870" y="2246141"/>
                    <a:pt x="2618935" y="2133599"/>
                    <a:pt x="2616591" y="2124221"/>
                  </a:cubicBezTo>
                  <a:cubicBezTo>
                    <a:pt x="2614247" y="2114843"/>
                    <a:pt x="2291862" y="2119532"/>
                    <a:pt x="1969477" y="212422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E15733C9-9BAC-FDF3-7D1C-221D724A45E6}"/>
                </a:ext>
              </a:extLst>
            </p:cNvPr>
            <p:cNvSpPr/>
            <p:nvPr/>
          </p:nvSpPr>
          <p:spPr>
            <a:xfrm>
              <a:off x="5321552" y="4288055"/>
              <a:ext cx="1517197" cy="2252311"/>
            </a:xfrm>
            <a:custGeom>
              <a:avLst/>
              <a:gdLst>
                <a:gd name="connsiteX0" fmla="*/ 169661 w 1517197"/>
                <a:gd name="connsiteY0" fmla="*/ 0 h 2252311"/>
                <a:gd name="connsiteX1" fmla="*/ 1219 w 1517197"/>
                <a:gd name="connsiteY1" fmla="*/ 606391 h 2252311"/>
                <a:gd name="connsiteX2" fmla="*/ 246663 w 1517197"/>
                <a:gd name="connsiteY2" fmla="*/ 948088 h 2252311"/>
                <a:gd name="connsiteX3" fmla="*/ 25282 w 1517197"/>
                <a:gd name="connsiteY3" fmla="*/ 452387 h 2252311"/>
                <a:gd name="connsiteX4" fmla="*/ 549859 w 1517197"/>
                <a:gd name="connsiteY4" fmla="*/ 1294598 h 2252311"/>
                <a:gd name="connsiteX5" fmla="*/ 862680 w 1517197"/>
                <a:gd name="connsiteY5" fmla="*/ 1804737 h 2252311"/>
                <a:gd name="connsiteX6" fmla="*/ 790490 w 1517197"/>
                <a:gd name="connsiteY6" fmla="*/ 1746985 h 2252311"/>
                <a:gd name="connsiteX7" fmla="*/ 1112936 w 1517197"/>
                <a:gd name="connsiteY7" fmla="*/ 2016492 h 2252311"/>
                <a:gd name="connsiteX8" fmla="*/ 1517197 w 1517197"/>
                <a:gd name="connsiteY8" fmla="*/ 2252311 h 22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197" h="2252311">
                  <a:moveTo>
                    <a:pt x="169661" y="0"/>
                  </a:moveTo>
                  <a:cubicBezTo>
                    <a:pt x="79023" y="224188"/>
                    <a:pt x="-11615" y="448377"/>
                    <a:pt x="1219" y="606391"/>
                  </a:cubicBezTo>
                  <a:cubicBezTo>
                    <a:pt x="14053" y="764405"/>
                    <a:pt x="242653" y="973755"/>
                    <a:pt x="246663" y="948088"/>
                  </a:cubicBezTo>
                  <a:cubicBezTo>
                    <a:pt x="250674" y="922421"/>
                    <a:pt x="-25251" y="394635"/>
                    <a:pt x="25282" y="452387"/>
                  </a:cubicBezTo>
                  <a:cubicBezTo>
                    <a:pt x="75815" y="510139"/>
                    <a:pt x="410293" y="1069206"/>
                    <a:pt x="549859" y="1294598"/>
                  </a:cubicBezTo>
                  <a:cubicBezTo>
                    <a:pt x="689425" y="1519990"/>
                    <a:pt x="822575" y="1729339"/>
                    <a:pt x="862680" y="1804737"/>
                  </a:cubicBezTo>
                  <a:cubicBezTo>
                    <a:pt x="902785" y="1880135"/>
                    <a:pt x="748781" y="1711693"/>
                    <a:pt x="790490" y="1746985"/>
                  </a:cubicBezTo>
                  <a:cubicBezTo>
                    <a:pt x="832199" y="1782277"/>
                    <a:pt x="991818" y="1932271"/>
                    <a:pt x="1112936" y="2016492"/>
                  </a:cubicBezTo>
                  <a:cubicBezTo>
                    <a:pt x="1234054" y="2100713"/>
                    <a:pt x="1375625" y="2176512"/>
                    <a:pt x="1517197" y="225231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2668C02B-170C-66CE-05C5-0FBE5DF7A0C6}"/>
                </a:ext>
              </a:extLst>
            </p:cNvPr>
            <p:cNvSpPr/>
            <p:nvPr/>
          </p:nvSpPr>
          <p:spPr>
            <a:xfrm>
              <a:off x="6290109" y="6107229"/>
              <a:ext cx="1766029" cy="727964"/>
            </a:xfrm>
            <a:custGeom>
              <a:avLst/>
              <a:gdLst>
                <a:gd name="connsiteX0" fmla="*/ 0 w 1766029"/>
                <a:gd name="connsiteY0" fmla="*/ 0 h 727964"/>
                <a:gd name="connsiteX1" fmla="*/ 774834 w 1766029"/>
                <a:gd name="connsiteY1" fmla="*/ 519765 h 727964"/>
                <a:gd name="connsiteX2" fmla="*/ 745958 w 1766029"/>
                <a:gd name="connsiteY2" fmla="*/ 606392 h 727964"/>
                <a:gd name="connsiteX3" fmla="*/ 875899 w 1766029"/>
                <a:gd name="connsiteY3" fmla="*/ 693019 h 727964"/>
                <a:gd name="connsiteX4" fmla="*/ 668956 w 1766029"/>
                <a:gd name="connsiteY4" fmla="*/ 673769 h 727964"/>
                <a:gd name="connsiteX5" fmla="*/ 1708485 w 1766029"/>
                <a:gd name="connsiteY5" fmla="*/ 726708 h 727964"/>
                <a:gd name="connsiteX6" fmla="*/ 1592982 w 1766029"/>
                <a:gd name="connsiteY6" fmla="*/ 611205 h 727964"/>
                <a:gd name="connsiteX7" fmla="*/ 1265723 w 1766029"/>
                <a:gd name="connsiteY7" fmla="*/ 717083 h 727964"/>
                <a:gd name="connsiteX8" fmla="*/ 452388 w 1766029"/>
                <a:gd name="connsiteY8" fmla="*/ 688207 h 72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029" h="727964">
                  <a:moveTo>
                    <a:pt x="0" y="0"/>
                  </a:moveTo>
                  <a:cubicBezTo>
                    <a:pt x="325254" y="209350"/>
                    <a:pt x="650508" y="418700"/>
                    <a:pt x="774834" y="519765"/>
                  </a:cubicBezTo>
                  <a:cubicBezTo>
                    <a:pt x="899160" y="620830"/>
                    <a:pt x="729114" y="577516"/>
                    <a:pt x="745958" y="606392"/>
                  </a:cubicBezTo>
                  <a:cubicBezTo>
                    <a:pt x="762802" y="635268"/>
                    <a:pt x="888733" y="681790"/>
                    <a:pt x="875899" y="693019"/>
                  </a:cubicBezTo>
                  <a:cubicBezTo>
                    <a:pt x="863065" y="704248"/>
                    <a:pt x="530192" y="668154"/>
                    <a:pt x="668956" y="673769"/>
                  </a:cubicBezTo>
                  <a:cubicBezTo>
                    <a:pt x="807720" y="679384"/>
                    <a:pt x="1554481" y="737135"/>
                    <a:pt x="1708485" y="726708"/>
                  </a:cubicBezTo>
                  <a:cubicBezTo>
                    <a:pt x="1862489" y="716281"/>
                    <a:pt x="1666776" y="612809"/>
                    <a:pt x="1592982" y="611205"/>
                  </a:cubicBezTo>
                  <a:cubicBezTo>
                    <a:pt x="1519188" y="609601"/>
                    <a:pt x="1455822" y="704249"/>
                    <a:pt x="1265723" y="717083"/>
                  </a:cubicBezTo>
                  <a:cubicBezTo>
                    <a:pt x="1075624" y="729917"/>
                    <a:pt x="764006" y="709062"/>
                    <a:pt x="452388" y="68820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0999B7AA-B1A9-E357-BE58-028607DE1EE6}"/>
                </a:ext>
              </a:extLst>
            </p:cNvPr>
            <p:cNvSpPr/>
            <p:nvPr/>
          </p:nvSpPr>
          <p:spPr>
            <a:xfrm>
              <a:off x="5600574" y="4104167"/>
              <a:ext cx="1636654" cy="2558903"/>
            </a:xfrm>
            <a:custGeom>
              <a:avLst/>
              <a:gdLst>
                <a:gd name="connsiteX0" fmla="*/ 247333 w 1636654"/>
                <a:gd name="connsiteY0" fmla="*/ 0 h 2558903"/>
                <a:gd name="connsiteX1" fmla="*/ 77212 w 1636654"/>
                <a:gd name="connsiteY1" fmla="*/ 800986 h 2558903"/>
                <a:gd name="connsiteX2" fmla="*/ 318217 w 1636654"/>
                <a:gd name="connsiteY2" fmla="*/ 1339703 h 2558903"/>
                <a:gd name="connsiteX3" fmla="*/ 6328 w 1636654"/>
                <a:gd name="connsiteY3" fmla="*/ 744280 h 2558903"/>
                <a:gd name="connsiteX4" fmla="*/ 665547 w 1636654"/>
                <a:gd name="connsiteY4" fmla="*/ 1779182 h 2558903"/>
                <a:gd name="connsiteX5" fmla="*/ 615928 w 1636654"/>
                <a:gd name="connsiteY5" fmla="*/ 1743740 h 2558903"/>
                <a:gd name="connsiteX6" fmla="*/ 679724 w 1636654"/>
                <a:gd name="connsiteY6" fmla="*/ 2140689 h 2558903"/>
                <a:gd name="connsiteX7" fmla="*/ 1140468 w 1636654"/>
                <a:gd name="connsiteY7" fmla="*/ 1701210 h 2558903"/>
                <a:gd name="connsiteX8" fmla="*/ 934905 w 1636654"/>
                <a:gd name="connsiteY8" fmla="*/ 1977656 h 2558903"/>
                <a:gd name="connsiteX9" fmla="*/ 1551593 w 1636654"/>
                <a:gd name="connsiteY9" fmla="*/ 2346252 h 2558903"/>
                <a:gd name="connsiteX10" fmla="*/ 1331854 w 1636654"/>
                <a:gd name="connsiteY10" fmla="*/ 2268280 h 2558903"/>
                <a:gd name="connsiteX11" fmla="*/ 1636654 w 1636654"/>
                <a:gd name="connsiteY11" fmla="*/ 2558903 h 25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6654" h="2558903">
                  <a:moveTo>
                    <a:pt x="247333" y="0"/>
                  </a:moveTo>
                  <a:cubicBezTo>
                    <a:pt x="156365" y="288851"/>
                    <a:pt x="65398" y="577702"/>
                    <a:pt x="77212" y="800986"/>
                  </a:cubicBezTo>
                  <a:cubicBezTo>
                    <a:pt x="89026" y="1024270"/>
                    <a:pt x="330031" y="1349154"/>
                    <a:pt x="318217" y="1339703"/>
                  </a:cubicBezTo>
                  <a:cubicBezTo>
                    <a:pt x="306403" y="1330252"/>
                    <a:pt x="-51560" y="671034"/>
                    <a:pt x="6328" y="744280"/>
                  </a:cubicBezTo>
                  <a:cubicBezTo>
                    <a:pt x="64216" y="817526"/>
                    <a:pt x="563947" y="1612605"/>
                    <a:pt x="665547" y="1779182"/>
                  </a:cubicBezTo>
                  <a:cubicBezTo>
                    <a:pt x="767147" y="1945759"/>
                    <a:pt x="613565" y="1683489"/>
                    <a:pt x="615928" y="1743740"/>
                  </a:cubicBezTo>
                  <a:cubicBezTo>
                    <a:pt x="618291" y="1803991"/>
                    <a:pt x="592301" y="2147777"/>
                    <a:pt x="679724" y="2140689"/>
                  </a:cubicBezTo>
                  <a:cubicBezTo>
                    <a:pt x="767147" y="2133601"/>
                    <a:pt x="1097938" y="1728382"/>
                    <a:pt x="1140468" y="1701210"/>
                  </a:cubicBezTo>
                  <a:cubicBezTo>
                    <a:pt x="1182998" y="1674038"/>
                    <a:pt x="866384" y="1870149"/>
                    <a:pt x="934905" y="1977656"/>
                  </a:cubicBezTo>
                  <a:cubicBezTo>
                    <a:pt x="1003426" y="2085163"/>
                    <a:pt x="1485435" y="2297815"/>
                    <a:pt x="1551593" y="2346252"/>
                  </a:cubicBezTo>
                  <a:cubicBezTo>
                    <a:pt x="1617751" y="2394689"/>
                    <a:pt x="1317677" y="2232838"/>
                    <a:pt x="1331854" y="2268280"/>
                  </a:cubicBezTo>
                  <a:cubicBezTo>
                    <a:pt x="1346031" y="2303722"/>
                    <a:pt x="1491342" y="2431312"/>
                    <a:pt x="1636654" y="255890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9AEBC23-199B-F680-02F8-428842443C60}"/>
                </a:ext>
              </a:extLst>
            </p:cNvPr>
            <p:cNvSpPr/>
            <p:nvPr/>
          </p:nvSpPr>
          <p:spPr>
            <a:xfrm>
              <a:off x="4600353" y="2091070"/>
              <a:ext cx="952454" cy="1725451"/>
            </a:xfrm>
            <a:custGeom>
              <a:avLst/>
              <a:gdLst>
                <a:gd name="connsiteX0" fmla="*/ 0 w 952454"/>
                <a:gd name="connsiteY0" fmla="*/ 0 h 1725451"/>
                <a:gd name="connsiteX1" fmla="*/ 907312 w 952454"/>
                <a:gd name="connsiteY1" fmla="*/ 1651590 h 1725451"/>
                <a:gd name="connsiteX2" fmla="*/ 815163 w 952454"/>
                <a:gd name="connsiteY2" fmla="*/ 1453116 h 1725451"/>
                <a:gd name="connsiteX3" fmla="*/ 815163 w 952454"/>
                <a:gd name="connsiteY3" fmla="*/ 1587795 h 1725451"/>
                <a:gd name="connsiteX4" fmla="*/ 361507 w 952454"/>
                <a:gd name="connsiteY4" fmla="*/ 985283 h 1725451"/>
                <a:gd name="connsiteX5" fmla="*/ 595424 w 952454"/>
                <a:gd name="connsiteY5" fmla="*/ 1049079 h 1725451"/>
                <a:gd name="connsiteX6" fmla="*/ 680484 w 952454"/>
                <a:gd name="connsiteY6" fmla="*/ 1332614 h 1725451"/>
                <a:gd name="connsiteX7" fmla="*/ 63796 w 952454"/>
                <a:gd name="connsiteY7" fmla="*/ 283535 h 1725451"/>
                <a:gd name="connsiteX8" fmla="*/ 226828 w 952454"/>
                <a:gd name="connsiteY8" fmla="*/ 588335 h 1725451"/>
                <a:gd name="connsiteX9" fmla="*/ 226828 w 952454"/>
                <a:gd name="connsiteY9" fmla="*/ 340242 h 172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454" h="1725451">
                  <a:moveTo>
                    <a:pt x="0" y="0"/>
                  </a:moveTo>
                  <a:lnTo>
                    <a:pt x="907312" y="1651590"/>
                  </a:lnTo>
                  <a:cubicBezTo>
                    <a:pt x="1043173" y="1893776"/>
                    <a:pt x="830521" y="1463749"/>
                    <a:pt x="815163" y="1453116"/>
                  </a:cubicBezTo>
                  <a:cubicBezTo>
                    <a:pt x="799805" y="1442483"/>
                    <a:pt x="890772" y="1665767"/>
                    <a:pt x="815163" y="1587795"/>
                  </a:cubicBezTo>
                  <a:cubicBezTo>
                    <a:pt x="739554" y="1509823"/>
                    <a:pt x="398130" y="1075069"/>
                    <a:pt x="361507" y="985283"/>
                  </a:cubicBezTo>
                  <a:cubicBezTo>
                    <a:pt x="324884" y="895497"/>
                    <a:pt x="542261" y="991191"/>
                    <a:pt x="595424" y="1049079"/>
                  </a:cubicBezTo>
                  <a:cubicBezTo>
                    <a:pt x="648587" y="1106968"/>
                    <a:pt x="769089" y="1460205"/>
                    <a:pt x="680484" y="1332614"/>
                  </a:cubicBezTo>
                  <a:cubicBezTo>
                    <a:pt x="591879" y="1205023"/>
                    <a:pt x="139405" y="407581"/>
                    <a:pt x="63796" y="283535"/>
                  </a:cubicBezTo>
                  <a:cubicBezTo>
                    <a:pt x="-11813" y="159489"/>
                    <a:pt x="199656" y="578884"/>
                    <a:pt x="226828" y="588335"/>
                  </a:cubicBezTo>
                  <a:cubicBezTo>
                    <a:pt x="254000" y="597786"/>
                    <a:pt x="240414" y="469014"/>
                    <a:pt x="226828" y="34024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C7DE925-3F80-4800-4274-AABA3235BD8F}"/>
                </a:ext>
              </a:extLst>
            </p:cNvPr>
            <p:cNvSpPr/>
            <p:nvPr/>
          </p:nvSpPr>
          <p:spPr>
            <a:xfrm>
              <a:off x="4489178" y="4813005"/>
              <a:ext cx="1514673" cy="1134139"/>
            </a:xfrm>
            <a:custGeom>
              <a:avLst/>
              <a:gdLst>
                <a:gd name="connsiteX0" fmla="*/ 784571 w 1514673"/>
                <a:gd name="connsiteY0" fmla="*/ 0 h 1134139"/>
                <a:gd name="connsiteX1" fmla="*/ 75734 w 1514673"/>
                <a:gd name="connsiteY1" fmla="*/ 949842 h 1134139"/>
                <a:gd name="connsiteX2" fmla="*/ 252943 w 1514673"/>
                <a:gd name="connsiteY2" fmla="*/ 687572 h 1134139"/>
                <a:gd name="connsiteX3" fmla="*/ 4850 w 1514673"/>
                <a:gd name="connsiteY3" fmla="*/ 1027814 h 1134139"/>
                <a:gd name="connsiteX4" fmla="*/ 522301 w 1514673"/>
                <a:gd name="connsiteY4" fmla="*/ 1049079 h 1134139"/>
                <a:gd name="connsiteX5" fmla="*/ 359269 w 1514673"/>
                <a:gd name="connsiteY5" fmla="*/ 1077432 h 1134139"/>
                <a:gd name="connsiteX6" fmla="*/ 876720 w 1514673"/>
                <a:gd name="connsiteY6" fmla="*/ 1077432 h 1134139"/>
                <a:gd name="connsiteX7" fmla="*/ 855455 w 1514673"/>
                <a:gd name="connsiteY7" fmla="*/ 1134139 h 1134139"/>
                <a:gd name="connsiteX8" fmla="*/ 1075194 w 1514673"/>
                <a:gd name="connsiteY8" fmla="*/ 1077432 h 1134139"/>
                <a:gd name="connsiteX9" fmla="*/ 1188608 w 1514673"/>
                <a:gd name="connsiteY9" fmla="*/ 1013637 h 1134139"/>
                <a:gd name="connsiteX10" fmla="*/ 1053929 w 1514673"/>
                <a:gd name="connsiteY10" fmla="*/ 793897 h 1134139"/>
                <a:gd name="connsiteX11" fmla="*/ 1266580 w 1514673"/>
                <a:gd name="connsiteY11" fmla="*/ 864781 h 1134139"/>
                <a:gd name="connsiteX12" fmla="*/ 1195696 w 1514673"/>
                <a:gd name="connsiteY12" fmla="*/ 985283 h 1134139"/>
                <a:gd name="connsiteX13" fmla="*/ 997222 w 1514673"/>
                <a:gd name="connsiteY13" fmla="*/ 914400 h 1134139"/>
                <a:gd name="connsiteX14" fmla="*/ 1514673 w 1514673"/>
                <a:gd name="connsiteY14" fmla="*/ 765544 h 113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4673" h="1134139">
                  <a:moveTo>
                    <a:pt x="784571" y="0"/>
                  </a:moveTo>
                  <a:lnTo>
                    <a:pt x="75734" y="949842"/>
                  </a:lnTo>
                  <a:cubicBezTo>
                    <a:pt x="-12871" y="1064437"/>
                    <a:pt x="264757" y="674577"/>
                    <a:pt x="252943" y="687572"/>
                  </a:cubicBezTo>
                  <a:cubicBezTo>
                    <a:pt x="241129" y="700567"/>
                    <a:pt x="-40043" y="967563"/>
                    <a:pt x="4850" y="1027814"/>
                  </a:cubicBezTo>
                  <a:cubicBezTo>
                    <a:pt x="49743" y="1088065"/>
                    <a:pt x="463231" y="1040809"/>
                    <a:pt x="522301" y="1049079"/>
                  </a:cubicBezTo>
                  <a:cubicBezTo>
                    <a:pt x="581371" y="1057349"/>
                    <a:pt x="300199" y="1072707"/>
                    <a:pt x="359269" y="1077432"/>
                  </a:cubicBezTo>
                  <a:cubicBezTo>
                    <a:pt x="418339" y="1082158"/>
                    <a:pt x="794022" y="1067981"/>
                    <a:pt x="876720" y="1077432"/>
                  </a:cubicBezTo>
                  <a:cubicBezTo>
                    <a:pt x="959418" y="1086883"/>
                    <a:pt x="822376" y="1134139"/>
                    <a:pt x="855455" y="1134139"/>
                  </a:cubicBezTo>
                  <a:cubicBezTo>
                    <a:pt x="888534" y="1134139"/>
                    <a:pt x="1019669" y="1097516"/>
                    <a:pt x="1075194" y="1077432"/>
                  </a:cubicBezTo>
                  <a:cubicBezTo>
                    <a:pt x="1130719" y="1057348"/>
                    <a:pt x="1192152" y="1060893"/>
                    <a:pt x="1188608" y="1013637"/>
                  </a:cubicBezTo>
                  <a:cubicBezTo>
                    <a:pt x="1185064" y="966381"/>
                    <a:pt x="1040934" y="818706"/>
                    <a:pt x="1053929" y="793897"/>
                  </a:cubicBezTo>
                  <a:cubicBezTo>
                    <a:pt x="1066924" y="769088"/>
                    <a:pt x="1242952" y="832883"/>
                    <a:pt x="1266580" y="864781"/>
                  </a:cubicBezTo>
                  <a:cubicBezTo>
                    <a:pt x="1290208" y="896679"/>
                    <a:pt x="1240589" y="977013"/>
                    <a:pt x="1195696" y="985283"/>
                  </a:cubicBezTo>
                  <a:cubicBezTo>
                    <a:pt x="1150803" y="993553"/>
                    <a:pt x="944059" y="951023"/>
                    <a:pt x="997222" y="914400"/>
                  </a:cubicBezTo>
                  <a:cubicBezTo>
                    <a:pt x="1050385" y="877777"/>
                    <a:pt x="1282529" y="821660"/>
                    <a:pt x="1514673" y="76554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EFD61B2D-D00D-648E-4E83-E788B457D291}"/>
                </a:ext>
              </a:extLst>
            </p:cNvPr>
            <p:cNvSpPr/>
            <p:nvPr/>
          </p:nvSpPr>
          <p:spPr>
            <a:xfrm>
              <a:off x="4295875" y="4657060"/>
              <a:ext cx="1920627" cy="1574266"/>
            </a:xfrm>
            <a:custGeom>
              <a:avLst/>
              <a:gdLst>
                <a:gd name="connsiteX0" fmla="*/ 396627 w 1920627"/>
                <a:gd name="connsiteY0" fmla="*/ 0 h 1574266"/>
                <a:gd name="connsiteX1" fmla="*/ 13855 w 1920627"/>
                <a:gd name="connsiteY1" fmla="*/ 1027814 h 1574266"/>
                <a:gd name="connsiteX2" fmla="*/ 77651 w 1920627"/>
                <a:gd name="connsiteY2" fmla="*/ 1197935 h 1574266"/>
                <a:gd name="connsiteX3" fmla="*/ 77651 w 1920627"/>
                <a:gd name="connsiteY3" fmla="*/ 1254642 h 1574266"/>
                <a:gd name="connsiteX4" fmla="*/ 389539 w 1920627"/>
                <a:gd name="connsiteY4" fmla="*/ 1509824 h 1574266"/>
                <a:gd name="connsiteX5" fmla="*/ 120181 w 1920627"/>
                <a:gd name="connsiteY5" fmla="*/ 1353880 h 1574266"/>
                <a:gd name="connsiteX6" fmla="*/ 1126730 w 1920627"/>
                <a:gd name="connsiteY6" fmla="*/ 1573619 h 1574266"/>
                <a:gd name="connsiteX7" fmla="*/ 1034581 w 1920627"/>
                <a:gd name="connsiteY7" fmla="*/ 1268819 h 1574266"/>
                <a:gd name="connsiteX8" fmla="*/ 1289762 w 1920627"/>
                <a:gd name="connsiteY8" fmla="*/ 1403498 h 1574266"/>
                <a:gd name="connsiteX9" fmla="*/ 1162172 w 1920627"/>
                <a:gd name="connsiteY9" fmla="*/ 1552354 h 1574266"/>
                <a:gd name="connsiteX10" fmla="*/ 1920627 w 1920627"/>
                <a:gd name="connsiteY10" fmla="*/ 1119963 h 157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0627" h="1574266">
                  <a:moveTo>
                    <a:pt x="396627" y="0"/>
                  </a:moveTo>
                  <a:cubicBezTo>
                    <a:pt x="231822" y="414079"/>
                    <a:pt x="67018" y="828158"/>
                    <a:pt x="13855" y="1027814"/>
                  </a:cubicBezTo>
                  <a:cubicBezTo>
                    <a:pt x="-39308" y="1227470"/>
                    <a:pt x="77651" y="1197935"/>
                    <a:pt x="77651" y="1197935"/>
                  </a:cubicBezTo>
                  <a:cubicBezTo>
                    <a:pt x="88284" y="1235740"/>
                    <a:pt x="25670" y="1202661"/>
                    <a:pt x="77651" y="1254642"/>
                  </a:cubicBezTo>
                  <a:cubicBezTo>
                    <a:pt x="129632" y="1306623"/>
                    <a:pt x="382451" y="1493284"/>
                    <a:pt x="389539" y="1509824"/>
                  </a:cubicBezTo>
                  <a:cubicBezTo>
                    <a:pt x="396627" y="1526364"/>
                    <a:pt x="-2684" y="1343248"/>
                    <a:pt x="120181" y="1353880"/>
                  </a:cubicBezTo>
                  <a:cubicBezTo>
                    <a:pt x="243046" y="1364513"/>
                    <a:pt x="974330" y="1587796"/>
                    <a:pt x="1126730" y="1573619"/>
                  </a:cubicBezTo>
                  <a:cubicBezTo>
                    <a:pt x="1279130" y="1559442"/>
                    <a:pt x="1007409" y="1297173"/>
                    <a:pt x="1034581" y="1268819"/>
                  </a:cubicBezTo>
                  <a:cubicBezTo>
                    <a:pt x="1061753" y="1240466"/>
                    <a:pt x="1268497" y="1356242"/>
                    <a:pt x="1289762" y="1403498"/>
                  </a:cubicBezTo>
                  <a:cubicBezTo>
                    <a:pt x="1311027" y="1450754"/>
                    <a:pt x="1057028" y="1599610"/>
                    <a:pt x="1162172" y="1552354"/>
                  </a:cubicBezTo>
                  <a:cubicBezTo>
                    <a:pt x="1267316" y="1505098"/>
                    <a:pt x="1593971" y="1312530"/>
                    <a:pt x="1920627" y="11199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78EACDAA-E67B-419D-8BC6-07AAEC51C4D3}"/>
                </a:ext>
              </a:extLst>
            </p:cNvPr>
            <p:cNvSpPr/>
            <p:nvPr/>
          </p:nvSpPr>
          <p:spPr>
            <a:xfrm>
              <a:off x="4137547" y="4536558"/>
              <a:ext cx="1455179" cy="1687103"/>
            </a:xfrm>
            <a:custGeom>
              <a:avLst/>
              <a:gdLst>
                <a:gd name="connsiteX0" fmla="*/ 512425 w 1455179"/>
                <a:gd name="connsiteY0" fmla="*/ 0 h 1687103"/>
                <a:gd name="connsiteX1" fmla="*/ 23327 w 1455179"/>
                <a:gd name="connsiteY1" fmla="*/ 1389321 h 1687103"/>
                <a:gd name="connsiteX2" fmla="*/ 87123 w 1455179"/>
                <a:gd name="connsiteY2" fmla="*/ 1034902 h 1687103"/>
                <a:gd name="connsiteX3" fmla="*/ 165095 w 1455179"/>
                <a:gd name="connsiteY3" fmla="*/ 1403498 h 1687103"/>
                <a:gd name="connsiteX4" fmla="*/ 377746 w 1455179"/>
                <a:gd name="connsiteY4" fmla="*/ 1687033 h 1687103"/>
                <a:gd name="connsiteX5" fmla="*/ 370658 w 1455179"/>
                <a:gd name="connsiteY5" fmla="*/ 1431851 h 1687103"/>
                <a:gd name="connsiteX6" fmla="*/ 1455179 w 1455179"/>
                <a:gd name="connsiteY6" fmla="*/ 1531089 h 16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179" h="1687103">
                  <a:moveTo>
                    <a:pt x="512425" y="0"/>
                  </a:moveTo>
                  <a:cubicBezTo>
                    <a:pt x="303318" y="608418"/>
                    <a:pt x="94211" y="1216837"/>
                    <a:pt x="23327" y="1389321"/>
                  </a:cubicBezTo>
                  <a:cubicBezTo>
                    <a:pt x="-47557" y="1561805"/>
                    <a:pt x="63495" y="1032539"/>
                    <a:pt x="87123" y="1034902"/>
                  </a:cubicBezTo>
                  <a:cubicBezTo>
                    <a:pt x="110751" y="1037265"/>
                    <a:pt x="116658" y="1294810"/>
                    <a:pt x="165095" y="1403498"/>
                  </a:cubicBezTo>
                  <a:cubicBezTo>
                    <a:pt x="213532" y="1512187"/>
                    <a:pt x="343486" y="1682308"/>
                    <a:pt x="377746" y="1687033"/>
                  </a:cubicBezTo>
                  <a:cubicBezTo>
                    <a:pt x="412006" y="1691758"/>
                    <a:pt x="191086" y="1457842"/>
                    <a:pt x="370658" y="1431851"/>
                  </a:cubicBezTo>
                  <a:cubicBezTo>
                    <a:pt x="550230" y="1405860"/>
                    <a:pt x="1002704" y="1468474"/>
                    <a:pt x="1455179" y="153108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3B5070F7-8FF5-E655-35DD-EF50F1854241}"/>
                </a:ext>
              </a:extLst>
            </p:cNvPr>
            <p:cNvSpPr/>
            <p:nvPr/>
          </p:nvSpPr>
          <p:spPr>
            <a:xfrm>
              <a:off x="8928100" y="5537200"/>
              <a:ext cx="449988" cy="1214943"/>
            </a:xfrm>
            <a:custGeom>
              <a:avLst/>
              <a:gdLst>
                <a:gd name="connsiteX0" fmla="*/ 0 w 449988"/>
                <a:gd name="connsiteY0" fmla="*/ 165100 h 1214943"/>
                <a:gd name="connsiteX1" fmla="*/ 444500 w 449988"/>
                <a:gd name="connsiteY1" fmla="*/ 1206500 h 1214943"/>
                <a:gd name="connsiteX2" fmla="*/ 254000 w 449988"/>
                <a:gd name="connsiteY2" fmla="*/ 622300 h 1214943"/>
                <a:gd name="connsiteX3" fmla="*/ 342900 w 449988"/>
                <a:gd name="connsiteY3" fmla="*/ 0 h 121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88" h="1214943">
                  <a:moveTo>
                    <a:pt x="0" y="165100"/>
                  </a:moveTo>
                  <a:cubicBezTo>
                    <a:pt x="201083" y="647700"/>
                    <a:pt x="402167" y="1130300"/>
                    <a:pt x="444500" y="1206500"/>
                  </a:cubicBezTo>
                  <a:cubicBezTo>
                    <a:pt x="486833" y="1282700"/>
                    <a:pt x="270933" y="823383"/>
                    <a:pt x="254000" y="622300"/>
                  </a:cubicBezTo>
                  <a:cubicBezTo>
                    <a:pt x="237067" y="421217"/>
                    <a:pt x="289983" y="210608"/>
                    <a:pt x="34290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3CD174F-F042-69A4-8B7E-E9CD2A845D2C}"/>
                </a:ext>
              </a:extLst>
            </p:cNvPr>
            <p:cNvSpPr/>
            <p:nvPr/>
          </p:nvSpPr>
          <p:spPr>
            <a:xfrm>
              <a:off x="2743200" y="1486486"/>
              <a:ext cx="1613095" cy="1818100"/>
            </a:xfrm>
            <a:custGeom>
              <a:avLst/>
              <a:gdLst>
                <a:gd name="connsiteX0" fmla="*/ 0 w 1613095"/>
                <a:gd name="connsiteY0" fmla="*/ 0 h 1818100"/>
                <a:gd name="connsiteX1" fmla="*/ 1256714 w 1613095"/>
                <a:gd name="connsiteY1" fmla="*/ 712763 h 1818100"/>
                <a:gd name="connsiteX2" fmla="*/ 1181686 w 1613095"/>
                <a:gd name="connsiteY2" fmla="*/ 815926 h 1818100"/>
                <a:gd name="connsiteX3" fmla="*/ 825305 w 1613095"/>
                <a:gd name="connsiteY3" fmla="*/ 829994 h 1818100"/>
                <a:gd name="connsiteX4" fmla="*/ 1392702 w 1613095"/>
                <a:gd name="connsiteY4" fmla="*/ 642425 h 1818100"/>
                <a:gd name="connsiteX5" fmla="*/ 1416148 w 1613095"/>
                <a:gd name="connsiteY5" fmla="*/ 942536 h 1818100"/>
                <a:gd name="connsiteX6" fmla="*/ 947225 w 1613095"/>
                <a:gd name="connsiteY6" fmla="*/ 1242646 h 1818100"/>
                <a:gd name="connsiteX7" fmla="*/ 656492 w 1613095"/>
                <a:gd name="connsiteY7" fmla="*/ 1402080 h 1818100"/>
                <a:gd name="connsiteX8" fmla="*/ 1237957 w 1613095"/>
                <a:gd name="connsiteY8" fmla="*/ 1223889 h 1818100"/>
                <a:gd name="connsiteX9" fmla="*/ 1434905 w 1613095"/>
                <a:gd name="connsiteY9" fmla="*/ 1336431 h 1818100"/>
                <a:gd name="connsiteX10" fmla="*/ 1388012 w 1613095"/>
                <a:gd name="connsiteY10" fmla="*/ 1087902 h 1818100"/>
                <a:gd name="connsiteX11" fmla="*/ 1022252 w 1613095"/>
                <a:gd name="connsiteY11" fmla="*/ 1814732 h 1818100"/>
                <a:gd name="connsiteX12" fmla="*/ 1613095 w 1613095"/>
                <a:gd name="connsiteY12" fmla="*/ 740899 h 181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095" h="1818100">
                  <a:moveTo>
                    <a:pt x="0" y="0"/>
                  </a:moveTo>
                  <a:cubicBezTo>
                    <a:pt x="529883" y="288387"/>
                    <a:pt x="1059766" y="576775"/>
                    <a:pt x="1256714" y="712763"/>
                  </a:cubicBezTo>
                  <a:cubicBezTo>
                    <a:pt x="1453662" y="848751"/>
                    <a:pt x="1253587" y="796388"/>
                    <a:pt x="1181686" y="815926"/>
                  </a:cubicBezTo>
                  <a:cubicBezTo>
                    <a:pt x="1109785" y="835464"/>
                    <a:pt x="790136" y="858911"/>
                    <a:pt x="825305" y="829994"/>
                  </a:cubicBezTo>
                  <a:cubicBezTo>
                    <a:pt x="860474" y="801077"/>
                    <a:pt x="1294228" y="623668"/>
                    <a:pt x="1392702" y="642425"/>
                  </a:cubicBezTo>
                  <a:cubicBezTo>
                    <a:pt x="1491176" y="661182"/>
                    <a:pt x="1490394" y="842499"/>
                    <a:pt x="1416148" y="942536"/>
                  </a:cubicBezTo>
                  <a:cubicBezTo>
                    <a:pt x="1341902" y="1042573"/>
                    <a:pt x="1073834" y="1166055"/>
                    <a:pt x="947225" y="1242646"/>
                  </a:cubicBezTo>
                  <a:cubicBezTo>
                    <a:pt x="820616" y="1319237"/>
                    <a:pt x="608037" y="1405206"/>
                    <a:pt x="656492" y="1402080"/>
                  </a:cubicBezTo>
                  <a:cubicBezTo>
                    <a:pt x="704947" y="1398954"/>
                    <a:pt x="1108222" y="1234830"/>
                    <a:pt x="1237957" y="1223889"/>
                  </a:cubicBezTo>
                  <a:cubicBezTo>
                    <a:pt x="1367692" y="1212948"/>
                    <a:pt x="1409896" y="1359095"/>
                    <a:pt x="1434905" y="1336431"/>
                  </a:cubicBezTo>
                  <a:cubicBezTo>
                    <a:pt x="1459914" y="1313767"/>
                    <a:pt x="1456788" y="1008185"/>
                    <a:pt x="1388012" y="1087902"/>
                  </a:cubicBezTo>
                  <a:cubicBezTo>
                    <a:pt x="1319237" y="1167619"/>
                    <a:pt x="984738" y="1872566"/>
                    <a:pt x="1022252" y="1814732"/>
                  </a:cubicBezTo>
                  <a:cubicBezTo>
                    <a:pt x="1059766" y="1756898"/>
                    <a:pt x="1336430" y="1248898"/>
                    <a:pt x="1613095" y="74089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3BF80AB-027A-C615-5EB1-32D896165604}"/>
                </a:ext>
              </a:extLst>
            </p:cNvPr>
            <p:cNvSpPr/>
            <p:nvPr/>
          </p:nvSpPr>
          <p:spPr>
            <a:xfrm>
              <a:off x="4783015" y="2255520"/>
              <a:ext cx="618530" cy="1397391"/>
            </a:xfrm>
            <a:custGeom>
              <a:avLst/>
              <a:gdLst>
                <a:gd name="connsiteX0" fmla="*/ 0 w 618530"/>
                <a:gd name="connsiteY0" fmla="*/ 0 h 1397391"/>
                <a:gd name="connsiteX1" fmla="*/ 422031 w 618530"/>
                <a:gd name="connsiteY1" fmla="*/ 60960 h 1397391"/>
                <a:gd name="connsiteX2" fmla="*/ 422031 w 618530"/>
                <a:gd name="connsiteY2" fmla="*/ 239151 h 1397391"/>
                <a:gd name="connsiteX3" fmla="*/ 590843 w 618530"/>
                <a:gd name="connsiteY3" fmla="*/ 393895 h 1397391"/>
                <a:gd name="connsiteX4" fmla="*/ 604911 w 618530"/>
                <a:gd name="connsiteY4" fmla="*/ 609600 h 1397391"/>
                <a:gd name="connsiteX5" fmla="*/ 454856 w 618530"/>
                <a:gd name="connsiteY5" fmla="*/ 426720 h 1397391"/>
                <a:gd name="connsiteX6" fmla="*/ 609600 w 618530"/>
                <a:gd name="connsiteY6" fmla="*/ 844062 h 1397391"/>
                <a:gd name="connsiteX7" fmla="*/ 375139 w 618530"/>
                <a:gd name="connsiteY7" fmla="*/ 1298917 h 1397391"/>
                <a:gd name="connsiteX8" fmla="*/ 347003 w 618530"/>
                <a:gd name="connsiteY8" fmla="*/ 1397391 h 13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530" h="1397391">
                  <a:moveTo>
                    <a:pt x="0" y="0"/>
                  </a:moveTo>
                  <a:cubicBezTo>
                    <a:pt x="175846" y="10551"/>
                    <a:pt x="351693" y="21102"/>
                    <a:pt x="422031" y="60960"/>
                  </a:cubicBezTo>
                  <a:cubicBezTo>
                    <a:pt x="492369" y="100818"/>
                    <a:pt x="393896" y="183662"/>
                    <a:pt x="422031" y="239151"/>
                  </a:cubicBezTo>
                  <a:cubicBezTo>
                    <a:pt x="450166" y="294640"/>
                    <a:pt x="560363" y="332154"/>
                    <a:pt x="590843" y="393895"/>
                  </a:cubicBezTo>
                  <a:cubicBezTo>
                    <a:pt x="621323" y="455636"/>
                    <a:pt x="627575" y="604129"/>
                    <a:pt x="604911" y="609600"/>
                  </a:cubicBezTo>
                  <a:cubicBezTo>
                    <a:pt x="582247" y="615071"/>
                    <a:pt x="454075" y="387643"/>
                    <a:pt x="454856" y="426720"/>
                  </a:cubicBezTo>
                  <a:cubicBezTo>
                    <a:pt x="455637" y="465797"/>
                    <a:pt x="622886" y="698696"/>
                    <a:pt x="609600" y="844062"/>
                  </a:cubicBezTo>
                  <a:cubicBezTo>
                    <a:pt x="596314" y="989428"/>
                    <a:pt x="418905" y="1206696"/>
                    <a:pt x="375139" y="1298917"/>
                  </a:cubicBezTo>
                  <a:cubicBezTo>
                    <a:pt x="331373" y="1391138"/>
                    <a:pt x="339188" y="1394264"/>
                    <a:pt x="347003" y="139739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3D7AF43-3AF1-36D2-93A3-C307CD6D4831}"/>
                </a:ext>
              </a:extLst>
            </p:cNvPr>
            <p:cNvSpPr/>
            <p:nvPr/>
          </p:nvSpPr>
          <p:spPr>
            <a:xfrm>
              <a:off x="5067300" y="2212975"/>
              <a:ext cx="298662" cy="1501775"/>
            </a:xfrm>
            <a:custGeom>
              <a:avLst/>
              <a:gdLst>
                <a:gd name="connsiteX0" fmla="*/ 73025 w 298662"/>
                <a:gd name="connsiteY0" fmla="*/ 0 h 1501775"/>
                <a:gd name="connsiteX1" fmla="*/ 269875 w 298662"/>
                <a:gd name="connsiteY1" fmla="*/ 441325 h 1501775"/>
                <a:gd name="connsiteX2" fmla="*/ 285750 w 298662"/>
                <a:gd name="connsiteY2" fmla="*/ 403225 h 1501775"/>
                <a:gd name="connsiteX3" fmla="*/ 155575 w 298662"/>
                <a:gd name="connsiteY3" fmla="*/ 628650 h 1501775"/>
                <a:gd name="connsiteX4" fmla="*/ 273050 w 298662"/>
                <a:gd name="connsiteY4" fmla="*/ 733425 h 1501775"/>
                <a:gd name="connsiteX5" fmla="*/ 158750 w 298662"/>
                <a:gd name="connsiteY5" fmla="*/ 955675 h 1501775"/>
                <a:gd name="connsiteX6" fmla="*/ 247650 w 298662"/>
                <a:gd name="connsiteY6" fmla="*/ 850900 h 1501775"/>
                <a:gd name="connsiteX7" fmla="*/ 0 w 298662"/>
                <a:gd name="connsiteY7" fmla="*/ 1501775 h 150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662" h="1501775">
                  <a:moveTo>
                    <a:pt x="73025" y="0"/>
                  </a:moveTo>
                  <a:cubicBezTo>
                    <a:pt x="153723" y="187060"/>
                    <a:pt x="234421" y="374121"/>
                    <a:pt x="269875" y="441325"/>
                  </a:cubicBezTo>
                  <a:cubicBezTo>
                    <a:pt x="305329" y="508529"/>
                    <a:pt x="304800" y="372004"/>
                    <a:pt x="285750" y="403225"/>
                  </a:cubicBezTo>
                  <a:cubicBezTo>
                    <a:pt x="266700" y="434446"/>
                    <a:pt x="157692" y="573617"/>
                    <a:pt x="155575" y="628650"/>
                  </a:cubicBezTo>
                  <a:cubicBezTo>
                    <a:pt x="153458" y="683683"/>
                    <a:pt x="272521" y="678921"/>
                    <a:pt x="273050" y="733425"/>
                  </a:cubicBezTo>
                  <a:cubicBezTo>
                    <a:pt x="273579" y="787929"/>
                    <a:pt x="162983" y="936096"/>
                    <a:pt x="158750" y="955675"/>
                  </a:cubicBezTo>
                  <a:cubicBezTo>
                    <a:pt x="154517" y="975254"/>
                    <a:pt x="274108" y="759883"/>
                    <a:pt x="247650" y="850900"/>
                  </a:cubicBezTo>
                  <a:cubicBezTo>
                    <a:pt x="221192" y="941917"/>
                    <a:pt x="110596" y="1221846"/>
                    <a:pt x="0" y="1501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36DC2CB5-2178-DC57-628B-2EB88BDA1D4E}"/>
                </a:ext>
              </a:extLst>
            </p:cNvPr>
            <p:cNvSpPr/>
            <p:nvPr/>
          </p:nvSpPr>
          <p:spPr>
            <a:xfrm>
              <a:off x="4622800" y="2241550"/>
              <a:ext cx="461252" cy="1343025"/>
            </a:xfrm>
            <a:custGeom>
              <a:avLst/>
              <a:gdLst>
                <a:gd name="connsiteX0" fmla="*/ 314325 w 461252"/>
                <a:gd name="connsiteY0" fmla="*/ 0 h 1343025"/>
                <a:gd name="connsiteX1" fmla="*/ 460375 w 461252"/>
                <a:gd name="connsiteY1" fmla="*/ 692150 h 1343025"/>
                <a:gd name="connsiteX2" fmla="*/ 254000 w 461252"/>
                <a:gd name="connsiteY2" fmla="*/ 390525 h 1343025"/>
                <a:gd name="connsiteX3" fmla="*/ 130175 w 461252"/>
                <a:gd name="connsiteY3" fmla="*/ 812800 h 1343025"/>
                <a:gd name="connsiteX4" fmla="*/ 0 w 461252"/>
                <a:gd name="connsiteY4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252" h="1343025">
                  <a:moveTo>
                    <a:pt x="314325" y="0"/>
                  </a:moveTo>
                  <a:cubicBezTo>
                    <a:pt x="392377" y="313531"/>
                    <a:pt x="470429" y="627063"/>
                    <a:pt x="460375" y="692150"/>
                  </a:cubicBezTo>
                  <a:cubicBezTo>
                    <a:pt x="450321" y="757237"/>
                    <a:pt x="309033" y="370417"/>
                    <a:pt x="254000" y="390525"/>
                  </a:cubicBezTo>
                  <a:cubicBezTo>
                    <a:pt x="198967" y="410633"/>
                    <a:pt x="172508" y="654050"/>
                    <a:pt x="130175" y="812800"/>
                  </a:cubicBezTo>
                  <a:cubicBezTo>
                    <a:pt x="87842" y="971550"/>
                    <a:pt x="43921" y="1157287"/>
                    <a:pt x="0" y="13430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7F38B85-55B6-6997-4C60-0EF7FFBFC063}"/>
                </a:ext>
              </a:extLst>
            </p:cNvPr>
            <p:cNvSpPr/>
            <p:nvPr/>
          </p:nvSpPr>
          <p:spPr>
            <a:xfrm>
              <a:off x="4410337" y="3470275"/>
              <a:ext cx="975714" cy="1014193"/>
            </a:xfrm>
            <a:custGeom>
              <a:avLst/>
              <a:gdLst>
                <a:gd name="connsiteX0" fmla="*/ 622038 w 975714"/>
                <a:gd name="connsiteY0" fmla="*/ 0 h 1014193"/>
                <a:gd name="connsiteX1" fmla="*/ 923663 w 975714"/>
                <a:gd name="connsiteY1" fmla="*/ 984250 h 1014193"/>
                <a:gd name="connsiteX2" fmla="*/ 745863 w 975714"/>
                <a:gd name="connsiteY2" fmla="*/ 711200 h 1014193"/>
                <a:gd name="connsiteX3" fmla="*/ 374388 w 975714"/>
                <a:gd name="connsiteY3" fmla="*/ 212725 h 1014193"/>
                <a:gd name="connsiteX4" fmla="*/ 526788 w 975714"/>
                <a:gd name="connsiteY4" fmla="*/ 419100 h 1014193"/>
                <a:gd name="connsiteX5" fmla="*/ 520438 w 975714"/>
                <a:gd name="connsiteY5" fmla="*/ 469900 h 1014193"/>
                <a:gd name="connsiteX6" fmla="*/ 148963 w 975714"/>
                <a:gd name="connsiteY6" fmla="*/ 873125 h 1014193"/>
                <a:gd name="connsiteX7" fmla="*/ 6088 w 975714"/>
                <a:gd name="connsiteY7" fmla="*/ 993775 h 1014193"/>
                <a:gd name="connsiteX8" fmla="*/ 329938 w 975714"/>
                <a:gd name="connsiteY8" fmla="*/ 695325 h 1014193"/>
                <a:gd name="connsiteX9" fmla="*/ 901438 w 975714"/>
                <a:gd name="connsiteY9" fmla="*/ 409575 h 1014193"/>
                <a:gd name="connsiteX10" fmla="*/ 964938 w 975714"/>
                <a:gd name="connsiteY10" fmla="*/ 666750 h 1014193"/>
                <a:gd name="connsiteX11" fmla="*/ 866513 w 975714"/>
                <a:gd name="connsiteY11" fmla="*/ 889000 h 101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714" h="1014193">
                  <a:moveTo>
                    <a:pt x="622038" y="0"/>
                  </a:moveTo>
                  <a:cubicBezTo>
                    <a:pt x="762532" y="432858"/>
                    <a:pt x="903026" y="865717"/>
                    <a:pt x="923663" y="984250"/>
                  </a:cubicBezTo>
                  <a:cubicBezTo>
                    <a:pt x="944300" y="1102783"/>
                    <a:pt x="837409" y="839788"/>
                    <a:pt x="745863" y="711200"/>
                  </a:cubicBezTo>
                  <a:cubicBezTo>
                    <a:pt x="654317" y="582612"/>
                    <a:pt x="410900" y="261408"/>
                    <a:pt x="374388" y="212725"/>
                  </a:cubicBezTo>
                  <a:cubicBezTo>
                    <a:pt x="337876" y="164042"/>
                    <a:pt x="502446" y="376238"/>
                    <a:pt x="526788" y="419100"/>
                  </a:cubicBezTo>
                  <a:cubicBezTo>
                    <a:pt x="551130" y="461962"/>
                    <a:pt x="583409" y="394229"/>
                    <a:pt x="520438" y="469900"/>
                  </a:cubicBezTo>
                  <a:cubicBezTo>
                    <a:pt x="457467" y="545571"/>
                    <a:pt x="234688" y="785813"/>
                    <a:pt x="148963" y="873125"/>
                  </a:cubicBezTo>
                  <a:cubicBezTo>
                    <a:pt x="63238" y="960437"/>
                    <a:pt x="-24075" y="1023408"/>
                    <a:pt x="6088" y="993775"/>
                  </a:cubicBezTo>
                  <a:cubicBezTo>
                    <a:pt x="36250" y="964142"/>
                    <a:pt x="180713" y="792692"/>
                    <a:pt x="329938" y="695325"/>
                  </a:cubicBezTo>
                  <a:cubicBezTo>
                    <a:pt x="479163" y="597958"/>
                    <a:pt x="795605" y="414338"/>
                    <a:pt x="901438" y="409575"/>
                  </a:cubicBezTo>
                  <a:cubicBezTo>
                    <a:pt x="1007271" y="404813"/>
                    <a:pt x="970759" y="586846"/>
                    <a:pt x="964938" y="666750"/>
                  </a:cubicBezTo>
                  <a:cubicBezTo>
                    <a:pt x="959117" y="746654"/>
                    <a:pt x="912815" y="817827"/>
                    <a:pt x="866513" y="8890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3A5DA47-BD6D-71F0-AAE6-54451E2CCBBC}"/>
                </a:ext>
              </a:extLst>
            </p:cNvPr>
            <p:cNvSpPr/>
            <p:nvPr/>
          </p:nvSpPr>
          <p:spPr>
            <a:xfrm>
              <a:off x="7324725" y="1983557"/>
              <a:ext cx="1001227" cy="1454968"/>
            </a:xfrm>
            <a:custGeom>
              <a:avLst/>
              <a:gdLst>
                <a:gd name="connsiteX0" fmla="*/ 0 w 1001227"/>
                <a:gd name="connsiteY0" fmla="*/ 38918 h 1454968"/>
                <a:gd name="connsiteX1" fmla="*/ 981075 w 1001227"/>
                <a:gd name="connsiteY1" fmla="*/ 7168 h 1454968"/>
                <a:gd name="connsiteX2" fmla="*/ 393700 w 1001227"/>
                <a:gd name="connsiteY2" fmla="*/ 159568 h 1454968"/>
                <a:gd name="connsiteX3" fmla="*/ 473075 w 1001227"/>
                <a:gd name="connsiteY3" fmla="*/ 445318 h 1454968"/>
                <a:gd name="connsiteX4" fmla="*/ 742950 w 1001227"/>
                <a:gd name="connsiteY4" fmla="*/ 556443 h 1454968"/>
                <a:gd name="connsiteX5" fmla="*/ 723900 w 1001227"/>
                <a:gd name="connsiteY5" fmla="*/ 858068 h 1454968"/>
                <a:gd name="connsiteX6" fmla="*/ 930275 w 1001227"/>
                <a:gd name="connsiteY6" fmla="*/ 864418 h 1454968"/>
                <a:gd name="connsiteX7" fmla="*/ 854075 w 1001227"/>
                <a:gd name="connsiteY7" fmla="*/ 1197793 h 1454968"/>
                <a:gd name="connsiteX8" fmla="*/ 1000125 w 1001227"/>
                <a:gd name="connsiteY8" fmla="*/ 1273993 h 1454968"/>
                <a:gd name="connsiteX9" fmla="*/ 762000 w 1001227"/>
                <a:gd name="connsiteY9" fmla="*/ 1454968 h 145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227" h="1454968">
                  <a:moveTo>
                    <a:pt x="0" y="38918"/>
                  </a:moveTo>
                  <a:cubicBezTo>
                    <a:pt x="457729" y="12989"/>
                    <a:pt x="915458" y="-12940"/>
                    <a:pt x="981075" y="7168"/>
                  </a:cubicBezTo>
                  <a:cubicBezTo>
                    <a:pt x="1046692" y="27276"/>
                    <a:pt x="478367" y="86543"/>
                    <a:pt x="393700" y="159568"/>
                  </a:cubicBezTo>
                  <a:cubicBezTo>
                    <a:pt x="309033" y="232593"/>
                    <a:pt x="414867" y="379172"/>
                    <a:pt x="473075" y="445318"/>
                  </a:cubicBezTo>
                  <a:cubicBezTo>
                    <a:pt x="531283" y="511464"/>
                    <a:pt x="701146" y="487651"/>
                    <a:pt x="742950" y="556443"/>
                  </a:cubicBezTo>
                  <a:cubicBezTo>
                    <a:pt x="784754" y="625235"/>
                    <a:pt x="692679" y="806739"/>
                    <a:pt x="723900" y="858068"/>
                  </a:cubicBezTo>
                  <a:cubicBezTo>
                    <a:pt x="755121" y="909397"/>
                    <a:pt x="908579" y="807797"/>
                    <a:pt x="930275" y="864418"/>
                  </a:cubicBezTo>
                  <a:cubicBezTo>
                    <a:pt x="951971" y="921039"/>
                    <a:pt x="842433" y="1129531"/>
                    <a:pt x="854075" y="1197793"/>
                  </a:cubicBezTo>
                  <a:cubicBezTo>
                    <a:pt x="865717" y="1266056"/>
                    <a:pt x="1015471" y="1231130"/>
                    <a:pt x="1000125" y="1273993"/>
                  </a:cubicBezTo>
                  <a:cubicBezTo>
                    <a:pt x="984779" y="1316856"/>
                    <a:pt x="873389" y="1385912"/>
                    <a:pt x="762000" y="145496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DAA375E0-8A37-829A-E0BE-3CBD62D5CA98}"/>
                </a:ext>
              </a:extLst>
            </p:cNvPr>
            <p:cNvSpPr/>
            <p:nvPr/>
          </p:nvSpPr>
          <p:spPr>
            <a:xfrm>
              <a:off x="7674917" y="3121025"/>
              <a:ext cx="1020231" cy="1107626"/>
            </a:xfrm>
            <a:custGeom>
              <a:avLst/>
              <a:gdLst>
                <a:gd name="connsiteX0" fmla="*/ 827733 w 1020231"/>
                <a:gd name="connsiteY0" fmla="*/ 0 h 1107626"/>
                <a:gd name="connsiteX1" fmla="*/ 21283 w 1020231"/>
                <a:gd name="connsiteY1" fmla="*/ 720725 h 1107626"/>
                <a:gd name="connsiteX2" fmla="*/ 234008 w 1020231"/>
                <a:gd name="connsiteY2" fmla="*/ 508000 h 1107626"/>
                <a:gd name="connsiteX3" fmla="*/ 234008 w 1020231"/>
                <a:gd name="connsiteY3" fmla="*/ 752475 h 1107626"/>
                <a:gd name="connsiteX4" fmla="*/ 319733 w 1020231"/>
                <a:gd name="connsiteY4" fmla="*/ 1101725 h 1107626"/>
                <a:gd name="connsiteX5" fmla="*/ 541983 w 1020231"/>
                <a:gd name="connsiteY5" fmla="*/ 901700 h 1107626"/>
                <a:gd name="connsiteX6" fmla="*/ 1018233 w 1020231"/>
                <a:gd name="connsiteY6" fmla="*/ 60325 h 1107626"/>
                <a:gd name="connsiteX7" fmla="*/ 341958 w 1020231"/>
                <a:gd name="connsiteY7" fmla="*/ 968375 h 1107626"/>
                <a:gd name="connsiteX8" fmla="*/ 446733 w 1020231"/>
                <a:gd name="connsiteY8" fmla="*/ 590550 h 1107626"/>
                <a:gd name="connsiteX9" fmla="*/ 310208 w 1020231"/>
                <a:gd name="connsiteY9" fmla="*/ 25400 h 1107626"/>
                <a:gd name="connsiteX10" fmla="*/ 383233 w 1020231"/>
                <a:gd name="connsiteY10" fmla="*/ 339725 h 1107626"/>
                <a:gd name="connsiteX11" fmla="*/ 538808 w 1020231"/>
                <a:gd name="connsiteY11" fmla="*/ 152400 h 110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0231" h="1107626">
                  <a:moveTo>
                    <a:pt x="827733" y="0"/>
                  </a:moveTo>
                  <a:lnTo>
                    <a:pt x="21283" y="720725"/>
                  </a:lnTo>
                  <a:cubicBezTo>
                    <a:pt x="-77671" y="805392"/>
                    <a:pt x="198554" y="502708"/>
                    <a:pt x="234008" y="508000"/>
                  </a:cubicBezTo>
                  <a:cubicBezTo>
                    <a:pt x="269462" y="513292"/>
                    <a:pt x="219720" y="653521"/>
                    <a:pt x="234008" y="752475"/>
                  </a:cubicBezTo>
                  <a:cubicBezTo>
                    <a:pt x="248296" y="851429"/>
                    <a:pt x="268404" y="1076854"/>
                    <a:pt x="319733" y="1101725"/>
                  </a:cubicBezTo>
                  <a:cubicBezTo>
                    <a:pt x="371062" y="1126596"/>
                    <a:pt x="425566" y="1075267"/>
                    <a:pt x="541983" y="901700"/>
                  </a:cubicBezTo>
                  <a:cubicBezTo>
                    <a:pt x="658400" y="728133"/>
                    <a:pt x="1051570" y="49213"/>
                    <a:pt x="1018233" y="60325"/>
                  </a:cubicBezTo>
                  <a:cubicBezTo>
                    <a:pt x="984896" y="71437"/>
                    <a:pt x="437208" y="880004"/>
                    <a:pt x="341958" y="968375"/>
                  </a:cubicBezTo>
                  <a:cubicBezTo>
                    <a:pt x="246708" y="1056746"/>
                    <a:pt x="452025" y="747712"/>
                    <a:pt x="446733" y="590550"/>
                  </a:cubicBezTo>
                  <a:cubicBezTo>
                    <a:pt x="441441" y="433388"/>
                    <a:pt x="320791" y="67204"/>
                    <a:pt x="310208" y="25400"/>
                  </a:cubicBezTo>
                  <a:cubicBezTo>
                    <a:pt x="299625" y="-16404"/>
                    <a:pt x="345133" y="318558"/>
                    <a:pt x="383233" y="339725"/>
                  </a:cubicBezTo>
                  <a:cubicBezTo>
                    <a:pt x="421333" y="360892"/>
                    <a:pt x="480070" y="256646"/>
                    <a:pt x="538808" y="152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7EFD1A7F-086F-AFD7-2F1C-D0080855984C}"/>
                </a:ext>
              </a:extLst>
            </p:cNvPr>
            <p:cNvSpPr/>
            <p:nvPr/>
          </p:nvSpPr>
          <p:spPr>
            <a:xfrm>
              <a:off x="1225922" y="2570598"/>
              <a:ext cx="469562" cy="364609"/>
            </a:xfrm>
            <a:custGeom>
              <a:avLst/>
              <a:gdLst>
                <a:gd name="connsiteX0" fmla="*/ 231403 w 469562"/>
                <a:gd name="connsiteY0" fmla="*/ 1152 h 364609"/>
                <a:gd name="connsiteX1" fmla="*/ 282203 w 469562"/>
                <a:gd name="connsiteY1" fmla="*/ 23377 h 364609"/>
                <a:gd name="connsiteX2" fmla="*/ 469528 w 469562"/>
                <a:gd name="connsiteY2" fmla="*/ 159902 h 364609"/>
                <a:gd name="connsiteX3" fmla="*/ 266328 w 469562"/>
                <a:gd name="connsiteY3" fmla="*/ 232927 h 364609"/>
                <a:gd name="connsiteX4" fmla="*/ 415553 w 469562"/>
                <a:gd name="connsiteY4" fmla="*/ 128152 h 364609"/>
                <a:gd name="connsiteX5" fmla="*/ 21853 w 469562"/>
                <a:gd name="connsiteY5" fmla="*/ 353577 h 364609"/>
                <a:gd name="connsiteX6" fmla="*/ 85353 w 469562"/>
                <a:gd name="connsiteY6" fmla="*/ 309127 h 36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562" h="364609">
                  <a:moveTo>
                    <a:pt x="231403" y="1152"/>
                  </a:moveTo>
                  <a:cubicBezTo>
                    <a:pt x="236959" y="-965"/>
                    <a:pt x="242516" y="-3081"/>
                    <a:pt x="282203" y="23377"/>
                  </a:cubicBezTo>
                  <a:cubicBezTo>
                    <a:pt x="321890" y="49835"/>
                    <a:pt x="472174" y="124977"/>
                    <a:pt x="469528" y="159902"/>
                  </a:cubicBezTo>
                  <a:cubicBezTo>
                    <a:pt x="466882" y="194827"/>
                    <a:pt x="275324" y="238219"/>
                    <a:pt x="266328" y="232927"/>
                  </a:cubicBezTo>
                  <a:cubicBezTo>
                    <a:pt x="257332" y="227635"/>
                    <a:pt x="456299" y="108044"/>
                    <a:pt x="415553" y="128152"/>
                  </a:cubicBezTo>
                  <a:cubicBezTo>
                    <a:pt x="374807" y="148260"/>
                    <a:pt x="76886" y="323415"/>
                    <a:pt x="21853" y="353577"/>
                  </a:cubicBezTo>
                  <a:cubicBezTo>
                    <a:pt x="-33180" y="383740"/>
                    <a:pt x="26086" y="346433"/>
                    <a:pt x="85353" y="30912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0E469F7D-5006-0C93-65EE-0AB1B107604A}"/>
                </a:ext>
              </a:extLst>
            </p:cNvPr>
            <p:cNvSpPr/>
            <p:nvPr/>
          </p:nvSpPr>
          <p:spPr>
            <a:xfrm>
              <a:off x="1552575" y="2378075"/>
              <a:ext cx="447483" cy="553988"/>
            </a:xfrm>
            <a:custGeom>
              <a:avLst/>
              <a:gdLst>
                <a:gd name="connsiteX0" fmla="*/ 0 w 447483"/>
                <a:gd name="connsiteY0" fmla="*/ 0 h 553988"/>
                <a:gd name="connsiteX1" fmla="*/ 352425 w 447483"/>
                <a:gd name="connsiteY1" fmla="*/ 358775 h 553988"/>
                <a:gd name="connsiteX2" fmla="*/ 441325 w 447483"/>
                <a:gd name="connsiteY2" fmla="*/ 428625 h 553988"/>
                <a:gd name="connsiteX3" fmla="*/ 222250 w 447483"/>
                <a:gd name="connsiteY3" fmla="*/ 298450 h 553988"/>
                <a:gd name="connsiteX4" fmla="*/ 212725 w 447483"/>
                <a:gd name="connsiteY4" fmla="*/ 552450 h 553988"/>
                <a:gd name="connsiteX5" fmla="*/ 44450 w 447483"/>
                <a:gd name="connsiteY5" fmla="*/ 400050 h 553988"/>
                <a:gd name="connsiteX6" fmla="*/ 301625 w 447483"/>
                <a:gd name="connsiteY6" fmla="*/ 301625 h 553988"/>
                <a:gd name="connsiteX7" fmla="*/ 171450 w 447483"/>
                <a:gd name="connsiteY7" fmla="*/ 238125 h 553988"/>
                <a:gd name="connsiteX8" fmla="*/ 22225 w 447483"/>
                <a:gd name="connsiteY8" fmla="*/ 222250 h 55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483" h="553988">
                  <a:moveTo>
                    <a:pt x="0" y="0"/>
                  </a:moveTo>
                  <a:cubicBezTo>
                    <a:pt x="139435" y="143669"/>
                    <a:pt x="278871" y="287338"/>
                    <a:pt x="352425" y="358775"/>
                  </a:cubicBezTo>
                  <a:cubicBezTo>
                    <a:pt x="425979" y="430212"/>
                    <a:pt x="463021" y="438679"/>
                    <a:pt x="441325" y="428625"/>
                  </a:cubicBezTo>
                  <a:cubicBezTo>
                    <a:pt x="419629" y="418571"/>
                    <a:pt x="260350" y="277813"/>
                    <a:pt x="222250" y="298450"/>
                  </a:cubicBezTo>
                  <a:cubicBezTo>
                    <a:pt x="184150" y="319087"/>
                    <a:pt x="242358" y="535517"/>
                    <a:pt x="212725" y="552450"/>
                  </a:cubicBezTo>
                  <a:cubicBezTo>
                    <a:pt x="183092" y="569383"/>
                    <a:pt x="29633" y="441854"/>
                    <a:pt x="44450" y="400050"/>
                  </a:cubicBezTo>
                  <a:cubicBezTo>
                    <a:pt x="59267" y="358246"/>
                    <a:pt x="280458" y="328613"/>
                    <a:pt x="301625" y="301625"/>
                  </a:cubicBezTo>
                  <a:cubicBezTo>
                    <a:pt x="322792" y="274638"/>
                    <a:pt x="218017" y="251354"/>
                    <a:pt x="171450" y="238125"/>
                  </a:cubicBezTo>
                  <a:cubicBezTo>
                    <a:pt x="124883" y="224896"/>
                    <a:pt x="73554" y="223573"/>
                    <a:pt x="22225" y="2222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06475E92-FE5B-AA1C-939C-F3BB080F6730}"/>
                </a:ext>
              </a:extLst>
            </p:cNvPr>
            <p:cNvSpPr/>
            <p:nvPr/>
          </p:nvSpPr>
          <p:spPr>
            <a:xfrm>
              <a:off x="10929971" y="2354836"/>
              <a:ext cx="1283864" cy="543706"/>
            </a:xfrm>
            <a:custGeom>
              <a:avLst/>
              <a:gdLst>
                <a:gd name="connsiteX0" fmla="*/ 819539 w 1283864"/>
                <a:gd name="connsiteY0" fmla="*/ 148290 h 543706"/>
                <a:gd name="connsiteX1" fmla="*/ 1278505 w 1283864"/>
                <a:gd name="connsiteY1" fmla="*/ 9 h 543706"/>
                <a:gd name="connsiteX2" fmla="*/ 1077266 w 1283864"/>
                <a:gd name="connsiteY2" fmla="*/ 141229 h 543706"/>
                <a:gd name="connsiteX3" fmla="*/ 1186712 w 1283864"/>
                <a:gd name="connsiteY3" fmla="*/ 183595 h 543706"/>
                <a:gd name="connsiteX4" fmla="*/ 925454 w 1283864"/>
                <a:gd name="connsiteY4" fmla="*/ 395425 h 543706"/>
                <a:gd name="connsiteX5" fmla="*/ 685380 w 1283864"/>
                <a:gd name="connsiteY5" fmla="*/ 540176 h 543706"/>
                <a:gd name="connsiteX6" fmla="*/ 844253 w 1283864"/>
                <a:gd name="connsiteY6" fmla="*/ 420139 h 543706"/>
                <a:gd name="connsiteX7" fmla="*/ 463 w 1283864"/>
                <a:gd name="connsiteY7" fmla="*/ 236552 h 543706"/>
                <a:gd name="connsiteX8" fmla="*/ 974882 w 1283864"/>
                <a:gd name="connsiteY8" fmla="*/ 543706 h 54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864" h="543706">
                  <a:moveTo>
                    <a:pt x="819539" y="148290"/>
                  </a:moveTo>
                  <a:cubicBezTo>
                    <a:pt x="1027545" y="74738"/>
                    <a:pt x="1235551" y="1186"/>
                    <a:pt x="1278505" y="9"/>
                  </a:cubicBezTo>
                  <a:cubicBezTo>
                    <a:pt x="1321459" y="-1168"/>
                    <a:pt x="1092565" y="110631"/>
                    <a:pt x="1077266" y="141229"/>
                  </a:cubicBezTo>
                  <a:cubicBezTo>
                    <a:pt x="1061967" y="171827"/>
                    <a:pt x="1212014" y="141229"/>
                    <a:pt x="1186712" y="183595"/>
                  </a:cubicBezTo>
                  <a:cubicBezTo>
                    <a:pt x="1161410" y="225961"/>
                    <a:pt x="1009009" y="335995"/>
                    <a:pt x="925454" y="395425"/>
                  </a:cubicBezTo>
                  <a:cubicBezTo>
                    <a:pt x="841899" y="454855"/>
                    <a:pt x="698913" y="536057"/>
                    <a:pt x="685380" y="540176"/>
                  </a:cubicBezTo>
                  <a:cubicBezTo>
                    <a:pt x="671847" y="544295"/>
                    <a:pt x="958406" y="470743"/>
                    <a:pt x="844253" y="420139"/>
                  </a:cubicBezTo>
                  <a:cubicBezTo>
                    <a:pt x="730100" y="369535"/>
                    <a:pt x="-21308" y="215958"/>
                    <a:pt x="463" y="236552"/>
                  </a:cubicBezTo>
                  <a:cubicBezTo>
                    <a:pt x="22234" y="257146"/>
                    <a:pt x="498558" y="400426"/>
                    <a:pt x="974882" y="54370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1BC33CBF-C9D2-1B8C-5EE1-3E36A686469D}"/>
                </a:ext>
              </a:extLst>
            </p:cNvPr>
            <p:cNvSpPr/>
            <p:nvPr/>
          </p:nvSpPr>
          <p:spPr>
            <a:xfrm>
              <a:off x="4219618" y="4241260"/>
              <a:ext cx="843702" cy="1653702"/>
            </a:xfrm>
            <a:custGeom>
              <a:avLst/>
              <a:gdLst>
                <a:gd name="connsiteX0" fmla="*/ 673395 w 843702"/>
                <a:gd name="connsiteY0" fmla="*/ 0 h 1653702"/>
                <a:gd name="connsiteX1" fmla="*/ 833901 w 843702"/>
                <a:gd name="connsiteY1" fmla="*/ 306421 h 1653702"/>
                <a:gd name="connsiteX2" fmla="*/ 420476 w 843702"/>
                <a:gd name="connsiteY2" fmla="*/ 875489 h 1653702"/>
                <a:gd name="connsiteX3" fmla="*/ 624756 w 843702"/>
                <a:gd name="connsiteY3" fmla="*/ 787940 h 1653702"/>
                <a:gd name="connsiteX4" fmla="*/ 196739 w 843702"/>
                <a:gd name="connsiteY4" fmla="*/ 1444557 h 1653702"/>
                <a:gd name="connsiteX5" fmla="*/ 201603 w 843702"/>
                <a:gd name="connsiteY5" fmla="*/ 1653702 h 1653702"/>
                <a:gd name="connsiteX6" fmla="*/ 50825 w 843702"/>
                <a:gd name="connsiteY6" fmla="*/ 1444557 h 1653702"/>
                <a:gd name="connsiteX7" fmla="*/ 221059 w 843702"/>
                <a:gd name="connsiteY7" fmla="*/ 1376463 h 1653702"/>
                <a:gd name="connsiteX8" fmla="*/ 21642 w 843702"/>
                <a:gd name="connsiteY8" fmla="*/ 1434829 h 1653702"/>
                <a:gd name="connsiteX9" fmla="*/ 838765 w 843702"/>
                <a:gd name="connsiteY9" fmla="*/ 510702 h 16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702" h="1653702">
                  <a:moveTo>
                    <a:pt x="673395" y="0"/>
                  </a:moveTo>
                  <a:cubicBezTo>
                    <a:pt x="774724" y="80253"/>
                    <a:pt x="876054" y="160506"/>
                    <a:pt x="833901" y="306421"/>
                  </a:cubicBezTo>
                  <a:cubicBezTo>
                    <a:pt x="791748" y="452336"/>
                    <a:pt x="455333" y="795236"/>
                    <a:pt x="420476" y="875489"/>
                  </a:cubicBezTo>
                  <a:cubicBezTo>
                    <a:pt x="385618" y="955742"/>
                    <a:pt x="662045" y="693095"/>
                    <a:pt x="624756" y="787940"/>
                  </a:cubicBezTo>
                  <a:cubicBezTo>
                    <a:pt x="587467" y="882785"/>
                    <a:pt x="267264" y="1300263"/>
                    <a:pt x="196739" y="1444557"/>
                  </a:cubicBezTo>
                  <a:cubicBezTo>
                    <a:pt x="126214" y="1588851"/>
                    <a:pt x="225922" y="1653702"/>
                    <a:pt x="201603" y="1653702"/>
                  </a:cubicBezTo>
                  <a:cubicBezTo>
                    <a:pt x="177284" y="1653702"/>
                    <a:pt x="47582" y="1490763"/>
                    <a:pt x="50825" y="1444557"/>
                  </a:cubicBezTo>
                  <a:cubicBezTo>
                    <a:pt x="54068" y="1398351"/>
                    <a:pt x="225923" y="1378084"/>
                    <a:pt x="221059" y="1376463"/>
                  </a:cubicBezTo>
                  <a:cubicBezTo>
                    <a:pt x="216195" y="1374842"/>
                    <a:pt x="-81309" y="1579122"/>
                    <a:pt x="21642" y="1434829"/>
                  </a:cubicBezTo>
                  <a:cubicBezTo>
                    <a:pt x="124593" y="1290536"/>
                    <a:pt x="481679" y="900619"/>
                    <a:pt x="838765" y="51070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FE7A546-1378-DB0F-5A52-8F347EFD8499}"/>
                </a:ext>
              </a:extLst>
            </p:cNvPr>
            <p:cNvSpPr/>
            <p:nvPr/>
          </p:nvSpPr>
          <p:spPr>
            <a:xfrm>
              <a:off x="7712765" y="1311965"/>
              <a:ext cx="1395202" cy="1687194"/>
            </a:xfrm>
            <a:custGeom>
              <a:avLst/>
              <a:gdLst>
                <a:gd name="connsiteX0" fmla="*/ 0 w 1395202"/>
                <a:gd name="connsiteY0" fmla="*/ 821635 h 1687194"/>
                <a:gd name="connsiteX1" fmla="*/ 1192696 w 1395202"/>
                <a:gd name="connsiteY1" fmla="*/ 1033670 h 1687194"/>
                <a:gd name="connsiteX2" fmla="*/ 1378226 w 1395202"/>
                <a:gd name="connsiteY2" fmla="*/ 1298713 h 1687194"/>
                <a:gd name="connsiteX3" fmla="*/ 1007165 w 1395202"/>
                <a:gd name="connsiteY3" fmla="*/ 1643270 h 1687194"/>
                <a:gd name="connsiteX4" fmla="*/ 1205948 w 1395202"/>
                <a:gd name="connsiteY4" fmla="*/ 1616765 h 1687194"/>
                <a:gd name="connsiteX5" fmla="*/ 1007165 w 1395202"/>
                <a:gd name="connsiteY5" fmla="*/ 1046922 h 1687194"/>
                <a:gd name="connsiteX6" fmla="*/ 1378226 w 1395202"/>
                <a:gd name="connsiteY6" fmla="*/ 940905 h 1687194"/>
                <a:gd name="connsiteX7" fmla="*/ 702365 w 1395202"/>
                <a:gd name="connsiteY7" fmla="*/ 0 h 168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202" h="1687194">
                  <a:moveTo>
                    <a:pt x="0" y="821635"/>
                  </a:moveTo>
                  <a:cubicBezTo>
                    <a:pt x="481496" y="887896"/>
                    <a:pt x="962992" y="954157"/>
                    <a:pt x="1192696" y="1033670"/>
                  </a:cubicBezTo>
                  <a:cubicBezTo>
                    <a:pt x="1422400" y="1113183"/>
                    <a:pt x="1409148" y="1197113"/>
                    <a:pt x="1378226" y="1298713"/>
                  </a:cubicBezTo>
                  <a:cubicBezTo>
                    <a:pt x="1347304" y="1400313"/>
                    <a:pt x="1035878" y="1590261"/>
                    <a:pt x="1007165" y="1643270"/>
                  </a:cubicBezTo>
                  <a:cubicBezTo>
                    <a:pt x="978452" y="1696279"/>
                    <a:pt x="1205948" y="1716156"/>
                    <a:pt x="1205948" y="1616765"/>
                  </a:cubicBezTo>
                  <a:cubicBezTo>
                    <a:pt x="1205948" y="1517374"/>
                    <a:pt x="978452" y="1159565"/>
                    <a:pt x="1007165" y="1046922"/>
                  </a:cubicBezTo>
                  <a:cubicBezTo>
                    <a:pt x="1035878" y="934279"/>
                    <a:pt x="1429026" y="1115392"/>
                    <a:pt x="1378226" y="940905"/>
                  </a:cubicBezTo>
                  <a:cubicBezTo>
                    <a:pt x="1327426" y="766418"/>
                    <a:pt x="1014895" y="383209"/>
                    <a:pt x="70236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515A74F5-EF75-7F07-1DF0-77C7F20AA79F}"/>
                </a:ext>
              </a:extLst>
            </p:cNvPr>
            <p:cNvSpPr/>
            <p:nvPr/>
          </p:nvSpPr>
          <p:spPr>
            <a:xfrm>
              <a:off x="5035550" y="1894663"/>
              <a:ext cx="724029" cy="461187"/>
            </a:xfrm>
            <a:custGeom>
              <a:avLst/>
              <a:gdLst>
                <a:gd name="connsiteX0" fmla="*/ 0 w 724029"/>
                <a:gd name="connsiteY0" fmla="*/ 181787 h 461187"/>
                <a:gd name="connsiteX1" fmla="*/ 676275 w 724029"/>
                <a:gd name="connsiteY1" fmla="*/ 812 h 461187"/>
                <a:gd name="connsiteX2" fmla="*/ 638175 w 724029"/>
                <a:gd name="connsiteY2" fmla="*/ 121462 h 461187"/>
                <a:gd name="connsiteX3" fmla="*/ 396875 w 724029"/>
                <a:gd name="connsiteY3" fmla="*/ 270687 h 461187"/>
                <a:gd name="connsiteX4" fmla="*/ 571500 w 724029"/>
                <a:gd name="connsiteY4" fmla="*/ 461187 h 4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29" h="461187">
                  <a:moveTo>
                    <a:pt x="0" y="181787"/>
                  </a:moveTo>
                  <a:cubicBezTo>
                    <a:pt x="284956" y="96326"/>
                    <a:pt x="569913" y="10866"/>
                    <a:pt x="676275" y="812"/>
                  </a:cubicBezTo>
                  <a:cubicBezTo>
                    <a:pt x="782637" y="-9242"/>
                    <a:pt x="684742" y="76483"/>
                    <a:pt x="638175" y="121462"/>
                  </a:cubicBezTo>
                  <a:cubicBezTo>
                    <a:pt x="591608" y="166441"/>
                    <a:pt x="407987" y="214066"/>
                    <a:pt x="396875" y="270687"/>
                  </a:cubicBezTo>
                  <a:cubicBezTo>
                    <a:pt x="385763" y="327308"/>
                    <a:pt x="478631" y="394247"/>
                    <a:pt x="571500" y="46118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EE1B0BC7-D9E3-0F93-4AE6-0AF74D7C10F5}"/>
                </a:ext>
              </a:extLst>
            </p:cNvPr>
            <p:cNvSpPr/>
            <p:nvPr/>
          </p:nvSpPr>
          <p:spPr>
            <a:xfrm>
              <a:off x="5232015" y="1981408"/>
              <a:ext cx="943360" cy="1332367"/>
            </a:xfrm>
            <a:custGeom>
              <a:avLst/>
              <a:gdLst>
                <a:gd name="connsiteX0" fmla="*/ 6735 w 943360"/>
                <a:gd name="connsiteY0" fmla="*/ 31542 h 1332367"/>
                <a:gd name="connsiteX1" fmla="*/ 54360 w 943360"/>
                <a:gd name="connsiteY1" fmla="*/ 110917 h 1332367"/>
                <a:gd name="connsiteX2" fmla="*/ 406785 w 943360"/>
                <a:gd name="connsiteY2" fmla="*/ 939592 h 1332367"/>
                <a:gd name="connsiteX3" fmla="*/ 403610 w 943360"/>
                <a:gd name="connsiteY3" fmla="*/ 923717 h 1332367"/>
                <a:gd name="connsiteX4" fmla="*/ 790960 w 943360"/>
                <a:gd name="connsiteY4" fmla="*/ 1317417 h 1332367"/>
                <a:gd name="connsiteX5" fmla="*/ 778260 w 943360"/>
                <a:gd name="connsiteY5" fmla="*/ 1228517 h 1332367"/>
                <a:gd name="connsiteX6" fmla="*/ 692535 w 943360"/>
                <a:gd name="connsiteY6" fmla="*/ 1025317 h 1332367"/>
                <a:gd name="connsiteX7" fmla="*/ 943360 w 943360"/>
                <a:gd name="connsiteY7" fmla="*/ 1130092 h 13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3360" h="1332367">
                  <a:moveTo>
                    <a:pt x="6735" y="31542"/>
                  </a:moveTo>
                  <a:cubicBezTo>
                    <a:pt x="-2790" y="-4442"/>
                    <a:pt x="-12315" y="-40425"/>
                    <a:pt x="54360" y="110917"/>
                  </a:cubicBezTo>
                  <a:cubicBezTo>
                    <a:pt x="121035" y="262259"/>
                    <a:pt x="348577" y="804125"/>
                    <a:pt x="406785" y="939592"/>
                  </a:cubicBezTo>
                  <a:cubicBezTo>
                    <a:pt x="464993" y="1075059"/>
                    <a:pt x="339581" y="860746"/>
                    <a:pt x="403610" y="923717"/>
                  </a:cubicBezTo>
                  <a:cubicBezTo>
                    <a:pt x="467639" y="986688"/>
                    <a:pt x="728518" y="1266617"/>
                    <a:pt x="790960" y="1317417"/>
                  </a:cubicBezTo>
                  <a:cubicBezTo>
                    <a:pt x="853402" y="1368217"/>
                    <a:pt x="794664" y="1277200"/>
                    <a:pt x="778260" y="1228517"/>
                  </a:cubicBezTo>
                  <a:cubicBezTo>
                    <a:pt x="761856" y="1179834"/>
                    <a:pt x="665018" y="1041721"/>
                    <a:pt x="692535" y="1025317"/>
                  </a:cubicBezTo>
                  <a:cubicBezTo>
                    <a:pt x="720052" y="1008913"/>
                    <a:pt x="831706" y="1069502"/>
                    <a:pt x="943360" y="113009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00A3D9F2-01D9-27DE-49E1-24C9C7E4820C}"/>
                </a:ext>
              </a:extLst>
            </p:cNvPr>
            <p:cNvSpPr/>
            <p:nvPr/>
          </p:nvSpPr>
          <p:spPr>
            <a:xfrm>
              <a:off x="5721350" y="1984375"/>
              <a:ext cx="613036" cy="1088649"/>
            </a:xfrm>
            <a:custGeom>
              <a:avLst/>
              <a:gdLst>
                <a:gd name="connsiteX0" fmla="*/ 0 w 613036"/>
                <a:gd name="connsiteY0" fmla="*/ 0 h 1088649"/>
                <a:gd name="connsiteX1" fmla="*/ 209550 w 613036"/>
                <a:gd name="connsiteY1" fmla="*/ 565150 h 1088649"/>
                <a:gd name="connsiteX2" fmla="*/ 127000 w 613036"/>
                <a:gd name="connsiteY2" fmla="*/ 762000 h 1088649"/>
                <a:gd name="connsiteX3" fmla="*/ 47625 w 613036"/>
                <a:gd name="connsiteY3" fmla="*/ 911225 h 1088649"/>
                <a:gd name="connsiteX4" fmla="*/ 368300 w 613036"/>
                <a:gd name="connsiteY4" fmla="*/ 1012825 h 1088649"/>
                <a:gd name="connsiteX5" fmla="*/ 168275 w 613036"/>
                <a:gd name="connsiteY5" fmla="*/ 1038225 h 1088649"/>
                <a:gd name="connsiteX6" fmla="*/ 612775 w 613036"/>
                <a:gd name="connsiteY6" fmla="*/ 1082675 h 1088649"/>
                <a:gd name="connsiteX7" fmla="*/ 95250 w 613036"/>
                <a:gd name="connsiteY7" fmla="*/ 892175 h 1088649"/>
                <a:gd name="connsiteX8" fmla="*/ 130175 w 613036"/>
                <a:gd name="connsiteY8" fmla="*/ 742950 h 1088649"/>
                <a:gd name="connsiteX9" fmla="*/ 361950 w 613036"/>
                <a:gd name="connsiteY9" fmla="*/ 793750 h 1088649"/>
                <a:gd name="connsiteX10" fmla="*/ 180975 w 613036"/>
                <a:gd name="connsiteY10" fmla="*/ 508000 h 1088649"/>
                <a:gd name="connsiteX11" fmla="*/ 92075 w 613036"/>
                <a:gd name="connsiteY11" fmla="*/ 85725 h 10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036" h="1088649">
                  <a:moveTo>
                    <a:pt x="0" y="0"/>
                  </a:moveTo>
                  <a:cubicBezTo>
                    <a:pt x="94191" y="219075"/>
                    <a:pt x="188383" y="438150"/>
                    <a:pt x="209550" y="565150"/>
                  </a:cubicBezTo>
                  <a:cubicBezTo>
                    <a:pt x="230717" y="692150"/>
                    <a:pt x="153987" y="704321"/>
                    <a:pt x="127000" y="762000"/>
                  </a:cubicBezTo>
                  <a:cubicBezTo>
                    <a:pt x="100013" y="819679"/>
                    <a:pt x="7408" y="869421"/>
                    <a:pt x="47625" y="911225"/>
                  </a:cubicBezTo>
                  <a:cubicBezTo>
                    <a:pt x="87842" y="953029"/>
                    <a:pt x="348192" y="991658"/>
                    <a:pt x="368300" y="1012825"/>
                  </a:cubicBezTo>
                  <a:cubicBezTo>
                    <a:pt x="388408" y="1033992"/>
                    <a:pt x="127529" y="1026583"/>
                    <a:pt x="168275" y="1038225"/>
                  </a:cubicBezTo>
                  <a:cubicBezTo>
                    <a:pt x="209021" y="1049867"/>
                    <a:pt x="624946" y="1107017"/>
                    <a:pt x="612775" y="1082675"/>
                  </a:cubicBezTo>
                  <a:cubicBezTo>
                    <a:pt x="600604" y="1058333"/>
                    <a:pt x="175683" y="948796"/>
                    <a:pt x="95250" y="892175"/>
                  </a:cubicBezTo>
                  <a:cubicBezTo>
                    <a:pt x="14817" y="835554"/>
                    <a:pt x="85725" y="759354"/>
                    <a:pt x="130175" y="742950"/>
                  </a:cubicBezTo>
                  <a:cubicBezTo>
                    <a:pt x="174625" y="726546"/>
                    <a:pt x="353483" y="832908"/>
                    <a:pt x="361950" y="793750"/>
                  </a:cubicBezTo>
                  <a:cubicBezTo>
                    <a:pt x="370417" y="754592"/>
                    <a:pt x="225954" y="626004"/>
                    <a:pt x="180975" y="508000"/>
                  </a:cubicBezTo>
                  <a:cubicBezTo>
                    <a:pt x="135996" y="389996"/>
                    <a:pt x="114035" y="237860"/>
                    <a:pt x="92075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6C9A77D-4773-9534-DAF4-217FFEDB9147}"/>
                </a:ext>
              </a:extLst>
            </p:cNvPr>
            <p:cNvSpPr/>
            <p:nvPr/>
          </p:nvSpPr>
          <p:spPr>
            <a:xfrm>
              <a:off x="5251450" y="2004900"/>
              <a:ext cx="536575" cy="684325"/>
            </a:xfrm>
            <a:custGeom>
              <a:avLst/>
              <a:gdLst>
                <a:gd name="connsiteX0" fmla="*/ 0 w 536575"/>
                <a:gd name="connsiteY0" fmla="*/ 1700 h 684325"/>
                <a:gd name="connsiteX1" fmla="*/ 454025 w 536575"/>
                <a:gd name="connsiteY1" fmla="*/ 27100 h 684325"/>
                <a:gd name="connsiteX2" fmla="*/ 120650 w 536575"/>
                <a:gd name="connsiteY2" fmla="*/ 189025 h 684325"/>
                <a:gd name="connsiteX3" fmla="*/ 304800 w 536575"/>
                <a:gd name="connsiteY3" fmla="*/ 325550 h 684325"/>
                <a:gd name="connsiteX4" fmla="*/ 377825 w 536575"/>
                <a:gd name="connsiteY4" fmla="*/ 357300 h 684325"/>
                <a:gd name="connsiteX5" fmla="*/ 536575 w 536575"/>
                <a:gd name="connsiteY5" fmla="*/ 684325 h 68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575" h="684325">
                  <a:moveTo>
                    <a:pt x="0" y="1700"/>
                  </a:moveTo>
                  <a:cubicBezTo>
                    <a:pt x="216958" y="-1211"/>
                    <a:pt x="433917" y="-4121"/>
                    <a:pt x="454025" y="27100"/>
                  </a:cubicBezTo>
                  <a:cubicBezTo>
                    <a:pt x="474133" y="58321"/>
                    <a:pt x="145521" y="139283"/>
                    <a:pt x="120650" y="189025"/>
                  </a:cubicBezTo>
                  <a:cubicBezTo>
                    <a:pt x="95779" y="238767"/>
                    <a:pt x="261938" y="297504"/>
                    <a:pt x="304800" y="325550"/>
                  </a:cubicBezTo>
                  <a:cubicBezTo>
                    <a:pt x="347663" y="353596"/>
                    <a:pt x="339196" y="297504"/>
                    <a:pt x="377825" y="357300"/>
                  </a:cubicBezTo>
                  <a:cubicBezTo>
                    <a:pt x="416454" y="417096"/>
                    <a:pt x="476514" y="550710"/>
                    <a:pt x="536575" y="684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A1087087-1078-6AD9-AC25-82659B724FE3}"/>
                </a:ext>
              </a:extLst>
            </p:cNvPr>
            <p:cNvSpPr/>
            <p:nvPr/>
          </p:nvSpPr>
          <p:spPr>
            <a:xfrm>
              <a:off x="6203950" y="1851025"/>
              <a:ext cx="844804" cy="343758"/>
            </a:xfrm>
            <a:custGeom>
              <a:avLst/>
              <a:gdLst>
                <a:gd name="connsiteX0" fmla="*/ 152400 w 844804"/>
                <a:gd name="connsiteY0" fmla="*/ 307975 h 343758"/>
                <a:gd name="connsiteX1" fmla="*/ 838200 w 844804"/>
                <a:gd name="connsiteY1" fmla="*/ 342900 h 343758"/>
                <a:gd name="connsiteX2" fmla="*/ 492125 w 844804"/>
                <a:gd name="connsiteY2" fmla="*/ 276225 h 343758"/>
                <a:gd name="connsiteX3" fmla="*/ 365125 w 844804"/>
                <a:gd name="connsiteY3" fmla="*/ 241300 h 343758"/>
                <a:gd name="connsiteX4" fmla="*/ 774700 w 844804"/>
                <a:gd name="connsiteY4" fmla="*/ 82550 h 343758"/>
                <a:gd name="connsiteX5" fmla="*/ 492125 w 844804"/>
                <a:gd name="connsiteY5" fmla="*/ 107950 h 343758"/>
                <a:gd name="connsiteX6" fmla="*/ 180975 w 844804"/>
                <a:gd name="connsiteY6" fmla="*/ 171450 h 343758"/>
                <a:gd name="connsiteX7" fmla="*/ 31750 w 844804"/>
                <a:gd name="connsiteY7" fmla="*/ 66675 h 343758"/>
                <a:gd name="connsiteX8" fmla="*/ 0 w 844804"/>
                <a:gd name="connsiteY8" fmla="*/ 0 h 34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804" h="343758">
                  <a:moveTo>
                    <a:pt x="152400" y="307975"/>
                  </a:moveTo>
                  <a:cubicBezTo>
                    <a:pt x="466989" y="328083"/>
                    <a:pt x="781579" y="348192"/>
                    <a:pt x="838200" y="342900"/>
                  </a:cubicBezTo>
                  <a:cubicBezTo>
                    <a:pt x="894821" y="337608"/>
                    <a:pt x="570971" y="293158"/>
                    <a:pt x="492125" y="276225"/>
                  </a:cubicBezTo>
                  <a:cubicBezTo>
                    <a:pt x="413279" y="259292"/>
                    <a:pt x="318029" y="273579"/>
                    <a:pt x="365125" y="241300"/>
                  </a:cubicBezTo>
                  <a:cubicBezTo>
                    <a:pt x="412221" y="209021"/>
                    <a:pt x="753533" y="104775"/>
                    <a:pt x="774700" y="82550"/>
                  </a:cubicBezTo>
                  <a:cubicBezTo>
                    <a:pt x="795867" y="60325"/>
                    <a:pt x="591079" y="93133"/>
                    <a:pt x="492125" y="107950"/>
                  </a:cubicBezTo>
                  <a:cubicBezTo>
                    <a:pt x="393171" y="122767"/>
                    <a:pt x="257704" y="178329"/>
                    <a:pt x="180975" y="171450"/>
                  </a:cubicBezTo>
                  <a:cubicBezTo>
                    <a:pt x="104246" y="164571"/>
                    <a:pt x="61912" y="95250"/>
                    <a:pt x="31750" y="66675"/>
                  </a:cubicBezTo>
                  <a:cubicBezTo>
                    <a:pt x="1588" y="38100"/>
                    <a:pt x="794" y="19050"/>
                    <a:pt x="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DA0CED6F-803B-BC47-3686-D59C41F52A97}"/>
                </a:ext>
              </a:extLst>
            </p:cNvPr>
            <p:cNvSpPr/>
            <p:nvPr/>
          </p:nvSpPr>
          <p:spPr>
            <a:xfrm>
              <a:off x="6111578" y="1876495"/>
              <a:ext cx="1707216" cy="1433517"/>
            </a:xfrm>
            <a:custGeom>
              <a:avLst/>
              <a:gdLst>
                <a:gd name="connsiteX0" fmla="*/ 787697 w 1707216"/>
                <a:gd name="connsiteY0" fmla="*/ 9455 h 1433517"/>
                <a:gd name="connsiteX1" fmla="*/ 854372 w 1707216"/>
                <a:gd name="connsiteY1" fmla="*/ 41205 h 1433517"/>
                <a:gd name="connsiteX2" fmla="*/ 1371897 w 1707216"/>
                <a:gd name="connsiteY2" fmla="*/ 336480 h 1433517"/>
                <a:gd name="connsiteX3" fmla="*/ 1343322 w 1707216"/>
                <a:gd name="connsiteY3" fmla="*/ 212655 h 1433517"/>
                <a:gd name="connsiteX4" fmla="*/ 1610022 w 1707216"/>
                <a:gd name="connsiteY4" fmla="*/ 742880 h 1433517"/>
                <a:gd name="connsiteX5" fmla="*/ 1692572 w 1707216"/>
                <a:gd name="connsiteY5" fmla="*/ 1130230 h 1433517"/>
                <a:gd name="connsiteX6" fmla="*/ 1336972 w 1707216"/>
                <a:gd name="connsiteY6" fmla="*/ 1171505 h 1433517"/>
                <a:gd name="connsiteX7" fmla="*/ 238422 w 1707216"/>
                <a:gd name="connsiteY7" fmla="*/ 1422330 h 1433517"/>
                <a:gd name="connsiteX8" fmla="*/ 225722 w 1707216"/>
                <a:gd name="connsiteY8" fmla="*/ 1352480 h 1433517"/>
                <a:gd name="connsiteX9" fmla="*/ 244772 w 1707216"/>
                <a:gd name="connsiteY9" fmla="*/ 1022280 h 1433517"/>
                <a:gd name="connsiteX10" fmla="*/ 25697 w 1707216"/>
                <a:gd name="connsiteY10" fmla="*/ 1098480 h 1433517"/>
                <a:gd name="connsiteX11" fmla="*/ 12997 w 1707216"/>
                <a:gd name="connsiteY11" fmla="*/ 1101655 h 143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7216" h="1433517">
                  <a:moveTo>
                    <a:pt x="787697" y="9455"/>
                  </a:moveTo>
                  <a:cubicBezTo>
                    <a:pt x="772351" y="-1922"/>
                    <a:pt x="757005" y="-13299"/>
                    <a:pt x="854372" y="41205"/>
                  </a:cubicBezTo>
                  <a:cubicBezTo>
                    <a:pt x="951739" y="95709"/>
                    <a:pt x="1290405" y="307905"/>
                    <a:pt x="1371897" y="336480"/>
                  </a:cubicBezTo>
                  <a:cubicBezTo>
                    <a:pt x="1453389" y="365055"/>
                    <a:pt x="1303635" y="144922"/>
                    <a:pt x="1343322" y="212655"/>
                  </a:cubicBezTo>
                  <a:cubicBezTo>
                    <a:pt x="1383009" y="280388"/>
                    <a:pt x="1551814" y="589951"/>
                    <a:pt x="1610022" y="742880"/>
                  </a:cubicBezTo>
                  <a:cubicBezTo>
                    <a:pt x="1668230" y="895809"/>
                    <a:pt x="1738080" y="1058793"/>
                    <a:pt x="1692572" y="1130230"/>
                  </a:cubicBezTo>
                  <a:cubicBezTo>
                    <a:pt x="1647064" y="1201667"/>
                    <a:pt x="1579330" y="1122822"/>
                    <a:pt x="1336972" y="1171505"/>
                  </a:cubicBezTo>
                  <a:cubicBezTo>
                    <a:pt x="1094614" y="1220188"/>
                    <a:pt x="423630" y="1392168"/>
                    <a:pt x="238422" y="1422330"/>
                  </a:cubicBezTo>
                  <a:cubicBezTo>
                    <a:pt x="53214" y="1452492"/>
                    <a:pt x="224664" y="1419155"/>
                    <a:pt x="225722" y="1352480"/>
                  </a:cubicBezTo>
                  <a:cubicBezTo>
                    <a:pt x="226780" y="1285805"/>
                    <a:pt x="278109" y="1064613"/>
                    <a:pt x="244772" y="1022280"/>
                  </a:cubicBezTo>
                  <a:cubicBezTo>
                    <a:pt x="211435" y="979947"/>
                    <a:pt x="25697" y="1098480"/>
                    <a:pt x="25697" y="1098480"/>
                  </a:cubicBezTo>
                  <a:cubicBezTo>
                    <a:pt x="-12932" y="1111709"/>
                    <a:pt x="32" y="1106682"/>
                    <a:pt x="12997" y="110165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74F68820-FB6F-6B38-6FF2-A48BE7E0721A}"/>
                </a:ext>
              </a:extLst>
            </p:cNvPr>
            <p:cNvSpPr/>
            <p:nvPr/>
          </p:nvSpPr>
          <p:spPr>
            <a:xfrm>
              <a:off x="5737225" y="3259682"/>
              <a:ext cx="1020072" cy="1408715"/>
            </a:xfrm>
            <a:custGeom>
              <a:avLst/>
              <a:gdLst>
                <a:gd name="connsiteX0" fmla="*/ 0 w 1020072"/>
                <a:gd name="connsiteY0" fmla="*/ 70893 h 1408715"/>
                <a:gd name="connsiteX1" fmla="*/ 996950 w 1020072"/>
                <a:gd name="connsiteY1" fmla="*/ 7393 h 1408715"/>
                <a:gd name="connsiteX2" fmla="*/ 704850 w 1020072"/>
                <a:gd name="connsiteY2" fmla="*/ 58193 h 1408715"/>
                <a:gd name="connsiteX3" fmla="*/ 736600 w 1020072"/>
                <a:gd name="connsiteY3" fmla="*/ 512218 h 1408715"/>
                <a:gd name="connsiteX4" fmla="*/ 733425 w 1020072"/>
                <a:gd name="connsiteY4" fmla="*/ 1375818 h 1408715"/>
                <a:gd name="connsiteX5" fmla="*/ 685800 w 1020072"/>
                <a:gd name="connsiteY5" fmla="*/ 1131343 h 1408715"/>
                <a:gd name="connsiteX6" fmla="*/ 641350 w 1020072"/>
                <a:gd name="connsiteY6" fmla="*/ 223293 h 1408715"/>
                <a:gd name="connsiteX7" fmla="*/ 654050 w 1020072"/>
                <a:gd name="connsiteY7" fmla="*/ 582068 h 1408715"/>
                <a:gd name="connsiteX8" fmla="*/ 269875 w 1020072"/>
                <a:gd name="connsiteY8" fmla="*/ 575718 h 1408715"/>
                <a:gd name="connsiteX9" fmla="*/ 428625 w 1020072"/>
                <a:gd name="connsiteY9" fmla="*/ 563018 h 1408715"/>
                <a:gd name="connsiteX10" fmla="*/ 619125 w 1020072"/>
                <a:gd name="connsiteY10" fmla="*/ 528093 h 1408715"/>
                <a:gd name="connsiteX11" fmla="*/ 336550 w 1020072"/>
                <a:gd name="connsiteY11" fmla="*/ 556668 h 1408715"/>
                <a:gd name="connsiteX12" fmla="*/ 441325 w 1020072"/>
                <a:gd name="connsiteY12" fmla="*/ 978943 h 1408715"/>
                <a:gd name="connsiteX13" fmla="*/ 406400 w 1020072"/>
                <a:gd name="connsiteY13" fmla="*/ 1391693 h 1408715"/>
                <a:gd name="connsiteX14" fmla="*/ 295275 w 1020072"/>
                <a:gd name="connsiteY14" fmla="*/ 775743 h 1408715"/>
                <a:gd name="connsiteX15" fmla="*/ 314325 w 1020072"/>
                <a:gd name="connsiteY15" fmla="*/ 207418 h 1408715"/>
                <a:gd name="connsiteX16" fmla="*/ 365125 w 1020072"/>
                <a:gd name="connsiteY16" fmla="*/ 464593 h 1408715"/>
                <a:gd name="connsiteX17" fmla="*/ 336550 w 1020072"/>
                <a:gd name="connsiteY17" fmla="*/ 96293 h 1408715"/>
                <a:gd name="connsiteX18" fmla="*/ 88900 w 1020072"/>
                <a:gd name="connsiteY18" fmla="*/ 108993 h 140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0072" h="1408715">
                  <a:moveTo>
                    <a:pt x="0" y="70893"/>
                  </a:moveTo>
                  <a:lnTo>
                    <a:pt x="996950" y="7393"/>
                  </a:lnTo>
                  <a:cubicBezTo>
                    <a:pt x="1114425" y="5276"/>
                    <a:pt x="748242" y="-25945"/>
                    <a:pt x="704850" y="58193"/>
                  </a:cubicBezTo>
                  <a:cubicBezTo>
                    <a:pt x="661458" y="142331"/>
                    <a:pt x="731838" y="292614"/>
                    <a:pt x="736600" y="512218"/>
                  </a:cubicBezTo>
                  <a:cubicBezTo>
                    <a:pt x="741363" y="731822"/>
                    <a:pt x="741892" y="1272631"/>
                    <a:pt x="733425" y="1375818"/>
                  </a:cubicBezTo>
                  <a:cubicBezTo>
                    <a:pt x="724958" y="1479005"/>
                    <a:pt x="701146" y="1323431"/>
                    <a:pt x="685800" y="1131343"/>
                  </a:cubicBezTo>
                  <a:cubicBezTo>
                    <a:pt x="670454" y="939255"/>
                    <a:pt x="646642" y="314839"/>
                    <a:pt x="641350" y="223293"/>
                  </a:cubicBezTo>
                  <a:cubicBezTo>
                    <a:pt x="636058" y="131747"/>
                    <a:pt x="715962" y="523331"/>
                    <a:pt x="654050" y="582068"/>
                  </a:cubicBezTo>
                  <a:cubicBezTo>
                    <a:pt x="592138" y="640805"/>
                    <a:pt x="307446" y="578893"/>
                    <a:pt x="269875" y="575718"/>
                  </a:cubicBezTo>
                  <a:cubicBezTo>
                    <a:pt x="232304" y="572543"/>
                    <a:pt x="370417" y="570955"/>
                    <a:pt x="428625" y="563018"/>
                  </a:cubicBezTo>
                  <a:cubicBezTo>
                    <a:pt x="486833" y="555081"/>
                    <a:pt x="634471" y="529151"/>
                    <a:pt x="619125" y="528093"/>
                  </a:cubicBezTo>
                  <a:cubicBezTo>
                    <a:pt x="603779" y="527035"/>
                    <a:pt x="366183" y="481526"/>
                    <a:pt x="336550" y="556668"/>
                  </a:cubicBezTo>
                  <a:cubicBezTo>
                    <a:pt x="306917" y="631810"/>
                    <a:pt x="429683" y="839772"/>
                    <a:pt x="441325" y="978943"/>
                  </a:cubicBezTo>
                  <a:cubicBezTo>
                    <a:pt x="452967" y="1118114"/>
                    <a:pt x="430742" y="1425560"/>
                    <a:pt x="406400" y="1391693"/>
                  </a:cubicBezTo>
                  <a:cubicBezTo>
                    <a:pt x="382058" y="1357826"/>
                    <a:pt x="310621" y="973122"/>
                    <a:pt x="295275" y="775743"/>
                  </a:cubicBezTo>
                  <a:cubicBezTo>
                    <a:pt x="279929" y="578364"/>
                    <a:pt x="302683" y="259276"/>
                    <a:pt x="314325" y="207418"/>
                  </a:cubicBezTo>
                  <a:cubicBezTo>
                    <a:pt x="325967" y="155560"/>
                    <a:pt x="361421" y="483114"/>
                    <a:pt x="365125" y="464593"/>
                  </a:cubicBezTo>
                  <a:cubicBezTo>
                    <a:pt x="368829" y="446072"/>
                    <a:pt x="382588" y="155560"/>
                    <a:pt x="336550" y="96293"/>
                  </a:cubicBezTo>
                  <a:cubicBezTo>
                    <a:pt x="290513" y="37026"/>
                    <a:pt x="189706" y="73009"/>
                    <a:pt x="88900" y="10899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7F46FAC8-DA1C-5B6A-7ACE-CCF1F91E1EF4}"/>
                </a:ext>
              </a:extLst>
            </p:cNvPr>
            <p:cNvSpPr/>
            <p:nvPr/>
          </p:nvSpPr>
          <p:spPr>
            <a:xfrm>
              <a:off x="6441929" y="3289492"/>
              <a:ext cx="1560806" cy="691537"/>
            </a:xfrm>
            <a:custGeom>
              <a:avLst/>
              <a:gdLst>
                <a:gd name="connsiteX0" fmla="*/ 616793 w 1560806"/>
                <a:gd name="connsiteY0" fmla="*/ 118 h 691537"/>
                <a:gd name="connsiteX1" fmla="*/ 728305 w 1560806"/>
                <a:gd name="connsiteY1" fmla="*/ 44723 h 691537"/>
                <a:gd name="connsiteX2" fmla="*/ 1308169 w 1560806"/>
                <a:gd name="connsiteY2" fmla="*/ 301201 h 691537"/>
                <a:gd name="connsiteX3" fmla="*/ 1107447 w 1560806"/>
                <a:gd name="connsiteY3" fmla="*/ 323503 h 691537"/>
                <a:gd name="connsiteX4" fmla="*/ 494130 w 1560806"/>
                <a:gd name="connsiteY4" fmla="*/ 401562 h 691537"/>
                <a:gd name="connsiteX5" fmla="*/ 25778 w 1560806"/>
                <a:gd name="connsiteY5" fmla="*/ 691493 h 691537"/>
                <a:gd name="connsiteX6" fmla="*/ 1297017 w 1560806"/>
                <a:gd name="connsiteY6" fmla="*/ 379259 h 691537"/>
                <a:gd name="connsiteX7" fmla="*/ 1542344 w 1560806"/>
                <a:gd name="connsiteY7" fmla="*/ 379259 h 691537"/>
                <a:gd name="connsiteX8" fmla="*/ 995934 w 1560806"/>
                <a:gd name="connsiteY8" fmla="*/ 290049 h 691537"/>
                <a:gd name="connsiteX9" fmla="*/ 1007086 w 1560806"/>
                <a:gd name="connsiteY9" fmla="*/ 11269 h 6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0806" h="691537">
                  <a:moveTo>
                    <a:pt x="616793" y="118"/>
                  </a:moveTo>
                  <a:cubicBezTo>
                    <a:pt x="614934" y="-2670"/>
                    <a:pt x="728305" y="44723"/>
                    <a:pt x="728305" y="44723"/>
                  </a:cubicBezTo>
                  <a:cubicBezTo>
                    <a:pt x="843534" y="94904"/>
                    <a:pt x="1244979" y="254738"/>
                    <a:pt x="1308169" y="301201"/>
                  </a:cubicBezTo>
                  <a:cubicBezTo>
                    <a:pt x="1371359" y="347664"/>
                    <a:pt x="1107447" y="323503"/>
                    <a:pt x="1107447" y="323503"/>
                  </a:cubicBezTo>
                  <a:cubicBezTo>
                    <a:pt x="971774" y="340230"/>
                    <a:pt x="674408" y="340230"/>
                    <a:pt x="494130" y="401562"/>
                  </a:cubicBezTo>
                  <a:cubicBezTo>
                    <a:pt x="313852" y="462894"/>
                    <a:pt x="-108037" y="695210"/>
                    <a:pt x="25778" y="691493"/>
                  </a:cubicBezTo>
                  <a:cubicBezTo>
                    <a:pt x="159592" y="687776"/>
                    <a:pt x="1044256" y="431298"/>
                    <a:pt x="1297017" y="379259"/>
                  </a:cubicBezTo>
                  <a:cubicBezTo>
                    <a:pt x="1549778" y="327220"/>
                    <a:pt x="1592525" y="394127"/>
                    <a:pt x="1542344" y="379259"/>
                  </a:cubicBezTo>
                  <a:cubicBezTo>
                    <a:pt x="1492164" y="364391"/>
                    <a:pt x="1085144" y="351381"/>
                    <a:pt x="995934" y="290049"/>
                  </a:cubicBezTo>
                  <a:cubicBezTo>
                    <a:pt x="906724" y="228717"/>
                    <a:pt x="956905" y="119993"/>
                    <a:pt x="1007086" y="1126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0BA47269-B8A7-EA47-D7DB-0A66AE8A8CC0}"/>
                </a:ext>
              </a:extLst>
            </p:cNvPr>
            <p:cNvSpPr/>
            <p:nvPr/>
          </p:nvSpPr>
          <p:spPr>
            <a:xfrm>
              <a:off x="2688476" y="1393902"/>
              <a:ext cx="1427780" cy="702538"/>
            </a:xfrm>
            <a:custGeom>
              <a:avLst/>
              <a:gdLst>
                <a:gd name="connsiteX0" fmla="*/ 54724 w 1427780"/>
                <a:gd name="connsiteY0" fmla="*/ 0 h 702538"/>
                <a:gd name="connsiteX1" fmla="*/ 54724 w 1427780"/>
                <a:gd name="connsiteY1" fmla="*/ 301083 h 702538"/>
                <a:gd name="connsiteX2" fmla="*/ 623436 w 1427780"/>
                <a:gd name="connsiteY2" fmla="*/ 501805 h 702538"/>
                <a:gd name="connsiteX3" fmla="*/ 489622 w 1427780"/>
                <a:gd name="connsiteY3" fmla="*/ 546410 h 702538"/>
                <a:gd name="connsiteX4" fmla="*/ 723797 w 1427780"/>
                <a:gd name="connsiteY4" fmla="*/ 546410 h 702538"/>
                <a:gd name="connsiteX5" fmla="*/ 1013729 w 1427780"/>
                <a:gd name="connsiteY5" fmla="*/ 568713 h 702538"/>
                <a:gd name="connsiteX6" fmla="*/ 1069485 w 1427780"/>
                <a:gd name="connsiteY6" fmla="*/ 379142 h 702538"/>
                <a:gd name="connsiteX7" fmla="*/ 1426324 w 1427780"/>
                <a:gd name="connsiteY7" fmla="*/ 702527 h 702538"/>
                <a:gd name="connsiteX8" fmla="*/ 1180997 w 1427780"/>
                <a:gd name="connsiteY8" fmla="*/ 390293 h 702538"/>
                <a:gd name="connsiteX9" fmla="*/ 824158 w 1427780"/>
                <a:gd name="connsiteY9" fmla="*/ 189571 h 70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7780" h="702538">
                  <a:moveTo>
                    <a:pt x="54724" y="0"/>
                  </a:moveTo>
                  <a:cubicBezTo>
                    <a:pt x="7331" y="108724"/>
                    <a:pt x="-40061" y="217449"/>
                    <a:pt x="54724" y="301083"/>
                  </a:cubicBezTo>
                  <a:cubicBezTo>
                    <a:pt x="149509" y="384717"/>
                    <a:pt x="550953" y="460917"/>
                    <a:pt x="623436" y="501805"/>
                  </a:cubicBezTo>
                  <a:cubicBezTo>
                    <a:pt x="695919" y="542693"/>
                    <a:pt x="472895" y="538976"/>
                    <a:pt x="489622" y="546410"/>
                  </a:cubicBezTo>
                  <a:cubicBezTo>
                    <a:pt x="506349" y="553844"/>
                    <a:pt x="636446" y="542693"/>
                    <a:pt x="723797" y="546410"/>
                  </a:cubicBezTo>
                  <a:cubicBezTo>
                    <a:pt x="811148" y="550127"/>
                    <a:pt x="956114" y="596591"/>
                    <a:pt x="1013729" y="568713"/>
                  </a:cubicBezTo>
                  <a:cubicBezTo>
                    <a:pt x="1071344" y="540835"/>
                    <a:pt x="1000719" y="356840"/>
                    <a:pt x="1069485" y="379142"/>
                  </a:cubicBezTo>
                  <a:cubicBezTo>
                    <a:pt x="1138251" y="401444"/>
                    <a:pt x="1407739" y="700668"/>
                    <a:pt x="1426324" y="702527"/>
                  </a:cubicBezTo>
                  <a:cubicBezTo>
                    <a:pt x="1444909" y="704386"/>
                    <a:pt x="1281358" y="475786"/>
                    <a:pt x="1180997" y="390293"/>
                  </a:cubicBezTo>
                  <a:cubicBezTo>
                    <a:pt x="1080636" y="304800"/>
                    <a:pt x="952397" y="247185"/>
                    <a:pt x="824158" y="18957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F5B3973B-BED1-352B-D9E5-440081B6175B}"/>
                </a:ext>
              </a:extLst>
            </p:cNvPr>
            <p:cNvSpPr/>
            <p:nvPr/>
          </p:nvSpPr>
          <p:spPr>
            <a:xfrm>
              <a:off x="5113926" y="2602881"/>
              <a:ext cx="677851" cy="1489617"/>
            </a:xfrm>
            <a:custGeom>
              <a:avLst/>
              <a:gdLst>
                <a:gd name="connsiteX0" fmla="*/ 127147 w 677851"/>
                <a:gd name="connsiteY0" fmla="*/ 51109 h 1489617"/>
                <a:gd name="connsiteX1" fmla="*/ 216357 w 677851"/>
                <a:gd name="connsiteY1" fmla="*/ 129168 h 1489617"/>
                <a:gd name="connsiteX2" fmla="*/ 662406 w 677851"/>
                <a:gd name="connsiteY2" fmla="*/ 1166231 h 1489617"/>
                <a:gd name="connsiteX3" fmla="*/ 584347 w 677851"/>
                <a:gd name="connsiteY3" fmla="*/ 954358 h 1489617"/>
                <a:gd name="connsiteX4" fmla="*/ 673557 w 677851"/>
                <a:gd name="connsiteY4" fmla="*/ 1311197 h 1489617"/>
                <a:gd name="connsiteX5" fmla="*/ 450533 w 677851"/>
                <a:gd name="connsiteY5" fmla="*/ 1199685 h 1489617"/>
                <a:gd name="connsiteX6" fmla="*/ 15635 w 677851"/>
                <a:gd name="connsiteY6" fmla="*/ 1489617 h 1489617"/>
                <a:gd name="connsiteX7" fmla="*/ 138298 w 677851"/>
                <a:gd name="connsiteY7" fmla="*/ 1199685 h 1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851" h="1489617">
                  <a:moveTo>
                    <a:pt x="127147" y="51109"/>
                  </a:moveTo>
                  <a:cubicBezTo>
                    <a:pt x="127147" y="-2789"/>
                    <a:pt x="127147" y="-56686"/>
                    <a:pt x="216357" y="129168"/>
                  </a:cubicBezTo>
                  <a:cubicBezTo>
                    <a:pt x="305567" y="315022"/>
                    <a:pt x="601074" y="1028699"/>
                    <a:pt x="662406" y="1166231"/>
                  </a:cubicBezTo>
                  <a:cubicBezTo>
                    <a:pt x="723738" y="1303763"/>
                    <a:pt x="582489" y="930197"/>
                    <a:pt x="584347" y="954358"/>
                  </a:cubicBezTo>
                  <a:cubicBezTo>
                    <a:pt x="586205" y="978519"/>
                    <a:pt x="695859" y="1270309"/>
                    <a:pt x="673557" y="1311197"/>
                  </a:cubicBezTo>
                  <a:cubicBezTo>
                    <a:pt x="651255" y="1352085"/>
                    <a:pt x="560187" y="1169948"/>
                    <a:pt x="450533" y="1199685"/>
                  </a:cubicBezTo>
                  <a:cubicBezTo>
                    <a:pt x="340879" y="1229422"/>
                    <a:pt x="67674" y="1489617"/>
                    <a:pt x="15635" y="1489617"/>
                  </a:cubicBezTo>
                  <a:cubicBezTo>
                    <a:pt x="-36404" y="1489617"/>
                    <a:pt x="50947" y="1344651"/>
                    <a:pt x="138298" y="119968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4C972ADE-09BE-9E47-B32D-69BF564A9C8A}"/>
                </a:ext>
              </a:extLst>
            </p:cNvPr>
            <p:cNvSpPr/>
            <p:nvPr/>
          </p:nvSpPr>
          <p:spPr>
            <a:xfrm>
              <a:off x="5798634" y="4895385"/>
              <a:ext cx="657922" cy="1081669"/>
            </a:xfrm>
            <a:custGeom>
              <a:avLst/>
              <a:gdLst>
                <a:gd name="connsiteX0" fmla="*/ 0 w 657922"/>
                <a:gd name="connsiteY0" fmla="*/ 0 h 1081669"/>
                <a:gd name="connsiteX1" fmla="*/ 657922 w 657922"/>
                <a:gd name="connsiteY1" fmla="*/ 1081669 h 108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922" h="1081669">
                  <a:moveTo>
                    <a:pt x="0" y="0"/>
                  </a:moveTo>
                  <a:lnTo>
                    <a:pt x="657922" y="1081669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84D9A13C-7FBC-B39A-3A9E-B2D3EFB33A34}"/>
                </a:ext>
              </a:extLst>
            </p:cNvPr>
            <p:cNvSpPr/>
            <p:nvPr/>
          </p:nvSpPr>
          <p:spPr>
            <a:xfrm>
              <a:off x="8072966" y="2207941"/>
              <a:ext cx="714195" cy="1297919"/>
            </a:xfrm>
            <a:custGeom>
              <a:avLst/>
              <a:gdLst>
                <a:gd name="connsiteX0" fmla="*/ 390810 w 714195"/>
                <a:gd name="connsiteY0" fmla="*/ 11152 h 1297919"/>
                <a:gd name="connsiteX1" fmla="*/ 33971 w 714195"/>
                <a:gd name="connsiteY1" fmla="*/ 211874 h 1297919"/>
                <a:gd name="connsiteX2" fmla="*/ 301600 w 714195"/>
                <a:gd name="connsiteY2" fmla="*/ 334537 h 1297919"/>
                <a:gd name="connsiteX3" fmla="*/ 517 w 714195"/>
                <a:gd name="connsiteY3" fmla="*/ 535259 h 1297919"/>
                <a:gd name="connsiteX4" fmla="*/ 390810 w 714195"/>
                <a:gd name="connsiteY4" fmla="*/ 457200 h 1297919"/>
                <a:gd name="connsiteX5" fmla="*/ 569229 w 714195"/>
                <a:gd name="connsiteY5" fmla="*/ 579864 h 1297919"/>
                <a:gd name="connsiteX6" fmla="*/ 346205 w 714195"/>
                <a:gd name="connsiteY6" fmla="*/ 1293542 h 1297919"/>
                <a:gd name="connsiteX7" fmla="*/ 602683 w 714195"/>
                <a:gd name="connsiteY7" fmla="*/ 847493 h 1297919"/>
                <a:gd name="connsiteX8" fmla="*/ 647288 w 714195"/>
                <a:gd name="connsiteY8" fmla="*/ 189571 h 1297919"/>
                <a:gd name="connsiteX9" fmla="*/ 714195 w 714195"/>
                <a:gd name="connsiteY9" fmla="*/ 0 h 129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195" h="1297919">
                  <a:moveTo>
                    <a:pt x="390810" y="11152"/>
                  </a:moveTo>
                  <a:cubicBezTo>
                    <a:pt x="219824" y="84564"/>
                    <a:pt x="48839" y="157977"/>
                    <a:pt x="33971" y="211874"/>
                  </a:cubicBezTo>
                  <a:cubicBezTo>
                    <a:pt x="19103" y="265772"/>
                    <a:pt x="307176" y="280640"/>
                    <a:pt x="301600" y="334537"/>
                  </a:cubicBezTo>
                  <a:cubicBezTo>
                    <a:pt x="296024" y="388435"/>
                    <a:pt x="-14351" y="514815"/>
                    <a:pt x="517" y="535259"/>
                  </a:cubicBezTo>
                  <a:cubicBezTo>
                    <a:pt x="15385" y="555703"/>
                    <a:pt x="296025" y="449766"/>
                    <a:pt x="390810" y="457200"/>
                  </a:cubicBezTo>
                  <a:cubicBezTo>
                    <a:pt x="485595" y="464634"/>
                    <a:pt x="576663" y="440474"/>
                    <a:pt x="569229" y="579864"/>
                  </a:cubicBezTo>
                  <a:cubicBezTo>
                    <a:pt x="561795" y="719254"/>
                    <a:pt x="340629" y="1248937"/>
                    <a:pt x="346205" y="1293542"/>
                  </a:cubicBezTo>
                  <a:cubicBezTo>
                    <a:pt x="351781" y="1338147"/>
                    <a:pt x="552503" y="1031488"/>
                    <a:pt x="602683" y="847493"/>
                  </a:cubicBezTo>
                  <a:cubicBezTo>
                    <a:pt x="652863" y="663498"/>
                    <a:pt x="628703" y="330820"/>
                    <a:pt x="647288" y="189571"/>
                  </a:cubicBezTo>
                  <a:cubicBezTo>
                    <a:pt x="665873" y="48322"/>
                    <a:pt x="690034" y="24161"/>
                    <a:pt x="71419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C1800ABB-2DB5-DF4F-F8BC-30A871414254}"/>
                </a:ext>
              </a:extLst>
            </p:cNvPr>
            <p:cNvSpPr/>
            <p:nvPr/>
          </p:nvSpPr>
          <p:spPr>
            <a:xfrm>
              <a:off x="2542478" y="1960044"/>
              <a:ext cx="2131651" cy="1675254"/>
            </a:xfrm>
            <a:custGeom>
              <a:avLst/>
              <a:gdLst>
                <a:gd name="connsiteX0" fmla="*/ 0 w 2131651"/>
                <a:gd name="connsiteY0" fmla="*/ 91780 h 1675254"/>
                <a:gd name="connsiteX1" fmla="*/ 713678 w 2131651"/>
                <a:gd name="connsiteY1" fmla="*/ 47176 h 1675254"/>
                <a:gd name="connsiteX2" fmla="*/ 1025912 w 2131651"/>
                <a:gd name="connsiteY2" fmla="*/ 671644 h 1675254"/>
                <a:gd name="connsiteX3" fmla="*/ 981307 w 2131651"/>
                <a:gd name="connsiteY3" fmla="*/ 504376 h 1675254"/>
                <a:gd name="connsiteX4" fmla="*/ 1248937 w 2131651"/>
                <a:gd name="connsiteY4" fmla="*/ 928122 h 1675254"/>
                <a:gd name="connsiteX5" fmla="*/ 1170878 w 2131651"/>
                <a:gd name="connsiteY5" fmla="*/ 1151146 h 1675254"/>
                <a:gd name="connsiteX6" fmla="*/ 1393902 w 2131651"/>
                <a:gd name="connsiteY6" fmla="*/ 448619 h 1675254"/>
                <a:gd name="connsiteX7" fmla="*/ 1628078 w 2131651"/>
                <a:gd name="connsiteY7" fmla="*/ 415166 h 1675254"/>
                <a:gd name="connsiteX8" fmla="*/ 2062976 w 2131651"/>
                <a:gd name="connsiteY8" fmla="*/ 727400 h 1675254"/>
                <a:gd name="connsiteX9" fmla="*/ 2118732 w 2131651"/>
                <a:gd name="connsiteY9" fmla="*/ 627039 h 1675254"/>
                <a:gd name="connsiteX10" fmla="*/ 1940312 w 2131651"/>
                <a:gd name="connsiteY10" fmla="*/ 1675254 h 167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1651" h="1675254">
                  <a:moveTo>
                    <a:pt x="0" y="91780"/>
                  </a:moveTo>
                  <a:cubicBezTo>
                    <a:pt x="271346" y="21156"/>
                    <a:pt x="542693" y="-49468"/>
                    <a:pt x="713678" y="47176"/>
                  </a:cubicBezTo>
                  <a:cubicBezTo>
                    <a:pt x="884663" y="143820"/>
                    <a:pt x="981307" y="595444"/>
                    <a:pt x="1025912" y="671644"/>
                  </a:cubicBezTo>
                  <a:cubicBezTo>
                    <a:pt x="1070517" y="747844"/>
                    <a:pt x="944136" y="461630"/>
                    <a:pt x="981307" y="504376"/>
                  </a:cubicBezTo>
                  <a:cubicBezTo>
                    <a:pt x="1018478" y="547122"/>
                    <a:pt x="1217342" y="820327"/>
                    <a:pt x="1248937" y="928122"/>
                  </a:cubicBezTo>
                  <a:cubicBezTo>
                    <a:pt x="1280532" y="1035917"/>
                    <a:pt x="1146717" y="1231063"/>
                    <a:pt x="1170878" y="1151146"/>
                  </a:cubicBezTo>
                  <a:cubicBezTo>
                    <a:pt x="1195039" y="1071229"/>
                    <a:pt x="1317702" y="571282"/>
                    <a:pt x="1393902" y="448619"/>
                  </a:cubicBezTo>
                  <a:cubicBezTo>
                    <a:pt x="1470102" y="325956"/>
                    <a:pt x="1516566" y="368703"/>
                    <a:pt x="1628078" y="415166"/>
                  </a:cubicBezTo>
                  <a:cubicBezTo>
                    <a:pt x="1739590" y="461629"/>
                    <a:pt x="1981200" y="692088"/>
                    <a:pt x="2062976" y="727400"/>
                  </a:cubicBezTo>
                  <a:cubicBezTo>
                    <a:pt x="2144752" y="762712"/>
                    <a:pt x="2139176" y="469063"/>
                    <a:pt x="2118732" y="627039"/>
                  </a:cubicBezTo>
                  <a:cubicBezTo>
                    <a:pt x="2098288" y="785015"/>
                    <a:pt x="2019300" y="1230134"/>
                    <a:pt x="1940312" y="167525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06D041DF-C8CB-5B6B-1C06-4903AF0B35EB}"/>
                </a:ext>
              </a:extLst>
            </p:cNvPr>
            <p:cNvSpPr/>
            <p:nvPr/>
          </p:nvSpPr>
          <p:spPr>
            <a:xfrm>
              <a:off x="2732049" y="2297151"/>
              <a:ext cx="1546869" cy="1371600"/>
            </a:xfrm>
            <a:custGeom>
              <a:avLst/>
              <a:gdLst>
                <a:gd name="connsiteX0" fmla="*/ 0 w 1546869"/>
                <a:gd name="connsiteY0" fmla="*/ 0 h 1371600"/>
                <a:gd name="connsiteX1" fmla="*/ 111512 w 1546869"/>
                <a:gd name="connsiteY1" fmla="*/ 55756 h 1371600"/>
                <a:gd name="connsiteX2" fmla="*/ 1527717 w 1546869"/>
                <a:gd name="connsiteY2" fmla="*/ 713678 h 1371600"/>
                <a:gd name="connsiteX3" fmla="*/ 947853 w 1546869"/>
                <a:gd name="connsiteY3" fmla="*/ 535259 h 1371600"/>
                <a:gd name="connsiteX4" fmla="*/ 1204331 w 1546869"/>
                <a:gd name="connsiteY4" fmla="*/ 1070517 h 1371600"/>
                <a:gd name="connsiteX5" fmla="*/ 1326995 w 1546869"/>
                <a:gd name="connsiteY5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869" h="1371600">
                  <a:moveTo>
                    <a:pt x="0" y="0"/>
                  </a:moveTo>
                  <a:lnTo>
                    <a:pt x="111512" y="55756"/>
                  </a:lnTo>
                  <a:cubicBezTo>
                    <a:pt x="366132" y="174702"/>
                    <a:pt x="1388327" y="633761"/>
                    <a:pt x="1527717" y="713678"/>
                  </a:cubicBezTo>
                  <a:cubicBezTo>
                    <a:pt x="1667107" y="793595"/>
                    <a:pt x="1001751" y="475786"/>
                    <a:pt x="947853" y="535259"/>
                  </a:cubicBezTo>
                  <a:cubicBezTo>
                    <a:pt x="893955" y="594732"/>
                    <a:pt x="1141141" y="931127"/>
                    <a:pt x="1204331" y="1070517"/>
                  </a:cubicBezTo>
                  <a:cubicBezTo>
                    <a:pt x="1267521" y="1209907"/>
                    <a:pt x="1297258" y="1290753"/>
                    <a:pt x="1326995" y="1371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5AB5E54F-7CEF-E080-FA05-7C8AFF07206D}"/>
                </a:ext>
              </a:extLst>
            </p:cNvPr>
            <p:cNvSpPr/>
            <p:nvPr/>
          </p:nvSpPr>
          <p:spPr>
            <a:xfrm>
              <a:off x="4181475" y="-25457"/>
              <a:ext cx="1147614" cy="1117657"/>
            </a:xfrm>
            <a:custGeom>
              <a:avLst/>
              <a:gdLst>
                <a:gd name="connsiteX0" fmla="*/ 1101725 w 1147614"/>
                <a:gd name="connsiteY0" fmla="*/ 381057 h 1117657"/>
                <a:gd name="connsiteX1" fmla="*/ 755650 w 1147614"/>
                <a:gd name="connsiteY1" fmla="*/ 127057 h 1117657"/>
                <a:gd name="connsiteX2" fmla="*/ 879475 w 1147614"/>
                <a:gd name="connsiteY2" fmla="*/ 136582 h 1117657"/>
                <a:gd name="connsiteX3" fmla="*/ 676275 w 1147614"/>
                <a:gd name="connsiteY3" fmla="*/ 95307 h 1117657"/>
                <a:gd name="connsiteX4" fmla="*/ 358775 w 1147614"/>
                <a:gd name="connsiteY4" fmla="*/ 88957 h 1117657"/>
                <a:gd name="connsiteX5" fmla="*/ 476250 w 1147614"/>
                <a:gd name="connsiteY5" fmla="*/ 57 h 1117657"/>
                <a:gd name="connsiteX6" fmla="*/ 454025 w 1147614"/>
                <a:gd name="connsiteY6" fmla="*/ 79432 h 1117657"/>
                <a:gd name="connsiteX7" fmla="*/ 146050 w 1147614"/>
                <a:gd name="connsiteY7" fmla="*/ 298507 h 1117657"/>
                <a:gd name="connsiteX8" fmla="*/ 212725 w 1147614"/>
                <a:gd name="connsiteY8" fmla="*/ 247707 h 1117657"/>
                <a:gd name="connsiteX9" fmla="*/ 107950 w 1147614"/>
                <a:gd name="connsiteY9" fmla="*/ 612832 h 1117657"/>
                <a:gd name="connsiteX10" fmla="*/ 222250 w 1147614"/>
                <a:gd name="connsiteY10" fmla="*/ 590607 h 1117657"/>
                <a:gd name="connsiteX11" fmla="*/ 187325 w 1147614"/>
                <a:gd name="connsiteY11" fmla="*/ 625532 h 1117657"/>
                <a:gd name="connsiteX12" fmla="*/ 1123950 w 1147614"/>
                <a:gd name="connsiteY12" fmla="*/ 263582 h 1117657"/>
                <a:gd name="connsiteX13" fmla="*/ 793750 w 1147614"/>
                <a:gd name="connsiteY13" fmla="*/ 460432 h 1117657"/>
                <a:gd name="connsiteX14" fmla="*/ 0 w 1147614"/>
                <a:gd name="connsiteY14" fmla="*/ 774757 h 1117657"/>
                <a:gd name="connsiteX15" fmla="*/ 1114425 w 1147614"/>
                <a:gd name="connsiteY15" fmla="*/ 330257 h 1117657"/>
                <a:gd name="connsiteX16" fmla="*/ 771525 w 1147614"/>
                <a:gd name="connsiteY16" fmla="*/ 454082 h 1117657"/>
                <a:gd name="connsiteX17" fmla="*/ 873125 w 1147614"/>
                <a:gd name="connsiteY17" fmla="*/ 266757 h 1117657"/>
                <a:gd name="connsiteX18" fmla="*/ 796925 w 1147614"/>
                <a:gd name="connsiteY18" fmla="*/ 79432 h 1117657"/>
                <a:gd name="connsiteX19" fmla="*/ 746125 w 1147614"/>
                <a:gd name="connsiteY19" fmla="*/ 393757 h 1117657"/>
                <a:gd name="connsiteX20" fmla="*/ 644525 w 1147614"/>
                <a:gd name="connsiteY20" fmla="*/ 552507 h 1117657"/>
                <a:gd name="connsiteX21" fmla="*/ 873125 w 1147614"/>
                <a:gd name="connsiteY21" fmla="*/ 349307 h 1117657"/>
                <a:gd name="connsiteX22" fmla="*/ 1000125 w 1147614"/>
                <a:gd name="connsiteY22" fmla="*/ 425507 h 1117657"/>
                <a:gd name="connsiteX23" fmla="*/ 987425 w 1147614"/>
                <a:gd name="connsiteY23" fmla="*/ 698557 h 1117657"/>
                <a:gd name="connsiteX24" fmla="*/ 996950 w 1147614"/>
                <a:gd name="connsiteY24" fmla="*/ 711257 h 1117657"/>
                <a:gd name="connsiteX25" fmla="*/ 1082675 w 1147614"/>
                <a:gd name="connsiteY25" fmla="*/ 441382 h 1117657"/>
                <a:gd name="connsiteX26" fmla="*/ 866775 w 1147614"/>
                <a:gd name="connsiteY26" fmla="*/ 1117657 h 111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7614" h="1117657">
                  <a:moveTo>
                    <a:pt x="1101725" y="381057"/>
                  </a:moveTo>
                  <a:cubicBezTo>
                    <a:pt x="947208" y="274430"/>
                    <a:pt x="792692" y="167803"/>
                    <a:pt x="755650" y="127057"/>
                  </a:cubicBezTo>
                  <a:cubicBezTo>
                    <a:pt x="718608" y="86311"/>
                    <a:pt x="892704" y="141874"/>
                    <a:pt x="879475" y="136582"/>
                  </a:cubicBezTo>
                  <a:cubicBezTo>
                    <a:pt x="866246" y="131290"/>
                    <a:pt x="763058" y="103244"/>
                    <a:pt x="676275" y="95307"/>
                  </a:cubicBezTo>
                  <a:cubicBezTo>
                    <a:pt x="589492" y="87370"/>
                    <a:pt x="392112" y="104832"/>
                    <a:pt x="358775" y="88957"/>
                  </a:cubicBezTo>
                  <a:cubicBezTo>
                    <a:pt x="325438" y="73082"/>
                    <a:pt x="460375" y="1644"/>
                    <a:pt x="476250" y="57"/>
                  </a:cubicBezTo>
                  <a:cubicBezTo>
                    <a:pt x="492125" y="-1531"/>
                    <a:pt x="509058" y="29690"/>
                    <a:pt x="454025" y="79432"/>
                  </a:cubicBezTo>
                  <a:cubicBezTo>
                    <a:pt x="398992" y="129174"/>
                    <a:pt x="186267" y="270461"/>
                    <a:pt x="146050" y="298507"/>
                  </a:cubicBezTo>
                  <a:cubicBezTo>
                    <a:pt x="105833" y="326553"/>
                    <a:pt x="219075" y="195320"/>
                    <a:pt x="212725" y="247707"/>
                  </a:cubicBezTo>
                  <a:cubicBezTo>
                    <a:pt x="206375" y="300094"/>
                    <a:pt x="106362" y="555682"/>
                    <a:pt x="107950" y="612832"/>
                  </a:cubicBezTo>
                  <a:cubicBezTo>
                    <a:pt x="109537" y="669982"/>
                    <a:pt x="209021" y="588490"/>
                    <a:pt x="222250" y="590607"/>
                  </a:cubicBezTo>
                  <a:cubicBezTo>
                    <a:pt x="235479" y="592724"/>
                    <a:pt x="37042" y="680036"/>
                    <a:pt x="187325" y="625532"/>
                  </a:cubicBezTo>
                  <a:cubicBezTo>
                    <a:pt x="337608" y="571028"/>
                    <a:pt x="1022879" y="291099"/>
                    <a:pt x="1123950" y="263582"/>
                  </a:cubicBezTo>
                  <a:cubicBezTo>
                    <a:pt x="1225021" y="236065"/>
                    <a:pt x="981075" y="375236"/>
                    <a:pt x="793750" y="460432"/>
                  </a:cubicBezTo>
                  <a:cubicBezTo>
                    <a:pt x="606425" y="545628"/>
                    <a:pt x="0" y="774757"/>
                    <a:pt x="0" y="774757"/>
                  </a:cubicBezTo>
                  <a:lnTo>
                    <a:pt x="1114425" y="330257"/>
                  </a:lnTo>
                  <a:cubicBezTo>
                    <a:pt x="1243012" y="276811"/>
                    <a:pt x="811742" y="464665"/>
                    <a:pt x="771525" y="454082"/>
                  </a:cubicBezTo>
                  <a:cubicBezTo>
                    <a:pt x="731308" y="443499"/>
                    <a:pt x="868892" y="329199"/>
                    <a:pt x="873125" y="266757"/>
                  </a:cubicBezTo>
                  <a:cubicBezTo>
                    <a:pt x="877358" y="204315"/>
                    <a:pt x="818092" y="58265"/>
                    <a:pt x="796925" y="79432"/>
                  </a:cubicBezTo>
                  <a:cubicBezTo>
                    <a:pt x="775758" y="100599"/>
                    <a:pt x="771525" y="314911"/>
                    <a:pt x="746125" y="393757"/>
                  </a:cubicBezTo>
                  <a:cubicBezTo>
                    <a:pt x="720725" y="472603"/>
                    <a:pt x="623358" y="559915"/>
                    <a:pt x="644525" y="552507"/>
                  </a:cubicBezTo>
                  <a:cubicBezTo>
                    <a:pt x="665692" y="545099"/>
                    <a:pt x="813858" y="370474"/>
                    <a:pt x="873125" y="349307"/>
                  </a:cubicBezTo>
                  <a:cubicBezTo>
                    <a:pt x="932392" y="328140"/>
                    <a:pt x="981075" y="367299"/>
                    <a:pt x="1000125" y="425507"/>
                  </a:cubicBezTo>
                  <a:cubicBezTo>
                    <a:pt x="1019175" y="483715"/>
                    <a:pt x="987954" y="650932"/>
                    <a:pt x="987425" y="698557"/>
                  </a:cubicBezTo>
                  <a:cubicBezTo>
                    <a:pt x="986896" y="746182"/>
                    <a:pt x="981075" y="754119"/>
                    <a:pt x="996950" y="711257"/>
                  </a:cubicBezTo>
                  <a:cubicBezTo>
                    <a:pt x="1012825" y="668395"/>
                    <a:pt x="1104371" y="373649"/>
                    <a:pt x="1082675" y="441382"/>
                  </a:cubicBezTo>
                  <a:cubicBezTo>
                    <a:pt x="1060979" y="509115"/>
                    <a:pt x="963877" y="813386"/>
                    <a:pt x="866775" y="111765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6EF6C3A1-A60E-6A2B-F112-A65BB7EBF882}"/>
                </a:ext>
              </a:extLst>
            </p:cNvPr>
            <p:cNvSpPr/>
            <p:nvPr/>
          </p:nvSpPr>
          <p:spPr>
            <a:xfrm>
              <a:off x="4089400" y="-3334"/>
              <a:ext cx="873125" cy="736759"/>
            </a:xfrm>
            <a:custGeom>
              <a:avLst/>
              <a:gdLst>
                <a:gd name="connsiteX0" fmla="*/ 873125 w 873125"/>
                <a:gd name="connsiteY0" fmla="*/ 200184 h 736759"/>
                <a:gd name="connsiteX1" fmla="*/ 660400 w 873125"/>
                <a:gd name="connsiteY1" fmla="*/ 159 h 736759"/>
                <a:gd name="connsiteX2" fmla="*/ 504825 w 873125"/>
                <a:gd name="connsiteY2" fmla="*/ 228759 h 736759"/>
                <a:gd name="connsiteX3" fmla="*/ 752475 w 873125"/>
                <a:gd name="connsiteY3" fmla="*/ 174784 h 736759"/>
                <a:gd name="connsiteX4" fmla="*/ 387350 w 873125"/>
                <a:gd name="connsiteY4" fmla="*/ 301784 h 736759"/>
                <a:gd name="connsiteX5" fmla="*/ 606425 w 873125"/>
                <a:gd name="connsiteY5" fmla="*/ 352584 h 736759"/>
                <a:gd name="connsiteX6" fmla="*/ 527050 w 873125"/>
                <a:gd name="connsiteY6" fmla="*/ 492284 h 736759"/>
                <a:gd name="connsiteX7" fmla="*/ 352425 w 873125"/>
                <a:gd name="connsiteY7" fmla="*/ 473234 h 736759"/>
                <a:gd name="connsiteX8" fmla="*/ 635000 w 873125"/>
                <a:gd name="connsiteY8" fmla="*/ 495459 h 736759"/>
                <a:gd name="connsiteX9" fmla="*/ 0 w 873125"/>
                <a:gd name="connsiteY9" fmla="*/ 736759 h 73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125" h="736759">
                  <a:moveTo>
                    <a:pt x="873125" y="200184"/>
                  </a:moveTo>
                  <a:cubicBezTo>
                    <a:pt x="797454" y="97790"/>
                    <a:pt x="721783" y="-4603"/>
                    <a:pt x="660400" y="159"/>
                  </a:cubicBezTo>
                  <a:cubicBezTo>
                    <a:pt x="599017" y="4921"/>
                    <a:pt x="489479" y="199655"/>
                    <a:pt x="504825" y="228759"/>
                  </a:cubicBezTo>
                  <a:cubicBezTo>
                    <a:pt x="520171" y="257863"/>
                    <a:pt x="772054" y="162613"/>
                    <a:pt x="752475" y="174784"/>
                  </a:cubicBezTo>
                  <a:cubicBezTo>
                    <a:pt x="732896" y="186955"/>
                    <a:pt x="411692" y="272151"/>
                    <a:pt x="387350" y="301784"/>
                  </a:cubicBezTo>
                  <a:cubicBezTo>
                    <a:pt x="363008" y="331417"/>
                    <a:pt x="583142" y="320834"/>
                    <a:pt x="606425" y="352584"/>
                  </a:cubicBezTo>
                  <a:cubicBezTo>
                    <a:pt x="629708" y="384334"/>
                    <a:pt x="569383" y="472176"/>
                    <a:pt x="527050" y="492284"/>
                  </a:cubicBezTo>
                  <a:cubicBezTo>
                    <a:pt x="484717" y="512392"/>
                    <a:pt x="334433" y="472705"/>
                    <a:pt x="352425" y="473234"/>
                  </a:cubicBezTo>
                  <a:cubicBezTo>
                    <a:pt x="370417" y="473763"/>
                    <a:pt x="693737" y="451538"/>
                    <a:pt x="635000" y="495459"/>
                  </a:cubicBezTo>
                  <a:cubicBezTo>
                    <a:pt x="576263" y="539380"/>
                    <a:pt x="288131" y="638069"/>
                    <a:pt x="0" y="73675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B0A88913-4238-CFC1-6862-71AAEAB7F73C}"/>
                </a:ext>
              </a:extLst>
            </p:cNvPr>
            <p:cNvSpPr/>
            <p:nvPr/>
          </p:nvSpPr>
          <p:spPr>
            <a:xfrm>
              <a:off x="4507316" y="456515"/>
              <a:ext cx="598101" cy="682317"/>
            </a:xfrm>
            <a:custGeom>
              <a:avLst/>
              <a:gdLst>
                <a:gd name="connsiteX0" fmla="*/ 366309 w 598101"/>
                <a:gd name="connsiteY0" fmla="*/ 140385 h 682317"/>
                <a:gd name="connsiteX1" fmla="*/ 512359 w 598101"/>
                <a:gd name="connsiteY1" fmla="*/ 685 h 682317"/>
                <a:gd name="connsiteX2" fmla="*/ 598084 w 598101"/>
                <a:gd name="connsiteY2" fmla="*/ 188010 h 682317"/>
                <a:gd name="connsiteX3" fmla="*/ 506009 w 598101"/>
                <a:gd name="connsiteY3" fmla="*/ 261035 h 682317"/>
                <a:gd name="connsiteX4" fmla="*/ 369484 w 598101"/>
                <a:gd name="connsiteY4" fmla="*/ 235635 h 682317"/>
                <a:gd name="connsiteX5" fmla="*/ 547284 w 598101"/>
                <a:gd name="connsiteY5" fmla="*/ 394385 h 682317"/>
                <a:gd name="connsiteX6" fmla="*/ 423459 w 598101"/>
                <a:gd name="connsiteY6" fmla="*/ 588060 h 682317"/>
                <a:gd name="connsiteX7" fmla="*/ 280584 w 598101"/>
                <a:gd name="connsiteY7" fmla="*/ 680135 h 682317"/>
                <a:gd name="connsiteX8" fmla="*/ 325034 w 598101"/>
                <a:gd name="connsiteY8" fmla="*/ 502335 h 682317"/>
                <a:gd name="connsiteX9" fmla="*/ 217084 w 598101"/>
                <a:gd name="connsiteY9" fmla="*/ 578535 h 682317"/>
                <a:gd name="connsiteX10" fmla="*/ 264709 w 598101"/>
                <a:gd name="connsiteY10" fmla="*/ 480110 h 682317"/>
                <a:gd name="connsiteX11" fmla="*/ 175809 w 598101"/>
                <a:gd name="connsiteY11" fmla="*/ 518210 h 682317"/>
                <a:gd name="connsiteX12" fmla="*/ 185334 w 598101"/>
                <a:gd name="connsiteY12" fmla="*/ 499160 h 682317"/>
                <a:gd name="connsiteX13" fmla="*/ 1184 w 598101"/>
                <a:gd name="connsiteY13" fmla="*/ 343585 h 682317"/>
                <a:gd name="connsiteX14" fmla="*/ 105959 w 598101"/>
                <a:gd name="connsiteY14" fmla="*/ 495985 h 682317"/>
                <a:gd name="connsiteX15" fmla="*/ 99609 w 598101"/>
                <a:gd name="connsiteY15" fmla="*/ 515035 h 682317"/>
                <a:gd name="connsiteX16" fmla="*/ 366309 w 598101"/>
                <a:gd name="connsiteY16" fmla="*/ 140385 h 68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8101" h="682317">
                  <a:moveTo>
                    <a:pt x="366309" y="140385"/>
                  </a:moveTo>
                  <a:cubicBezTo>
                    <a:pt x="435101" y="54660"/>
                    <a:pt x="473730" y="-7253"/>
                    <a:pt x="512359" y="685"/>
                  </a:cubicBezTo>
                  <a:cubicBezTo>
                    <a:pt x="550988" y="8622"/>
                    <a:pt x="599142" y="144618"/>
                    <a:pt x="598084" y="188010"/>
                  </a:cubicBezTo>
                  <a:cubicBezTo>
                    <a:pt x="597026" y="231402"/>
                    <a:pt x="544109" y="253098"/>
                    <a:pt x="506009" y="261035"/>
                  </a:cubicBezTo>
                  <a:cubicBezTo>
                    <a:pt x="467909" y="268972"/>
                    <a:pt x="362605" y="213410"/>
                    <a:pt x="369484" y="235635"/>
                  </a:cubicBezTo>
                  <a:cubicBezTo>
                    <a:pt x="376363" y="257860"/>
                    <a:pt x="538288" y="335648"/>
                    <a:pt x="547284" y="394385"/>
                  </a:cubicBezTo>
                  <a:cubicBezTo>
                    <a:pt x="556280" y="453122"/>
                    <a:pt x="467909" y="540435"/>
                    <a:pt x="423459" y="588060"/>
                  </a:cubicBezTo>
                  <a:cubicBezTo>
                    <a:pt x="379009" y="635685"/>
                    <a:pt x="296988" y="694423"/>
                    <a:pt x="280584" y="680135"/>
                  </a:cubicBezTo>
                  <a:cubicBezTo>
                    <a:pt x="264180" y="665847"/>
                    <a:pt x="335617" y="519268"/>
                    <a:pt x="325034" y="502335"/>
                  </a:cubicBezTo>
                  <a:cubicBezTo>
                    <a:pt x="314451" y="485402"/>
                    <a:pt x="227138" y="582239"/>
                    <a:pt x="217084" y="578535"/>
                  </a:cubicBezTo>
                  <a:cubicBezTo>
                    <a:pt x="207030" y="574831"/>
                    <a:pt x="271588" y="490164"/>
                    <a:pt x="264709" y="480110"/>
                  </a:cubicBezTo>
                  <a:cubicBezTo>
                    <a:pt x="257830" y="470056"/>
                    <a:pt x="189038" y="515035"/>
                    <a:pt x="175809" y="518210"/>
                  </a:cubicBezTo>
                  <a:cubicBezTo>
                    <a:pt x="162580" y="521385"/>
                    <a:pt x="214438" y="528264"/>
                    <a:pt x="185334" y="499160"/>
                  </a:cubicBezTo>
                  <a:cubicBezTo>
                    <a:pt x="156230" y="470056"/>
                    <a:pt x="14413" y="344114"/>
                    <a:pt x="1184" y="343585"/>
                  </a:cubicBezTo>
                  <a:cubicBezTo>
                    <a:pt x="-12045" y="343056"/>
                    <a:pt x="89555" y="467410"/>
                    <a:pt x="105959" y="495985"/>
                  </a:cubicBezTo>
                  <a:cubicBezTo>
                    <a:pt x="122363" y="524560"/>
                    <a:pt x="51984" y="575360"/>
                    <a:pt x="99609" y="515035"/>
                  </a:cubicBezTo>
                  <a:cubicBezTo>
                    <a:pt x="147234" y="454710"/>
                    <a:pt x="297517" y="226110"/>
                    <a:pt x="366309" y="140385"/>
                  </a:cubicBezTo>
                  <a:close/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158F0E7D-86A1-C9A8-2E56-B825AC2D9329}"/>
                </a:ext>
              </a:extLst>
            </p:cNvPr>
            <p:cNvSpPr/>
            <p:nvPr/>
          </p:nvSpPr>
          <p:spPr>
            <a:xfrm>
              <a:off x="4162183" y="499852"/>
              <a:ext cx="819005" cy="409621"/>
            </a:xfrm>
            <a:custGeom>
              <a:avLst/>
              <a:gdLst>
                <a:gd name="connsiteX0" fmla="*/ 63742 w 819005"/>
                <a:gd name="connsiteY0" fmla="*/ 309773 h 409621"/>
                <a:gd name="connsiteX1" fmla="*/ 800342 w 819005"/>
                <a:gd name="connsiteY1" fmla="*/ 4973 h 409621"/>
                <a:gd name="connsiteX2" fmla="*/ 597142 w 819005"/>
                <a:gd name="connsiteY2" fmla="*/ 125623 h 409621"/>
                <a:gd name="connsiteX3" fmla="*/ 581267 w 819005"/>
                <a:gd name="connsiteY3" fmla="*/ 192298 h 409621"/>
                <a:gd name="connsiteX4" fmla="*/ 489192 w 819005"/>
                <a:gd name="connsiteY4" fmla="*/ 408198 h 409621"/>
                <a:gd name="connsiteX5" fmla="*/ 387592 w 819005"/>
                <a:gd name="connsiteY5" fmla="*/ 284373 h 409621"/>
                <a:gd name="connsiteX6" fmla="*/ 285992 w 819005"/>
                <a:gd name="connsiteY6" fmla="*/ 252623 h 409621"/>
                <a:gd name="connsiteX7" fmla="*/ 143117 w 819005"/>
                <a:gd name="connsiteY7" fmla="*/ 278023 h 409621"/>
                <a:gd name="connsiteX8" fmla="*/ 3417 w 819005"/>
                <a:gd name="connsiteY8" fmla="*/ 331998 h 409621"/>
                <a:gd name="connsiteX9" fmla="*/ 292342 w 819005"/>
                <a:gd name="connsiteY9" fmla="*/ 262148 h 4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5" h="409621">
                  <a:moveTo>
                    <a:pt x="63742" y="309773"/>
                  </a:moveTo>
                  <a:lnTo>
                    <a:pt x="800342" y="4973"/>
                  </a:lnTo>
                  <a:cubicBezTo>
                    <a:pt x="889242" y="-25719"/>
                    <a:pt x="633655" y="94402"/>
                    <a:pt x="597142" y="125623"/>
                  </a:cubicBezTo>
                  <a:cubicBezTo>
                    <a:pt x="560630" y="156844"/>
                    <a:pt x="599259" y="145202"/>
                    <a:pt x="581267" y="192298"/>
                  </a:cubicBezTo>
                  <a:cubicBezTo>
                    <a:pt x="563275" y="239394"/>
                    <a:pt x="521471" y="392852"/>
                    <a:pt x="489192" y="408198"/>
                  </a:cubicBezTo>
                  <a:cubicBezTo>
                    <a:pt x="456913" y="423544"/>
                    <a:pt x="421459" y="310302"/>
                    <a:pt x="387592" y="284373"/>
                  </a:cubicBezTo>
                  <a:cubicBezTo>
                    <a:pt x="353725" y="258444"/>
                    <a:pt x="326738" y="253681"/>
                    <a:pt x="285992" y="252623"/>
                  </a:cubicBezTo>
                  <a:cubicBezTo>
                    <a:pt x="245246" y="251565"/>
                    <a:pt x="190213" y="264794"/>
                    <a:pt x="143117" y="278023"/>
                  </a:cubicBezTo>
                  <a:cubicBezTo>
                    <a:pt x="96021" y="291252"/>
                    <a:pt x="-21454" y="334644"/>
                    <a:pt x="3417" y="331998"/>
                  </a:cubicBezTo>
                  <a:cubicBezTo>
                    <a:pt x="28288" y="329352"/>
                    <a:pt x="160315" y="295750"/>
                    <a:pt x="292342" y="26214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180E68A0-7B69-9553-C2E8-56A17F80B238}"/>
                </a:ext>
              </a:extLst>
            </p:cNvPr>
            <p:cNvSpPr/>
            <p:nvPr/>
          </p:nvSpPr>
          <p:spPr>
            <a:xfrm>
              <a:off x="5022850" y="240601"/>
              <a:ext cx="1862393" cy="760168"/>
            </a:xfrm>
            <a:custGeom>
              <a:avLst/>
              <a:gdLst>
                <a:gd name="connsiteX0" fmla="*/ 0 w 1862393"/>
                <a:gd name="connsiteY0" fmla="*/ 162624 h 760168"/>
                <a:gd name="connsiteX1" fmla="*/ 1558925 w 1862393"/>
                <a:gd name="connsiteY1" fmla="*/ 699 h 760168"/>
                <a:gd name="connsiteX2" fmla="*/ 939800 w 1862393"/>
                <a:gd name="connsiteY2" fmla="*/ 105474 h 760168"/>
                <a:gd name="connsiteX3" fmla="*/ 1323975 w 1862393"/>
                <a:gd name="connsiteY3" fmla="*/ 143574 h 760168"/>
                <a:gd name="connsiteX4" fmla="*/ 1758950 w 1862393"/>
                <a:gd name="connsiteY4" fmla="*/ 359474 h 760168"/>
                <a:gd name="connsiteX5" fmla="*/ 1854200 w 1862393"/>
                <a:gd name="connsiteY5" fmla="*/ 492824 h 760168"/>
                <a:gd name="connsiteX6" fmla="*/ 1609725 w 1862393"/>
                <a:gd name="connsiteY6" fmla="*/ 575374 h 760168"/>
                <a:gd name="connsiteX7" fmla="*/ 1660525 w 1862393"/>
                <a:gd name="connsiteY7" fmla="*/ 575374 h 760168"/>
                <a:gd name="connsiteX8" fmla="*/ 965200 w 1862393"/>
                <a:gd name="connsiteY8" fmla="*/ 616649 h 760168"/>
                <a:gd name="connsiteX9" fmla="*/ 676275 w 1862393"/>
                <a:gd name="connsiteY9" fmla="*/ 759524 h 760168"/>
                <a:gd name="connsiteX10" fmla="*/ 1171575 w 1862393"/>
                <a:gd name="connsiteY10" fmla="*/ 553149 h 760168"/>
                <a:gd name="connsiteX11" fmla="*/ 1612900 w 1862393"/>
                <a:gd name="connsiteY11" fmla="*/ 553149 h 760168"/>
                <a:gd name="connsiteX12" fmla="*/ 1590675 w 1862393"/>
                <a:gd name="connsiteY12" fmla="*/ 346774 h 760168"/>
                <a:gd name="connsiteX13" fmla="*/ 1708150 w 1862393"/>
                <a:gd name="connsiteY13" fmla="*/ 524574 h 760168"/>
                <a:gd name="connsiteX14" fmla="*/ 1428750 w 1862393"/>
                <a:gd name="connsiteY14" fmla="*/ 581724 h 760168"/>
                <a:gd name="connsiteX15" fmla="*/ 1422400 w 1862393"/>
                <a:gd name="connsiteY15" fmla="*/ 362649 h 760168"/>
                <a:gd name="connsiteX16" fmla="*/ 1117600 w 1862393"/>
                <a:gd name="connsiteY16" fmla="*/ 429324 h 760168"/>
                <a:gd name="connsiteX17" fmla="*/ 908050 w 1862393"/>
                <a:gd name="connsiteY17" fmla="*/ 559499 h 760168"/>
                <a:gd name="connsiteX18" fmla="*/ 815975 w 1862393"/>
                <a:gd name="connsiteY18" fmla="*/ 645224 h 760168"/>
                <a:gd name="connsiteX19" fmla="*/ 812800 w 1862393"/>
                <a:gd name="connsiteY19" fmla="*/ 578549 h 760168"/>
                <a:gd name="connsiteX20" fmla="*/ 615950 w 1862393"/>
                <a:gd name="connsiteY20" fmla="*/ 283274 h 760168"/>
                <a:gd name="connsiteX21" fmla="*/ 860425 w 1862393"/>
                <a:gd name="connsiteY21" fmla="*/ 524574 h 760168"/>
                <a:gd name="connsiteX22" fmla="*/ 1708150 w 1862393"/>
                <a:gd name="connsiteY22" fmla="*/ 499174 h 760168"/>
                <a:gd name="connsiteX23" fmla="*/ 1708150 w 1862393"/>
                <a:gd name="connsiteY23" fmla="*/ 442024 h 760168"/>
                <a:gd name="connsiteX24" fmla="*/ 936625 w 1862393"/>
                <a:gd name="connsiteY24" fmla="*/ 45149 h 760168"/>
                <a:gd name="connsiteX25" fmla="*/ 990600 w 1862393"/>
                <a:gd name="connsiteY25" fmla="*/ 210249 h 760168"/>
                <a:gd name="connsiteX26" fmla="*/ 1466850 w 1862393"/>
                <a:gd name="connsiteY26" fmla="*/ 178499 h 760168"/>
                <a:gd name="connsiteX27" fmla="*/ 993775 w 1862393"/>
                <a:gd name="connsiteY27" fmla="*/ 191199 h 760168"/>
                <a:gd name="connsiteX28" fmla="*/ 650875 w 1862393"/>
                <a:gd name="connsiteY28" fmla="*/ 216599 h 760168"/>
                <a:gd name="connsiteX29" fmla="*/ 876300 w 1862393"/>
                <a:gd name="connsiteY29" fmla="*/ 41974 h 760168"/>
                <a:gd name="connsiteX30" fmla="*/ 1143000 w 1862393"/>
                <a:gd name="connsiteY30" fmla="*/ 238824 h 760168"/>
                <a:gd name="connsiteX31" fmla="*/ 473075 w 1862393"/>
                <a:gd name="connsiteY31" fmla="*/ 305499 h 760168"/>
                <a:gd name="connsiteX32" fmla="*/ 295275 w 1862393"/>
                <a:gd name="connsiteY32" fmla="*/ 159449 h 760168"/>
                <a:gd name="connsiteX33" fmla="*/ 606425 w 1862393"/>
                <a:gd name="connsiteY33" fmla="*/ 159449 h 760168"/>
                <a:gd name="connsiteX34" fmla="*/ 336550 w 1862393"/>
                <a:gd name="connsiteY34" fmla="*/ 264224 h 760168"/>
                <a:gd name="connsiteX35" fmla="*/ 206375 w 1862393"/>
                <a:gd name="connsiteY35" fmla="*/ 222949 h 76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62393" h="760168">
                  <a:moveTo>
                    <a:pt x="0" y="162624"/>
                  </a:moveTo>
                  <a:lnTo>
                    <a:pt x="1558925" y="699"/>
                  </a:lnTo>
                  <a:cubicBezTo>
                    <a:pt x="1715558" y="-8826"/>
                    <a:pt x="978958" y="81661"/>
                    <a:pt x="939800" y="105474"/>
                  </a:cubicBezTo>
                  <a:cubicBezTo>
                    <a:pt x="900642" y="129286"/>
                    <a:pt x="1187450" y="101241"/>
                    <a:pt x="1323975" y="143574"/>
                  </a:cubicBezTo>
                  <a:cubicBezTo>
                    <a:pt x="1460500" y="185907"/>
                    <a:pt x="1670579" y="301266"/>
                    <a:pt x="1758950" y="359474"/>
                  </a:cubicBezTo>
                  <a:cubicBezTo>
                    <a:pt x="1847321" y="417682"/>
                    <a:pt x="1879071" y="456841"/>
                    <a:pt x="1854200" y="492824"/>
                  </a:cubicBezTo>
                  <a:cubicBezTo>
                    <a:pt x="1829329" y="528807"/>
                    <a:pt x="1642004" y="561616"/>
                    <a:pt x="1609725" y="575374"/>
                  </a:cubicBezTo>
                  <a:cubicBezTo>
                    <a:pt x="1577446" y="589132"/>
                    <a:pt x="1660525" y="575374"/>
                    <a:pt x="1660525" y="575374"/>
                  </a:cubicBezTo>
                  <a:cubicBezTo>
                    <a:pt x="1553104" y="582253"/>
                    <a:pt x="1129241" y="585957"/>
                    <a:pt x="965200" y="616649"/>
                  </a:cubicBezTo>
                  <a:cubicBezTo>
                    <a:pt x="801159" y="647341"/>
                    <a:pt x="641879" y="770107"/>
                    <a:pt x="676275" y="759524"/>
                  </a:cubicBezTo>
                  <a:cubicBezTo>
                    <a:pt x="710671" y="748941"/>
                    <a:pt x="1015471" y="587545"/>
                    <a:pt x="1171575" y="553149"/>
                  </a:cubicBezTo>
                  <a:cubicBezTo>
                    <a:pt x="1327679" y="518753"/>
                    <a:pt x="1543050" y="587545"/>
                    <a:pt x="1612900" y="553149"/>
                  </a:cubicBezTo>
                  <a:cubicBezTo>
                    <a:pt x="1682750" y="518753"/>
                    <a:pt x="1574800" y="351536"/>
                    <a:pt x="1590675" y="346774"/>
                  </a:cubicBezTo>
                  <a:cubicBezTo>
                    <a:pt x="1606550" y="342012"/>
                    <a:pt x="1735138" y="485416"/>
                    <a:pt x="1708150" y="524574"/>
                  </a:cubicBezTo>
                  <a:cubicBezTo>
                    <a:pt x="1681163" y="563732"/>
                    <a:pt x="1476375" y="608711"/>
                    <a:pt x="1428750" y="581724"/>
                  </a:cubicBezTo>
                  <a:cubicBezTo>
                    <a:pt x="1381125" y="554737"/>
                    <a:pt x="1474258" y="388049"/>
                    <a:pt x="1422400" y="362649"/>
                  </a:cubicBezTo>
                  <a:cubicBezTo>
                    <a:pt x="1370542" y="337249"/>
                    <a:pt x="1203325" y="396516"/>
                    <a:pt x="1117600" y="429324"/>
                  </a:cubicBezTo>
                  <a:cubicBezTo>
                    <a:pt x="1031875" y="462132"/>
                    <a:pt x="958321" y="523516"/>
                    <a:pt x="908050" y="559499"/>
                  </a:cubicBezTo>
                  <a:cubicBezTo>
                    <a:pt x="857779" y="595482"/>
                    <a:pt x="831850" y="642049"/>
                    <a:pt x="815975" y="645224"/>
                  </a:cubicBezTo>
                  <a:cubicBezTo>
                    <a:pt x="800100" y="648399"/>
                    <a:pt x="846138" y="638874"/>
                    <a:pt x="812800" y="578549"/>
                  </a:cubicBezTo>
                  <a:cubicBezTo>
                    <a:pt x="779462" y="518224"/>
                    <a:pt x="608013" y="292270"/>
                    <a:pt x="615950" y="283274"/>
                  </a:cubicBezTo>
                  <a:cubicBezTo>
                    <a:pt x="623888" y="274278"/>
                    <a:pt x="678392" y="488591"/>
                    <a:pt x="860425" y="524574"/>
                  </a:cubicBezTo>
                  <a:cubicBezTo>
                    <a:pt x="1042458" y="560557"/>
                    <a:pt x="1566863" y="512932"/>
                    <a:pt x="1708150" y="499174"/>
                  </a:cubicBezTo>
                  <a:cubicBezTo>
                    <a:pt x="1849437" y="485416"/>
                    <a:pt x="1836737" y="517695"/>
                    <a:pt x="1708150" y="442024"/>
                  </a:cubicBezTo>
                  <a:cubicBezTo>
                    <a:pt x="1579563" y="366353"/>
                    <a:pt x="1056217" y="83778"/>
                    <a:pt x="936625" y="45149"/>
                  </a:cubicBezTo>
                  <a:cubicBezTo>
                    <a:pt x="817033" y="6520"/>
                    <a:pt x="902229" y="188024"/>
                    <a:pt x="990600" y="210249"/>
                  </a:cubicBezTo>
                  <a:cubicBezTo>
                    <a:pt x="1078971" y="232474"/>
                    <a:pt x="1466321" y="181674"/>
                    <a:pt x="1466850" y="178499"/>
                  </a:cubicBezTo>
                  <a:cubicBezTo>
                    <a:pt x="1467379" y="175324"/>
                    <a:pt x="1129771" y="184849"/>
                    <a:pt x="993775" y="191199"/>
                  </a:cubicBezTo>
                  <a:cubicBezTo>
                    <a:pt x="857779" y="197549"/>
                    <a:pt x="670454" y="241470"/>
                    <a:pt x="650875" y="216599"/>
                  </a:cubicBezTo>
                  <a:cubicBezTo>
                    <a:pt x="631296" y="191728"/>
                    <a:pt x="794279" y="38270"/>
                    <a:pt x="876300" y="41974"/>
                  </a:cubicBezTo>
                  <a:cubicBezTo>
                    <a:pt x="958321" y="45678"/>
                    <a:pt x="1210204" y="194903"/>
                    <a:pt x="1143000" y="238824"/>
                  </a:cubicBezTo>
                  <a:cubicBezTo>
                    <a:pt x="1075796" y="282745"/>
                    <a:pt x="614363" y="318728"/>
                    <a:pt x="473075" y="305499"/>
                  </a:cubicBezTo>
                  <a:cubicBezTo>
                    <a:pt x="331787" y="292270"/>
                    <a:pt x="273050" y="183791"/>
                    <a:pt x="295275" y="159449"/>
                  </a:cubicBezTo>
                  <a:cubicBezTo>
                    <a:pt x="317500" y="135107"/>
                    <a:pt x="599546" y="141987"/>
                    <a:pt x="606425" y="159449"/>
                  </a:cubicBezTo>
                  <a:cubicBezTo>
                    <a:pt x="613304" y="176911"/>
                    <a:pt x="403225" y="253641"/>
                    <a:pt x="336550" y="264224"/>
                  </a:cubicBezTo>
                  <a:cubicBezTo>
                    <a:pt x="269875" y="274807"/>
                    <a:pt x="238125" y="248878"/>
                    <a:pt x="206375" y="22294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79F6EF2D-7EFD-0BF9-F433-67C57A498468}"/>
                </a:ext>
              </a:extLst>
            </p:cNvPr>
            <p:cNvSpPr/>
            <p:nvPr/>
          </p:nvSpPr>
          <p:spPr>
            <a:xfrm>
              <a:off x="5746676" y="381000"/>
              <a:ext cx="1556731" cy="1412924"/>
            </a:xfrm>
            <a:custGeom>
              <a:avLst/>
              <a:gdLst>
                <a:gd name="connsiteX0" fmla="*/ 730324 w 1556731"/>
                <a:gd name="connsiteY0" fmla="*/ 0 h 1412924"/>
                <a:gd name="connsiteX1" fmla="*/ 1384374 w 1556731"/>
                <a:gd name="connsiteY1" fmla="*/ 485775 h 1412924"/>
                <a:gd name="connsiteX2" fmla="*/ 1177999 w 1556731"/>
                <a:gd name="connsiteY2" fmla="*/ 419100 h 1412924"/>
                <a:gd name="connsiteX3" fmla="*/ 1517724 w 1556731"/>
                <a:gd name="connsiteY3" fmla="*/ 723900 h 1412924"/>
                <a:gd name="connsiteX4" fmla="*/ 1511374 w 1556731"/>
                <a:gd name="connsiteY4" fmla="*/ 990600 h 1412924"/>
                <a:gd name="connsiteX5" fmla="*/ 1177999 w 1556731"/>
                <a:gd name="connsiteY5" fmla="*/ 1196975 h 1412924"/>
                <a:gd name="connsiteX6" fmla="*/ 1289124 w 1556731"/>
                <a:gd name="connsiteY6" fmla="*/ 1228725 h 1412924"/>
                <a:gd name="connsiteX7" fmla="*/ 342974 w 1556731"/>
                <a:gd name="connsiteY7" fmla="*/ 1412875 h 1412924"/>
                <a:gd name="connsiteX8" fmla="*/ 1203399 w 1556731"/>
                <a:gd name="connsiteY8" fmla="*/ 1209675 h 1412924"/>
                <a:gd name="connsiteX9" fmla="*/ 473149 w 1556731"/>
                <a:gd name="connsiteY9" fmla="*/ 1282700 h 1412924"/>
                <a:gd name="connsiteX10" fmla="*/ 1257374 w 1556731"/>
                <a:gd name="connsiteY10" fmla="*/ 1174750 h 1412924"/>
                <a:gd name="connsiteX11" fmla="*/ 1089099 w 1556731"/>
                <a:gd name="connsiteY11" fmla="*/ 581025 h 1412924"/>
                <a:gd name="connsiteX12" fmla="*/ 1358974 w 1556731"/>
                <a:gd name="connsiteY12" fmla="*/ 1006475 h 1412924"/>
                <a:gd name="connsiteX13" fmla="*/ 1403424 w 1556731"/>
                <a:gd name="connsiteY13" fmla="*/ 771525 h 1412924"/>
                <a:gd name="connsiteX14" fmla="*/ 1181174 w 1556731"/>
                <a:gd name="connsiteY14" fmla="*/ 571500 h 1412924"/>
                <a:gd name="connsiteX15" fmla="*/ 1098624 w 1556731"/>
                <a:gd name="connsiteY15" fmla="*/ 482600 h 1412924"/>
                <a:gd name="connsiteX16" fmla="*/ 1025599 w 1556731"/>
                <a:gd name="connsiteY16" fmla="*/ 561975 h 1412924"/>
                <a:gd name="connsiteX17" fmla="*/ 431874 w 1556731"/>
                <a:gd name="connsiteY17" fmla="*/ 850900 h 1412924"/>
                <a:gd name="connsiteX18" fmla="*/ 1009724 w 1556731"/>
                <a:gd name="connsiteY18" fmla="*/ 482600 h 1412924"/>
                <a:gd name="connsiteX19" fmla="*/ 660474 w 1556731"/>
                <a:gd name="connsiteY19" fmla="*/ 752475 h 1412924"/>
                <a:gd name="connsiteX20" fmla="*/ 330274 w 1556731"/>
                <a:gd name="connsiteY20" fmla="*/ 831850 h 1412924"/>
                <a:gd name="connsiteX21" fmla="*/ 74 w 1556731"/>
                <a:gd name="connsiteY21" fmla="*/ 1031875 h 1412924"/>
                <a:gd name="connsiteX22" fmla="*/ 358849 w 1556731"/>
                <a:gd name="connsiteY22" fmla="*/ 892175 h 1412924"/>
                <a:gd name="connsiteX23" fmla="*/ 469974 w 1556731"/>
                <a:gd name="connsiteY23" fmla="*/ 1069975 h 1412924"/>
                <a:gd name="connsiteX24" fmla="*/ 889074 w 1556731"/>
                <a:gd name="connsiteY24" fmla="*/ 1212850 h 1412924"/>
                <a:gd name="connsiteX25" fmla="*/ 69924 w 1556731"/>
                <a:gd name="connsiteY25" fmla="*/ 1063625 h 1412924"/>
                <a:gd name="connsiteX26" fmla="*/ 447749 w 1556731"/>
                <a:gd name="connsiteY26" fmla="*/ 1358900 h 141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6731" h="1412924">
                  <a:moveTo>
                    <a:pt x="730324" y="0"/>
                  </a:moveTo>
                  <a:cubicBezTo>
                    <a:pt x="1020043" y="207962"/>
                    <a:pt x="1309762" y="415925"/>
                    <a:pt x="1384374" y="485775"/>
                  </a:cubicBezTo>
                  <a:cubicBezTo>
                    <a:pt x="1458987" y="555625"/>
                    <a:pt x="1155774" y="379413"/>
                    <a:pt x="1177999" y="419100"/>
                  </a:cubicBezTo>
                  <a:cubicBezTo>
                    <a:pt x="1200224" y="458787"/>
                    <a:pt x="1462162" y="628650"/>
                    <a:pt x="1517724" y="723900"/>
                  </a:cubicBezTo>
                  <a:cubicBezTo>
                    <a:pt x="1573287" y="819150"/>
                    <a:pt x="1567995" y="911754"/>
                    <a:pt x="1511374" y="990600"/>
                  </a:cubicBezTo>
                  <a:cubicBezTo>
                    <a:pt x="1454753" y="1069446"/>
                    <a:pt x="1215041" y="1157288"/>
                    <a:pt x="1177999" y="1196975"/>
                  </a:cubicBezTo>
                  <a:cubicBezTo>
                    <a:pt x="1140957" y="1236663"/>
                    <a:pt x="1428295" y="1192742"/>
                    <a:pt x="1289124" y="1228725"/>
                  </a:cubicBezTo>
                  <a:cubicBezTo>
                    <a:pt x="1149953" y="1264708"/>
                    <a:pt x="357261" y="1416050"/>
                    <a:pt x="342974" y="1412875"/>
                  </a:cubicBezTo>
                  <a:cubicBezTo>
                    <a:pt x="328687" y="1409700"/>
                    <a:pt x="1181703" y="1231371"/>
                    <a:pt x="1203399" y="1209675"/>
                  </a:cubicBezTo>
                  <a:cubicBezTo>
                    <a:pt x="1225095" y="1187979"/>
                    <a:pt x="464153" y="1288521"/>
                    <a:pt x="473149" y="1282700"/>
                  </a:cubicBezTo>
                  <a:cubicBezTo>
                    <a:pt x="482145" y="1276879"/>
                    <a:pt x="1154716" y="1291696"/>
                    <a:pt x="1257374" y="1174750"/>
                  </a:cubicBezTo>
                  <a:cubicBezTo>
                    <a:pt x="1360032" y="1057804"/>
                    <a:pt x="1072166" y="609071"/>
                    <a:pt x="1089099" y="581025"/>
                  </a:cubicBezTo>
                  <a:cubicBezTo>
                    <a:pt x="1106032" y="552979"/>
                    <a:pt x="1306587" y="974725"/>
                    <a:pt x="1358974" y="1006475"/>
                  </a:cubicBezTo>
                  <a:cubicBezTo>
                    <a:pt x="1411361" y="1038225"/>
                    <a:pt x="1433057" y="844021"/>
                    <a:pt x="1403424" y="771525"/>
                  </a:cubicBezTo>
                  <a:cubicBezTo>
                    <a:pt x="1373791" y="699029"/>
                    <a:pt x="1231974" y="619654"/>
                    <a:pt x="1181174" y="571500"/>
                  </a:cubicBezTo>
                  <a:cubicBezTo>
                    <a:pt x="1130374" y="523346"/>
                    <a:pt x="1124553" y="484188"/>
                    <a:pt x="1098624" y="482600"/>
                  </a:cubicBezTo>
                  <a:cubicBezTo>
                    <a:pt x="1072695" y="481013"/>
                    <a:pt x="1136724" y="500592"/>
                    <a:pt x="1025599" y="561975"/>
                  </a:cubicBezTo>
                  <a:cubicBezTo>
                    <a:pt x="914474" y="623358"/>
                    <a:pt x="434520" y="864129"/>
                    <a:pt x="431874" y="850900"/>
                  </a:cubicBezTo>
                  <a:cubicBezTo>
                    <a:pt x="429228" y="837671"/>
                    <a:pt x="971624" y="499004"/>
                    <a:pt x="1009724" y="482600"/>
                  </a:cubicBezTo>
                  <a:cubicBezTo>
                    <a:pt x="1047824" y="466196"/>
                    <a:pt x="773716" y="694267"/>
                    <a:pt x="660474" y="752475"/>
                  </a:cubicBezTo>
                  <a:cubicBezTo>
                    <a:pt x="547232" y="810683"/>
                    <a:pt x="440341" y="785283"/>
                    <a:pt x="330274" y="831850"/>
                  </a:cubicBezTo>
                  <a:cubicBezTo>
                    <a:pt x="220207" y="878417"/>
                    <a:pt x="-4689" y="1021821"/>
                    <a:pt x="74" y="1031875"/>
                  </a:cubicBezTo>
                  <a:cubicBezTo>
                    <a:pt x="4836" y="1041929"/>
                    <a:pt x="280532" y="885825"/>
                    <a:pt x="358849" y="892175"/>
                  </a:cubicBezTo>
                  <a:cubicBezTo>
                    <a:pt x="437166" y="898525"/>
                    <a:pt x="381603" y="1016529"/>
                    <a:pt x="469974" y="1069975"/>
                  </a:cubicBezTo>
                  <a:cubicBezTo>
                    <a:pt x="558345" y="1123421"/>
                    <a:pt x="955749" y="1213908"/>
                    <a:pt x="889074" y="1212850"/>
                  </a:cubicBezTo>
                  <a:cubicBezTo>
                    <a:pt x="822399" y="1211792"/>
                    <a:pt x="143478" y="1039283"/>
                    <a:pt x="69924" y="1063625"/>
                  </a:cubicBezTo>
                  <a:cubicBezTo>
                    <a:pt x="-3630" y="1087967"/>
                    <a:pt x="222059" y="1223433"/>
                    <a:pt x="447749" y="13589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BD524F48-3EC3-FC22-7B4D-49A142D7BF3C}"/>
                </a:ext>
              </a:extLst>
            </p:cNvPr>
            <p:cNvSpPr/>
            <p:nvPr/>
          </p:nvSpPr>
          <p:spPr>
            <a:xfrm>
              <a:off x="5323796" y="489468"/>
              <a:ext cx="1362754" cy="1349106"/>
            </a:xfrm>
            <a:custGeom>
              <a:avLst/>
              <a:gdLst>
                <a:gd name="connsiteX0" fmla="*/ 156254 w 1362754"/>
                <a:gd name="connsiteY0" fmla="*/ 37582 h 1349106"/>
                <a:gd name="connsiteX1" fmla="*/ 197529 w 1362754"/>
                <a:gd name="connsiteY1" fmla="*/ 69332 h 1349106"/>
                <a:gd name="connsiteX2" fmla="*/ 451529 w 1362754"/>
                <a:gd name="connsiteY2" fmla="*/ 231257 h 1349106"/>
                <a:gd name="connsiteX3" fmla="*/ 407079 w 1362754"/>
                <a:gd name="connsiteY3" fmla="*/ 402707 h 1349106"/>
                <a:gd name="connsiteX4" fmla="*/ 505504 w 1362754"/>
                <a:gd name="connsiteY4" fmla="*/ 517007 h 1349106"/>
                <a:gd name="connsiteX5" fmla="*/ 461054 w 1362754"/>
                <a:gd name="connsiteY5" fmla="*/ 707507 h 1349106"/>
                <a:gd name="connsiteX6" fmla="*/ 413429 w 1362754"/>
                <a:gd name="connsiteY6" fmla="*/ 1215507 h 1349106"/>
                <a:gd name="connsiteX7" fmla="*/ 403904 w 1362754"/>
                <a:gd name="connsiteY7" fmla="*/ 1320282 h 1349106"/>
                <a:gd name="connsiteX8" fmla="*/ 432479 w 1362754"/>
                <a:gd name="connsiteY8" fmla="*/ 780532 h 1349106"/>
                <a:gd name="connsiteX9" fmla="*/ 403904 w 1362754"/>
                <a:gd name="connsiteY9" fmla="*/ 466207 h 1349106"/>
                <a:gd name="connsiteX10" fmla="*/ 679 w 1362754"/>
                <a:gd name="connsiteY10" fmla="*/ 644007 h 1349106"/>
                <a:gd name="connsiteX11" fmla="*/ 305479 w 1362754"/>
                <a:gd name="connsiteY11" fmla="*/ 497957 h 1349106"/>
                <a:gd name="connsiteX12" fmla="*/ 213404 w 1362754"/>
                <a:gd name="connsiteY12" fmla="*/ 355082 h 1349106"/>
                <a:gd name="connsiteX13" fmla="*/ 489629 w 1362754"/>
                <a:gd name="connsiteY13" fmla="*/ 5832 h 1349106"/>
                <a:gd name="connsiteX14" fmla="*/ 413429 w 1362754"/>
                <a:gd name="connsiteY14" fmla="*/ 136007 h 1349106"/>
                <a:gd name="connsiteX15" fmla="*/ 1013504 w 1362754"/>
                <a:gd name="connsiteY15" fmla="*/ 129657 h 1349106"/>
                <a:gd name="connsiteX16" fmla="*/ 1362754 w 1362754"/>
                <a:gd name="connsiteY16" fmla="*/ 132832 h 134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2754" h="1349106">
                  <a:moveTo>
                    <a:pt x="156254" y="37582"/>
                  </a:moveTo>
                  <a:cubicBezTo>
                    <a:pt x="152285" y="37317"/>
                    <a:pt x="148317" y="37053"/>
                    <a:pt x="197529" y="69332"/>
                  </a:cubicBezTo>
                  <a:cubicBezTo>
                    <a:pt x="246741" y="101611"/>
                    <a:pt x="416604" y="175695"/>
                    <a:pt x="451529" y="231257"/>
                  </a:cubicBezTo>
                  <a:cubicBezTo>
                    <a:pt x="486454" y="286820"/>
                    <a:pt x="398083" y="355082"/>
                    <a:pt x="407079" y="402707"/>
                  </a:cubicBezTo>
                  <a:cubicBezTo>
                    <a:pt x="416075" y="450332"/>
                    <a:pt x="496508" y="466207"/>
                    <a:pt x="505504" y="517007"/>
                  </a:cubicBezTo>
                  <a:cubicBezTo>
                    <a:pt x="514500" y="567807"/>
                    <a:pt x="476400" y="591090"/>
                    <a:pt x="461054" y="707507"/>
                  </a:cubicBezTo>
                  <a:cubicBezTo>
                    <a:pt x="445708" y="823924"/>
                    <a:pt x="422954" y="1113378"/>
                    <a:pt x="413429" y="1215507"/>
                  </a:cubicBezTo>
                  <a:cubicBezTo>
                    <a:pt x="403904" y="1317636"/>
                    <a:pt x="400729" y="1392778"/>
                    <a:pt x="403904" y="1320282"/>
                  </a:cubicBezTo>
                  <a:cubicBezTo>
                    <a:pt x="407079" y="1247786"/>
                    <a:pt x="432479" y="922878"/>
                    <a:pt x="432479" y="780532"/>
                  </a:cubicBezTo>
                  <a:cubicBezTo>
                    <a:pt x="432479" y="638186"/>
                    <a:pt x="475871" y="488961"/>
                    <a:pt x="403904" y="466207"/>
                  </a:cubicBezTo>
                  <a:cubicBezTo>
                    <a:pt x="331937" y="443453"/>
                    <a:pt x="17083" y="638715"/>
                    <a:pt x="679" y="644007"/>
                  </a:cubicBezTo>
                  <a:cubicBezTo>
                    <a:pt x="-15725" y="649299"/>
                    <a:pt x="270025" y="546111"/>
                    <a:pt x="305479" y="497957"/>
                  </a:cubicBezTo>
                  <a:cubicBezTo>
                    <a:pt x="340933" y="449803"/>
                    <a:pt x="182712" y="437103"/>
                    <a:pt x="213404" y="355082"/>
                  </a:cubicBezTo>
                  <a:cubicBezTo>
                    <a:pt x="244096" y="273061"/>
                    <a:pt x="456292" y="42345"/>
                    <a:pt x="489629" y="5832"/>
                  </a:cubicBezTo>
                  <a:cubicBezTo>
                    <a:pt x="522967" y="-30681"/>
                    <a:pt x="326116" y="115369"/>
                    <a:pt x="413429" y="136007"/>
                  </a:cubicBezTo>
                  <a:cubicBezTo>
                    <a:pt x="500742" y="156645"/>
                    <a:pt x="1013504" y="129657"/>
                    <a:pt x="1013504" y="129657"/>
                  </a:cubicBezTo>
                  <a:lnTo>
                    <a:pt x="1362754" y="132832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122339B4-8C21-2C41-A743-AE43D9261AF3}"/>
                </a:ext>
              </a:extLst>
            </p:cNvPr>
            <p:cNvSpPr/>
            <p:nvPr/>
          </p:nvSpPr>
          <p:spPr>
            <a:xfrm>
              <a:off x="5242774" y="368300"/>
              <a:ext cx="708580" cy="1267212"/>
            </a:xfrm>
            <a:custGeom>
              <a:avLst/>
              <a:gdLst>
                <a:gd name="connsiteX0" fmla="*/ 113451 w 708580"/>
                <a:gd name="connsiteY0" fmla="*/ 0 h 1267212"/>
                <a:gd name="connsiteX1" fmla="*/ 2326 w 708580"/>
                <a:gd name="connsiteY1" fmla="*/ 327025 h 1267212"/>
                <a:gd name="connsiteX2" fmla="*/ 205526 w 708580"/>
                <a:gd name="connsiteY2" fmla="*/ 835025 h 1267212"/>
                <a:gd name="connsiteX3" fmla="*/ 91226 w 708580"/>
                <a:gd name="connsiteY3" fmla="*/ 708025 h 1267212"/>
                <a:gd name="connsiteX4" fmla="*/ 186476 w 708580"/>
                <a:gd name="connsiteY4" fmla="*/ 914400 h 1267212"/>
                <a:gd name="connsiteX5" fmla="*/ 262676 w 708580"/>
                <a:gd name="connsiteY5" fmla="*/ 984250 h 1267212"/>
                <a:gd name="connsiteX6" fmla="*/ 707176 w 708580"/>
                <a:gd name="connsiteY6" fmla="*/ 1006475 h 1267212"/>
                <a:gd name="connsiteX7" fmla="*/ 405551 w 708580"/>
                <a:gd name="connsiteY7" fmla="*/ 949325 h 1267212"/>
                <a:gd name="connsiteX8" fmla="*/ 472226 w 708580"/>
                <a:gd name="connsiteY8" fmla="*/ 1120775 h 1267212"/>
                <a:gd name="connsiteX9" fmla="*/ 396026 w 708580"/>
                <a:gd name="connsiteY9" fmla="*/ 1266825 h 1267212"/>
                <a:gd name="connsiteX10" fmla="*/ 78526 w 708580"/>
                <a:gd name="connsiteY10" fmla="*/ 1076325 h 126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8580" h="1267212">
                  <a:moveTo>
                    <a:pt x="113451" y="0"/>
                  </a:moveTo>
                  <a:cubicBezTo>
                    <a:pt x="50215" y="93927"/>
                    <a:pt x="-13020" y="187854"/>
                    <a:pt x="2326" y="327025"/>
                  </a:cubicBezTo>
                  <a:cubicBezTo>
                    <a:pt x="17672" y="466196"/>
                    <a:pt x="190709" y="771525"/>
                    <a:pt x="205526" y="835025"/>
                  </a:cubicBezTo>
                  <a:cubicBezTo>
                    <a:pt x="220343" y="898525"/>
                    <a:pt x="94401" y="694796"/>
                    <a:pt x="91226" y="708025"/>
                  </a:cubicBezTo>
                  <a:cubicBezTo>
                    <a:pt x="88051" y="721254"/>
                    <a:pt x="157901" y="868362"/>
                    <a:pt x="186476" y="914400"/>
                  </a:cubicBezTo>
                  <a:cubicBezTo>
                    <a:pt x="215051" y="960438"/>
                    <a:pt x="175893" y="968904"/>
                    <a:pt x="262676" y="984250"/>
                  </a:cubicBezTo>
                  <a:cubicBezTo>
                    <a:pt x="349459" y="999596"/>
                    <a:pt x="683363" y="1012296"/>
                    <a:pt x="707176" y="1006475"/>
                  </a:cubicBezTo>
                  <a:cubicBezTo>
                    <a:pt x="730989" y="1000654"/>
                    <a:pt x="444709" y="930275"/>
                    <a:pt x="405551" y="949325"/>
                  </a:cubicBezTo>
                  <a:cubicBezTo>
                    <a:pt x="366393" y="968375"/>
                    <a:pt x="473813" y="1067858"/>
                    <a:pt x="472226" y="1120775"/>
                  </a:cubicBezTo>
                  <a:cubicBezTo>
                    <a:pt x="470639" y="1173692"/>
                    <a:pt x="461642" y="1274233"/>
                    <a:pt x="396026" y="1266825"/>
                  </a:cubicBezTo>
                  <a:cubicBezTo>
                    <a:pt x="330410" y="1259417"/>
                    <a:pt x="204468" y="1167871"/>
                    <a:pt x="78526" y="1076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3288E0CC-6C50-68A9-5742-B149A7C6EAD4}"/>
                </a:ext>
              </a:extLst>
            </p:cNvPr>
            <p:cNvSpPr/>
            <p:nvPr/>
          </p:nvSpPr>
          <p:spPr>
            <a:xfrm>
              <a:off x="5245100" y="530225"/>
              <a:ext cx="555625" cy="484174"/>
            </a:xfrm>
            <a:custGeom>
              <a:avLst/>
              <a:gdLst>
                <a:gd name="connsiteX0" fmla="*/ 0 w 555625"/>
                <a:gd name="connsiteY0" fmla="*/ 0 h 484174"/>
                <a:gd name="connsiteX1" fmla="*/ 133350 w 555625"/>
                <a:gd name="connsiteY1" fmla="*/ 225425 h 484174"/>
                <a:gd name="connsiteX2" fmla="*/ 66675 w 555625"/>
                <a:gd name="connsiteY2" fmla="*/ 352425 h 484174"/>
                <a:gd name="connsiteX3" fmla="*/ 307975 w 555625"/>
                <a:gd name="connsiteY3" fmla="*/ 146050 h 484174"/>
                <a:gd name="connsiteX4" fmla="*/ 146050 w 555625"/>
                <a:gd name="connsiteY4" fmla="*/ 346075 h 484174"/>
                <a:gd name="connsiteX5" fmla="*/ 238125 w 555625"/>
                <a:gd name="connsiteY5" fmla="*/ 469900 h 484174"/>
                <a:gd name="connsiteX6" fmla="*/ 327025 w 555625"/>
                <a:gd name="connsiteY6" fmla="*/ 6350 h 484174"/>
                <a:gd name="connsiteX7" fmla="*/ 209550 w 555625"/>
                <a:gd name="connsiteY7" fmla="*/ 415925 h 484174"/>
                <a:gd name="connsiteX8" fmla="*/ 301625 w 555625"/>
                <a:gd name="connsiteY8" fmla="*/ 101600 h 484174"/>
                <a:gd name="connsiteX9" fmla="*/ 555625 w 555625"/>
                <a:gd name="connsiteY9" fmla="*/ 273050 h 4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625" h="484174">
                  <a:moveTo>
                    <a:pt x="0" y="0"/>
                  </a:moveTo>
                  <a:cubicBezTo>
                    <a:pt x="61119" y="83344"/>
                    <a:pt x="122238" y="166688"/>
                    <a:pt x="133350" y="225425"/>
                  </a:cubicBezTo>
                  <a:cubicBezTo>
                    <a:pt x="144462" y="284162"/>
                    <a:pt x="37571" y="365654"/>
                    <a:pt x="66675" y="352425"/>
                  </a:cubicBezTo>
                  <a:cubicBezTo>
                    <a:pt x="95779" y="339196"/>
                    <a:pt x="294746" y="147108"/>
                    <a:pt x="307975" y="146050"/>
                  </a:cubicBezTo>
                  <a:cubicBezTo>
                    <a:pt x="321204" y="144992"/>
                    <a:pt x="157692" y="292100"/>
                    <a:pt x="146050" y="346075"/>
                  </a:cubicBezTo>
                  <a:cubicBezTo>
                    <a:pt x="134408" y="400050"/>
                    <a:pt x="207963" y="526521"/>
                    <a:pt x="238125" y="469900"/>
                  </a:cubicBezTo>
                  <a:cubicBezTo>
                    <a:pt x="268287" y="413279"/>
                    <a:pt x="331787" y="15346"/>
                    <a:pt x="327025" y="6350"/>
                  </a:cubicBezTo>
                  <a:cubicBezTo>
                    <a:pt x="322263" y="-2646"/>
                    <a:pt x="213783" y="400050"/>
                    <a:pt x="209550" y="415925"/>
                  </a:cubicBezTo>
                  <a:cubicBezTo>
                    <a:pt x="205317" y="431800"/>
                    <a:pt x="243946" y="125413"/>
                    <a:pt x="301625" y="101600"/>
                  </a:cubicBezTo>
                  <a:cubicBezTo>
                    <a:pt x="359304" y="77788"/>
                    <a:pt x="457464" y="175419"/>
                    <a:pt x="555625" y="2730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B79AE033-DF5C-16C2-B5DE-52E0942C1D95}"/>
                </a:ext>
              </a:extLst>
            </p:cNvPr>
            <p:cNvSpPr/>
            <p:nvPr/>
          </p:nvSpPr>
          <p:spPr>
            <a:xfrm>
              <a:off x="4549566" y="1047750"/>
              <a:ext cx="875452" cy="800200"/>
            </a:xfrm>
            <a:custGeom>
              <a:avLst/>
              <a:gdLst>
                <a:gd name="connsiteX0" fmla="*/ 358984 w 875452"/>
                <a:gd name="connsiteY0" fmla="*/ 0 h 800200"/>
                <a:gd name="connsiteX1" fmla="*/ 409784 w 875452"/>
                <a:gd name="connsiteY1" fmla="*/ 25400 h 800200"/>
                <a:gd name="connsiteX2" fmla="*/ 520909 w 875452"/>
                <a:gd name="connsiteY2" fmla="*/ 123825 h 800200"/>
                <a:gd name="connsiteX3" fmla="*/ 425659 w 875452"/>
                <a:gd name="connsiteY3" fmla="*/ 180975 h 800200"/>
                <a:gd name="connsiteX4" fmla="*/ 476459 w 875452"/>
                <a:gd name="connsiteY4" fmla="*/ 219075 h 800200"/>
                <a:gd name="connsiteX5" fmla="*/ 403434 w 875452"/>
                <a:gd name="connsiteY5" fmla="*/ 396875 h 800200"/>
                <a:gd name="connsiteX6" fmla="*/ 470109 w 875452"/>
                <a:gd name="connsiteY6" fmla="*/ 434975 h 800200"/>
                <a:gd name="connsiteX7" fmla="*/ 346284 w 875452"/>
                <a:gd name="connsiteY7" fmla="*/ 590550 h 800200"/>
                <a:gd name="connsiteX8" fmla="*/ 438359 w 875452"/>
                <a:gd name="connsiteY8" fmla="*/ 587375 h 800200"/>
                <a:gd name="connsiteX9" fmla="*/ 41484 w 875452"/>
                <a:gd name="connsiteY9" fmla="*/ 692150 h 800200"/>
                <a:gd name="connsiteX10" fmla="*/ 219284 w 875452"/>
                <a:gd name="connsiteY10" fmla="*/ 673100 h 800200"/>
                <a:gd name="connsiteX11" fmla="*/ 209 w 875452"/>
                <a:gd name="connsiteY11" fmla="*/ 800100 h 800200"/>
                <a:gd name="connsiteX12" fmla="*/ 266909 w 875452"/>
                <a:gd name="connsiteY12" fmla="*/ 692150 h 800200"/>
                <a:gd name="connsiteX13" fmla="*/ 485984 w 875452"/>
                <a:gd name="connsiteY13" fmla="*/ 571500 h 800200"/>
                <a:gd name="connsiteX14" fmla="*/ 568534 w 875452"/>
                <a:gd name="connsiteY14" fmla="*/ 523875 h 800200"/>
                <a:gd name="connsiteX15" fmla="*/ 873334 w 875452"/>
                <a:gd name="connsiteY15" fmla="*/ 654050 h 800200"/>
                <a:gd name="connsiteX16" fmla="*/ 397084 w 875452"/>
                <a:gd name="connsiteY16" fmla="*/ 476250 h 800200"/>
                <a:gd name="connsiteX17" fmla="*/ 397084 w 875452"/>
                <a:gd name="connsiteY17" fmla="*/ 476250 h 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452" h="800200">
                  <a:moveTo>
                    <a:pt x="358984" y="0"/>
                  </a:moveTo>
                  <a:cubicBezTo>
                    <a:pt x="370890" y="2381"/>
                    <a:pt x="382796" y="4762"/>
                    <a:pt x="409784" y="25400"/>
                  </a:cubicBezTo>
                  <a:cubicBezTo>
                    <a:pt x="436772" y="46038"/>
                    <a:pt x="518263" y="97896"/>
                    <a:pt x="520909" y="123825"/>
                  </a:cubicBezTo>
                  <a:cubicBezTo>
                    <a:pt x="523555" y="149754"/>
                    <a:pt x="433067" y="165100"/>
                    <a:pt x="425659" y="180975"/>
                  </a:cubicBezTo>
                  <a:cubicBezTo>
                    <a:pt x="418251" y="196850"/>
                    <a:pt x="480163" y="183092"/>
                    <a:pt x="476459" y="219075"/>
                  </a:cubicBezTo>
                  <a:cubicBezTo>
                    <a:pt x="472755" y="255058"/>
                    <a:pt x="404492" y="360892"/>
                    <a:pt x="403434" y="396875"/>
                  </a:cubicBezTo>
                  <a:cubicBezTo>
                    <a:pt x="402376" y="432858"/>
                    <a:pt x="479634" y="402696"/>
                    <a:pt x="470109" y="434975"/>
                  </a:cubicBezTo>
                  <a:cubicBezTo>
                    <a:pt x="460584" y="467254"/>
                    <a:pt x="351576" y="565150"/>
                    <a:pt x="346284" y="590550"/>
                  </a:cubicBezTo>
                  <a:cubicBezTo>
                    <a:pt x="340992" y="615950"/>
                    <a:pt x="489159" y="570442"/>
                    <a:pt x="438359" y="587375"/>
                  </a:cubicBezTo>
                  <a:cubicBezTo>
                    <a:pt x="387559" y="604308"/>
                    <a:pt x="77996" y="677863"/>
                    <a:pt x="41484" y="692150"/>
                  </a:cubicBezTo>
                  <a:cubicBezTo>
                    <a:pt x="4972" y="706437"/>
                    <a:pt x="226163" y="655108"/>
                    <a:pt x="219284" y="673100"/>
                  </a:cubicBezTo>
                  <a:cubicBezTo>
                    <a:pt x="212405" y="691092"/>
                    <a:pt x="-7729" y="796925"/>
                    <a:pt x="209" y="800100"/>
                  </a:cubicBezTo>
                  <a:cubicBezTo>
                    <a:pt x="8147" y="803275"/>
                    <a:pt x="185946" y="730250"/>
                    <a:pt x="266909" y="692150"/>
                  </a:cubicBezTo>
                  <a:cubicBezTo>
                    <a:pt x="347871" y="654050"/>
                    <a:pt x="435713" y="599546"/>
                    <a:pt x="485984" y="571500"/>
                  </a:cubicBezTo>
                  <a:cubicBezTo>
                    <a:pt x="536255" y="543454"/>
                    <a:pt x="503976" y="510117"/>
                    <a:pt x="568534" y="523875"/>
                  </a:cubicBezTo>
                  <a:cubicBezTo>
                    <a:pt x="633092" y="537633"/>
                    <a:pt x="901909" y="661988"/>
                    <a:pt x="873334" y="654050"/>
                  </a:cubicBezTo>
                  <a:cubicBezTo>
                    <a:pt x="844759" y="646112"/>
                    <a:pt x="397084" y="476250"/>
                    <a:pt x="397084" y="476250"/>
                  </a:cubicBezTo>
                  <a:lnTo>
                    <a:pt x="397084" y="476250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F75BDFC6-BF89-CAA5-B899-4C5F52B6D77D}"/>
                </a:ext>
              </a:extLst>
            </p:cNvPr>
            <p:cNvSpPr/>
            <p:nvPr/>
          </p:nvSpPr>
          <p:spPr>
            <a:xfrm>
              <a:off x="4552215" y="1028700"/>
              <a:ext cx="842516" cy="806450"/>
            </a:xfrm>
            <a:custGeom>
              <a:avLst/>
              <a:gdLst>
                <a:gd name="connsiteX0" fmla="*/ 562710 w 842516"/>
                <a:gd name="connsiteY0" fmla="*/ 0 h 806450"/>
                <a:gd name="connsiteX1" fmla="*/ 629385 w 842516"/>
                <a:gd name="connsiteY1" fmla="*/ 60325 h 806450"/>
                <a:gd name="connsiteX2" fmla="*/ 807185 w 842516"/>
                <a:gd name="connsiteY2" fmla="*/ 238125 h 806450"/>
                <a:gd name="connsiteX3" fmla="*/ 765910 w 842516"/>
                <a:gd name="connsiteY3" fmla="*/ 549275 h 806450"/>
                <a:gd name="connsiteX4" fmla="*/ 835760 w 842516"/>
                <a:gd name="connsiteY4" fmla="*/ 393700 h 806450"/>
                <a:gd name="connsiteX5" fmla="*/ 794485 w 842516"/>
                <a:gd name="connsiteY5" fmla="*/ 628650 h 806450"/>
                <a:gd name="connsiteX6" fmla="*/ 435710 w 842516"/>
                <a:gd name="connsiteY6" fmla="*/ 635000 h 806450"/>
                <a:gd name="connsiteX7" fmla="*/ 642085 w 842516"/>
                <a:gd name="connsiteY7" fmla="*/ 685800 h 806450"/>
                <a:gd name="connsiteX8" fmla="*/ 735 w 842516"/>
                <a:gd name="connsiteY8" fmla="*/ 806450 h 806450"/>
                <a:gd name="connsiteX9" fmla="*/ 540485 w 842516"/>
                <a:gd name="connsiteY9" fmla="*/ 68580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516" h="806450">
                  <a:moveTo>
                    <a:pt x="562710" y="0"/>
                  </a:moveTo>
                  <a:cubicBezTo>
                    <a:pt x="575674" y="10318"/>
                    <a:pt x="588639" y="20637"/>
                    <a:pt x="629385" y="60325"/>
                  </a:cubicBezTo>
                  <a:cubicBezTo>
                    <a:pt x="670131" y="100013"/>
                    <a:pt x="784431" y="156633"/>
                    <a:pt x="807185" y="238125"/>
                  </a:cubicBezTo>
                  <a:cubicBezTo>
                    <a:pt x="829939" y="319617"/>
                    <a:pt x="761148" y="523346"/>
                    <a:pt x="765910" y="549275"/>
                  </a:cubicBezTo>
                  <a:cubicBezTo>
                    <a:pt x="770672" y="575204"/>
                    <a:pt x="830998" y="380471"/>
                    <a:pt x="835760" y="393700"/>
                  </a:cubicBezTo>
                  <a:cubicBezTo>
                    <a:pt x="840522" y="406929"/>
                    <a:pt x="861160" y="588433"/>
                    <a:pt x="794485" y="628650"/>
                  </a:cubicBezTo>
                  <a:cubicBezTo>
                    <a:pt x="727810" y="668867"/>
                    <a:pt x="461110" y="625475"/>
                    <a:pt x="435710" y="635000"/>
                  </a:cubicBezTo>
                  <a:cubicBezTo>
                    <a:pt x="410310" y="644525"/>
                    <a:pt x="714581" y="657225"/>
                    <a:pt x="642085" y="685800"/>
                  </a:cubicBezTo>
                  <a:cubicBezTo>
                    <a:pt x="569589" y="714375"/>
                    <a:pt x="17668" y="806450"/>
                    <a:pt x="735" y="806450"/>
                  </a:cubicBezTo>
                  <a:cubicBezTo>
                    <a:pt x="-16198" y="806450"/>
                    <a:pt x="262143" y="746125"/>
                    <a:pt x="540485" y="6858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4366D481-A31D-2EB6-745E-B01800F81F36}"/>
                </a:ext>
              </a:extLst>
            </p:cNvPr>
            <p:cNvSpPr/>
            <p:nvPr/>
          </p:nvSpPr>
          <p:spPr>
            <a:xfrm>
              <a:off x="4868473" y="1206911"/>
              <a:ext cx="541727" cy="209139"/>
            </a:xfrm>
            <a:custGeom>
              <a:avLst/>
              <a:gdLst>
                <a:gd name="connsiteX0" fmla="*/ 513152 w 541727"/>
                <a:gd name="connsiteY0" fmla="*/ 5939 h 209139"/>
                <a:gd name="connsiteX1" fmla="*/ 11502 w 541727"/>
                <a:gd name="connsiteY1" fmla="*/ 2764 h 209139"/>
                <a:gd name="connsiteX2" fmla="*/ 160727 w 541727"/>
                <a:gd name="connsiteY2" fmla="*/ 40864 h 209139"/>
                <a:gd name="connsiteX3" fmla="*/ 154377 w 541727"/>
                <a:gd name="connsiteY3" fmla="*/ 120239 h 209139"/>
                <a:gd name="connsiteX4" fmla="*/ 97227 w 541727"/>
                <a:gd name="connsiteY4" fmla="*/ 174214 h 209139"/>
                <a:gd name="connsiteX5" fmla="*/ 303602 w 541727"/>
                <a:gd name="connsiteY5" fmla="*/ 199614 h 209139"/>
                <a:gd name="connsiteX6" fmla="*/ 122627 w 541727"/>
                <a:gd name="connsiteY6" fmla="*/ 209139 h 209139"/>
                <a:gd name="connsiteX7" fmla="*/ 541727 w 541727"/>
                <a:gd name="connsiteY7" fmla="*/ 199614 h 20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727" h="209139">
                  <a:moveTo>
                    <a:pt x="513152" y="5939"/>
                  </a:moveTo>
                  <a:cubicBezTo>
                    <a:pt x="291695" y="1441"/>
                    <a:pt x="70239" y="-3057"/>
                    <a:pt x="11502" y="2764"/>
                  </a:cubicBezTo>
                  <a:cubicBezTo>
                    <a:pt x="-47236" y="8585"/>
                    <a:pt x="136915" y="21285"/>
                    <a:pt x="160727" y="40864"/>
                  </a:cubicBezTo>
                  <a:cubicBezTo>
                    <a:pt x="184539" y="60443"/>
                    <a:pt x="164960" y="98014"/>
                    <a:pt x="154377" y="120239"/>
                  </a:cubicBezTo>
                  <a:cubicBezTo>
                    <a:pt x="143794" y="142464"/>
                    <a:pt x="72356" y="160985"/>
                    <a:pt x="97227" y="174214"/>
                  </a:cubicBezTo>
                  <a:cubicBezTo>
                    <a:pt x="122098" y="187443"/>
                    <a:pt x="299369" y="193793"/>
                    <a:pt x="303602" y="199614"/>
                  </a:cubicBezTo>
                  <a:cubicBezTo>
                    <a:pt x="307835" y="205435"/>
                    <a:pt x="82940" y="209139"/>
                    <a:pt x="122627" y="209139"/>
                  </a:cubicBezTo>
                  <a:cubicBezTo>
                    <a:pt x="162314" y="209139"/>
                    <a:pt x="352020" y="204376"/>
                    <a:pt x="541727" y="19961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74BF1DA4-6FDD-F545-7D1E-C20BFA8B1C77}"/>
                </a:ext>
              </a:extLst>
            </p:cNvPr>
            <p:cNvSpPr/>
            <p:nvPr/>
          </p:nvSpPr>
          <p:spPr>
            <a:xfrm>
              <a:off x="5882998" y="784225"/>
              <a:ext cx="616227" cy="451254"/>
            </a:xfrm>
            <a:custGeom>
              <a:avLst/>
              <a:gdLst>
                <a:gd name="connsiteX0" fmla="*/ 241577 w 616227"/>
                <a:gd name="connsiteY0" fmla="*/ 0 h 451254"/>
                <a:gd name="connsiteX1" fmla="*/ 3452 w 616227"/>
                <a:gd name="connsiteY1" fmla="*/ 212725 h 451254"/>
                <a:gd name="connsiteX2" fmla="*/ 136802 w 616227"/>
                <a:gd name="connsiteY2" fmla="*/ 307975 h 451254"/>
                <a:gd name="connsiteX3" fmla="*/ 277 w 616227"/>
                <a:gd name="connsiteY3" fmla="*/ 450850 h 451254"/>
                <a:gd name="connsiteX4" fmla="*/ 181252 w 616227"/>
                <a:gd name="connsiteY4" fmla="*/ 260350 h 451254"/>
                <a:gd name="connsiteX5" fmla="*/ 467002 w 616227"/>
                <a:gd name="connsiteY5" fmla="*/ 190500 h 451254"/>
                <a:gd name="connsiteX6" fmla="*/ 359052 w 616227"/>
                <a:gd name="connsiteY6" fmla="*/ 320675 h 451254"/>
                <a:gd name="connsiteX7" fmla="*/ 616227 w 616227"/>
                <a:gd name="connsiteY7" fmla="*/ 47625 h 451254"/>
                <a:gd name="connsiteX8" fmla="*/ 616227 w 616227"/>
                <a:gd name="connsiteY8" fmla="*/ 47625 h 45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227" h="451254">
                  <a:moveTo>
                    <a:pt x="241577" y="0"/>
                  </a:moveTo>
                  <a:cubicBezTo>
                    <a:pt x="131245" y="80698"/>
                    <a:pt x="20914" y="161396"/>
                    <a:pt x="3452" y="212725"/>
                  </a:cubicBezTo>
                  <a:cubicBezTo>
                    <a:pt x="-14010" y="264054"/>
                    <a:pt x="137331" y="268288"/>
                    <a:pt x="136802" y="307975"/>
                  </a:cubicBezTo>
                  <a:cubicBezTo>
                    <a:pt x="136273" y="347662"/>
                    <a:pt x="-7131" y="458788"/>
                    <a:pt x="277" y="450850"/>
                  </a:cubicBezTo>
                  <a:cubicBezTo>
                    <a:pt x="7685" y="442913"/>
                    <a:pt x="103464" y="303742"/>
                    <a:pt x="181252" y="260350"/>
                  </a:cubicBezTo>
                  <a:cubicBezTo>
                    <a:pt x="259040" y="216958"/>
                    <a:pt x="437369" y="180446"/>
                    <a:pt x="467002" y="190500"/>
                  </a:cubicBezTo>
                  <a:cubicBezTo>
                    <a:pt x="496635" y="200554"/>
                    <a:pt x="334181" y="344487"/>
                    <a:pt x="359052" y="320675"/>
                  </a:cubicBezTo>
                  <a:cubicBezTo>
                    <a:pt x="383923" y="296863"/>
                    <a:pt x="616227" y="47625"/>
                    <a:pt x="616227" y="47625"/>
                  </a:cubicBezTo>
                  <a:lnTo>
                    <a:pt x="616227" y="47625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6B42C54F-8489-8F55-91D6-A61378C547D1}"/>
                </a:ext>
              </a:extLst>
            </p:cNvPr>
            <p:cNvSpPr/>
            <p:nvPr/>
          </p:nvSpPr>
          <p:spPr>
            <a:xfrm>
              <a:off x="4556125" y="659392"/>
              <a:ext cx="181463" cy="153408"/>
            </a:xfrm>
            <a:custGeom>
              <a:avLst/>
              <a:gdLst>
                <a:gd name="connsiteX0" fmla="*/ 0 w 181463"/>
                <a:gd name="connsiteY0" fmla="*/ 77208 h 153408"/>
                <a:gd name="connsiteX1" fmla="*/ 177800 w 181463"/>
                <a:gd name="connsiteY1" fmla="*/ 1008 h 153408"/>
                <a:gd name="connsiteX2" fmla="*/ 117475 w 181463"/>
                <a:gd name="connsiteY2" fmla="*/ 35933 h 153408"/>
                <a:gd name="connsiteX3" fmla="*/ 85725 w 181463"/>
                <a:gd name="connsiteY3" fmla="*/ 70858 h 153408"/>
                <a:gd name="connsiteX4" fmla="*/ 69850 w 181463"/>
                <a:gd name="connsiteY4" fmla="*/ 153408 h 15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63" h="153408">
                  <a:moveTo>
                    <a:pt x="0" y="77208"/>
                  </a:moveTo>
                  <a:lnTo>
                    <a:pt x="177800" y="1008"/>
                  </a:lnTo>
                  <a:cubicBezTo>
                    <a:pt x="197379" y="-5871"/>
                    <a:pt x="132821" y="24291"/>
                    <a:pt x="117475" y="35933"/>
                  </a:cubicBezTo>
                  <a:cubicBezTo>
                    <a:pt x="102129" y="47575"/>
                    <a:pt x="93663" y="51279"/>
                    <a:pt x="85725" y="70858"/>
                  </a:cubicBezTo>
                  <a:cubicBezTo>
                    <a:pt x="77787" y="90437"/>
                    <a:pt x="73818" y="121922"/>
                    <a:pt x="69850" y="15340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422E9D6A-7869-FB28-AEE3-DE729CCECF0F}"/>
                </a:ext>
              </a:extLst>
            </p:cNvPr>
            <p:cNvSpPr/>
            <p:nvPr/>
          </p:nvSpPr>
          <p:spPr>
            <a:xfrm>
              <a:off x="5619750" y="1565782"/>
              <a:ext cx="1127126" cy="1432308"/>
            </a:xfrm>
            <a:custGeom>
              <a:avLst/>
              <a:gdLst>
                <a:gd name="connsiteX0" fmla="*/ 0 w 1127126"/>
                <a:gd name="connsiteY0" fmla="*/ 332868 h 1432308"/>
                <a:gd name="connsiteX1" fmla="*/ 279400 w 1127126"/>
                <a:gd name="connsiteY1" fmla="*/ 9018 h 1432308"/>
                <a:gd name="connsiteX2" fmla="*/ 257175 w 1127126"/>
                <a:gd name="connsiteY2" fmla="*/ 91568 h 1432308"/>
                <a:gd name="connsiteX3" fmla="*/ 419100 w 1127126"/>
                <a:gd name="connsiteY3" fmla="*/ 107443 h 1432308"/>
                <a:gd name="connsiteX4" fmla="*/ 619125 w 1127126"/>
                <a:gd name="connsiteY4" fmla="*/ 320168 h 1432308"/>
                <a:gd name="connsiteX5" fmla="*/ 600075 w 1127126"/>
                <a:gd name="connsiteY5" fmla="*/ 304293 h 1432308"/>
                <a:gd name="connsiteX6" fmla="*/ 587375 w 1127126"/>
                <a:gd name="connsiteY6" fmla="*/ 304293 h 1432308"/>
                <a:gd name="connsiteX7" fmla="*/ 247650 w 1127126"/>
                <a:gd name="connsiteY7" fmla="*/ 472568 h 1432308"/>
                <a:gd name="connsiteX8" fmla="*/ 317500 w 1127126"/>
                <a:gd name="connsiteY8" fmla="*/ 507493 h 1432308"/>
                <a:gd name="connsiteX9" fmla="*/ 342900 w 1127126"/>
                <a:gd name="connsiteY9" fmla="*/ 729743 h 1432308"/>
                <a:gd name="connsiteX10" fmla="*/ 447675 w 1127126"/>
                <a:gd name="connsiteY10" fmla="*/ 580518 h 1432308"/>
                <a:gd name="connsiteX11" fmla="*/ 635000 w 1127126"/>
                <a:gd name="connsiteY11" fmla="*/ 567818 h 1432308"/>
                <a:gd name="connsiteX12" fmla="*/ 736600 w 1127126"/>
                <a:gd name="connsiteY12" fmla="*/ 640843 h 1432308"/>
                <a:gd name="connsiteX13" fmla="*/ 736600 w 1127126"/>
                <a:gd name="connsiteY13" fmla="*/ 732918 h 1432308"/>
                <a:gd name="connsiteX14" fmla="*/ 530225 w 1127126"/>
                <a:gd name="connsiteY14" fmla="*/ 853568 h 1432308"/>
                <a:gd name="connsiteX15" fmla="*/ 628650 w 1127126"/>
                <a:gd name="connsiteY15" fmla="*/ 885318 h 1432308"/>
                <a:gd name="connsiteX16" fmla="*/ 546100 w 1127126"/>
                <a:gd name="connsiteY16" fmla="*/ 1021843 h 1432308"/>
                <a:gd name="connsiteX17" fmla="*/ 603250 w 1127126"/>
                <a:gd name="connsiteY17" fmla="*/ 1085343 h 1432308"/>
                <a:gd name="connsiteX18" fmla="*/ 454025 w 1127126"/>
                <a:gd name="connsiteY18" fmla="*/ 1209168 h 1432308"/>
                <a:gd name="connsiteX19" fmla="*/ 73025 w 1127126"/>
                <a:gd name="connsiteY19" fmla="*/ 1428243 h 1432308"/>
                <a:gd name="connsiteX20" fmla="*/ 292100 w 1127126"/>
                <a:gd name="connsiteY20" fmla="*/ 1342518 h 1432308"/>
                <a:gd name="connsiteX21" fmla="*/ 1127125 w 1127126"/>
                <a:gd name="connsiteY21" fmla="*/ 1228218 h 1432308"/>
                <a:gd name="connsiteX22" fmla="*/ 298450 w 1127126"/>
                <a:gd name="connsiteY22" fmla="*/ 1291718 h 1432308"/>
                <a:gd name="connsiteX23" fmla="*/ 793750 w 1127126"/>
                <a:gd name="connsiteY23" fmla="*/ 1145668 h 1432308"/>
                <a:gd name="connsiteX24" fmla="*/ 819150 w 1127126"/>
                <a:gd name="connsiteY24" fmla="*/ 1056768 h 1432308"/>
                <a:gd name="connsiteX25" fmla="*/ 952500 w 1127126"/>
                <a:gd name="connsiteY25" fmla="*/ 1040893 h 1432308"/>
                <a:gd name="connsiteX26" fmla="*/ 749300 w 1127126"/>
                <a:gd name="connsiteY26" fmla="*/ 742443 h 1432308"/>
                <a:gd name="connsiteX27" fmla="*/ 908050 w 1127126"/>
                <a:gd name="connsiteY27" fmla="*/ 958343 h 1432308"/>
                <a:gd name="connsiteX28" fmla="*/ 625475 w 1127126"/>
                <a:gd name="connsiteY28" fmla="*/ 926593 h 1432308"/>
                <a:gd name="connsiteX29" fmla="*/ 835025 w 1127126"/>
                <a:gd name="connsiteY29" fmla="*/ 834518 h 1432308"/>
                <a:gd name="connsiteX30" fmla="*/ 514350 w 1127126"/>
                <a:gd name="connsiteY30" fmla="*/ 732918 h 1432308"/>
                <a:gd name="connsiteX31" fmla="*/ 650875 w 1127126"/>
                <a:gd name="connsiteY31" fmla="*/ 551943 h 1432308"/>
                <a:gd name="connsiteX32" fmla="*/ 352425 w 1127126"/>
                <a:gd name="connsiteY32" fmla="*/ 580518 h 1432308"/>
                <a:gd name="connsiteX33" fmla="*/ 485775 w 1127126"/>
                <a:gd name="connsiteY33" fmla="*/ 247143 h 1432308"/>
                <a:gd name="connsiteX34" fmla="*/ 203200 w 1127126"/>
                <a:gd name="connsiteY34" fmla="*/ 329693 h 1432308"/>
                <a:gd name="connsiteX35" fmla="*/ 311150 w 1127126"/>
                <a:gd name="connsiteY35" fmla="*/ 174118 h 1432308"/>
                <a:gd name="connsiteX36" fmla="*/ 333375 w 1127126"/>
                <a:gd name="connsiteY36" fmla="*/ 126493 h 1432308"/>
                <a:gd name="connsiteX37" fmla="*/ 374650 w 1127126"/>
                <a:gd name="connsiteY37" fmla="*/ 94743 h 1432308"/>
                <a:gd name="connsiteX38" fmla="*/ 95250 w 1127126"/>
                <a:gd name="connsiteY38" fmla="*/ 294768 h 143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27126" h="1432308">
                  <a:moveTo>
                    <a:pt x="0" y="332868"/>
                  </a:moveTo>
                  <a:cubicBezTo>
                    <a:pt x="118269" y="191051"/>
                    <a:pt x="236538" y="49235"/>
                    <a:pt x="279400" y="9018"/>
                  </a:cubicBezTo>
                  <a:cubicBezTo>
                    <a:pt x="322262" y="-31199"/>
                    <a:pt x="233892" y="75164"/>
                    <a:pt x="257175" y="91568"/>
                  </a:cubicBezTo>
                  <a:cubicBezTo>
                    <a:pt x="280458" y="107972"/>
                    <a:pt x="358775" y="69343"/>
                    <a:pt x="419100" y="107443"/>
                  </a:cubicBezTo>
                  <a:cubicBezTo>
                    <a:pt x="479425" y="145543"/>
                    <a:pt x="619125" y="320168"/>
                    <a:pt x="619125" y="320168"/>
                  </a:cubicBezTo>
                  <a:cubicBezTo>
                    <a:pt x="649287" y="352976"/>
                    <a:pt x="600075" y="304293"/>
                    <a:pt x="600075" y="304293"/>
                  </a:cubicBezTo>
                  <a:cubicBezTo>
                    <a:pt x="594783" y="301647"/>
                    <a:pt x="646113" y="276247"/>
                    <a:pt x="587375" y="304293"/>
                  </a:cubicBezTo>
                  <a:cubicBezTo>
                    <a:pt x="528638" y="332339"/>
                    <a:pt x="292629" y="438701"/>
                    <a:pt x="247650" y="472568"/>
                  </a:cubicBezTo>
                  <a:cubicBezTo>
                    <a:pt x="202671" y="506435"/>
                    <a:pt x="301625" y="464631"/>
                    <a:pt x="317500" y="507493"/>
                  </a:cubicBezTo>
                  <a:cubicBezTo>
                    <a:pt x="333375" y="550355"/>
                    <a:pt x="321204" y="717572"/>
                    <a:pt x="342900" y="729743"/>
                  </a:cubicBezTo>
                  <a:cubicBezTo>
                    <a:pt x="364596" y="741914"/>
                    <a:pt x="398992" y="607506"/>
                    <a:pt x="447675" y="580518"/>
                  </a:cubicBezTo>
                  <a:cubicBezTo>
                    <a:pt x="496358" y="553531"/>
                    <a:pt x="586846" y="557764"/>
                    <a:pt x="635000" y="567818"/>
                  </a:cubicBezTo>
                  <a:cubicBezTo>
                    <a:pt x="683154" y="577872"/>
                    <a:pt x="719667" y="613326"/>
                    <a:pt x="736600" y="640843"/>
                  </a:cubicBezTo>
                  <a:cubicBezTo>
                    <a:pt x="753533" y="668360"/>
                    <a:pt x="770996" y="697464"/>
                    <a:pt x="736600" y="732918"/>
                  </a:cubicBezTo>
                  <a:cubicBezTo>
                    <a:pt x="702204" y="768372"/>
                    <a:pt x="548217" y="828168"/>
                    <a:pt x="530225" y="853568"/>
                  </a:cubicBezTo>
                  <a:cubicBezTo>
                    <a:pt x="512233" y="878968"/>
                    <a:pt x="626004" y="857272"/>
                    <a:pt x="628650" y="885318"/>
                  </a:cubicBezTo>
                  <a:cubicBezTo>
                    <a:pt x="631296" y="913364"/>
                    <a:pt x="550333" y="988505"/>
                    <a:pt x="546100" y="1021843"/>
                  </a:cubicBezTo>
                  <a:cubicBezTo>
                    <a:pt x="541867" y="1055181"/>
                    <a:pt x="618596" y="1054122"/>
                    <a:pt x="603250" y="1085343"/>
                  </a:cubicBezTo>
                  <a:cubicBezTo>
                    <a:pt x="587904" y="1116564"/>
                    <a:pt x="542396" y="1152018"/>
                    <a:pt x="454025" y="1209168"/>
                  </a:cubicBezTo>
                  <a:cubicBezTo>
                    <a:pt x="365654" y="1266318"/>
                    <a:pt x="100012" y="1406018"/>
                    <a:pt x="73025" y="1428243"/>
                  </a:cubicBezTo>
                  <a:cubicBezTo>
                    <a:pt x="46038" y="1450468"/>
                    <a:pt x="116417" y="1375856"/>
                    <a:pt x="292100" y="1342518"/>
                  </a:cubicBezTo>
                  <a:cubicBezTo>
                    <a:pt x="467783" y="1309181"/>
                    <a:pt x="1126067" y="1236685"/>
                    <a:pt x="1127125" y="1228218"/>
                  </a:cubicBezTo>
                  <a:cubicBezTo>
                    <a:pt x="1128183" y="1219751"/>
                    <a:pt x="354013" y="1305476"/>
                    <a:pt x="298450" y="1291718"/>
                  </a:cubicBezTo>
                  <a:cubicBezTo>
                    <a:pt x="242888" y="1277960"/>
                    <a:pt x="706967" y="1184826"/>
                    <a:pt x="793750" y="1145668"/>
                  </a:cubicBezTo>
                  <a:cubicBezTo>
                    <a:pt x="880533" y="1106510"/>
                    <a:pt x="792692" y="1074231"/>
                    <a:pt x="819150" y="1056768"/>
                  </a:cubicBezTo>
                  <a:cubicBezTo>
                    <a:pt x="845608" y="1039305"/>
                    <a:pt x="964142" y="1093280"/>
                    <a:pt x="952500" y="1040893"/>
                  </a:cubicBezTo>
                  <a:cubicBezTo>
                    <a:pt x="940858" y="988506"/>
                    <a:pt x="756708" y="756201"/>
                    <a:pt x="749300" y="742443"/>
                  </a:cubicBezTo>
                  <a:cubicBezTo>
                    <a:pt x="741892" y="728685"/>
                    <a:pt x="928687" y="927651"/>
                    <a:pt x="908050" y="958343"/>
                  </a:cubicBezTo>
                  <a:cubicBezTo>
                    <a:pt x="887413" y="989035"/>
                    <a:pt x="637646" y="947230"/>
                    <a:pt x="625475" y="926593"/>
                  </a:cubicBezTo>
                  <a:cubicBezTo>
                    <a:pt x="613304" y="905956"/>
                    <a:pt x="853546" y="866797"/>
                    <a:pt x="835025" y="834518"/>
                  </a:cubicBezTo>
                  <a:cubicBezTo>
                    <a:pt x="816504" y="802239"/>
                    <a:pt x="545042" y="780014"/>
                    <a:pt x="514350" y="732918"/>
                  </a:cubicBezTo>
                  <a:cubicBezTo>
                    <a:pt x="483658" y="685822"/>
                    <a:pt x="677863" y="577343"/>
                    <a:pt x="650875" y="551943"/>
                  </a:cubicBezTo>
                  <a:cubicBezTo>
                    <a:pt x="623888" y="526543"/>
                    <a:pt x="379942" y="631318"/>
                    <a:pt x="352425" y="580518"/>
                  </a:cubicBezTo>
                  <a:cubicBezTo>
                    <a:pt x="324908" y="529718"/>
                    <a:pt x="510646" y="288947"/>
                    <a:pt x="485775" y="247143"/>
                  </a:cubicBezTo>
                  <a:cubicBezTo>
                    <a:pt x="460904" y="205339"/>
                    <a:pt x="232304" y="341864"/>
                    <a:pt x="203200" y="329693"/>
                  </a:cubicBezTo>
                  <a:cubicBezTo>
                    <a:pt x="174096" y="317522"/>
                    <a:pt x="289454" y="207985"/>
                    <a:pt x="311150" y="174118"/>
                  </a:cubicBezTo>
                  <a:cubicBezTo>
                    <a:pt x="332846" y="140251"/>
                    <a:pt x="322792" y="139722"/>
                    <a:pt x="333375" y="126493"/>
                  </a:cubicBezTo>
                  <a:cubicBezTo>
                    <a:pt x="343958" y="113264"/>
                    <a:pt x="374650" y="94743"/>
                    <a:pt x="374650" y="94743"/>
                  </a:cubicBezTo>
                  <a:lnTo>
                    <a:pt x="95250" y="294768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D7A1A036-DFAF-8331-67EF-75391747A2D7}"/>
                </a:ext>
              </a:extLst>
            </p:cNvPr>
            <p:cNvSpPr/>
            <p:nvPr/>
          </p:nvSpPr>
          <p:spPr>
            <a:xfrm>
              <a:off x="5813425" y="1774825"/>
              <a:ext cx="987425" cy="1133475"/>
            </a:xfrm>
            <a:custGeom>
              <a:avLst/>
              <a:gdLst>
                <a:gd name="connsiteX0" fmla="*/ 0 w 987425"/>
                <a:gd name="connsiteY0" fmla="*/ 0 h 1133475"/>
                <a:gd name="connsiteX1" fmla="*/ 104775 w 987425"/>
                <a:gd name="connsiteY1" fmla="*/ 279400 h 1133475"/>
                <a:gd name="connsiteX2" fmla="*/ 333375 w 987425"/>
                <a:gd name="connsiteY2" fmla="*/ 492125 h 1133475"/>
                <a:gd name="connsiteX3" fmla="*/ 139700 w 987425"/>
                <a:gd name="connsiteY3" fmla="*/ 390525 h 1133475"/>
                <a:gd name="connsiteX4" fmla="*/ 333375 w 987425"/>
                <a:gd name="connsiteY4" fmla="*/ 733425 h 1133475"/>
                <a:gd name="connsiteX5" fmla="*/ 219075 w 987425"/>
                <a:gd name="connsiteY5" fmla="*/ 549275 h 1133475"/>
                <a:gd name="connsiteX6" fmla="*/ 438150 w 987425"/>
                <a:gd name="connsiteY6" fmla="*/ 955675 h 1133475"/>
                <a:gd name="connsiteX7" fmla="*/ 361950 w 987425"/>
                <a:gd name="connsiteY7" fmla="*/ 882650 h 1133475"/>
                <a:gd name="connsiteX8" fmla="*/ 828675 w 987425"/>
                <a:gd name="connsiteY8" fmla="*/ 901700 h 1133475"/>
                <a:gd name="connsiteX9" fmla="*/ 561975 w 987425"/>
                <a:gd name="connsiteY9" fmla="*/ 498475 h 1133475"/>
                <a:gd name="connsiteX10" fmla="*/ 838200 w 987425"/>
                <a:gd name="connsiteY10" fmla="*/ 1009650 h 1133475"/>
                <a:gd name="connsiteX11" fmla="*/ 987425 w 987425"/>
                <a:gd name="connsiteY1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7425" h="1133475">
                  <a:moveTo>
                    <a:pt x="0" y="0"/>
                  </a:moveTo>
                  <a:cubicBezTo>
                    <a:pt x="24606" y="98689"/>
                    <a:pt x="49213" y="197379"/>
                    <a:pt x="104775" y="279400"/>
                  </a:cubicBezTo>
                  <a:cubicBezTo>
                    <a:pt x="160337" y="361421"/>
                    <a:pt x="327554" y="473604"/>
                    <a:pt x="333375" y="492125"/>
                  </a:cubicBezTo>
                  <a:cubicBezTo>
                    <a:pt x="339196" y="510646"/>
                    <a:pt x="139700" y="350308"/>
                    <a:pt x="139700" y="390525"/>
                  </a:cubicBezTo>
                  <a:cubicBezTo>
                    <a:pt x="139700" y="430742"/>
                    <a:pt x="320146" y="706967"/>
                    <a:pt x="333375" y="733425"/>
                  </a:cubicBezTo>
                  <a:cubicBezTo>
                    <a:pt x="346604" y="759883"/>
                    <a:pt x="201613" y="512233"/>
                    <a:pt x="219075" y="549275"/>
                  </a:cubicBezTo>
                  <a:cubicBezTo>
                    <a:pt x="236537" y="586317"/>
                    <a:pt x="414338" y="900113"/>
                    <a:pt x="438150" y="955675"/>
                  </a:cubicBezTo>
                  <a:cubicBezTo>
                    <a:pt x="461962" y="1011237"/>
                    <a:pt x="296863" y="891646"/>
                    <a:pt x="361950" y="882650"/>
                  </a:cubicBezTo>
                  <a:cubicBezTo>
                    <a:pt x="427037" y="873654"/>
                    <a:pt x="795338" y="965729"/>
                    <a:pt x="828675" y="901700"/>
                  </a:cubicBezTo>
                  <a:cubicBezTo>
                    <a:pt x="862012" y="837671"/>
                    <a:pt x="560388" y="480483"/>
                    <a:pt x="561975" y="498475"/>
                  </a:cubicBezTo>
                  <a:cubicBezTo>
                    <a:pt x="563563" y="516467"/>
                    <a:pt x="767292" y="903817"/>
                    <a:pt x="838200" y="1009650"/>
                  </a:cubicBezTo>
                  <a:cubicBezTo>
                    <a:pt x="909108" y="1115483"/>
                    <a:pt x="948266" y="1124479"/>
                    <a:pt x="987425" y="11334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44255205-897D-ECEE-8234-2F2523360909}"/>
                </a:ext>
              </a:extLst>
            </p:cNvPr>
            <p:cNvSpPr/>
            <p:nvPr/>
          </p:nvSpPr>
          <p:spPr>
            <a:xfrm>
              <a:off x="5745064" y="1101698"/>
              <a:ext cx="1296678" cy="569017"/>
            </a:xfrm>
            <a:custGeom>
              <a:avLst/>
              <a:gdLst>
                <a:gd name="connsiteX0" fmla="*/ 1983 w 1296678"/>
                <a:gd name="connsiteY0" fmla="*/ 261356 h 569017"/>
                <a:gd name="connsiteX1" fmla="*/ 172899 w 1296678"/>
                <a:gd name="connsiteY1" fmla="*/ 235719 h 569017"/>
                <a:gd name="connsiteX2" fmla="*/ 1095844 w 1296678"/>
                <a:gd name="connsiteY2" fmla="*/ 13528 h 569017"/>
                <a:gd name="connsiteX3" fmla="*/ 1070207 w 1296678"/>
                <a:gd name="connsiteY3" fmla="*/ 56257 h 569017"/>
                <a:gd name="connsiteX4" fmla="*/ 1296671 w 1296678"/>
                <a:gd name="connsiteY4" fmla="*/ 316904 h 569017"/>
                <a:gd name="connsiteX5" fmla="*/ 1061661 w 1296678"/>
                <a:gd name="connsiteY5" fmla="*/ 248538 h 569017"/>
                <a:gd name="connsiteX6" fmla="*/ 1194121 w 1296678"/>
                <a:gd name="connsiteY6" fmla="*/ 398089 h 569017"/>
                <a:gd name="connsiteX7" fmla="*/ 715557 w 1296678"/>
                <a:gd name="connsiteY7" fmla="*/ 180171 h 569017"/>
                <a:gd name="connsiteX8" fmla="*/ 1125755 w 1296678"/>
                <a:gd name="connsiteY8" fmla="*/ 436545 h 569017"/>
                <a:gd name="connsiteX9" fmla="*/ 933474 w 1296678"/>
                <a:gd name="connsiteY9" fmla="*/ 248538 h 569017"/>
                <a:gd name="connsiteX10" fmla="*/ 343815 w 1296678"/>
                <a:gd name="connsiteY10" fmla="*/ 393816 h 569017"/>
                <a:gd name="connsiteX11" fmla="*/ 668555 w 1296678"/>
                <a:gd name="connsiteY11" fmla="*/ 569005 h 569017"/>
                <a:gd name="connsiteX12" fmla="*/ 288267 w 1296678"/>
                <a:gd name="connsiteY12" fmla="*/ 385270 h 569017"/>
                <a:gd name="connsiteX13" fmla="*/ 275448 w 1296678"/>
                <a:gd name="connsiteY13" fmla="*/ 402362 h 56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6678" h="569017">
                  <a:moveTo>
                    <a:pt x="1983" y="261356"/>
                  </a:moveTo>
                  <a:cubicBezTo>
                    <a:pt x="-3714" y="269190"/>
                    <a:pt x="-9411" y="277024"/>
                    <a:pt x="172899" y="235719"/>
                  </a:cubicBezTo>
                  <a:cubicBezTo>
                    <a:pt x="355209" y="194414"/>
                    <a:pt x="946293" y="43438"/>
                    <a:pt x="1095844" y="13528"/>
                  </a:cubicBezTo>
                  <a:cubicBezTo>
                    <a:pt x="1245395" y="-16382"/>
                    <a:pt x="1036736" y="5694"/>
                    <a:pt x="1070207" y="56257"/>
                  </a:cubicBezTo>
                  <a:cubicBezTo>
                    <a:pt x="1103678" y="106820"/>
                    <a:pt x="1298095" y="284857"/>
                    <a:pt x="1296671" y="316904"/>
                  </a:cubicBezTo>
                  <a:cubicBezTo>
                    <a:pt x="1295247" y="348951"/>
                    <a:pt x="1078753" y="235007"/>
                    <a:pt x="1061661" y="248538"/>
                  </a:cubicBezTo>
                  <a:cubicBezTo>
                    <a:pt x="1044569" y="262069"/>
                    <a:pt x="1251805" y="409483"/>
                    <a:pt x="1194121" y="398089"/>
                  </a:cubicBezTo>
                  <a:cubicBezTo>
                    <a:pt x="1136437" y="386695"/>
                    <a:pt x="726951" y="173762"/>
                    <a:pt x="715557" y="180171"/>
                  </a:cubicBezTo>
                  <a:cubicBezTo>
                    <a:pt x="704163" y="186580"/>
                    <a:pt x="1089436" y="425151"/>
                    <a:pt x="1125755" y="436545"/>
                  </a:cubicBezTo>
                  <a:cubicBezTo>
                    <a:pt x="1162074" y="447939"/>
                    <a:pt x="1063797" y="255659"/>
                    <a:pt x="933474" y="248538"/>
                  </a:cubicBezTo>
                  <a:cubicBezTo>
                    <a:pt x="803151" y="241417"/>
                    <a:pt x="387968" y="340405"/>
                    <a:pt x="343815" y="393816"/>
                  </a:cubicBezTo>
                  <a:cubicBezTo>
                    <a:pt x="299662" y="447227"/>
                    <a:pt x="677813" y="570429"/>
                    <a:pt x="668555" y="569005"/>
                  </a:cubicBezTo>
                  <a:cubicBezTo>
                    <a:pt x="659297" y="567581"/>
                    <a:pt x="353785" y="413044"/>
                    <a:pt x="288267" y="385270"/>
                  </a:cubicBezTo>
                  <a:cubicBezTo>
                    <a:pt x="222749" y="357496"/>
                    <a:pt x="249098" y="379929"/>
                    <a:pt x="275448" y="402362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7BA7F295-D412-638C-F363-EF9C80EAE4C8}"/>
                </a:ext>
              </a:extLst>
            </p:cNvPr>
            <p:cNvSpPr/>
            <p:nvPr/>
          </p:nvSpPr>
          <p:spPr>
            <a:xfrm>
              <a:off x="4631719" y="1435693"/>
              <a:ext cx="1082852" cy="546931"/>
            </a:xfrm>
            <a:custGeom>
              <a:avLst/>
              <a:gdLst>
                <a:gd name="connsiteX0" fmla="*/ 846135 w 1082852"/>
                <a:gd name="connsiteY0" fmla="*/ 0 h 546931"/>
                <a:gd name="connsiteX1" fmla="*/ 897410 w 1082852"/>
                <a:gd name="connsiteY1" fmla="*/ 76913 h 546931"/>
                <a:gd name="connsiteX2" fmla="*/ 1051234 w 1082852"/>
                <a:gd name="connsiteY2" fmla="*/ 324741 h 546931"/>
                <a:gd name="connsiteX3" fmla="*/ 871773 w 1082852"/>
                <a:gd name="connsiteY3" fmla="*/ 329014 h 546931"/>
                <a:gd name="connsiteX4" fmla="*/ 935866 w 1082852"/>
                <a:gd name="connsiteY4" fmla="*/ 414471 h 546931"/>
                <a:gd name="connsiteX5" fmla="*/ 670946 w 1082852"/>
                <a:gd name="connsiteY5" fmla="*/ 354651 h 546931"/>
                <a:gd name="connsiteX6" fmla="*/ 722221 w 1082852"/>
                <a:gd name="connsiteY6" fmla="*/ 410199 h 546931"/>
                <a:gd name="connsiteX7" fmla="*/ 102 w 1082852"/>
                <a:gd name="connsiteY7" fmla="*/ 521294 h 546931"/>
                <a:gd name="connsiteX8" fmla="*/ 777769 w 1082852"/>
                <a:gd name="connsiteY8" fmla="*/ 444382 h 546931"/>
                <a:gd name="connsiteX9" fmla="*/ 1059780 w 1082852"/>
                <a:gd name="connsiteY9" fmla="*/ 452928 h 546931"/>
                <a:gd name="connsiteX10" fmla="*/ 230838 w 1082852"/>
                <a:gd name="connsiteY10" fmla="*/ 546931 h 54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2852" h="546931">
                  <a:moveTo>
                    <a:pt x="846135" y="0"/>
                  </a:moveTo>
                  <a:cubicBezTo>
                    <a:pt x="854681" y="11395"/>
                    <a:pt x="863227" y="22790"/>
                    <a:pt x="897410" y="76913"/>
                  </a:cubicBezTo>
                  <a:cubicBezTo>
                    <a:pt x="931593" y="131036"/>
                    <a:pt x="1055507" y="282724"/>
                    <a:pt x="1051234" y="324741"/>
                  </a:cubicBezTo>
                  <a:cubicBezTo>
                    <a:pt x="1046961" y="366758"/>
                    <a:pt x="891001" y="314059"/>
                    <a:pt x="871773" y="329014"/>
                  </a:cubicBezTo>
                  <a:cubicBezTo>
                    <a:pt x="852545" y="343969"/>
                    <a:pt x="969337" y="410198"/>
                    <a:pt x="935866" y="414471"/>
                  </a:cubicBezTo>
                  <a:cubicBezTo>
                    <a:pt x="902395" y="418744"/>
                    <a:pt x="706553" y="355363"/>
                    <a:pt x="670946" y="354651"/>
                  </a:cubicBezTo>
                  <a:cubicBezTo>
                    <a:pt x="635339" y="353939"/>
                    <a:pt x="834028" y="382425"/>
                    <a:pt x="722221" y="410199"/>
                  </a:cubicBezTo>
                  <a:cubicBezTo>
                    <a:pt x="610414" y="437973"/>
                    <a:pt x="-9156" y="515597"/>
                    <a:pt x="102" y="521294"/>
                  </a:cubicBezTo>
                  <a:cubicBezTo>
                    <a:pt x="9360" y="526991"/>
                    <a:pt x="601156" y="455776"/>
                    <a:pt x="777769" y="444382"/>
                  </a:cubicBezTo>
                  <a:cubicBezTo>
                    <a:pt x="954382" y="432988"/>
                    <a:pt x="1150935" y="435836"/>
                    <a:pt x="1059780" y="452928"/>
                  </a:cubicBezTo>
                  <a:cubicBezTo>
                    <a:pt x="968625" y="470020"/>
                    <a:pt x="599731" y="508475"/>
                    <a:pt x="230838" y="54693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EF09B7C-6781-97AA-8449-8D54209FCAE6}"/>
                </a:ext>
              </a:extLst>
            </p:cNvPr>
            <p:cNvSpPr/>
            <p:nvPr/>
          </p:nvSpPr>
          <p:spPr>
            <a:xfrm>
              <a:off x="6480635" y="1895475"/>
              <a:ext cx="1152856" cy="830826"/>
            </a:xfrm>
            <a:custGeom>
              <a:avLst/>
              <a:gdLst>
                <a:gd name="connsiteX0" fmla="*/ 463090 w 1152856"/>
                <a:gd name="connsiteY0" fmla="*/ 66675 h 830826"/>
                <a:gd name="connsiteX1" fmla="*/ 21765 w 1152856"/>
                <a:gd name="connsiteY1" fmla="*/ 415925 h 830826"/>
                <a:gd name="connsiteX2" fmla="*/ 69390 w 1152856"/>
                <a:gd name="connsiteY2" fmla="*/ 457200 h 830826"/>
                <a:gd name="connsiteX3" fmla="*/ 85265 w 1152856"/>
                <a:gd name="connsiteY3" fmla="*/ 565150 h 830826"/>
                <a:gd name="connsiteX4" fmla="*/ 488490 w 1152856"/>
                <a:gd name="connsiteY4" fmla="*/ 542925 h 830826"/>
                <a:gd name="connsiteX5" fmla="*/ 355140 w 1152856"/>
                <a:gd name="connsiteY5" fmla="*/ 692150 h 830826"/>
                <a:gd name="connsiteX6" fmla="*/ 348790 w 1152856"/>
                <a:gd name="connsiteY6" fmla="*/ 822325 h 830826"/>
                <a:gd name="connsiteX7" fmla="*/ 840915 w 1152856"/>
                <a:gd name="connsiteY7" fmla="*/ 809625 h 830826"/>
                <a:gd name="connsiteX8" fmla="*/ 999665 w 1152856"/>
                <a:gd name="connsiteY8" fmla="*/ 739775 h 830826"/>
                <a:gd name="connsiteX9" fmla="*/ 1152065 w 1152856"/>
                <a:gd name="connsiteY9" fmla="*/ 454025 h 830826"/>
                <a:gd name="connsiteX10" fmla="*/ 1053640 w 1152856"/>
                <a:gd name="connsiteY10" fmla="*/ 390525 h 830826"/>
                <a:gd name="connsiteX11" fmla="*/ 926640 w 1152856"/>
                <a:gd name="connsiteY11" fmla="*/ 377825 h 830826"/>
                <a:gd name="connsiteX12" fmla="*/ 964740 w 1152856"/>
                <a:gd name="connsiteY12" fmla="*/ 349250 h 830826"/>
                <a:gd name="connsiteX13" fmla="*/ 720265 w 1152856"/>
                <a:gd name="connsiteY13" fmla="*/ 0 h 83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2856" h="830826">
                  <a:moveTo>
                    <a:pt x="463090" y="66675"/>
                  </a:moveTo>
                  <a:cubicBezTo>
                    <a:pt x="275236" y="208756"/>
                    <a:pt x="87382" y="350838"/>
                    <a:pt x="21765" y="415925"/>
                  </a:cubicBezTo>
                  <a:cubicBezTo>
                    <a:pt x="-43852" y="481013"/>
                    <a:pt x="58807" y="432329"/>
                    <a:pt x="69390" y="457200"/>
                  </a:cubicBezTo>
                  <a:cubicBezTo>
                    <a:pt x="79973" y="482071"/>
                    <a:pt x="15415" y="550863"/>
                    <a:pt x="85265" y="565150"/>
                  </a:cubicBezTo>
                  <a:cubicBezTo>
                    <a:pt x="155115" y="579437"/>
                    <a:pt x="443511" y="521758"/>
                    <a:pt x="488490" y="542925"/>
                  </a:cubicBezTo>
                  <a:cubicBezTo>
                    <a:pt x="533469" y="564092"/>
                    <a:pt x="378423" y="645583"/>
                    <a:pt x="355140" y="692150"/>
                  </a:cubicBezTo>
                  <a:cubicBezTo>
                    <a:pt x="331857" y="738717"/>
                    <a:pt x="267828" y="802746"/>
                    <a:pt x="348790" y="822325"/>
                  </a:cubicBezTo>
                  <a:cubicBezTo>
                    <a:pt x="429752" y="841904"/>
                    <a:pt x="732436" y="823383"/>
                    <a:pt x="840915" y="809625"/>
                  </a:cubicBezTo>
                  <a:cubicBezTo>
                    <a:pt x="949394" y="795867"/>
                    <a:pt x="947807" y="799042"/>
                    <a:pt x="999665" y="739775"/>
                  </a:cubicBezTo>
                  <a:cubicBezTo>
                    <a:pt x="1051523" y="680508"/>
                    <a:pt x="1143069" y="512233"/>
                    <a:pt x="1152065" y="454025"/>
                  </a:cubicBezTo>
                  <a:cubicBezTo>
                    <a:pt x="1161061" y="395817"/>
                    <a:pt x="1091211" y="403225"/>
                    <a:pt x="1053640" y="390525"/>
                  </a:cubicBezTo>
                  <a:cubicBezTo>
                    <a:pt x="1016069" y="377825"/>
                    <a:pt x="941457" y="384704"/>
                    <a:pt x="926640" y="377825"/>
                  </a:cubicBezTo>
                  <a:cubicBezTo>
                    <a:pt x="911823" y="370946"/>
                    <a:pt x="999136" y="412221"/>
                    <a:pt x="964740" y="349250"/>
                  </a:cubicBezTo>
                  <a:cubicBezTo>
                    <a:pt x="930344" y="286279"/>
                    <a:pt x="825304" y="143139"/>
                    <a:pt x="72026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E49B5F97-840C-1CC1-9819-0186BCF8CC4E}"/>
                </a:ext>
              </a:extLst>
            </p:cNvPr>
            <p:cNvSpPr/>
            <p:nvPr/>
          </p:nvSpPr>
          <p:spPr>
            <a:xfrm>
              <a:off x="6731000" y="2057391"/>
              <a:ext cx="642027" cy="626895"/>
            </a:xfrm>
            <a:custGeom>
              <a:avLst/>
              <a:gdLst>
                <a:gd name="connsiteX0" fmla="*/ 0 w 642027"/>
                <a:gd name="connsiteY0" fmla="*/ 44459 h 626895"/>
                <a:gd name="connsiteX1" fmla="*/ 549275 w 642027"/>
                <a:gd name="connsiteY1" fmla="*/ 9 h 626895"/>
                <a:gd name="connsiteX2" fmla="*/ 581025 w 642027"/>
                <a:gd name="connsiteY2" fmla="*/ 47634 h 626895"/>
                <a:gd name="connsiteX3" fmla="*/ 260350 w 642027"/>
                <a:gd name="connsiteY3" fmla="*/ 120659 h 626895"/>
                <a:gd name="connsiteX4" fmla="*/ 231775 w 642027"/>
                <a:gd name="connsiteY4" fmla="*/ 171459 h 626895"/>
                <a:gd name="connsiteX5" fmla="*/ 488950 w 642027"/>
                <a:gd name="connsiteY5" fmla="*/ 174634 h 626895"/>
                <a:gd name="connsiteX6" fmla="*/ 635000 w 642027"/>
                <a:gd name="connsiteY6" fmla="*/ 301634 h 626895"/>
                <a:gd name="connsiteX7" fmla="*/ 590550 w 642027"/>
                <a:gd name="connsiteY7" fmla="*/ 561984 h 626895"/>
                <a:gd name="connsiteX8" fmla="*/ 346075 w 642027"/>
                <a:gd name="connsiteY8" fmla="*/ 625484 h 626895"/>
                <a:gd name="connsiteX9" fmla="*/ 171450 w 642027"/>
                <a:gd name="connsiteY9" fmla="*/ 596909 h 626895"/>
                <a:gd name="connsiteX10" fmla="*/ 101600 w 642027"/>
                <a:gd name="connsiteY10" fmla="*/ 495309 h 626895"/>
                <a:gd name="connsiteX11" fmla="*/ 193675 w 642027"/>
                <a:gd name="connsiteY11" fmla="*/ 441334 h 626895"/>
                <a:gd name="connsiteX12" fmla="*/ 419100 w 642027"/>
                <a:gd name="connsiteY12" fmla="*/ 460384 h 626895"/>
                <a:gd name="connsiteX13" fmla="*/ 508000 w 642027"/>
                <a:gd name="connsiteY13" fmla="*/ 406409 h 626895"/>
                <a:gd name="connsiteX14" fmla="*/ 327025 w 642027"/>
                <a:gd name="connsiteY14" fmla="*/ 301634 h 626895"/>
                <a:gd name="connsiteX15" fmla="*/ 206375 w 642027"/>
                <a:gd name="connsiteY15" fmla="*/ 339734 h 626895"/>
                <a:gd name="connsiteX16" fmla="*/ 34925 w 642027"/>
                <a:gd name="connsiteY16" fmla="*/ 323859 h 626895"/>
                <a:gd name="connsiteX17" fmla="*/ 57150 w 642027"/>
                <a:gd name="connsiteY17" fmla="*/ 250834 h 626895"/>
                <a:gd name="connsiteX18" fmla="*/ 19050 w 642027"/>
                <a:gd name="connsiteY18" fmla="*/ 165109 h 62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2027" h="626895">
                  <a:moveTo>
                    <a:pt x="0" y="44459"/>
                  </a:moveTo>
                  <a:cubicBezTo>
                    <a:pt x="226219" y="21969"/>
                    <a:pt x="452438" y="-520"/>
                    <a:pt x="549275" y="9"/>
                  </a:cubicBezTo>
                  <a:cubicBezTo>
                    <a:pt x="646112" y="538"/>
                    <a:pt x="629179" y="27526"/>
                    <a:pt x="581025" y="47634"/>
                  </a:cubicBezTo>
                  <a:cubicBezTo>
                    <a:pt x="532871" y="67742"/>
                    <a:pt x="318558" y="100022"/>
                    <a:pt x="260350" y="120659"/>
                  </a:cubicBezTo>
                  <a:cubicBezTo>
                    <a:pt x="202142" y="141296"/>
                    <a:pt x="193675" y="162463"/>
                    <a:pt x="231775" y="171459"/>
                  </a:cubicBezTo>
                  <a:cubicBezTo>
                    <a:pt x="269875" y="180455"/>
                    <a:pt x="421746" y="152938"/>
                    <a:pt x="488950" y="174634"/>
                  </a:cubicBezTo>
                  <a:cubicBezTo>
                    <a:pt x="556154" y="196330"/>
                    <a:pt x="618067" y="237076"/>
                    <a:pt x="635000" y="301634"/>
                  </a:cubicBezTo>
                  <a:cubicBezTo>
                    <a:pt x="651933" y="366192"/>
                    <a:pt x="638704" y="508009"/>
                    <a:pt x="590550" y="561984"/>
                  </a:cubicBezTo>
                  <a:cubicBezTo>
                    <a:pt x="542396" y="615959"/>
                    <a:pt x="415925" y="619663"/>
                    <a:pt x="346075" y="625484"/>
                  </a:cubicBezTo>
                  <a:cubicBezTo>
                    <a:pt x="276225" y="631305"/>
                    <a:pt x="212196" y="618605"/>
                    <a:pt x="171450" y="596909"/>
                  </a:cubicBezTo>
                  <a:cubicBezTo>
                    <a:pt x="130704" y="575213"/>
                    <a:pt x="97896" y="521238"/>
                    <a:pt x="101600" y="495309"/>
                  </a:cubicBezTo>
                  <a:cubicBezTo>
                    <a:pt x="105304" y="469380"/>
                    <a:pt x="140758" y="447155"/>
                    <a:pt x="193675" y="441334"/>
                  </a:cubicBezTo>
                  <a:cubicBezTo>
                    <a:pt x="246592" y="435513"/>
                    <a:pt x="366713" y="466205"/>
                    <a:pt x="419100" y="460384"/>
                  </a:cubicBezTo>
                  <a:cubicBezTo>
                    <a:pt x="471487" y="454563"/>
                    <a:pt x="523346" y="432867"/>
                    <a:pt x="508000" y="406409"/>
                  </a:cubicBezTo>
                  <a:cubicBezTo>
                    <a:pt x="492654" y="379951"/>
                    <a:pt x="377296" y="312746"/>
                    <a:pt x="327025" y="301634"/>
                  </a:cubicBezTo>
                  <a:cubicBezTo>
                    <a:pt x="276754" y="290522"/>
                    <a:pt x="255058" y="336030"/>
                    <a:pt x="206375" y="339734"/>
                  </a:cubicBezTo>
                  <a:cubicBezTo>
                    <a:pt x="157692" y="343438"/>
                    <a:pt x="59796" y="338676"/>
                    <a:pt x="34925" y="323859"/>
                  </a:cubicBezTo>
                  <a:cubicBezTo>
                    <a:pt x="10054" y="309042"/>
                    <a:pt x="59796" y="277292"/>
                    <a:pt x="57150" y="250834"/>
                  </a:cubicBezTo>
                  <a:cubicBezTo>
                    <a:pt x="54504" y="224376"/>
                    <a:pt x="36777" y="194742"/>
                    <a:pt x="19050" y="16510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B6BC2A89-BAA2-757C-DB06-9E76802EF2C6}"/>
                </a:ext>
              </a:extLst>
            </p:cNvPr>
            <p:cNvSpPr/>
            <p:nvPr/>
          </p:nvSpPr>
          <p:spPr>
            <a:xfrm>
              <a:off x="6921500" y="2019300"/>
              <a:ext cx="44450" cy="298450"/>
            </a:xfrm>
            <a:custGeom>
              <a:avLst/>
              <a:gdLst>
                <a:gd name="connsiteX0" fmla="*/ 44450 w 44450"/>
                <a:gd name="connsiteY0" fmla="*/ 0 h 298450"/>
                <a:gd name="connsiteX1" fmla="*/ 0 w 44450"/>
                <a:gd name="connsiteY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50" h="298450">
                  <a:moveTo>
                    <a:pt x="44450" y="0"/>
                  </a:moveTo>
                  <a:lnTo>
                    <a:pt x="0" y="298450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2CD28AB7-D5D5-161D-D9B1-43860748A127}"/>
                </a:ext>
              </a:extLst>
            </p:cNvPr>
            <p:cNvSpPr/>
            <p:nvPr/>
          </p:nvSpPr>
          <p:spPr>
            <a:xfrm>
              <a:off x="6558513" y="2886075"/>
              <a:ext cx="137960" cy="296028"/>
            </a:xfrm>
            <a:custGeom>
              <a:avLst/>
              <a:gdLst>
                <a:gd name="connsiteX0" fmla="*/ 77237 w 137960"/>
                <a:gd name="connsiteY0" fmla="*/ 0 h 296028"/>
                <a:gd name="connsiteX1" fmla="*/ 1037 w 137960"/>
                <a:gd name="connsiteY1" fmla="*/ 209550 h 296028"/>
                <a:gd name="connsiteX2" fmla="*/ 35962 w 137960"/>
                <a:gd name="connsiteY2" fmla="*/ 171450 h 296028"/>
                <a:gd name="connsiteX3" fmla="*/ 77237 w 137960"/>
                <a:gd name="connsiteY3" fmla="*/ 209550 h 296028"/>
                <a:gd name="connsiteX4" fmla="*/ 137562 w 137960"/>
                <a:gd name="connsiteY4" fmla="*/ 295275 h 296028"/>
                <a:gd name="connsiteX5" fmla="*/ 102637 w 137960"/>
                <a:gd name="connsiteY5" fmla="*/ 155575 h 296028"/>
                <a:gd name="connsiteX6" fmla="*/ 86762 w 137960"/>
                <a:gd name="connsiteY6" fmla="*/ 101600 h 29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60" h="296028">
                  <a:moveTo>
                    <a:pt x="77237" y="0"/>
                  </a:moveTo>
                  <a:cubicBezTo>
                    <a:pt x="42576" y="90487"/>
                    <a:pt x="7916" y="180975"/>
                    <a:pt x="1037" y="209550"/>
                  </a:cubicBezTo>
                  <a:cubicBezTo>
                    <a:pt x="-5842" y="238125"/>
                    <a:pt x="23262" y="171450"/>
                    <a:pt x="35962" y="171450"/>
                  </a:cubicBezTo>
                  <a:cubicBezTo>
                    <a:pt x="48662" y="171450"/>
                    <a:pt x="60304" y="188913"/>
                    <a:pt x="77237" y="209550"/>
                  </a:cubicBezTo>
                  <a:cubicBezTo>
                    <a:pt x="94170" y="230188"/>
                    <a:pt x="133329" y="304271"/>
                    <a:pt x="137562" y="295275"/>
                  </a:cubicBezTo>
                  <a:cubicBezTo>
                    <a:pt x="141795" y="286279"/>
                    <a:pt x="111104" y="187854"/>
                    <a:pt x="102637" y="155575"/>
                  </a:cubicBezTo>
                  <a:cubicBezTo>
                    <a:pt x="94170" y="123296"/>
                    <a:pt x="90466" y="112448"/>
                    <a:pt x="86762" y="101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9768FB84-188E-CB20-7EAC-60C22427A703}"/>
                </a:ext>
              </a:extLst>
            </p:cNvPr>
            <p:cNvSpPr/>
            <p:nvPr/>
          </p:nvSpPr>
          <p:spPr>
            <a:xfrm>
              <a:off x="6695859" y="2838450"/>
              <a:ext cx="166922" cy="288995"/>
            </a:xfrm>
            <a:custGeom>
              <a:avLst/>
              <a:gdLst>
                <a:gd name="connsiteX0" fmla="*/ 25616 w 166922"/>
                <a:gd name="connsiteY0" fmla="*/ 0 h 288995"/>
                <a:gd name="connsiteX1" fmla="*/ 216 w 166922"/>
                <a:gd name="connsiteY1" fmla="*/ 193675 h 288995"/>
                <a:gd name="connsiteX2" fmla="*/ 38316 w 166922"/>
                <a:gd name="connsiteY2" fmla="*/ 130175 h 288995"/>
                <a:gd name="connsiteX3" fmla="*/ 82766 w 166922"/>
                <a:gd name="connsiteY3" fmla="*/ 88900 h 288995"/>
                <a:gd name="connsiteX4" fmla="*/ 104991 w 166922"/>
                <a:gd name="connsiteY4" fmla="*/ 152400 h 288995"/>
                <a:gd name="connsiteX5" fmla="*/ 92291 w 166922"/>
                <a:gd name="connsiteY5" fmla="*/ 222250 h 288995"/>
                <a:gd name="connsiteX6" fmla="*/ 111341 w 166922"/>
                <a:gd name="connsiteY6" fmla="*/ 288925 h 288995"/>
                <a:gd name="connsiteX7" fmla="*/ 162141 w 166922"/>
                <a:gd name="connsiteY7" fmla="*/ 209550 h 288995"/>
                <a:gd name="connsiteX8" fmla="*/ 155791 w 166922"/>
                <a:gd name="connsiteY8" fmla="*/ 44450 h 288995"/>
                <a:gd name="connsiteX9" fmla="*/ 82766 w 166922"/>
                <a:gd name="connsiteY9" fmla="*/ 38100 h 28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22" h="288995">
                  <a:moveTo>
                    <a:pt x="25616" y="0"/>
                  </a:moveTo>
                  <a:cubicBezTo>
                    <a:pt x="11857" y="85989"/>
                    <a:pt x="-1901" y="171979"/>
                    <a:pt x="216" y="193675"/>
                  </a:cubicBezTo>
                  <a:cubicBezTo>
                    <a:pt x="2333" y="215371"/>
                    <a:pt x="24558" y="147637"/>
                    <a:pt x="38316" y="130175"/>
                  </a:cubicBezTo>
                  <a:cubicBezTo>
                    <a:pt x="52074" y="112713"/>
                    <a:pt x="71654" y="85196"/>
                    <a:pt x="82766" y="88900"/>
                  </a:cubicBezTo>
                  <a:cubicBezTo>
                    <a:pt x="93878" y="92604"/>
                    <a:pt x="103404" y="130175"/>
                    <a:pt x="104991" y="152400"/>
                  </a:cubicBezTo>
                  <a:cubicBezTo>
                    <a:pt x="106578" y="174625"/>
                    <a:pt x="91233" y="199496"/>
                    <a:pt x="92291" y="222250"/>
                  </a:cubicBezTo>
                  <a:cubicBezTo>
                    <a:pt x="93349" y="245004"/>
                    <a:pt x="99699" y="291042"/>
                    <a:pt x="111341" y="288925"/>
                  </a:cubicBezTo>
                  <a:cubicBezTo>
                    <a:pt x="122983" y="286808"/>
                    <a:pt x="154733" y="250296"/>
                    <a:pt x="162141" y="209550"/>
                  </a:cubicBezTo>
                  <a:cubicBezTo>
                    <a:pt x="169549" y="168804"/>
                    <a:pt x="169020" y="73025"/>
                    <a:pt x="155791" y="44450"/>
                  </a:cubicBezTo>
                  <a:cubicBezTo>
                    <a:pt x="142562" y="15875"/>
                    <a:pt x="112664" y="26987"/>
                    <a:pt x="82766" y="381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304F3945-9D8F-F3C3-448F-2B6229C3E956}"/>
                </a:ext>
              </a:extLst>
            </p:cNvPr>
            <p:cNvSpPr/>
            <p:nvPr/>
          </p:nvSpPr>
          <p:spPr>
            <a:xfrm>
              <a:off x="6871608" y="2803525"/>
              <a:ext cx="157842" cy="245127"/>
            </a:xfrm>
            <a:custGeom>
              <a:avLst/>
              <a:gdLst>
                <a:gd name="connsiteX0" fmla="*/ 100692 w 157842"/>
                <a:gd name="connsiteY0" fmla="*/ 0 h 245127"/>
                <a:gd name="connsiteX1" fmla="*/ 2267 w 157842"/>
                <a:gd name="connsiteY1" fmla="*/ 187325 h 245127"/>
                <a:gd name="connsiteX2" fmla="*/ 34017 w 157842"/>
                <a:gd name="connsiteY2" fmla="*/ 152400 h 245127"/>
                <a:gd name="connsiteX3" fmla="*/ 62592 w 157842"/>
                <a:gd name="connsiteY3" fmla="*/ 212725 h 245127"/>
                <a:gd name="connsiteX4" fmla="*/ 81642 w 157842"/>
                <a:gd name="connsiteY4" fmla="*/ 152400 h 245127"/>
                <a:gd name="connsiteX5" fmla="*/ 107042 w 157842"/>
                <a:gd name="connsiteY5" fmla="*/ 241300 h 245127"/>
                <a:gd name="connsiteX6" fmla="*/ 157842 w 157842"/>
                <a:gd name="connsiteY6" fmla="*/ 219075 h 245127"/>
                <a:gd name="connsiteX7" fmla="*/ 107042 w 157842"/>
                <a:gd name="connsiteY7" fmla="*/ 130175 h 245127"/>
                <a:gd name="connsiteX8" fmla="*/ 151492 w 157842"/>
                <a:gd name="connsiteY8" fmla="*/ 3175 h 24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42" h="245127">
                  <a:moveTo>
                    <a:pt x="100692" y="0"/>
                  </a:moveTo>
                  <a:cubicBezTo>
                    <a:pt x="57035" y="80962"/>
                    <a:pt x="13379" y="161925"/>
                    <a:pt x="2267" y="187325"/>
                  </a:cubicBezTo>
                  <a:cubicBezTo>
                    <a:pt x="-8845" y="212725"/>
                    <a:pt x="23963" y="148167"/>
                    <a:pt x="34017" y="152400"/>
                  </a:cubicBezTo>
                  <a:cubicBezTo>
                    <a:pt x="44071" y="156633"/>
                    <a:pt x="54655" y="212725"/>
                    <a:pt x="62592" y="212725"/>
                  </a:cubicBezTo>
                  <a:cubicBezTo>
                    <a:pt x="70529" y="212725"/>
                    <a:pt x="74234" y="147638"/>
                    <a:pt x="81642" y="152400"/>
                  </a:cubicBezTo>
                  <a:cubicBezTo>
                    <a:pt x="89050" y="157163"/>
                    <a:pt x="94342" y="230188"/>
                    <a:pt x="107042" y="241300"/>
                  </a:cubicBezTo>
                  <a:cubicBezTo>
                    <a:pt x="119742" y="252412"/>
                    <a:pt x="157842" y="237596"/>
                    <a:pt x="157842" y="219075"/>
                  </a:cubicBezTo>
                  <a:cubicBezTo>
                    <a:pt x="157842" y="200554"/>
                    <a:pt x="108100" y="166158"/>
                    <a:pt x="107042" y="130175"/>
                  </a:cubicBezTo>
                  <a:cubicBezTo>
                    <a:pt x="105984" y="94192"/>
                    <a:pt x="128738" y="48683"/>
                    <a:pt x="151492" y="31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E6890FBF-C471-DCF7-7906-735871528E93}"/>
                </a:ext>
              </a:extLst>
            </p:cNvPr>
            <p:cNvSpPr/>
            <p:nvPr/>
          </p:nvSpPr>
          <p:spPr>
            <a:xfrm>
              <a:off x="7067878" y="2781300"/>
              <a:ext cx="131896" cy="274243"/>
            </a:xfrm>
            <a:custGeom>
              <a:avLst/>
              <a:gdLst>
                <a:gd name="connsiteX0" fmla="*/ 28247 w 131896"/>
                <a:gd name="connsiteY0" fmla="*/ 0 h 274243"/>
                <a:gd name="connsiteX1" fmla="*/ 72697 w 131896"/>
                <a:gd name="connsiteY1" fmla="*/ 79375 h 274243"/>
                <a:gd name="connsiteX2" fmla="*/ 37772 w 131896"/>
                <a:gd name="connsiteY2" fmla="*/ 222250 h 274243"/>
                <a:gd name="connsiteX3" fmla="*/ 2847 w 131896"/>
                <a:gd name="connsiteY3" fmla="*/ 273050 h 274243"/>
                <a:gd name="connsiteX4" fmla="*/ 117147 w 131896"/>
                <a:gd name="connsiteY4" fmla="*/ 244475 h 274243"/>
                <a:gd name="connsiteX5" fmla="*/ 126672 w 131896"/>
                <a:gd name="connsiteY5" fmla="*/ 101600 h 274243"/>
                <a:gd name="connsiteX6" fmla="*/ 82222 w 131896"/>
                <a:gd name="connsiteY6" fmla="*/ 28575 h 274243"/>
                <a:gd name="connsiteX7" fmla="*/ 85397 w 131896"/>
                <a:gd name="connsiteY7" fmla="*/ 31750 h 274243"/>
                <a:gd name="connsiteX8" fmla="*/ 44122 w 131896"/>
                <a:gd name="connsiteY8" fmla="*/ 47625 h 2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96" h="274243">
                  <a:moveTo>
                    <a:pt x="28247" y="0"/>
                  </a:moveTo>
                  <a:cubicBezTo>
                    <a:pt x="49678" y="21166"/>
                    <a:pt x="71110" y="42333"/>
                    <a:pt x="72697" y="79375"/>
                  </a:cubicBezTo>
                  <a:cubicBezTo>
                    <a:pt x="74285" y="116417"/>
                    <a:pt x="49414" y="189971"/>
                    <a:pt x="37772" y="222250"/>
                  </a:cubicBezTo>
                  <a:cubicBezTo>
                    <a:pt x="26130" y="254529"/>
                    <a:pt x="-10382" y="269346"/>
                    <a:pt x="2847" y="273050"/>
                  </a:cubicBezTo>
                  <a:cubicBezTo>
                    <a:pt x="16076" y="276754"/>
                    <a:pt x="96510" y="273050"/>
                    <a:pt x="117147" y="244475"/>
                  </a:cubicBezTo>
                  <a:cubicBezTo>
                    <a:pt x="137784" y="215900"/>
                    <a:pt x="132493" y="137583"/>
                    <a:pt x="126672" y="101600"/>
                  </a:cubicBezTo>
                  <a:cubicBezTo>
                    <a:pt x="120851" y="65617"/>
                    <a:pt x="82222" y="28575"/>
                    <a:pt x="82222" y="28575"/>
                  </a:cubicBezTo>
                  <a:cubicBezTo>
                    <a:pt x="75343" y="16933"/>
                    <a:pt x="91747" y="28575"/>
                    <a:pt x="85397" y="31750"/>
                  </a:cubicBezTo>
                  <a:cubicBezTo>
                    <a:pt x="79047" y="34925"/>
                    <a:pt x="61584" y="41275"/>
                    <a:pt x="44122" y="476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E8BA0D3C-0491-F0C1-4528-3C0C1A224197}"/>
                </a:ext>
              </a:extLst>
            </p:cNvPr>
            <p:cNvSpPr/>
            <p:nvPr/>
          </p:nvSpPr>
          <p:spPr>
            <a:xfrm>
              <a:off x="7172325" y="2819400"/>
              <a:ext cx="108813" cy="107871"/>
            </a:xfrm>
            <a:custGeom>
              <a:avLst/>
              <a:gdLst>
                <a:gd name="connsiteX0" fmla="*/ 0 w 108813"/>
                <a:gd name="connsiteY0" fmla="*/ 0 h 107871"/>
                <a:gd name="connsiteX1" fmla="*/ 98425 w 108813"/>
                <a:gd name="connsiteY1" fmla="*/ 104775 h 107871"/>
                <a:gd name="connsiteX2" fmla="*/ 101600 w 108813"/>
                <a:gd name="connsiteY2" fmla="*/ 73025 h 107871"/>
                <a:gd name="connsiteX3" fmla="*/ 60325 w 108813"/>
                <a:gd name="connsiteY3" fmla="*/ 0 h 10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13" h="107871">
                  <a:moveTo>
                    <a:pt x="0" y="0"/>
                  </a:moveTo>
                  <a:lnTo>
                    <a:pt x="98425" y="104775"/>
                  </a:lnTo>
                  <a:cubicBezTo>
                    <a:pt x="115358" y="116946"/>
                    <a:pt x="107950" y="90487"/>
                    <a:pt x="101600" y="73025"/>
                  </a:cubicBezTo>
                  <a:cubicBezTo>
                    <a:pt x="95250" y="55563"/>
                    <a:pt x="77787" y="27781"/>
                    <a:pt x="60325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27957E3D-22D9-BDDA-EB49-B9238F50C3E0}"/>
                </a:ext>
              </a:extLst>
            </p:cNvPr>
            <p:cNvSpPr/>
            <p:nvPr/>
          </p:nvSpPr>
          <p:spPr>
            <a:xfrm>
              <a:off x="7258050" y="2790825"/>
              <a:ext cx="27843" cy="104775"/>
            </a:xfrm>
            <a:custGeom>
              <a:avLst/>
              <a:gdLst>
                <a:gd name="connsiteX0" fmla="*/ 0 w 27843"/>
                <a:gd name="connsiteY0" fmla="*/ 0 h 104775"/>
                <a:gd name="connsiteX1" fmla="*/ 25400 w 27843"/>
                <a:gd name="connsiteY1" fmla="*/ 57150 h 104775"/>
                <a:gd name="connsiteX2" fmla="*/ 25400 w 27843"/>
                <a:gd name="connsiteY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3" h="104775">
                  <a:moveTo>
                    <a:pt x="0" y="0"/>
                  </a:moveTo>
                  <a:cubicBezTo>
                    <a:pt x="10583" y="19844"/>
                    <a:pt x="21167" y="39688"/>
                    <a:pt x="25400" y="57150"/>
                  </a:cubicBezTo>
                  <a:cubicBezTo>
                    <a:pt x="29633" y="74612"/>
                    <a:pt x="27516" y="89693"/>
                    <a:pt x="25400" y="1047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22FCEE9F-69CD-7AEA-51F9-B7D266C470D6}"/>
                </a:ext>
              </a:extLst>
            </p:cNvPr>
            <p:cNvSpPr/>
            <p:nvPr/>
          </p:nvSpPr>
          <p:spPr>
            <a:xfrm>
              <a:off x="7249111" y="2800350"/>
              <a:ext cx="114081" cy="257474"/>
            </a:xfrm>
            <a:custGeom>
              <a:avLst/>
              <a:gdLst>
                <a:gd name="connsiteX0" fmla="*/ 62914 w 114081"/>
                <a:gd name="connsiteY0" fmla="*/ 0 h 257474"/>
                <a:gd name="connsiteX1" fmla="*/ 113714 w 114081"/>
                <a:gd name="connsiteY1" fmla="*/ 63500 h 257474"/>
                <a:gd name="connsiteX2" fmla="*/ 81964 w 114081"/>
                <a:gd name="connsiteY2" fmla="*/ 180975 h 257474"/>
                <a:gd name="connsiteX3" fmla="*/ 12114 w 114081"/>
                <a:gd name="connsiteY3" fmla="*/ 257175 h 257474"/>
                <a:gd name="connsiteX4" fmla="*/ 2589 w 114081"/>
                <a:gd name="connsiteY4" fmla="*/ 206375 h 257474"/>
                <a:gd name="connsiteX5" fmla="*/ 40689 w 114081"/>
                <a:gd name="connsiteY5" fmla="*/ 177800 h 257474"/>
                <a:gd name="connsiteX6" fmla="*/ 69264 w 114081"/>
                <a:gd name="connsiteY6" fmla="*/ 85725 h 2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81" h="257474">
                  <a:moveTo>
                    <a:pt x="62914" y="0"/>
                  </a:moveTo>
                  <a:cubicBezTo>
                    <a:pt x="86726" y="16668"/>
                    <a:pt x="110539" y="33337"/>
                    <a:pt x="113714" y="63500"/>
                  </a:cubicBezTo>
                  <a:cubicBezTo>
                    <a:pt x="116889" y="93663"/>
                    <a:pt x="98897" y="148696"/>
                    <a:pt x="81964" y="180975"/>
                  </a:cubicBezTo>
                  <a:cubicBezTo>
                    <a:pt x="65031" y="213254"/>
                    <a:pt x="25343" y="252942"/>
                    <a:pt x="12114" y="257175"/>
                  </a:cubicBezTo>
                  <a:cubicBezTo>
                    <a:pt x="-1115" y="261408"/>
                    <a:pt x="-2173" y="219604"/>
                    <a:pt x="2589" y="206375"/>
                  </a:cubicBezTo>
                  <a:cubicBezTo>
                    <a:pt x="7351" y="193146"/>
                    <a:pt x="29577" y="197908"/>
                    <a:pt x="40689" y="177800"/>
                  </a:cubicBezTo>
                  <a:cubicBezTo>
                    <a:pt x="51801" y="157692"/>
                    <a:pt x="60532" y="121708"/>
                    <a:pt x="69264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61EA5408-8D53-240F-061F-91CF5C7965A8}"/>
                </a:ext>
              </a:extLst>
            </p:cNvPr>
            <p:cNvSpPr/>
            <p:nvPr/>
          </p:nvSpPr>
          <p:spPr>
            <a:xfrm>
              <a:off x="7393836" y="2714625"/>
              <a:ext cx="153818" cy="280873"/>
            </a:xfrm>
            <a:custGeom>
              <a:avLst/>
              <a:gdLst>
                <a:gd name="connsiteX0" fmla="*/ 739 w 153818"/>
                <a:gd name="connsiteY0" fmla="*/ 0 h 280873"/>
                <a:gd name="connsiteX1" fmla="*/ 7089 w 153818"/>
                <a:gd name="connsiteY1" fmla="*/ 88900 h 280873"/>
                <a:gd name="connsiteX2" fmla="*/ 3914 w 153818"/>
                <a:gd name="connsiteY2" fmla="*/ 200025 h 280873"/>
                <a:gd name="connsiteX3" fmla="*/ 70589 w 153818"/>
                <a:gd name="connsiteY3" fmla="*/ 101600 h 280873"/>
                <a:gd name="connsiteX4" fmla="*/ 99164 w 153818"/>
                <a:gd name="connsiteY4" fmla="*/ 155575 h 280873"/>
                <a:gd name="connsiteX5" fmla="*/ 92814 w 153818"/>
                <a:gd name="connsiteY5" fmla="*/ 234950 h 280873"/>
                <a:gd name="connsiteX6" fmla="*/ 42014 w 153818"/>
                <a:gd name="connsiteY6" fmla="*/ 254000 h 280873"/>
                <a:gd name="connsiteX7" fmla="*/ 118214 w 153818"/>
                <a:gd name="connsiteY7" fmla="*/ 276225 h 280873"/>
                <a:gd name="connsiteX8" fmla="*/ 153139 w 153818"/>
                <a:gd name="connsiteY8" fmla="*/ 155575 h 280873"/>
                <a:gd name="connsiteX9" fmla="*/ 89639 w 153818"/>
                <a:gd name="connsiteY9" fmla="*/ 60325 h 280873"/>
                <a:gd name="connsiteX10" fmla="*/ 26139 w 153818"/>
                <a:gd name="connsiteY10" fmla="*/ 60325 h 2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18" h="280873">
                  <a:moveTo>
                    <a:pt x="739" y="0"/>
                  </a:moveTo>
                  <a:cubicBezTo>
                    <a:pt x="3649" y="27781"/>
                    <a:pt x="6560" y="55563"/>
                    <a:pt x="7089" y="88900"/>
                  </a:cubicBezTo>
                  <a:cubicBezTo>
                    <a:pt x="7618" y="122237"/>
                    <a:pt x="-6669" y="197908"/>
                    <a:pt x="3914" y="200025"/>
                  </a:cubicBezTo>
                  <a:cubicBezTo>
                    <a:pt x="14497" y="202142"/>
                    <a:pt x="54714" y="109008"/>
                    <a:pt x="70589" y="101600"/>
                  </a:cubicBezTo>
                  <a:cubicBezTo>
                    <a:pt x="86464" y="94192"/>
                    <a:pt x="95460" y="133350"/>
                    <a:pt x="99164" y="155575"/>
                  </a:cubicBezTo>
                  <a:cubicBezTo>
                    <a:pt x="102868" y="177800"/>
                    <a:pt x="102339" y="218546"/>
                    <a:pt x="92814" y="234950"/>
                  </a:cubicBezTo>
                  <a:cubicBezTo>
                    <a:pt x="83289" y="251354"/>
                    <a:pt x="37781" y="247121"/>
                    <a:pt x="42014" y="254000"/>
                  </a:cubicBezTo>
                  <a:cubicBezTo>
                    <a:pt x="46247" y="260879"/>
                    <a:pt x="99693" y="292629"/>
                    <a:pt x="118214" y="276225"/>
                  </a:cubicBezTo>
                  <a:cubicBezTo>
                    <a:pt x="136735" y="259821"/>
                    <a:pt x="157901" y="191558"/>
                    <a:pt x="153139" y="155575"/>
                  </a:cubicBezTo>
                  <a:cubicBezTo>
                    <a:pt x="148377" y="119592"/>
                    <a:pt x="110806" y="76200"/>
                    <a:pt x="89639" y="60325"/>
                  </a:cubicBezTo>
                  <a:cubicBezTo>
                    <a:pt x="68472" y="44450"/>
                    <a:pt x="47305" y="52387"/>
                    <a:pt x="26139" y="603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285633E0-D5FE-7EC4-393B-64A9437D4CA6}"/>
                </a:ext>
              </a:extLst>
            </p:cNvPr>
            <p:cNvSpPr/>
            <p:nvPr/>
          </p:nvSpPr>
          <p:spPr>
            <a:xfrm>
              <a:off x="7508875" y="2646181"/>
              <a:ext cx="223258" cy="335428"/>
            </a:xfrm>
            <a:custGeom>
              <a:avLst/>
              <a:gdLst>
                <a:gd name="connsiteX0" fmla="*/ 25400 w 223258"/>
                <a:gd name="connsiteY0" fmla="*/ 33519 h 335428"/>
                <a:gd name="connsiteX1" fmla="*/ 53975 w 223258"/>
                <a:gd name="connsiteY1" fmla="*/ 138294 h 335428"/>
                <a:gd name="connsiteX2" fmla="*/ 127000 w 223258"/>
                <a:gd name="connsiteY2" fmla="*/ 144644 h 335428"/>
                <a:gd name="connsiteX3" fmla="*/ 117475 w 223258"/>
                <a:gd name="connsiteY3" fmla="*/ 227194 h 335428"/>
                <a:gd name="connsiteX4" fmla="*/ 76200 w 223258"/>
                <a:gd name="connsiteY4" fmla="*/ 293869 h 335428"/>
                <a:gd name="connsiteX5" fmla="*/ 114300 w 223258"/>
                <a:gd name="connsiteY5" fmla="*/ 322444 h 335428"/>
                <a:gd name="connsiteX6" fmla="*/ 133350 w 223258"/>
                <a:gd name="connsiteY6" fmla="*/ 281169 h 335428"/>
                <a:gd name="connsiteX7" fmla="*/ 222250 w 223258"/>
                <a:gd name="connsiteY7" fmla="*/ 335144 h 335428"/>
                <a:gd name="connsiteX8" fmla="*/ 180975 w 223258"/>
                <a:gd name="connsiteY8" fmla="*/ 252594 h 335428"/>
                <a:gd name="connsiteX9" fmla="*/ 174625 w 223258"/>
                <a:gd name="connsiteY9" fmla="*/ 192269 h 335428"/>
                <a:gd name="connsiteX10" fmla="*/ 155575 w 223258"/>
                <a:gd name="connsiteY10" fmla="*/ 1769 h 335428"/>
                <a:gd name="connsiteX11" fmla="*/ 215900 w 223258"/>
                <a:gd name="connsiteY11" fmla="*/ 97019 h 335428"/>
                <a:gd name="connsiteX12" fmla="*/ 92075 w 223258"/>
                <a:gd name="connsiteY12" fmla="*/ 93844 h 335428"/>
                <a:gd name="connsiteX13" fmla="*/ 0 w 223258"/>
                <a:gd name="connsiteY13" fmla="*/ 93844 h 335428"/>
                <a:gd name="connsiteX14" fmla="*/ 0 w 223258"/>
                <a:gd name="connsiteY14" fmla="*/ 93844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258" h="335428">
                  <a:moveTo>
                    <a:pt x="25400" y="33519"/>
                  </a:moveTo>
                  <a:cubicBezTo>
                    <a:pt x="31221" y="76646"/>
                    <a:pt x="37042" y="119773"/>
                    <a:pt x="53975" y="138294"/>
                  </a:cubicBezTo>
                  <a:cubicBezTo>
                    <a:pt x="70908" y="156815"/>
                    <a:pt x="116417" y="129827"/>
                    <a:pt x="127000" y="144644"/>
                  </a:cubicBezTo>
                  <a:cubicBezTo>
                    <a:pt x="137583" y="159461"/>
                    <a:pt x="125942" y="202323"/>
                    <a:pt x="117475" y="227194"/>
                  </a:cubicBezTo>
                  <a:cubicBezTo>
                    <a:pt x="109008" y="252065"/>
                    <a:pt x="76729" y="277994"/>
                    <a:pt x="76200" y="293869"/>
                  </a:cubicBezTo>
                  <a:cubicBezTo>
                    <a:pt x="75671" y="309744"/>
                    <a:pt x="104775" y="324561"/>
                    <a:pt x="114300" y="322444"/>
                  </a:cubicBezTo>
                  <a:cubicBezTo>
                    <a:pt x="123825" y="320327"/>
                    <a:pt x="115358" y="279052"/>
                    <a:pt x="133350" y="281169"/>
                  </a:cubicBezTo>
                  <a:cubicBezTo>
                    <a:pt x="151342" y="283286"/>
                    <a:pt x="214313" y="339907"/>
                    <a:pt x="222250" y="335144"/>
                  </a:cubicBezTo>
                  <a:cubicBezTo>
                    <a:pt x="230188" y="330382"/>
                    <a:pt x="188913" y="276407"/>
                    <a:pt x="180975" y="252594"/>
                  </a:cubicBezTo>
                  <a:cubicBezTo>
                    <a:pt x="173038" y="228782"/>
                    <a:pt x="178858" y="234073"/>
                    <a:pt x="174625" y="192269"/>
                  </a:cubicBezTo>
                  <a:cubicBezTo>
                    <a:pt x="170392" y="150465"/>
                    <a:pt x="148696" y="17644"/>
                    <a:pt x="155575" y="1769"/>
                  </a:cubicBezTo>
                  <a:cubicBezTo>
                    <a:pt x="162454" y="-14106"/>
                    <a:pt x="226483" y="81673"/>
                    <a:pt x="215900" y="97019"/>
                  </a:cubicBezTo>
                  <a:cubicBezTo>
                    <a:pt x="205317" y="112365"/>
                    <a:pt x="128058" y="94373"/>
                    <a:pt x="92075" y="93844"/>
                  </a:cubicBezTo>
                  <a:cubicBezTo>
                    <a:pt x="56092" y="93315"/>
                    <a:pt x="0" y="93844"/>
                    <a:pt x="0" y="93844"/>
                  </a:cubicBezTo>
                  <a:lnTo>
                    <a:pt x="0" y="93844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FAC18C26-DEED-A698-1AB4-655AE636A298}"/>
                </a:ext>
              </a:extLst>
            </p:cNvPr>
            <p:cNvSpPr/>
            <p:nvPr/>
          </p:nvSpPr>
          <p:spPr>
            <a:xfrm>
              <a:off x="6548718" y="3040003"/>
              <a:ext cx="1658253" cy="725173"/>
            </a:xfrm>
            <a:custGeom>
              <a:avLst/>
              <a:gdLst>
                <a:gd name="connsiteX0" fmla="*/ 0 w 1658253"/>
                <a:gd name="connsiteY0" fmla="*/ 725173 h 725173"/>
                <a:gd name="connsiteX1" fmla="*/ 1586753 w 1658253"/>
                <a:gd name="connsiteY1" fmla="*/ 25926 h 725173"/>
                <a:gd name="connsiteX2" fmla="*/ 1371600 w 1658253"/>
                <a:gd name="connsiteY2" fmla="*/ 173844 h 725173"/>
                <a:gd name="connsiteX3" fmla="*/ 1250576 w 1658253"/>
                <a:gd name="connsiteY3" fmla="*/ 402444 h 7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253" h="725173">
                  <a:moveTo>
                    <a:pt x="0" y="725173"/>
                  </a:moveTo>
                  <a:lnTo>
                    <a:pt x="1586753" y="25926"/>
                  </a:lnTo>
                  <a:cubicBezTo>
                    <a:pt x="1815353" y="-65962"/>
                    <a:pt x="1427629" y="111091"/>
                    <a:pt x="1371600" y="173844"/>
                  </a:cubicBezTo>
                  <a:cubicBezTo>
                    <a:pt x="1315571" y="236597"/>
                    <a:pt x="1283073" y="319520"/>
                    <a:pt x="1250576" y="40244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D4A501EB-F66E-A60E-F15D-E63882215BEC}"/>
                </a:ext>
              </a:extLst>
            </p:cNvPr>
            <p:cNvSpPr/>
            <p:nvPr/>
          </p:nvSpPr>
          <p:spPr>
            <a:xfrm>
              <a:off x="7747041" y="4047565"/>
              <a:ext cx="1154912" cy="914400"/>
            </a:xfrm>
            <a:custGeom>
              <a:avLst/>
              <a:gdLst>
                <a:gd name="connsiteX0" fmla="*/ 1128018 w 1154912"/>
                <a:gd name="connsiteY0" fmla="*/ 0 h 914400"/>
                <a:gd name="connsiteX1" fmla="*/ 11912 w 1154912"/>
                <a:gd name="connsiteY1" fmla="*/ 336176 h 914400"/>
                <a:gd name="connsiteX2" fmla="*/ 522900 w 1154912"/>
                <a:gd name="connsiteY2" fmla="*/ 336176 h 914400"/>
                <a:gd name="connsiteX3" fmla="*/ 253959 w 1154912"/>
                <a:gd name="connsiteY3" fmla="*/ 188259 h 914400"/>
                <a:gd name="connsiteX4" fmla="*/ 872524 w 1154912"/>
                <a:gd name="connsiteY4" fmla="*/ 739588 h 914400"/>
                <a:gd name="connsiteX5" fmla="*/ 1154912 w 1154912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12" h="914400">
                  <a:moveTo>
                    <a:pt x="1128018" y="0"/>
                  </a:moveTo>
                  <a:cubicBezTo>
                    <a:pt x="620391" y="140073"/>
                    <a:pt x="112765" y="280147"/>
                    <a:pt x="11912" y="336176"/>
                  </a:cubicBezTo>
                  <a:cubicBezTo>
                    <a:pt x="-88941" y="392205"/>
                    <a:pt x="482559" y="360829"/>
                    <a:pt x="522900" y="336176"/>
                  </a:cubicBezTo>
                  <a:cubicBezTo>
                    <a:pt x="563241" y="311523"/>
                    <a:pt x="195688" y="121024"/>
                    <a:pt x="253959" y="188259"/>
                  </a:cubicBezTo>
                  <a:cubicBezTo>
                    <a:pt x="312230" y="255494"/>
                    <a:pt x="722365" y="618565"/>
                    <a:pt x="872524" y="739588"/>
                  </a:cubicBezTo>
                  <a:cubicBezTo>
                    <a:pt x="1022683" y="860612"/>
                    <a:pt x="1088797" y="887506"/>
                    <a:pt x="1154912" y="9144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F6B33F44-3F58-6B27-BC3B-0B461C21B157}"/>
                </a:ext>
              </a:extLst>
            </p:cNvPr>
            <p:cNvSpPr/>
            <p:nvPr/>
          </p:nvSpPr>
          <p:spPr>
            <a:xfrm>
              <a:off x="4708187" y="742304"/>
              <a:ext cx="298695" cy="223977"/>
            </a:xfrm>
            <a:custGeom>
              <a:avLst/>
              <a:gdLst>
                <a:gd name="connsiteX0" fmla="*/ 0 w 298695"/>
                <a:gd name="connsiteY0" fmla="*/ 185066 h 223977"/>
                <a:gd name="connsiteX1" fmla="*/ 129702 w 298695"/>
                <a:gd name="connsiteY1" fmla="*/ 81305 h 223977"/>
                <a:gd name="connsiteX2" fmla="*/ 123217 w 298695"/>
                <a:gd name="connsiteY2" fmla="*/ 3483 h 223977"/>
                <a:gd name="connsiteX3" fmla="*/ 265890 w 298695"/>
                <a:gd name="connsiteY3" fmla="*/ 198036 h 223977"/>
                <a:gd name="connsiteX4" fmla="*/ 291830 w 298695"/>
                <a:gd name="connsiteY4" fmla="*/ 94275 h 223977"/>
                <a:gd name="connsiteX5" fmla="*/ 168613 w 298695"/>
                <a:gd name="connsiteY5" fmla="*/ 223977 h 22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695" h="223977">
                  <a:moveTo>
                    <a:pt x="0" y="185066"/>
                  </a:moveTo>
                  <a:cubicBezTo>
                    <a:pt x="54583" y="148317"/>
                    <a:pt x="109166" y="111569"/>
                    <a:pt x="129702" y="81305"/>
                  </a:cubicBezTo>
                  <a:cubicBezTo>
                    <a:pt x="150238" y="51041"/>
                    <a:pt x="100519" y="-15972"/>
                    <a:pt x="123217" y="3483"/>
                  </a:cubicBezTo>
                  <a:cubicBezTo>
                    <a:pt x="145915" y="22938"/>
                    <a:pt x="237788" y="182904"/>
                    <a:pt x="265890" y="198036"/>
                  </a:cubicBezTo>
                  <a:cubicBezTo>
                    <a:pt x="293992" y="213168"/>
                    <a:pt x="308043" y="89951"/>
                    <a:pt x="291830" y="94275"/>
                  </a:cubicBezTo>
                  <a:cubicBezTo>
                    <a:pt x="275617" y="98598"/>
                    <a:pt x="222115" y="161287"/>
                    <a:pt x="168613" y="223977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C580F6AF-50DB-3499-EEEB-47EEC3016630}"/>
                </a:ext>
              </a:extLst>
            </p:cNvPr>
            <p:cNvSpPr/>
            <p:nvPr/>
          </p:nvSpPr>
          <p:spPr>
            <a:xfrm>
              <a:off x="5379203" y="460443"/>
              <a:ext cx="1285562" cy="454524"/>
            </a:xfrm>
            <a:custGeom>
              <a:avLst/>
              <a:gdLst>
                <a:gd name="connsiteX0" fmla="*/ 133137 w 1285562"/>
                <a:gd name="connsiteY0" fmla="*/ 0 h 454524"/>
                <a:gd name="connsiteX1" fmla="*/ 3435 w 1285562"/>
                <a:gd name="connsiteY1" fmla="*/ 369651 h 454524"/>
                <a:gd name="connsiteX2" fmla="*/ 256354 w 1285562"/>
                <a:gd name="connsiteY2" fmla="*/ 142672 h 454524"/>
                <a:gd name="connsiteX3" fmla="*/ 431452 w 1285562"/>
                <a:gd name="connsiteY3" fmla="*/ 175097 h 454524"/>
                <a:gd name="connsiteX4" fmla="*/ 437937 w 1285562"/>
                <a:gd name="connsiteY4" fmla="*/ 453957 h 454524"/>
                <a:gd name="connsiteX5" fmla="*/ 587095 w 1285562"/>
                <a:gd name="connsiteY5" fmla="*/ 246434 h 454524"/>
                <a:gd name="connsiteX6" fmla="*/ 457393 w 1285562"/>
                <a:gd name="connsiteY6" fmla="*/ 207523 h 454524"/>
                <a:gd name="connsiteX7" fmla="*/ 1261546 w 1285562"/>
                <a:gd name="connsiteY7" fmla="*/ 214008 h 454524"/>
                <a:gd name="connsiteX8" fmla="*/ 1079963 w 1285562"/>
                <a:gd name="connsiteY8" fmla="*/ 259404 h 454524"/>
                <a:gd name="connsiteX9" fmla="*/ 1138329 w 1285562"/>
                <a:gd name="connsiteY9" fmla="*/ 175097 h 454524"/>
                <a:gd name="connsiteX10" fmla="*/ 1047537 w 1285562"/>
                <a:gd name="connsiteY10" fmla="*/ 402076 h 45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562" h="454524">
                  <a:moveTo>
                    <a:pt x="133137" y="0"/>
                  </a:moveTo>
                  <a:cubicBezTo>
                    <a:pt x="58018" y="172936"/>
                    <a:pt x="-17101" y="345872"/>
                    <a:pt x="3435" y="369651"/>
                  </a:cubicBezTo>
                  <a:cubicBezTo>
                    <a:pt x="23971" y="393430"/>
                    <a:pt x="185018" y="175098"/>
                    <a:pt x="256354" y="142672"/>
                  </a:cubicBezTo>
                  <a:cubicBezTo>
                    <a:pt x="327690" y="110246"/>
                    <a:pt x="401188" y="123216"/>
                    <a:pt x="431452" y="175097"/>
                  </a:cubicBezTo>
                  <a:cubicBezTo>
                    <a:pt x="461716" y="226978"/>
                    <a:pt x="411997" y="442068"/>
                    <a:pt x="437937" y="453957"/>
                  </a:cubicBezTo>
                  <a:cubicBezTo>
                    <a:pt x="463878" y="465847"/>
                    <a:pt x="583852" y="287506"/>
                    <a:pt x="587095" y="246434"/>
                  </a:cubicBezTo>
                  <a:cubicBezTo>
                    <a:pt x="590338" y="205362"/>
                    <a:pt x="344985" y="212927"/>
                    <a:pt x="457393" y="207523"/>
                  </a:cubicBezTo>
                  <a:cubicBezTo>
                    <a:pt x="569801" y="202119"/>
                    <a:pt x="1157784" y="205361"/>
                    <a:pt x="1261546" y="214008"/>
                  </a:cubicBezTo>
                  <a:cubicBezTo>
                    <a:pt x="1365308" y="222655"/>
                    <a:pt x="1100499" y="265889"/>
                    <a:pt x="1079963" y="259404"/>
                  </a:cubicBezTo>
                  <a:cubicBezTo>
                    <a:pt x="1059427" y="252919"/>
                    <a:pt x="1143733" y="151318"/>
                    <a:pt x="1138329" y="175097"/>
                  </a:cubicBezTo>
                  <a:cubicBezTo>
                    <a:pt x="1132925" y="198876"/>
                    <a:pt x="1090231" y="300476"/>
                    <a:pt x="1047537" y="4020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C0DA6AAD-2151-398D-B0A0-96A90B755203}"/>
                </a:ext>
              </a:extLst>
            </p:cNvPr>
            <p:cNvSpPr/>
            <p:nvPr/>
          </p:nvSpPr>
          <p:spPr>
            <a:xfrm>
              <a:off x="5693923" y="718657"/>
              <a:ext cx="1960014" cy="591334"/>
            </a:xfrm>
            <a:custGeom>
              <a:avLst/>
              <a:gdLst>
                <a:gd name="connsiteX0" fmla="*/ 0 w 1960014"/>
                <a:gd name="connsiteY0" fmla="*/ 591334 h 591334"/>
                <a:gd name="connsiteX1" fmla="*/ 1900137 w 1960014"/>
                <a:gd name="connsiteY1" fmla="*/ 27130 h 591334"/>
                <a:gd name="connsiteX2" fmla="*/ 1485090 w 1960014"/>
                <a:gd name="connsiteY2" fmla="*/ 111437 h 591334"/>
                <a:gd name="connsiteX3" fmla="*/ 1498060 w 1960014"/>
                <a:gd name="connsiteY3" fmla="*/ 305990 h 591334"/>
                <a:gd name="connsiteX4" fmla="*/ 1647217 w 1960014"/>
                <a:gd name="connsiteY4" fmla="*/ 370841 h 59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014" h="591334">
                  <a:moveTo>
                    <a:pt x="0" y="591334"/>
                  </a:moveTo>
                  <a:lnTo>
                    <a:pt x="1900137" y="27130"/>
                  </a:lnTo>
                  <a:cubicBezTo>
                    <a:pt x="2147652" y="-52853"/>
                    <a:pt x="1552103" y="64960"/>
                    <a:pt x="1485090" y="111437"/>
                  </a:cubicBezTo>
                  <a:cubicBezTo>
                    <a:pt x="1418077" y="157914"/>
                    <a:pt x="1471039" y="262756"/>
                    <a:pt x="1498060" y="305990"/>
                  </a:cubicBezTo>
                  <a:cubicBezTo>
                    <a:pt x="1525081" y="349224"/>
                    <a:pt x="1586149" y="360032"/>
                    <a:pt x="1647217" y="370841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1B3296DE-4466-1BDC-A2D0-96A8322803CA}"/>
                </a:ext>
              </a:extLst>
            </p:cNvPr>
            <p:cNvSpPr/>
            <p:nvPr/>
          </p:nvSpPr>
          <p:spPr>
            <a:xfrm>
              <a:off x="5422900" y="1625600"/>
              <a:ext cx="5649751" cy="2895600"/>
            </a:xfrm>
            <a:custGeom>
              <a:avLst/>
              <a:gdLst>
                <a:gd name="connsiteX0" fmla="*/ 3695700 w 5649751"/>
                <a:gd name="connsiteY0" fmla="*/ 0 h 2895600"/>
                <a:gd name="connsiteX1" fmla="*/ 3733800 w 5649751"/>
                <a:gd name="connsiteY1" fmla="*/ 76200 h 2895600"/>
                <a:gd name="connsiteX2" fmla="*/ 4711700 w 5649751"/>
                <a:gd name="connsiteY2" fmla="*/ 2044700 h 2895600"/>
                <a:gd name="connsiteX3" fmla="*/ 4267200 w 5649751"/>
                <a:gd name="connsiteY3" fmla="*/ 1473200 h 2895600"/>
                <a:gd name="connsiteX4" fmla="*/ 3378200 w 5649751"/>
                <a:gd name="connsiteY4" fmla="*/ 1917700 h 2895600"/>
                <a:gd name="connsiteX5" fmla="*/ 2489200 w 5649751"/>
                <a:gd name="connsiteY5" fmla="*/ 2679700 h 2895600"/>
                <a:gd name="connsiteX6" fmla="*/ 4216400 w 5649751"/>
                <a:gd name="connsiteY6" fmla="*/ 1854200 h 2895600"/>
                <a:gd name="connsiteX7" fmla="*/ 5384800 w 5649751"/>
                <a:gd name="connsiteY7" fmla="*/ 1905000 h 2895600"/>
                <a:gd name="connsiteX8" fmla="*/ 5461000 w 5649751"/>
                <a:gd name="connsiteY8" fmla="*/ 1930400 h 2895600"/>
                <a:gd name="connsiteX9" fmla="*/ 3225800 w 5649751"/>
                <a:gd name="connsiteY9" fmla="*/ 2159000 h 2895600"/>
                <a:gd name="connsiteX10" fmla="*/ 0 w 5649751"/>
                <a:gd name="connsiteY10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9751" h="2895600">
                  <a:moveTo>
                    <a:pt x="3695700" y="0"/>
                  </a:moveTo>
                  <a:lnTo>
                    <a:pt x="3733800" y="76200"/>
                  </a:lnTo>
                  <a:cubicBezTo>
                    <a:pt x="3903133" y="416983"/>
                    <a:pt x="4622800" y="1811867"/>
                    <a:pt x="4711700" y="2044700"/>
                  </a:cubicBezTo>
                  <a:cubicBezTo>
                    <a:pt x="4800600" y="2277533"/>
                    <a:pt x="4489450" y="1494367"/>
                    <a:pt x="4267200" y="1473200"/>
                  </a:cubicBezTo>
                  <a:cubicBezTo>
                    <a:pt x="4044950" y="1452033"/>
                    <a:pt x="3674533" y="1716617"/>
                    <a:pt x="3378200" y="1917700"/>
                  </a:cubicBezTo>
                  <a:cubicBezTo>
                    <a:pt x="3081867" y="2118783"/>
                    <a:pt x="2349500" y="2690283"/>
                    <a:pt x="2489200" y="2679700"/>
                  </a:cubicBezTo>
                  <a:cubicBezTo>
                    <a:pt x="2628900" y="2669117"/>
                    <a:pt x="3733800" y="1983317"/>
                    <a:pt x="4216400" y="1854200"/>
                  </a:cubicBezTo>
                  <a:cubicBezTo>
                    <a:pt x="4699000" y="1725083"/>
                    <a:pt x="5177367" y="1892300"/>
                    <a:pt x="5384800" y="1905000"/>
                  </a:cubicBezTo>
                  <a:cubicBezTo>
                    <a:pt x="5592233" y="1917700"/>
                    <a:pt x="5820833" y="1888067"/>
                    <a:pt x="5461000" y="1930400"/>
                  </a:cubicBezTo>
                  <a:cubicBezTo>
                    <a:pt x="5101167" y="1972733"/>
                    <a:pt x="4135967" y="1998133"/>
                    <a:pt x="3225800" y="2159000"/>
                  </a:cubicBezTo>
                  <a:cubicBezTo>
                    <a:pt x="2315633" y="2319867"/>
                    <a:pt x="1157816" y="2607733"/>
                    <a:pt x="0" y="289560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1DC3D9CB-8E13-C9CF-650F-797DAB0D61D3}"/>
                </a:ext>
              </a:extLst>
            </p:cNvPr>
            <p:cNvSpPr/>
            <p:nvPr/>
          </p:nvSpPr>
          <p:spPr>
            <a:xfrm>
              <a:off x="5641878" y="1565275"/>
              <a:ext cx="962122" cy="1076853"/>
            </a:xfrm>
            <a:custGeom>
              <a:avLst/>
              <a:gdLst>
                <a:gd name="connsiteX0" fmla="*/ 273147 w 962122"/>
                <a:gd name="connsiteY0" fmla="*/ 0 h 1076853"/>
                <a:gd name="connsiteX1" fmla="*/ 641447 w 962122"/>
                <a:gd name="connsiteY1" fmla="*/ 577850 h 1076853"/>
                <a:gd name="connsiteX2" fmla="*/ 555722 w 962122"/>
                <a:gd name="connsiteY2" fmla="*/ 438150 h 1076853"/>
                <a:gd name="connsiteX3" fmla="*/ 704947 w 962122"/>
                <a:gd name="connsiteY3" fmla="*/ 596900 h 1076853"/>
                <a:gd name="connsiteX4" fmla="*/ 676372 w 962122"/>
                <a:gd name="connsiteY4" fmla="*/ 523875 h 1076853"/>
                <a:gd name="connsiteX5" fmla="*/ 917672 w 962122"/>
                <a:gd name="connsiteY5" fmla="*/ 1076325 h 1076853"/>
                <a:gd name="connsiteX6" fmla="*/ 704947 w 962122"/>
                <a:gd name="connsiteY6" fmla="*/ 615950 h 1076853"/>
                <a:gd name="connsiteX7" fmla="*/ 533497 w 962122"/>
                <a:gd name="connsiteY7" fmla="*/ 158750 h 1076853"/>
                <a:gd name="connsiteX8" fmla="*/ 530322 w 962122"/>
                <a:gd name="connsiteY8" fmla="*/ 355600 h 1076853"/>
                <a:gd name="connsiteX9" fmla="*/ 400147 w 962122"/>
                <a:gd name="connsiteY9" fmla="*/ 133350 h 1076853"/>
                <a:gd name="connsiteX10" fmla="*/ 466822 w 962122"/>
                <a:gd name="connsiteY10" fmla="*/ 276225 h 1076853"/>
                <a:gd name="connsiteX11" fmla="*/ 244572 w 962122"/>
                <a:gd name="connsiteY11" fmla="*/ 346075 h 1076853"/>
                <a:gd name="connsiteX12" fmla="*/ 97 w 962122"/>
                <a:gd name="connsiteY12" fmla="*/ 508000 h 1076853"/>
                <a:gd name="connsiteX13" fmla="*/ 273147 w 962122"/>
                <a:gd name="connsiteY13" fmla="*/ 361950 h 1076853"/>
                <a:gd name="connsiteX14" fmla="*/ 581122 w 962122"/>
                <a:gd name="connsiteY14" fmla="*/ 200025 h 1076853"/>
                <a:gd name="connsiteX15" fmla="*/ 527147 w 962122"/>
                <a:gd name="connsiteY15" fmla="*/ 57150 h 1076853"/>
                <a:gd name="connsiteX16" fmla="*/ 673197 w 962122"/>
                <a:gd name="connsiteY16" fmla="*/ 139700 h 1076853"/>
                <a:gd name="connsiteX17" fmla="*/ 962122 w 962122"/>
                <a:gd name="connsiteY17" fmla="*/ 85725 h 107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2122" h="1076853">
                  <a:moveTo>
                    <a:pt x="273147" y="0"/>
                  </a:moveTo>
                  <a:lnTo>
                    <a:pt x="641447" y="577850"/>
                  </a:lnTo>
                  <a:cubicBezTo>
                    <a:pt x="688543" y="650875"/>
                    <a:pt x="545139" y="434975"/>
                    <a:pt x="555722" y="438150"/>
                  </a:cubicBezTo>
                  <a:cubicBezTo>
                    <a:pt x="566305" y="441325"/>
                    <a:pt x="684839" y="582613"/>
                    <a:pt x="704947" y="596900"/>
                  </a:cubicBezTo>
                  <a:cubicBezTo>
                    <a:pt x="725055" y="611187"/>
                    <a:pt x="640918" y="443971"/>
                    <a:pt x="676372" y="523875"/>
                  </a:cubicBezTo>
                  <a:cubicBezTo>
                    <a:pt x="711826" y="603779"/>
                    <a:pt x="912909" y="1060979"/>
                    <a:pt x="917672" y="1076325"/>
                  </a:cubicBezTo>
                  <a:cubicBezTo>
                    <a:pt x="922435" y="1091671"/>
                    <a:pt x="768976" y="768879"/>
                    <a:pt x="704947" y="615950"/>
                  </a:cubicBezTo>
                  <a:cubicBezTo>
                    <a:pt x="640918" y="463021"/>
                    <a:pt x="562601" y="202142"/>
                    <a:pt x="533497" y="158750"/>
                  </a:cubicBezTo>
                  <a:cubicBezTo>
                    <a:pt x="504393" y="115358"/>
                    <a:pt x="552547" y="359833"/>
                    <a:pt x="530322" y="355600"/>
                  </a:cubicBezTo>
                  <a:cubicBezTo>
                    <a:pt x="508097" y="351367"/>
                    <a:pt x="410730" y="146579"/>
                    <a:pt x="400147" y="133350"/>
                  </a:cubicBezTo>
                  <a:cubicBezTo>
                    <a:pt x="389564" y="120121"/>
                    <a:pt x="492751" y="240771"/>
                    <a:pt x="466822" y="276225"/>
                  </a:cubicBezTo>
                  <a:cubicBezTo>
                    <a:pt x="440893" y="311679"/>
                    <a:pt x="322360" y="307446"/>
                    <a:pt x="244572" y="346075"/>
                  </a:cubicBezTo>
                  <a:cubicBezTo>
                    <a:pt x="166784" y="384704"/>
                    <a:pt x="-4665" y="505354"/>
                    <a:pt x="97" y="508000"/>
                  </a:cubicBezTo>
                  <a:cubicBezTo>
                    <a:pt x="4859" y="510646"/>
                    <a:pt x="273147" y="361950"/>
                    <a:pt x="273147" y="361950"/>
                  </a:cubicBezTo>
                  <a:cubicBezTo>
                    <a:pt x="369985" y="310621"/>
                    <a:pt x="538789" y="250825"/>
                    <a:pt x="581122" y="200025"/>
                  </a:cubicBezTo>
                  <a:cubicBezTo>
                    <a:pt x="623455" y="149225"/>
                    <a:pt x="511801" y="67204"/>
                    <a:pt x="527147" y="57150"/>
                  </a:cubicBezTo>
                  <a:cubicBezTo>
                    <a:pt x="542493" y="47096"/>
                    <a:pt x="600701" y="134938"/>
                    <a:pt x="673197" y="139700"/>
                  </a:cubicBezTo>
                  <a:cubicBezTo>
                    <a:pt x="745693" y="144463"/>
                    <a:pt x="853907" y="115094"/>
                    <a:pt x="962122" y="857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1E05E1F8-9165-58B5-001B-EE615C67047A}"/>
                </a:ext>
              </a:extLst>
            </p:cNvPr>
            <p:cNvSpPr/>
            <p:nvPr/>
          </p:nvSpPr>
          <p:spPr>
            <a:xfrm>
              <a:off x="5908675" y="1825625"/>
              <a:ext cx="311178" cy="1112347"/>
            </a:xfrm>
            <a:custGeom>
              <a:avLst/>
              <a:gdLst>
                <a:gd name="connsiteX0" fmla="*/ 0 w 311178"/>
                <a:gd name="connsiteY0" fmla="*/ 95250 h 1112347"/>
                <a:gd name="connsiteX1" fmla="*/ 130175 w 311178"/>
                <a:gd name="connsiteY1" fmla="*/ 758825 h 1112347"/>
                <a:gd name="connsiteX2" fmla="*/ 117475 w 311178"/>
                <a:gd name="connsiteY2" fmla="*/ 638175 h 1112347"/>
                <a:gd name="connsiteX3" fmla="*/ 136525 w 311178"/>
                <a:gd name="connsiteY3" fmla="*/ 1108075 h 1112347"/>
                <a:gd name="connsiteX4" fmla="*/ 222250 w 311178"/>
                <a:gd name="connsiteY4" fmla="*/ 854075 h 1112347"/>
                <a:gd name="connsiteX5" fmla="*/ 231775 w 311178"/>
                <a:gd name="connsiteY5" fmla="*/ 571500 h 1112347"/>
                <a:gd name="connsiteX6" fmla="*/ 311150 w 311178"/>
                <a:gd name="connsiteY6" fmla="*/ 806450 h 1112347"/>
                <a:gd name="connsiteX7" fmla="*/ 222250 w 311178"/>
                <a:gd name="connsiteY7" fmla="*/ 114300 h 1112347"/>
                <a:gd name="connsiteX8" fmla="*/ 215900 w 311178"/>
                <a:gd name="connsiteY8" fmla="*/ 317500 h 1112347"/>
                <a:gd name="connsiteX9" fmla="*/ 69850 w 311178"/>
                <a:gd name="connsiteY9" fmla="*/ 0 h 111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8" h="1112347">
                  <a:moveTo>
                    <a:pt x="0" y="95250"/>
                  </a:moveTo>
                  <a:cubicBezTo>
                    <a:pt x="55298" y="381794"/>
                    <a:pt x="110596" y="668338"/>
                    <a:pt x="130175" y="758825"/>
                  </a:cubicBezTo>
                  <a:cubicBezTo>
                    <a:pt x="149754" y="849312"/>
                    <a:pt x="116417" y="579967"/>
                    <a:pt x="117475" y="638175"/>
                  </a:cubicBezTo>
                  <a:cubicBezTo>
                    <a:pt x="118533" y="696383"/>
                    <a:pt x="119063" y="1072092"/>
                    <a:pt x="136525" y="1108075"/>
                  </a:cubicBezTo>
                  <a:cubicBezTo>
                    <a:pt x="153987" y="1144058"/>
                    <a:pt x="206375" y="943504"/>
                    <a:pt x="222250" y="854075"/>
                  </a:cubicBezTo>
                  <a:cubicBezTo>
                    <a:pt x="238125" y="764646"/>
                    <a:pt x="216958" y="579438"/>
                    <a:pt x="231775" y="571500"/>
                  </a:cubicBezTo>
                  <a:cubicBezTo>
                    <a:pt x="246592" y="563563"/>
                    <a:pt x="312737" y="882650"/>
                    <a:pt x="311150" y="806450"/>
                  </a:cubicBezTo>
                  <a:cubicBezTo>
                    <a:pt x="309563" y="730250"/>
                    <a:pt x="238125" y="195792"/>
                    <a:pt x="222250" y="114300"/>
                  </a:cubicBezTo>
                  <a:cubicBezTo>
                    <a:pt x="206375" y="32808"/>
                    <a:pt x="241300" y="336550"/>
                    <a:pt x="215900" y="317500"/>
                  </a:cubicBezTo>
                  <a:cubicBezTo>
                    <a:pt x="190500" y="298450"/>
                    <a:pt x="130175" y="149225"/>
                    <a:pt x="69850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5C8B08B-2318-A35D-2197-8EBFBEB4000A}"/>
                </a:ext>
              </a:extLst>
            </p:cNvPr>
            <p:cNvSpPr/>
            <p:nvPr/>
          </p:nvSpPr>
          <p:spPr>
            <a:xfrm>
              <a:off x="5044979" y="1067598"/>
              <a:ext cx="210247" cy="517579"/>
            </a:xfrm>
            <a:custGeom>
              <a:avLst/>
              <a:gdLst>
                <a:gd name="connsiteX0" fmla="*/ 106301 w 210247"/>
                <a:gd name="connsiteY0" fmla="*/ 0 h 517579"/>
                <a:gd name="connsiteX1" fmla="*/ 202049 w 210247"/>
                <a:gd name="connsiteY1" fmla="*/ 507468 h 517579"/>
                <a:gd name="connsiteX2" fmla="*/ 182900 w 210247"/>
                <a:gd name="connsiteY2" fmla="*/ 349483 h 517579"/>
                <a:gd name="connsiteX3" fmla="*/ 5764 w 210247"/>
                <a:gd name="connsiteY3" fmla="*/ 483531 h 517579"/>
                <a:gd name="connsiteX4" fmla="*/ 44064 w 210247"/>
                <a:gd name="connsiteY4" fmla="*/ 349483 h 517579"/>
                <a:gd name="connsiteX5" fmla="*/ 53639 w 210247"/>
                <a:gd name="connsiteY5" fmla="*/ 172348 h 51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7" h="517579">
                  <a:moveTo>
                    <a:pt x="106301" y="0"/>
                  </a:moveTo>
                  <a:cubicBezTo>
                    <a:pt x="147792" y="224610"/>
                    <a:pt x="189283" y="449221"/>
                    <a:pt x="202049" y="507468"/>
                  </a:cubicBezTo>
                  <a:cubicBezTo>
                    <a:pt x="214815" y="565715"/>
                    <a:pt x="215614" y="353473"/>
                    <a:pt x="182900" y="349483"/>
                  </a:cubicBezTo>
                  <a:cubicBezTo>
                    <a:pt x="150186" y="345493"/>
                    <a:pt x="28903" y="483531"/>
                    <a:pt x="5764" y="483531"/>
                  </a:cubicBezTo>
                  <a:cubicBezTo>
                    <a:pt x="-17375" y="483531"/>
                    <a:pt x="36085" y="401347"/>
                    <a:pt x="44064" y="349483"/>
                  </a:cubicBezTo>
                  <a:cubicBezTo>
                    <a:pt x="52043" y="297619"/>
                    <a:pt x="52841" y="234983"/>
                    <a:pt x="53639" y="17234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C5A8787C-50A6-1C07-FBDA-DF1DD8579C70}"/>
                </a:ext>
              </a:extLst>
            </p:cNvPr>
            <p:cNvSpPr/>
            <p:nvPr/>
          </p:nvSpPr>
          <p:spPr>
            <a:xfrm>
              <a:off x="4835309" y="1450593"/>
              <a:ext cx="746840" cy="435659"/>
            </a:xfrm>
            <a:custGeom>
              <a:avLst/>
              <a:gdLst>
                <a:gd name="connsiteX0" fmla="*/ 560130 w 746840"/>
                <a:gd name="connsiteY0" fmla="*/ 0 h 435659"/>
                <a:gd name="connsiteX1" fmla="*/ 660666 w 746840"/>
                <a:gd name="connsiteY1" fmla="*/ 162772 h 435659"/>
                <a:gd name="connsiteX2" fmla="*/ 277671 w 746840"/>
                <a:gd name="connsiteY2" fmla="*/ 301608 h 435659"/>
                <a:gd name="connsiteX3" fmla="*/ 502681 w 746840"/>
                <a:gd name="connsiteY3" fmla="*/ 277671 h 435659"/>
                <a:gd name="connsiteX4" fmla="*/ 0 w 746840"/>
                <a:gd name="connsiteY4" fmla="*/ 435656 h 435659"/>
                <a:gd name="connsiteX5" fmla="*/ 502681 w 746840"/>
                <a:gd name="connsiteY5" fmla="*/ 282458 h 435659"/>
                <a:gd name="connsiteX6" fmla="*/ 651091 w 746840"/>
                <a:gd name="connsiteY6" fmla="*/ 253734 h 435659"/>
                <a:gd name="connsiteX7" fmla="*/ 746840 w 746840"/>
                <a:gd name="connsiteY7" fmla="*/ 330333 h 43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840" h="435659">
                  <a:moveTo>
                    <a:pt x="560130" y="0"/>
                  </a:moveTo>
                  <a:cubicBezTo>
                    <a:pt x="633936" y="56252"/>
                    <a:pt x="707742" y="112504"/>
                    <a:pt x="660666" y="162772"/>
                  </a:cubicBezTo>
                  <a:cubicBezTo>
                    <a:pt x="613590" y="213040"/>
                    <a:pt x="304002" y="282458"/>
                    <a:pt x="277671" y="301608"/>
                  </a:cubicBezTo>
                  <a:cubicBezTo>
                    <a:pt x="251340" y="320758"/>
                    <a:pt x="548959" y="255330"/>
                    <a:pt x="502681" y="277671"/>
                  </a:cubicBezTo>
                  <a:cubicBezTo>
                    <a:pt x="456403" y="300012"/>
                    <a:pt x="0" y="434858"/>
                    <a:pt x="0" y="435656"/>
                  </a:cubicBezTo>
                  <a:cubicBezTo>
                    <a:pt x="0" y="436454"/>
                    <a:pt x="394166" y="312778"/>
                    <a:pt x="502681" y="282458"/>
                  </a:cubicBezTo>
                  <a:cubicBezTo>
                    <a:pt x="611196" y="252138"/>
                    <a:pt x="610398" y="245755"/>
                    <a:pt x="651091" y="253734"/>
                  </a:cubicBezTo>
                  <a:cubicBezTo>
                    <a:pt x="691784" y="261713"/>
                    <a:pt x="719312" y="296023"/>
                    <a:pt x="746840" y="33033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FAC24491-C1DA-C442-4E63-2D49B72C9410}"/>
                </a:ext>
              </a:extLst>
            </p:cNvPr>
            <p:cNvSpPr/>
            <p:nvPr/>
          </p:nvSpPr>
          <p:spPr>
            <a:xfrm>
              <a:off x="6150083" y="1211221"/>
              <a:ext cx="1127816" cy="742276"/>
            </a:xfrm>
            <a:custGeom>
              <a:avLst/>
              <a:gdLst>
                <a:gd name="connsiteX0" fmla="*/ 992769 w 1127816"/>
                <a:gd name="connsiteY0" fmla="*/ 0 h 742276"/>
                <a:gd name="connsiteX1" fmla="*/ 1126818 w 1127816"/>
                <a:gd name="connsiteY1" fmla="*/ 143623 h 742276"/>
                <a:gd name="connsiteX2" fmla="*/ 930533 w 1127816"/>
                <a:gd name="connsiteY2" fmla="*/ 325545 h 742276"/>
                <a:gd name="connsiteX3" fmla="*/ 1112455 w 1127816"/>
                <a:gd name="connsiteY3" fmla="*/ 349483 h 742276"/>
                <a:gd name="connsiteX4" fmla="*/ 667224 w 1127816"/>
                <a:gd name="connsiteY4" fmla="*/ 473956 h 742276"/>
                <a:gd name="connsiteX5" fmla="*/ 1770 w 1127816"/>
                <a:gd name="connsiteY5" fmla="*/ 742052 h 742276"/>
                <a:gd name="connsiteX6" fmla="*/ 461364 w 1127816"/>
                <a:gd name="connsiteY6" fmla="*/ 521830 h 742276"/>
                <a:gd name="connsiteX7" fmla="*/ 111881 w 1127816"/>
                <a:gd name="connsiteY7" fmla="*/ 617579 h 7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16" h="742276">
                  <a:moveTo>
                    <a:pt x="992769" y="0"/>
                  </a:moveTo>
                  <a:cubicBezTo>
                    <a:pt x="1064980" y="44683"/>
                    <a:pt x="1137191" y="89366"/>
                    <a:pt x="1126818" y="143623"/>
                  </a:cubicBezTo>
                  <a:cubicBezTo>
                    <a:pt x="1116445" y="197880"/>
                    <a:pt x="932927" y="291235"/>
                    <a:pt x="930533" y="325545"/>
                  </a:cubicBezTo>
                  <a:cubicBezTo>
                    <a:pt x="928139" y="359855"/>
                    <a:pt x="1156340" y="324748"/>
                    <a:pt x="1112455" y="349483"/>
                  </a:cubicBezTo>
                  <a:cubicBezTo>
                    <a:pt x="1068570" y="374218"/>
                    <a:pt x="852338" y="408528"/>
                    <a:pt x="667224" y="473956"/>
                  </a:cubicBezTo>
                  <a:cubicBezTo>
                    <a:pt x="482110" y="539384"/>
                    <a:pt x="36080" y="734073"/>
                    <a:pt x="1770" y="742052"/>
                  </a:cubicBezTo>
                  <a:cubicBezTo>
                    <a:pt x="-32540" y="750031"/>
                    <a:pt x="443012" y="542575"/>
                    <a:pt x="461364" y="521830"/>
                  </a:cubicBezTo>
                  <a:cubicBezTo>
                    <a:pt x="479716" y="501085"/>
                    <a:pt x="295798" y="559332"/>
                    <a:pt x="111881" y="61757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00003698-8D1E-6D71-3B0C-BC3957B121C0}"/>
                </a:ext>
              </a:extLst>
            </p:cNvPr>
            <p:cNvSpPr/>
            <p:nvPr/>
          </p:nvSpPr>
          <p:spPr>
            <a:xfrm>
              <a:off x="5170859" y="3077979"/>
              <a:ext cx="2737998" cy="1352358"/>
            </a:xfrm>
            <a:custGeom>
              <a:avLst/>
              <a:gdLst>
                <a:gd name="connsiteX0" fmla="*/ 425011 w 2737998"/>
                <a:gd name="connsiteY0" fmla="*/ 547424 h 1352358"/>
                <a:gd name="connsiteX1" fmla="*/ 2736769 w 2737998"/>
                <a:gd name="connsiteY1" fmla="*/ 72 h 1352358"/>
                <a:gd name="connsiteX2" fmla="*/ 746983 w 2737998"/>
                <a:gd name="connsiteY2" fmla="*/ 508787 h 1352358"/>
                <a:gd name="connsiteX3" fmla="*/ 792059 w 2737998"/>
                <a:gd name="connsiteY3" fmla="*/ 534545 h 1352358"/>
                <a:gd name="connsiteX4" fmla="*/ 605316 w 2737998"/>
                <a:gd name="connsiteY4" fmla="*/ 19390 h 1352358"/>
                <a:gd name="connsiteX5" fmla="*/ 746983 w 2737998"/>
                <a:gd name="connsiteY5" fmla="*/ 1081897 h 1352358"/>
                <a:gd name="connsiteX6" fmla="*/ 669710 w 2737998"/>
                <a:gd name="connsiteY6" fmla="*/ 579621 h 1352358"/>
                <a:gd name="connsiteX7" fmla="*/ 347738 w 2737998"/>
                <a:gd name="connsiteY7" fmla="*/ 1326596 h 1352358"/>
                <a:gd name="connsiteX8" fmla="*/ 418572 w 2737998"/>
                <a:gd name="connsiteY8" fmla="*/ 1107655 h 1352358"/>
                <a:gd name="connsiteX9" fmla="*/ 9 w 2737998"/>
                <a:gd name="connsiteY9" fmla="*/ 405756 h 1352358"/>
                <a:gd name="connsiteX10" fmla="*/ 431451 w 2737998"/>
                <a:gd name="connsiteY10" fmla="*/ 946669 h 13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7998" h="1352358">
                  <a:moveTo>
                    <a:pt x="425011" y="547424"/>
                  </a:moveTo>
                  <a:lnTo>
                    <a:pt x="2736769" y="72"/>
                  </a:lnTo>
                  <a:cubicBezTo>
                    <a:pt x="2790431" y="-6367"/>
                    <a:pt x="1071101" y="419708"/>
                    <a:pt x="746983" y="508787"/>
                  </a:cubicBezTo>
                  <a:cubicBezTo>
                    <a:pt x="422865" y="597866"/>
                    <a:pt x="815670" y="616111"/>
                    <a:pt x="792059" y="534545"/>
                  </a:cubicBezTo>
                  <a:cubicBezTo>
                    <a:pt x="768448" y="452979"/>
                    <a:pt x="612829" y="-71835"/>
                    <a:pt x="605316" y="19390"/>
                  </a:cubicBezTo>
                  <a:cubicBezTo>
                    <a:pt x="597803" y="110615"/>
                    <a:pt x="736251" y="988525"/>
                    <a:pt x="746983" y="1081897"/>
                  </a:cubicBezTo>
                  <a:cubicBezTo>
                    <a:pt x="757715" y="1175269"/>
                    <a:pt x="736251" y="538838"/>
                    <a:pt x="669710" y="579621"/>
                  </a:cubicBezTo>
                  <a:cubicBezTo>
                    <a:pt x="603169" y="620404"/>
                    <a:pt x="389594" y="1238590"/>
                    <a:pt x="347738" y="1326596"/>
                  </a:cubicBezTo>
                  <a:cubicBezTo>
                    <a:pt x="305882" y="1414602"/>
                    <a:pt x="476527" y="1261128"/>
                    <a:pt x="418572" y="1107655"/>
                  </a:cubicBezTo>
                  <a:cubicBezTo>
                    <a:pt x="360617" y="954182"/>
                    <a:pt x="-2137" y="432587"/>
                    <a:pt x="9" y="405756"/>
                  </a:cubicBezTo>
                  <a:cubicBezTo>
                    <a:pt x="2155" y="378925"/>
                    <a:pt x="216803" y="662797"/>
                    <a:pt x="431451" y="946669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D591A784-9EAF-21B9-1604-9AB1451B55EA}"/>
                </a:ext>
              </a:extLst>
            </p:cNvPr>
            <p:cNvSpPr/>
            <p:nvPr/>
          </p:nvSpPr>
          <p:spPr>
            <a:xfrm>
              <a:off x="5801932" y="3764590"/>
              <a:ext cx="2267638" cy="561905"/>
            </a:xfrm>
            <a:custGeom>
              <a:avLst/>
              <a:gdLst>
                <a:gd name="connsiteX0" fmla="*/ 0 w 2267638"/>
                <a:gd name="connsiteY0" fmla="*/ 440362 h 561905"/>
                <a:gd name="connsiteX1" fmla="*/ 2247364 w 2267638"/>
                <a:gd name="connsiteY1" fmla="*/ 2480 h 561905"/>
                <a:gd name="connsiteX2" fmla="*/ 1133341 w 2267638"/>
                <a:gd name="connsiteY2" fmla="*/ 260058 h 561905"/>
                <a:gd name="connsiteX3" fmla="*/ 1571223 w 2267638"/>
                <a:gd name="connsiteY3" fmla="*/ 214982 h 561905"/>
                <a:gd name="connsiteX4" fmla="*/ 315533 w 2267638"/>
                <a:gd name="connsiteY4" fmla="*/ 543393 h 561905"/>
                <a:gd name="connsiteX5" fmla="*/ 321972 w 2267638"/>
                <a:gd name="connsiteY5" fmla="*/ 491878 h 56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638" h="561905">
                  <a:moveTo>
                    <a:pt x="0" y="440362"/>
                  </a:moveTo>
                  <a:lnTo>
                    <a:pt x="2247364" y="2480"/>
                  </a:lnTo>
                  <a:cubicBezTo>
                    <a:pt x="2436254" y="-27571"/>
                    <a:pt x="1246031" y="224641"/>
                    <a:pt x="1133341" y="260058"/>
                  </a:cubicBezTo>
                  <a:cubicBezTo>
                    <a:pt x="1020651" y="295475"/>
                    <a:pt x="1707524" y="167759"/>
                    <a:pt x="1571223" y="214982"/>
                  </a:cubicBezTo>
                  <a:cubicBezTo>
                    <a:pt x="1434922" y="262205"/>
                    <a:pt x="523741" y="497244"/>
                    <a:pt x="315533" y="543393"/>
                  </a:cubicBezTo>
                  <a:cubicBezTo>
                    <a:pt x="107325" y="589542"/>
                    <a:pt x="214648" y="540710"/>
                    <a:pt x="321972" y="49187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FF6305C2-65D8-0128-5FFA-D7DA2E93EB0D}"/>
                </a:ext>
              </a:extLst>
            </p:cNvPr>
            <p:cNvSpPr/>
            <p:nvPr/>
          </p:nvSpPr>
          <p:spPr>
            <a:xfrm>
              <a:off x="1967214" y="1158875"/>
              <a:ext cx="277511" cy="282604"/>
            </a:xfrm>
            <a:custGeom>
              <a:avLst/>
              <a:gdLst>
                <a:gd name="connsiteX0" fmla="*/ 277511 w 277511"/>
                <a:gd name="connsiteY0" fmla="*/ 0 h 282604"/>
                <a:gd name="connsiteX1" fmla="*/ 137811 w 277511"/>
                <a:gd name="connsiteY1" fmla="*/ 142875 h 282604"/>
                <a:gd name="connsiteX2" fmla="*/ 156861 w 277511"/>
                <a:gd name="connsiteY2" fmla="*/ 225425 h 282604"/>
                <a:gd name="connsiteX3" fmla="*/ 96536 w 277511"/>
                <a:gd name="connsiteY3" fmla="*/ 282575 h 282604"/>
                <a:gd name="connsiteX4" fmla="*/ 1286 w 277511"/>
                <a:gd name="connsiteY4" fmla="*/ 231775 h 282604"/>
                <a:gd name="connsiteX5" fmla="*/ 45736 w 277511"/>
                <a:gd name="connsiteY5" fmla="*/ 136525 h 282604"/>
                <a:gd name="connsiteX6" fmla="*/ 106061 w 277511"/>
                <a:gd name="connsiteY6" fmla="*/ 222250 h 282604"/>
                <a:gd name="connsiteX7" fmla="*/ 118761 w 277511"/>
                <a:gd name="connsiteY7" fmla="*/ 231775 h 282604"/>
                <a:gd name="connsiteX8" fmla="*/ 160036 w 277511"/>
                <a:gd name="connsiteY8" fmla="*/ 234950 h 2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511" h="282604">
                  <a:moveTo>
                    <a:pt x="277511" y="0"/>
                  </a:moveTo>
                  <a:cubicBezTo>
                    <a:pt x="217715" y="52652"/>
                    <a:pt x="157919" y="105304"/>
                    <a:pt x="137811" y="142875"/>
                  </a:cubicBezTo>
                  <a:cubicBezTo>
                    <a:pt x="117703" y="180446"/>
                    <a:pt x="163740" y="202142"/>
                    <a:pt x="156861" y="225425"/>
                  </a:cubicBezTo>
                  <a:cubicBezTo>
                    <a:pt x="149982" y="248708"/>
                    <a:pt x="122465" y="281517"/>
                    <a:pt x="96536" y="282575"/>
                  </a:cubicBezTo>
                  <a:cubicBezTo>
                    <a:pt x="70607" y="283633"/>
                    <a:pt x="9753" y="256117"/>
                    <a:pt x="1286" y="231775"/>
                  </a:cubicBezTo>
                  <a:cubicBezTo>
                    <a:pt x="-7181" y="207433"/>
                    <a:pt x="28274" y="138112"/>
                    <a:pt x="45736" y="136525"/>
                  </a:cubicBezTo>
                  <a:cubicBezTo>
                    <a:pt x="63198" y="134938"/>
                    <a:pt x="93890" y="206375"/>
                    <a:pt x="106061" y="222250"/>
                  </a:cubicBezTo>
                  <a:cubicBezTo>
                    <a:pt x="118232" y="238125"/>
                    <a:pt x="109765" y="229658"/>
                    <a:pt x="118761" y="231775"/>
                  </a:cubicBezTo>
                  <a:cubicBezTo>
                    <a:pt x="127757" y="233892"/>
                    <a:pt x="143896" y="234421"/>
                    <a:pt x="160036" y="23495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774CF778-34D1-7422-38B4-63D8CB20CEE4}"/>
                </a:ext>
              </a:extLst>
            </p:cNvPr>
            <p:cNvSpPr/>
            <p:nvPr/>
          </p:nvSpPr>
          <p:spPr>
            <a:xfrm>
              <a:off x="1876425" y="1374775"/>
              <a:ext cx="463550" cy="860425"/>
            </a:xfrm>
            <a:custGeom>
              <a:avLst/>
              <a:gdLst>
                <a:gd name="connsiteX0" fmla="*/ 463550 w 463550"/>
                <a:gd name="connsiteY0" fmla="*/ 0 h 860425"/>
                <a:gd name="connsiteX1" fmla="*/ 228600 w 463550"/>
                <a:gd name="connsiteY1" fmla="*/ 536575 h 860425"/>
                <a:gd name="connsiteX2" fmla="*/ 292100 w 463550"/>
                <a:gd name="connsiteY2" fmla="*/ 479425 h 860425"/>
                <a:gd name="connsiteX3" fmla="*/ 0 w 463550"/>
                <a:gd name="connsiteY3" fmla="*/ 860425 h 86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550" h="860425">
                  <a:moveTo>
                    <a:pt x="463550" y="0"/>
                  </a:moveTo>
                  <a:cubicBezTo>
                    <a:pt x="360362" y="228335"/>
                    <a:pt x="257175" y="456671"/>
                    <a:pt x="228600" y="536575"/>
                  </a:cubicBezTo>
                  <a:cubicBezTo>
                    <a:pt x="200025" y="616479"/>
                    <a:pt x="330200" y="425450"/>
                    <a:pt x="292100" y="479425"/>
                  </a:cubicBezTo>
                  <a:cubicBezTo>
                    <a:pt x="254000" y="533400"/>
                    <a:pt x="127000" y="696912"/>
                    <a:pt x="0" y="8604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EC10FA36-FC94-AEAC-92F8-53BED0DDBE1C}"/>
                </a:ext>
              </a:extLst>
            </p:cNvPr>
            <p:cNvSpPr/>
            <p:nvPr/>
          </p:nvSpPr>
          <p:spPr>
            <a:xfrm>
              <a:off x="2076365" y="1530350"/>
              <a:ext cx="1012910" cy="667004"/>
            </a:xfrm>
            <a:custGeom>
              <a:avLst/>
              <a:gdLst>
                <a:gd name="connsiteX0" fmla="*/ 425535 w 1012910"/>
                <a:gd name="connsiteY0" fmla="*/ 0 h 667004"/>
                <a:gd name="connsiteX1" fmla="*/ 749385 w 1012910"/>
                <a:gd name="connsiteY1" fmla="*/ 374650 h 667004"/>
                <a:gd name="connsiteX2" fmla="*/ 438235 w 1012910"/>
                <a:gd name="connsiteY2" fmla="*/ 415925 h 667004"/>
                <a:gd name="connsiteX3" fmla="*/ 85 w 1012910"/>
                <a:gd name="connsiteY3" fmla="*/ 666750 h 667004"/>
                <a:gd name="connsiteX4" fmla="*/ 403310 w 1012910"/>
                <a:gd name="connsiteY4" fmla="*/ 460375 h 667004"/>
                <a:gd name="connsiteX5" fmla="*/ 704935 w 1012910"/>
                <a:gd name="connsiteY5" fmla="*/ 320675 h 667004"/>
                <a:gd name="connsiteX6" fmla="*/ 1012910 w 1012910"/>
                <a:gd name="connsiteY6" fmla="*/ 365125 h 6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910" h="667004">
                  <a:moveTo>
                    <a:pt x="425535" y="0"/>
                  </a:moveTo>
                  <a:cubicBezTo>
                    <a:pt x="586401" y="152664"/>
                    <a:pt x="747268" y="305329"/>
                    <a:pt x="749385" y="374650"/>
                  </a:cubicBezTo>
                  <a:cubicBezTo>
                    <a:pt x="751502" y="443971"/>
                    <a:pt x="563118" y="367242"/>
                    <a:pt x="438235" y="415925"/>
                  </a:cubicBezTo>
                  <a:cubicBezTo>
                    <a:pt x="313352" y="464608"/>
                    <a:pt x="5906" y="659342"/>
                    <a:pt x="85" y="666750"/>
                  </a:cubicBezTo>
                  <a:cubicBezTo>
                    <a:pt x="-5736" y="674158"/>
                    <a:pt x="285835" y="518054"/>
                    <a:pt x="403310" y="460375"/>
                  </a:cubicBezTo>
                  <a:cubicBezTo>
                    <a:pt x="520785" y="402696"/>
                    <a:pt x="603335" y="336550"/>
                    <a:pt x="704935" y="320675"/>
                  </a:cubicBezTo>
                  <a:cubicBezTo>
                    <a:pt x="806535" y="304800"/>
                    <a:pt x="909722" y="334962"/>
                    <a:pt x="1012910" y="36512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7458AF5E-90C3-7FD9-6D41-633670329EFB}"/>
                </a:ext>
              </a:extLst>
            </p:cNvPr>
            <p:cNvSpPr/>
            <p:nvPr/>
          </p:nvSpPr>
          <p:spPr>
            <a:xfrm>
              <a:off x="2473325" y="2095500"/>
              <a:ext cx="1489075" cy="285750"/>
            </a:xfrm>
            <a:custGeom>
              <a:avLst/>
              <a:gdLst>
                <a:gd name="connsiteX0" fmla="*/ 0 w 1489075"/>
                <a:gd name="connsiteY0" fmla="*/ 285750 h 285750"/>
                <a:gd name="connsiteX1" fmla="*/ 1489075 w 1489075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9075" h="285750">
                  <a:moveTo>
                    <a:pt x="0" y="285750"/>
                  </a:moveTo>
                  <a:lnTo>
                    <a:pt x="1489075" y="0"/>
                  </a:ln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30F3EAFA-6455-F9E8-3848-0A47F3F2C7CB}"/>
                </a:ext>
              </a:extLst>
            </p:cNvPr>
            <p:cNvSpPr/>
            <p:nvPr/>
          </p:nvSpPr>
          <p:spPr>
            <a:xfrm>
              <a:off x="2790825" y="2313972"/>
              <a:ext cx="841428" cy="530828"/>
            </a:xfrm>
            <a:custGeom>
              <a:avLst/>
              <a:gdLst>
                <a:gd name="connsiteX0" fmla="*/ 0 w 841428"/>
                <a:gd name="connsiteY0" fmla="*/ 86328 h 530828"/>
                <a:gd name="connsiteX1" fmla="*/ 727075 w 841428"/>
                <a:gd name="connsiteY1" fmla="*/ 603 h 530828"/>
                <a:gd name="connsiteX2" fmla="*/ 511175 w 841428"/>
                <a:gd name="connsiteY2" fmla="*/ 57753 h 530828"/>
                <a:gd name="connsiteX3" fmla="*/ 841375 w 841428"/>
                <a:gd name="connsiteY3" fmla="*/ 229203 h 530828"/>
                <a:gd name="connsiteX4" fmla="*/ 482600 w 841428"/>
                <a:gd name="connsiteY4" fmla="*/ 251428 h 530828"/>
                <a:gd name="connsiteX5" fmla="*/ 60325 w 841428"/>
                <a:gd name="connsiteY5" fmla="*/ 178403 h 530828"/>
                <a:gd name="connsiteX6" fmla="*/ 473075 w 841428"/>
                <a:gd name="connsiteY6" fmla="*/ 222853 h 530828"/>
                <a:gd name="connsiteX7" fmla="*/ 723900 w 841428"/>
                <a:gd name="connsiteY7" fmla="*/ 530828 h 53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1428" h="530828">
                  <a:moveTo>
                    <a:pt x="0" y="86328"/>
                  </a:moveTo>
                  <a:lnTo>
                    <a:pt x="727075" y="603"/>
                  </a:lnTo>
                  <a:cubicBezTo>
                    <a:pt x="812271" y="-4159"/>
                    <a:pt x="492125" y="19653"/>
                    <a:pt x="511175" y="57753"/>
                  </a:cubicBezTo>
                  <a:cubicBezTo>
                    <a:pt x="530225" y="95853"/>
                    <a:pt x="846138" y="196924"/>
                    <a:pt x="841375" y="229203"/>
                  </a:cubicBezTo>
                  <a:cubicBezTo>
                    <a:pt x="836613" y="261482"/>
                    <a:pt x="612775" y="259895"/>
                    <a:pt x="482600" y="251428"/>
                  </a:cubicBezTo>
                  <a:cubicBezTo>
                    <a:pt x="352425" y="242961"/>
                    <a:pt x="61912" y="183165"/>
                    <a:pt x="60325" y="178403"/>
                  </a:cubicBezTo>
                  <a:cubicBezTo>
                    <a:pt x="58738" y="173641"/>
                    <a:pt x="362479" y="164116"/>
                    <a:pt x="473075" y="222853"/>
                  </a:cubicBezTo>
                  <a:cubicBezTo>
                    <a:pt x="583671" y="281590"/>
                    <a:pt x="653785" y="406209"/>
                    <a:pt x="723900" y="53082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F3F24C52-6BD3-2D47-B18F-FB54B5159245}"/>
                </a:ext>
              </a:extLst>
            </p:cNvPr>
            <p:cNvSpPr/>
            <p:nvPr/>
          </p:nvSpPr>
          <p:spPr>
            <a:xfrm>
              <a:off x="2056841" y="369948"/>
              <a:ext cx="408545" cy="672538"/>
            </a:xfrm>
            <a:custGeom>
              <a:avLst/>
              <a:gdLst>
                <a:gd name="connsiteX0" fmla="*/ 183788 w 408545"/>
                <a:gd name="connsiteY0" fmla="*/ 0 h 672538"/>
                <a:gd name="connsiteX1" fmla="*/ 225669 w 408545"/>
                <a:gd name="connsiteY1" fmla="*/ 432770 h 672538"/>
                <a:gd name="connsiteX2" fmla="*/ 400173 w 408545"/>
                <a:gd name="connsiteY2" fmla="*/ 656134 h 672538"/>
                <a:gd name="connsiteX3" fmla="*/ 344332 w 408545"/>
                <a:gd name="connsiteY3" fmla="*/ 600293 h 672538"/>
                <a:gd name="connsiteX4" fmla="*/ 30225 w 408545"/>
                <a:gd name="connsiteY4" fmla="*/ 160544 h 672538"/>
                <a:gd name="connsiteX5" fmla="*/ 30225 w 408545"/>
                <a:gd name="connsiteY5" fmla="*/ 153563 h 67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45" h="672538">
                  <a:moveTo>
                    <a:pt x="183788" y="0"/>
                  </a:moveTo>
                  <a:cubicBezTo>
                    <a:pt x="186696" y="161707"/>
                    <a:pt x="189605" y="323414"/>
                    <a:pt x="225669" y="432770"/>
                  </a:cubicBezTo>
                  <a:cubicBezTo>
                    <a:pt x="261733" y="542126"/>
                    <a:pt x="400173" y="656134"/>
                    <a:pt x="400173" y="656134"/>
                  </a:cubicBezTo>
                  <a:cubicBezTo>
                    <a:pt x="419950" y="684055"/>
                    <a:pt x="405990" y="682891"/>
                    <a:pt x="344332" y="600293"/>
                  </a:cubicBezTo>
                  <a:cubicBezTo>
                    <a:pt x="282674" y="517695"/>
                    <a:pt x="30225" y="160544"/>
                    <a:pt x="30225" y="160544"/>
                  </a:cubicBezTo>
                  <a:cubicBezTo>
                    <a:pt x="-22126" y="86089"/>
                    <a:pt x="4049" y="119826"/>
                    <a:pt x="30225" y="153563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716BD0CA-7B24-D272-126E-6824999098EB}"/>
                </a:ext>
              </a:extLst>
            </p:cNvPr>
            <p:cNvSpPr/>
            <p:nvPr/>
          </p:nvSpPr>
          <p:spPr>
            <a:xfrm>
              <a:off x="5400675" y="2286000"/>
              <a:ext cx="321471" cy="673100"/>
            </a:xfrm>
            <a:custGeom>
              <a:avLst/>
              <a:gdLst>
                <a:gd name="connsiteX0" fmla="*/ 0 w 321471"/>
                <a:gd name="connsiteY0" fmla="*/ 0 h 673100"/>
                <a:gd name="connsiteX1" fmla="*/ 225425 w 321471"/>
                <a:gd name="connsiteY1" fmla="*/ 479425 h 673100"/>
                <a:gd name="connsiteX2" fmla="*/ 222250 w 321471"/>
                <a:gd name="connsiteY2" fmla="*/ 441325 h 673100"/>
                <a:gd name="connsiteX3" fmla="*/ 298450 w 321471"/>
                <a:gd name="connsiteY3" fmla="*/ 673100 h 673100"/>
                <a:gd name="connsiteX4" fmla="*/ 320675 w 321471"/>
                <a:gd name="connsiteY4" fmla="*/ 441325 h 673100"/>
                <a:gd name="connsiteX5" fmla="*/ 276225 w 321471"/>
                <a:gd name="connsiteY5" fmla="*/ 146050 h 673100"/>
                <a:gd name="connsiteX6" fmla="*/ 269875 w 321471"/>
                <a:gd name="connsiteY6" fmla="*/ 142875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471" h="673100">
                  <a:moveTo>
                    <a:pt x="0" y="0"/>
                  </a:moveTo>
                  <a:cubicBezTo>
                    <a:pt x="94191" y="202935"/>
                    <a:pt x="188383" y="405871"/>
                    <a:pt x="225425" y="479425"/>
                  </a:cubicBezTo>
                  <a:cubicBezTo>
                    <a:pt x="262467" y="552979"/>
                    <a:pt x="210079" y="409046"/>
                    <a:pt x="222250" y="441325"/>
                  </a:cubicBezTo>
                  <a:cubicBezTo>
                    <a:pt x="234421" y="473604"/>
                    <a:pt x="282046" y="673100"/>
                    <a:pt x="298450" y="673100"/>
                  </a:cubicBezTo>
                  <a:cubicBezTo>
                    <a:pt x="314854" y="673100"/>
                    <a:pt x="324379" y="529167"/>
                    <a:pt x="320675" y="441325"/>
                  </a:cubicBezTo>
                  <a:cubicBezTo>
                    <a:pt x="316971" y="353483"/>
                    <a:pt x="276225" y="146050"/>
                    <a:pt x="276225" y="146050"/>
                  </a:cubicBezTo>
                  <a:cubicBezTo>
                    <a:pt x="267758" y="96308"/>
                    <a:pt x="268816" y="119591"/>
                    <a:pt x="269875" y="142875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DCDD7133-DE2D-E1BE-67D3-F461009AB46C}"/>
                </a:ext>
              </a:extLst>
            </p:cNvPr>
            <p:cNvSpPr/>
            <p:nvPr/>
          </p:nvSpPr>
          <p:spPr>
            <a:xfrm>
              <a:off x="2231136" y="435746"/>
              <a:ext cx="1319781" cy="527422"/>
            </a:xfrm>
            <a:custGeom>
              <a:avLst/>
              <a:gdLst>
                <a:gd name="connsiteX0" fmla="*/ 0 w 1319781"/>
                <a:gd name="connsiteY0" fmla="*/ 527422 h 527422"/>
                <a:gd name="connsiteX1" fmla="*/ 1194816 w 1319781"/>
                <a:gd name="connsiteY1" fmla="*/ 3166 h 527422"/>
                <a:gd name="connsiteX2" fmla="*/ 792480 w 1319781"/>
                <a:gd name="connsiteY2" fmla="*/ 295774 h 527422"/>
                <a:gd name="connsiteX3" fmla="*/ 1316736 w 1319781"/>
                <a:gd name="connsiteY3" fmla="*/ 27550 h 527422"/>
                <a:gd name="connsiteX4" fmla="*/ 499872 w 1319781"/>
                <a:gd name="connsiteY4" fmla="*/ 295774 h 5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781" h="527422">
                  <a:moveTo>
                    <a:pt x="0" y="527422"/>
                  </a:moveTo>
                  <a:cubicBezTo>
                    <a:pt x="531368" y="284598"/>
                    <a:pt x="1062736" y="41774"/>
                    <a:pt x="1194816" y="3166"/>
                  </a:cubicBezTo>
                  <a:cubicBezTo>
                    <a:pt x="1326896" y="-35442"/>
                    <a:pt x="772160" y="291710"/>
                    <a:pt x="792480" y="295774"/>
                  </a:cubicBezTo>
                  <a:cubicBezTo>
                    <a:pt x="812800" y="299838"/>
                    <a:pt x="1365504" y="27550"/>
                    <a:pt x="1316736" y="27550"/>
                  </a:cubicBezTo>
                  <a:cubicBezTo>
                    <a:pt x="1267968" y="27550"/>
                    <a:pt x="883920" y="161662"/>
                    <a:pt x="499872" y="295774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E82FB73F-D792-A429-F713-6F2BE036297C}"/>
                </a:ext>
              </a:extLst>
            </p:cNvPr>
            <p:cNvSpPr/>
            <p:nvPr/>
          </p:nvSpPr>
          <p:spPr>
            <a:xfrm>
              <a:off x="6669024" y="5059680"/>
              <a:ext cx="1048512" cy="792480"/>
            </a:xfrm>
            <a:custGeom>
              <a:avLst/>
              <a:gdLst>
                <a:gd name="connsiteX0" fmla="*/ 0 w 1048512"/>
                <a:gd name="connsiteY0" fmla="*/ 792480 h 792480"/>
                <a:gd name="connsiteX1" fmla="*/ 755904 w 1048512"/>
                <a:gd name="connsiteY1" fmla="*/ 268224 h 792480"/>
                <a:gd name="connsiteX2" fmla="*/ 170688 w 1048512"/>
                <a:gd name="connsiteY2" fmla="*/ 536448 h 792480"/>
                <a:gd name="connsiteX3" fmla="*/ 1048512 w 1048512"/>
                <a:gd name="connsiteY3" fmla="*/ 0 h 79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512" h="792480">
                  <a:moveTo>
                    <a:pt x="0" y="792480"/>
                  </a:moveTo>
                  <a:cubicBezTo>
                    <a:pt x="363728" y="551688"/>
                    <a:pt x="727456" y="310896"/>
                    <a:pt x="755904" y="268224"/>
                  </a:cubicBezTo>
                  <a:cubicBezTo>
                    <a:pt x="784352" y="225552"/>
                    <a:pt x="121920" y="581152"/>
                    <a:pt x="170688" y="536448"/>
                  </a:cubicBezTo>
                  <a:cubicBezTo>
                    <a:pt x="219456" y="491744"/>
                    <a:pt x="633984" y="245872"/>
                    <a:pt x="1048512" y="0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A0823AC6-7861-5421-D57B-7C5B54D68F2E}"/>
                </a:ext>
              </a:extLst>
            </p:cNvPr>
            <p:cNvSpPr/>
            <p:nvPr/>
          </p:nvSpPr>
          <p:spPr>
            <a:xfrm>
              <a:off x="9863328" y="4230624"/>
              <a:ext cx="1499616" cy="175749"/>
            </a:xfrm>
            <a:custGeom>
              <a:avLst/>
              <a:gdLst>
                <a:gd name="connsiteX0" fmla="*/ 0 w 1499616"/>
                <a:gd name="connsiteY0" fmla="*/ 0 h 175749"/>
                <a:gd name="connsiteX1" fmla="*/ 1011936 w 1499616"/>
                <a:gd name="connsiteY1" fmla="*/ 170688 h 175749"/>
                <a:gd name="connsiteX2" fmla="*/ 134112 w 1499616"/>
                <a:gd name="connsiteY2" fmla="*/ 134112 h 175749"/>
                <a:gd name="connsiteX3" fmla="*/ 1499616 w 1499616"/>
                <a:gd name="connsiteY3" fmla="*/ 170688 h 17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616" h="175749">
                  <a:moveTo>
                    <a:pt x="0" y="0"/>
                  </a:moveTo>
                  <a:cubicBezTo>
                    <a:pt x="494792" y="74168"/>
                    <a:pt x="989584" y="148336"/>
                    <a:pt x="1011936" y="170688"/>
                  </a:cubicBezTo>
                  <a:cubicBezTo>
                    <a:pt x="1034288" y="193040"/>
                    <a:pt x="52832" y="134112"/>
                    <a:pt x="134112" y="134112"/>
                  </a:cubicBezTo>
                  <a:cubicBezTo>
                    <a:pt x="215392" y="134112"/>
                    <a:pt x="857504" y="152400"/>
                    <a:pt x="1499616" y="170688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053A28B6-8172-E91A-995C-08233C7FA0C6}"/>
                </a:ext>
              </a:extLst>
            </p:cNvPr>
            <p:cNvSpPr/>
            <p:nvPr/>
          </p:nvSpPr>
          <p:spPr>
            <a:xfrm>
              <a:off x="1365504" y="2841496"/>
              <a:ext cx="1686723" cy="178285"/>
            </a:xfrm>
            <a:custGeom>
              <a:avLst/>
              <a:gdLst>
                <a:gd name="connsiteX0" fmla="*/ 0 w 1686723"/>
                <a:gd name="connsiteY0" fmla="*/ 145544 h 178285"/>
                <a:gd name="connsiteX1" fmla="*/ 1682496 w 1686723"/>
                <a:gd name="connsiteY1" fmla="*/ 11432 h 178285"/>
                <a:gd name="connsiteX2" fmla="*/ 499872 w 1686723"/>
                <a:gd name="connsiteY2" fmla="*/ 11432 h 178285"/>
                <a:gd name="connsiteX3" fmla="*/ 1133856 w 1686723"/>
                <a:gd name="connsiteY3" fmla="*/ 48008 h 178285"/>
                <a:gd name="connsiteX4" fmla="*/ 755904 w 1686723"/>
                <a:gd name="connsiteY4" fmla="*/ 169928 h 178285"/>
                <a:gd name="connsiteX5" fmla="*/ 1353312 w 1686723"/>
                <a:gd name="connsiteY5" fmla="*/ 157736 h 17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723" h="178285">
                  <a:moveTo>
                    <a:pt x="0" y="145544"/>
                  </a:moveTo>
                  <a:lnTo>
                    <a:pt x="1682496" y="11432"/>
                  </a:lnTo>
                  <a:cubicBezTo>
                    <a:pt x="1765808" y="-10920"/>
                    <a:pt x="591312" y="5336"/>
                    <a:pt x="499872" y="11432"/>
                  </a:cubicBezTo>
                  <a:cubicBezTo>
                    <a:pt x="408432" y="17528"/>
                    <a:pt x="1091184" y="21592"/>
                    <a:pt x="1133856" y="48008"/>
                  </a:cubicBezTo>
                  <a:cubicBezTo>
                    <a:pt x="1176528" y="74424"/>
                    <a:pt x="719328" y="151640"/>
                    <a:pt x="755904" y="169928"/>
                  </a:cubicBezTo>
                  <a:cubicBezTo>
                    <a:pt x="792480" y="188216"/>
                    <a:pt x="1072896" y="172976"/>
                    <a:pt x="1353312" y="15773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F503D754-B2D7-0EB8-3631-E376372198C1}"/>
                </a:ext>
              </a:extLst>
            </p:cNvPr>
            <p:cNvSpPr/>
            <p:nvPr/>
          </p:nvSpPr>
          <p:spPr>
            <a:xfrm>
              <a:off x="9546336" y="6022848"/>
              <a:ext cx="2401824" cy="122468"/>
            </a:xfrm>
            <a:custGeom>
              <a:avLst/>
              <a:gdLst>
                <a:gd name="connsiteX0" fmla="*/ 0 w 2401824"/>
                <a:gd name="connsiteY0" fmla="*/ 36576 h 122468"/>
                <a:gd name="connsiteX1" fmla="*/ 2194560 w 2401824"/>
                <a:gd name="connsiteY1" fmla="*/ 0 h 122468"/>
                <a:gd name="connsiteX2" fmla="*/ 1048512 w 2401824"/>
                <a:gd name="connsiteY2" fmla="*/ 121920 h 122468"/>
                <a:gd name="connsiteX3" fmla="*/ 2401824 w 2401824"/>
                <a:gd name="connsiteY3" fmla="*/ 36576 h 12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824" h="122468">
                  <a:moveTo>
                    <a:pt x="0" y="36576"/>
                  </a:moveTo>
                  <a:lnTo>
                    <a:pt x="2194560" y="0"/>
                  </a:lnTo>
                  <a:cubicBezTo>
                    <a:pt x="2369312" y="14224"/>
                    <a:pt x="1013968" y="115824"/>
                    <a:pt x="1048512" y="121920"/>
                  </a:cubicBezTo>
                  <a:cubicBezTo>
                    <a:pt x="1083056" y="128016"/>
                    <a:pt x="1742440" y="82296"/>
                    <a:pt x="2401824" y="36576"/>
                  </a:cubicBezTo>
                </a:path>
              </a:pathLst>
            </a:custGeom>
            <a:noFill/>
            <a:ln cap="rnd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259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cap="rnd">
          <a:noFill/>
          <a:round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</Words>
  <Application>Microsoft Macintosh PowerPoint</Application>
  <PresentationFormat>ワイド画面</PresentationFormat>
  <Paragraphs>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HGPSoeiKakugothicUB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13</cp:revision>
  <dcterms:created xsi:type="dcterms:W3CDTF">2025-10-01T10:10:20Z</dcterms:created>
  <dcterms:modified xsi:type="dcterms:W3CDTF">2025-10-25T02:28:29Z</dcterms:modified>
</cp:coreProperties>
</file>