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88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3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2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8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13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1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35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60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86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9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AA3F-50E6-4548-B073-06B04205BB45}" type="datetimeFigureOut">
              <a:rPr kumimoji="1" lang="ja-JP" altLang="en-US" smtClean="0"/>
              <a:t>2021/6/5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231D-E608-4555-B6F0-DE47E814E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29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人、立っている、サングラスの画像のようです" hidden="1">
            <a:extLst>
              <a:ext uri="{FF2B5EF4-FFF2-40B4-BE49-F238E27FC236}">
                <a16:creationId xmlns:a16="http://schemas.microsoft.com/office/drawing/2014/main" id="{22E46A29-2718-42FB-862C-2CC4714C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かべ" descr="屋外, フィールド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A4189998-6253-49EC-B69D-DE168D537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0"/>
            <a:ext cx="11747500" cy="12801600"/>
          </a:xfrm>
          <a:prstGeom prst="rect">
            <a:avLst/>
          </a:prstGeom>
        </p:spPr>
      </p:pic>
      <p:grpSp>
        <p:nvGrpSpPr>
          <p:cNvPr id="1317" name="rana全体">
            <a:extLst>
              <a:ext uri="{FF2B5EF4-FFF2-40B4-BE49-F238E27FC236}">
                <a16:creationId xmlns:a16="http://schemas.microsoft.com/office/drawing/2014/main" id="{2C17EA08-C277-43EC-AA82-63F805E36F23}"/>
              </a:ext>
            </a:extLst>
          </p:cNvPr>
          <p:cNvGrpSpPr/>
          <p:nvPr/>
        </p:nvGrpSpPr>
        <p:grpSpPr>
          <a:xfrm>
            <a:off x="-920416" y="2219034"/>
            <a:ext cx="10548073" cy="10582566"/>
            <a:chOff x="-920416" y="1094675"/>
            <a:chExt cx="10548073" cy="10582566"/>
          </a:xfrm>
        </p:grpSpPr>
        <p:grpSp>
          <p:nvGrpSpPr>
            <p:cNvPr id="1260" name="Tシャツ">
              <a:extLst>
                <a:ext uri="{FF2B5EF4-FFF2-40B4-BE49-F238E27FC236}">
                  <a16:creationId xmlns:a16="http://schemas.microsoft.com/office/drawing/2014/main" id="{EC8D332D-BFC4-4BAD-9F31-337CDEF5A103}"/>
                </a:ext>
              </a:extLst>
            </p:cNvPr>
            <p:cNvGrpSpPr/>
            <p:nvPr/>
          </p:nvGrpSpPr>
          <p:grpSpPr>
            <a:xfrm>
              <a:off x="169910" y="5416803"/>
              <a:ext cx="9457747" cy="6260438"/>
              <a:chOff x="169910" y="5416803"/>
              <a:chExt cx="9457747" cy="6260438"/>
            </a:xfrm>
          </p:grpSpPr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5990105D-C450-4AA3-AC60-A6FFA80C8464}"/>
                  </a:ext>
                </a:extLst>
              </p:cNvPr>
              <p:cNvSpPr/>
              <p:nvPr/>
            </p:nvSpPr>
            <p:spPr>
              <a:xfrm>
                <a:off x="6747697" y="5460826"/>
                <a:ext cx="2487866" cy="1664057"/>
              </a:xfrm>
              <a:custGeom>
                <a:avLst/>
                <a:gdLst>
                  <a:gd name="connsiteX0" fmla="*/ 15053 w 2487866"/>
                  <a:gd name="connsiteY0" fmla="*/ 19224 h 1664057"/>
                  <a:gd name="connsiteX1" fmla="*/ 123003 w 2487866"/>
                  <a:gd name="connsiteY1" fmla="*/ 57324 h 1664057"/>
                  <a:gd name="connsiteX2" fmla="*/ 885003 w 2487866"/>
                  <a:gd name="connsiteY2" fmla="*/ 476424 h 1664057"/>
                  <a:gd name="connsiteX3" fmla="*/ 1932753 w 2487866"/>
                  <a:gd name="connsiteY3" fmla="*/ 908224 h 1664057"/>
                  <a:gd name="connsiteX4" fmla="*/ 2256603 w 2487866"/>
                  <a:gd name="connsiteY4" fmla="*/ 1181274 h 1664057"/>
                  <a:gd name="connsiteX5" fmla="*/ 2485203 w 2487866"/>
                  <a:gd name="connsiteY5" fmla="*/ 1657524 h 1664057"/>
                  <a:gd name="connsiteX6" fmla="*/ 2370903 w 2487866"/>
                  <a:gd name="connsiteY6" fmla="*/ 1441624 h 1664057"/>
                  <a:gd name="connsiteX7" fmla="*/ 2212153 w 2487866"/>
                  <a:gd name="connsiteY7" fmla="*/ 1206674 h 1664057"/>
                  <a:gd name="connsiteX8" fmla="*/ 1748603 w 2487866"/>
                  <a:gd name="connsiteY8" fmla="*/ 895524 h 1664057"/>
                  <a:gd name="connsiteX9" fmla="*/ 1196153 w 2487866"/>
                  <a:gd name="connsiteY9" fmla="*/ 660574 h 1664057"/>
                  <a:gd name="connsiteX10" fmla="*/ 269053 w 2487866"/>
                  <a:gd name="connsiteY10" fmla="*/ 203374 h 1664057"/>
                  <a:gd name="connsiteX11" fmla="*/ 15053 w 2487866"/>
                  <a:gd name="connsiteY11" fmla="*/ 19224 h 166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7866" h="1664057">
                    <a:moveTo>
                      <a:pt x="15053" y="19224"/>
                    </a:moveTo>
                    <a:cubicBezTo>
                      <a:pt x="-9289" y="-5118"/>
                      <a:pt x="-21989" y="-18876"/>
                      <a:pt x="123003" y="57324"/>
                    </a:cubicBezTo>
                    <a:cubicBezTo>
                      <a:pt x="267995" y="133524"/>
                      <a:pt x="583378" y="334607"/>
                      <a:pt x="885003" y="476424"/>
                    </a:cubicBezTo>
                    <a:cubicBezTo>
                      <a:pt x="1186628" y="618241"/>
                      <a:pt x="1704153" y="790749"/>
                      <a:pt x="1932753" y="908224"/>
                    </a:cubicBezTo>
                    <a:cubicBezTo>
                      <a:pt x="2161353" y="1025699"/>
                      <a:pt x="2164528" y="1056391"/>
                      <a:pt x="2256603" y="1181274"/>
                    </a:cubicBezTo>
                    <a:cubicBezTo>
                      <a:pt x="2348678" y="1306157"/>
                      <a:pt x="2466153" y="1614132"/>
                      <a:pt x="2485203" y="1657524"/>
                    </a:cubicBezTo>
                    <a:cubicBezTo>
                      <a:pt x="2504253" y="1700916"/>
                      <a:pt x="2416411" y="1516766"/>
                      <a:pt x="2370903" y="1441624"/>
                    </a:cubicBezTo>
                    <a:cubicBezTo>
                      <a:pt x="2325395" y="1366482"/>
                      <a:pt x="2315870" y="1297691"/>
                      <a:pt x="2212153" y="1206674"/>
                    </a:cubicBezTo>
                    <a:cubicBezTo>
                      <a:pt x="2108436" y="1115657"/>
                      <a:pt x="1917936" y="986541"/>
                      <a:pt x="1748603" y="895524"/>
                    </a:cubicBezTo>
                    <a:cubicBezTo>
                      <a:pt x="1579270" y="804507"/>
                      <a:pt x="1442745" y="775932"/>
                      <a:pt x="1196153" y="660574"/>
                    </a:cubicBezTo>
                    <a:cubicBezTo>
                      <a:pt x="949561" y="545216"/>
                      <a:pt x="463786" y="313441"/>
                      <a:pt x="269053" y="203374"/>
                    </a:cubicBezTo>
                    <a:cubicBezTo>
                      <a:pt x="74320" y="93307"/>
                      <a:pt x="39395" y="43566"/>
                      <a:pt x="15053" y="192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C9457636-0FD2-420F-94B9-D5C050E7F752}"/>
                  </a:ext>
                </a:extLst>
              </p:cNvPr>
              <p:cNvSpPr/>
              <p:nvPr/>
            </p:nvSpPr>
            <p:spPr>
              <a:xfrm>
                <a:off x="9164402" y="7038960"/>
                <a:ext cx="430463" cy="1025572"/>
              </a:xfrm>
              <a:custGeom>
                <a:avLst/>
                <a:gdLst>
                  <a:gd name="connsiteX0" fmla="*/ 62148 w 430463"/>
                  <a:gd name="connsiteY0" fmla="*/ 15890 h 1025572"/>
                  <a:gd name="connsiteX1" fmla="*/ 62148 w 430463"/>
                  <a:gd name="connsiteY1" fmla="*/ 66690 h 1025572"/>
                  <a:gd name="connsiteX2" fmla="*/ 316148 w 430463"/>
                  <a:gd name="connsiteY2" fmla="*/ 663590 h 1025572"/>
                  <a:gd name="connsiteX3" fmla="*/ 430448 w 430463"/>
                  <a:gd name="connsiteY3" fmla="*/ 1025540 h 1025572"/>
                  <a:gd name="connsiteX4" fmla="*/ 309798 w 430463"/>
                  <a:gd name="connsiteY4" fmla="*/ 682640 h 1025572"/>
                  <a:gd name="connsiteX5" fmla="*/ 176448 w 430463"/>
                  <a:gd name="connsiteY5" fmla="*/ 320690 h 1025572"/>
                  <a:gd name="connsiteX6" fmla="*/ 4998 w 430463"/>
                  <a:gd name="connsiteY6" fmla="*/ 79390 h 1025572"/>
                  <a:gd name="connsiteX7" fmla="*/ 62148 w 430463"/>
                  <a:gd name="connsiteY7" fmla="*/ 15890 h 102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463" h="1025572">
                    <a:moveTo>
                      <a:pt x="62148" y="15890"/>
                    </a:moveTo>
                    <a:cubicBezTo>
                      <a:pt x="71673" y="13773"/>
                      <a:pt x="19815" y="-41260"/>
                      <a:pt x="62148" y="66690"/>
                    </a:cubicBezTo>
                    <a:cubicBezTo>
                      <a:pt x="104481" y="174640"/>
                      <a:pt x="254765" y="503782"/>
                      <a:pt x="316148" y="663590"/>
                    </a:cubicBezTo>
                    <a:cubicBezTo>
                      <a:pt x="377531" y="823398"/>
                      <a:pt x="431506" y="1022365"/>
                      <a:pt x="430448" y="1025540"/>
                    </a:cubicBezTo>
                    <a:cubicBezTo>
                      <a:pt x="429390" y="1028715"/>
                      <a:pt x="352131" y="800115"/>
                      <a:pt x="309798" y="682640"/>
                    </a:cubicBezTo>
                    <a:cubicBezTo>
                      <a:pt x="267465" y="565165"/>
                      <a:pt x="227248" y="421232"/>
                      <a:pt x="176448" y="320690"/>
                    </a:cubicBezTo>
                    <a:cubicBezTo>
                      <a:pt x="125648" y="220148"/>
                      <a:pt x="29340" y="136540"/>
                      <a:pt x="4998" y="79390"/>
                    </a:cubicBezTo>
                    <a:cubicBezTo>
                      <a:pt x="-19344" y="22240"/>
                      <a:pt x="52623" y="18007"/>
                      <a:pt x="62148" y="15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BE46AE0C-72D4-4DE7-82D9-389F0FDEFDC4}"/>
                  </a:ext>
                </a:extLst>
              </p:cNvPr>
              <p:cNvSpPr/>
              <p:nvPr/>
            </p:nvSpPr>
            <p:spPr>
              <a:xfrm>
                <a:off x="1872624" y="5520533"/>
                <a:ext cx="3094488" cy="298301"/>
              </a:xfrm>
              <a:custGeom>
                <a:avLst/>
                <a:gdLst>
                  <a:gd name="connsiteX0" fmla="*/ 3086726 w 3094488"/>
                  <a:gd name="connsiteY0" fmla="*/ 64292 h 298301"/>
                  <a:gd name="connsiteX1" fmla="*/ 2839076 w 3094488"/>
                  <a:gd name="connsiteY1" fmla="*/ 792 h 298301"/>
                  <a:gd name="connsiteX2" fmla="*/ 2658101 w 3094488"/>
                  <a:gd name="connsiteY2" fmla="*/ 115092 h 298301"/>
                  <a:gd name="connsiteX3" fmla="*/ 2654926 w 3094488"/>
                  <a:gd name="connsiteY3" fmla="*/ 159542 h 298301"/>
                  <a:gd name="connsiteX4" fmla="*/ 2546976 w 3094488"/>
                  <a:gd name="connsiteY4" fmla="*/ 165892 h 298301"/>
                  <a:gd name="connsiteX5" fmla="*/ 2473951 w 3094488"/>
                  <a:gd name="connsiteY5" fmla="*/ 137317 h 298301"/>
                  <a:gd name="connsiteX6" fmla="*/ 2299326 w 3094488"/>
                  <a:gd name="connsiteY6" fmla="*/ 162717 h 298301"/>
                  <a:gd name="connsiteX7" fmla="*/ 2239001 w 3094488"/>
                  <a:gd name="connsiteY7" fmla="*/ 273842 h 298301"/>
                  <a:gd name="connsiteX8" fmla="*/ 2181851 w 3094488"/>
                  <a:gd name="connsiteY8" fmla="*/ 289717 h 298301"/>
                  <a:gd name="connsiteX9" fmla="*/ 2115176 w 3094488"/>
                  <a:gd name="connsiteY9" fmla="*/ 165892 h 298301"/>
                  <a:gd name="connsiteX10" fmla="*/ 2019926 w 3094488"/>
                  <a:gd name="connsiteY10" fmla="*/ 73817 h 298301"/>
                  <a:gd name="connsiteX11" fmla="*/ 1689726 w 3094488"/>
                  <a:gd name="connsiteY11" fmla="*/ 45242 h 298301"/>
                  <a:gd name="connsiteX12" fmla="*/ 1530976 w 3094488"/>
                  <a:gd name="connsiteY12" fmla="*/ 96042 h 298301"/>
                  <a:gd name="connsiteX13" fmla="*/ 1388101 w 3094488"/>
                  <a:gd name="connsiteY13" fmla="*/ 137317 h 298301"/>
                  <a:gd name="connsiteX14" fmla="*/ 1210301 w 3094488"/>
                  <a:gd name="connsiteY14" fmla="*/ 137317 h 298301"/>
                  <a:gd name="connsiteX15" fmla="*/ 1032501 w 3094488"/>
                  <a:gd name="connsiteY15" fmla="*/ 76992 h 298301"/>
                  <a:gd name="connsiteX16" fmla="*/ 826126 w 3094488"/>
                  <a:gd name="connsiteY16" fmla="*/ 48417 h 298301"/>
                  <a:gd name="connsiteX17" fmla="*/ 803901 w 3094488"/>
                  <a:gd name="connsiteY17" fmla="*/ 73817 h 298301"/>
                  <a:gd name="connsiteX18" fmla="*/ 661026 w 3094488"/>
                  <a:gd name="connsiteY18" fmla="*/ 102392 h 298301"/>
                  <a:gd name="connsiteX19" fmla="*/ 626 w 3094488"/>
                  <a:gd name="connsiteY19" fmla="*/ 121442 h 298301"/>
                  <a:gd name="connsiteX20" fmla="*/ 791201 w 3094488"/>
                  <a:gd name="connsiteY20" fmla="*/ 121442 h 298301"/>
                  <a:gd name="connsiteX21" fmla="*/ 1019801 w 3094488"/>
                  <a:gd name="connsiteY21" fmla="*/ 102392 h 298301"/>
                  <a:gd name="connsiteX22" fmla="*/ 1613526 w 3094488"/>
                  <a:gd name="connsiteY22" fmla="*/ 159542 h 298301"/>
                  <a:gd name="connsiteX23" fmla="*/ 1892926 w 3094488"/>
                  <a:gd name="connsiteY23" fmla="*/ 115092 h 298301"/>
                  <a:gd name="connsiteX24" fmla="*/ 2099301 w 3094488"/>
                  <a:gd name="connsiteY24" fmla="*/ 238917 h 298301"/>
                  <a:gd name="connsiteX25" fmla="*/ 2397751 w 3094488"/>
                  <a:gd name="connsiteY25" fmla="*/ 257967 h 298301"/>
                  <a:gd name="connsiteX26" fmla="*/ 2613651 w 3094488"/>
                  <a:gd name="connsiteY26" fmla="*/ 213517 h 298301"/>
                  <a:gd name="connsiteX27" fmla="*/ 2708901 w 3094488"/>
                  <a:gd name="connsiteY27" fmla="*/ 175417 h 298301"/>
                  <a:gd name="connsiteX28" fmla="*/ 2766051 w 3094488"/>
                  <a:gd name="connsiteY28" fmla="*/ 118267 h 298301"/>
                  <a:gd name="connsiteX29" fmla="*/ 3007351 w 3094488"/>
                  <a:gd name="connsiteY29" fmla="*/ 61117 h 298301"/>
                  <a:gd name="connsiteX30" fmla="*/ 3086726 w 3094488"/>
                  <a:gd name="connsiteY30" fmla="*/ 64292 h 29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94488" h="298301">
                    <a:moveTo>
                      <a:pt x="3086726" y="64292"/>
                    </a:moveTo>
                    <a:cubicBezTo>
                      <a:pt x="3058680" y="54238"/>
                      <a:pt x="2910513" y="-7675"/>
                      <a:pt x="2839076" y="792"/>
                    </a:cubicBezTo>
                    <a:cubicBezTo>
                      <a:pt x="2767639" y="9259"/>
                      <a:pt x="2688793" y="88634"/>
                      <a:pt x="2658101" y="115092"/>
                    </a:cubicBezTo>
                    <a:cubicBezTo>
                      <a:pt x="2627409" y="141550"/>
                      <a:pt x="2673447" y="151075"/>
                      <a:pt x="2654926" y="159542"/>
                    </a:cubicBezTo>
                    <a:cubicBezTo>
                      <a:pt x="2636405" y="168009"/>
                      <a:pt x="2577138" y="169596"/>
                      <a:pt x="2546976" y="165892"/>
                    </a:cubicBezTo>
                    <a:cubicBezTo>
                      <a:pt x="2516813" y="162188"/>
                      <a:pt x="2515226" y="137846"/>
                      <a:pt x="2473951" y="137317"/>
                    </a:cubicBezTo>
                    <a:cubicBezTo>
                      <a:pt x="2432676" y="136788"/>
                      <a:pt x="2338484" y="139963"/>
                      <a:pt x="2299326" y="162717"/>
                    </a:cubicBezTo>
                    <a:cubicBezTo>
                      <a:pt x="2260168" y="185471"/>
                      <a:pt x="2258580" y="252675"/>
                      <a:pt x="2239001" y="273842"/>
                    </a:cubicBezTo>
                    <a:cubicBezTo>
                      <a:pt x="2219422" y="295009"/>
                      <a:pt x="2202488" y="307709"/>
                      <a:pt x="2181851" y="289717"/>
                    </a:cubicBezTo>
                    <a:cubicBezTo>
                      <a:pt x="2161213" y="271725"/>
                      <a:pt x="2142163" y="201875"/>
                      <a:pt x="2115176" y="165892"/>
                    </a:cubicBezTo>
                    <a:cubicBezTo>
                      <a:pt x="2088189" y="129909"/>
                      <a:pt x="2090834" y="93925"/>
                      <a:pt x="2019926" y="73817"/>
                    </a:cubicBezTo>
                    <a:cubicBezTo>
                      <a:pt x="1949018" y="53709"/>
                      <a:pt x="1771218" y="41538"/>
                      <a:pt x="1689726" y="45242"/>
                    </a:cubicBezTo>
                    <a:cubicBezTo>
                      <a:pt x="1608234" y="48946"/>
                      <a:pt x="1581247" y="80696"/>
                      <a:pt x="1530976" y="96042"/>
                    </a:cubicBezTo>
                    <a:cubicBezTo>
                      <a:pt x="1480705" y="111388"/>
                      <a:pt x="1441547" y="130438"/>
                      <a:pt x="1388101" y="137317"/>
                    </a:cubicBezTo>
                    <a:cubicBezTo>
                      <a:pt x="1334655" y="144196"/>
                      <a:pt x="1269568" y="147371"/>
                      <a:pt x="1210301" y="137317"/>
                    </a:cubicBezTo>
                    <a:cubicBezTo>
                      <a:pt x="1151034" y="127263"/>
                      <a:pt x="1096530" y="91809"/>
                      <a:pt x="1032501" y="76992"/>
                    </a:cubicBezTo>
                    <a:cubicBezTo>
                      <a:pt x="968472" y="62175"/>
                      <a:pt x="864226" y="48946"/>
                      <a:pt x="826126" y="48417"/>
                    </a:cubicBezTo>
                    <a:cubicBezTo>
                      <a:pt x="788026" y="47888"/>
                      <a:pt x="831418" y="64821"/>
                      <a:pt x="803901" y="73817"/>
                    </a:cubicBezTo>
                    <a:cubicBezTo>
                      <a:pt x="776384" y="82813"/>
                      <a:pt x="794905" y="94455"/>
                      <a:pt x="661026" y="102392"/>
                    </a:cubicBezTo>
                    <a:cubicBezTo>
                      <a:pt x="527147" y="110330"/>
                      <a:pt x="-21070" y="118267"/>
                      <a:pt x="626" y="121442"/>
                    </a:cubicBezTo>
                    <a:cubicBezTo>
                      <a:pt x="22322" y="124617"/>
                      <a:pt x="621339" y="124617"/>
                      <a:pt x="791201" y="121442"/>
                    </a:cubicBezTo>
                    <a:cubicBezTo>
                      <a:pt x="961063" y="118267"/>
                      <a:pt x="882747" y="96042"/>
                      <a:pt x="1019801" y="102392"/>
                    </a:cubicBezTo>
                    <a:cubicBezTo>
                      <a:pt x="1156855" y="108742"/>
                      <a:pt x="1468005" y="157425"/>
                      <a:pt x="1613526" y="159542"/>
                    </a:cubicBezTo>
                    <a:cubicBezTo>
                      <a:pt x="1759047" y="161659"/>
                      <a:pt x="1811964" y="101863"/>
                      <a:pt x="1892926" y="115092"/>
                    </a:cubicBezTo>
                    <a:cubicBezTo>
                      <a:pt x="1973888" y="128321"/>
                      <a:pt x="2015164" y="215105"/>
                      <a:pt x="2099301" y="238917"/>
                    </a:cubicBezTo>
                    <a:cubicBezTo>
                      <a:pt x="2183438" y="262729"/>
                      <a:pt x="2312026" y="262200"/>
                      <a:pt x="2397751" y="257967"/>
                    </a:cubicBezTo>
                    <a:cubicBezTo>
                      <a:pt x="2483476" y="253734"/>
                      <a:pt x="2561793" y="227275"/>
                      <a:pt x="2613651" y="213517"/>
                    </a:cubicBezTo>
                    <a:cubicBezTo>
                      <a:pt x="2665509" y="199759"/>
                      <a:pt x="2683501" y="191292"/>
                      <a:pt x="2708901" y="175417"/>
                    </a:cubicBezTo>
                    <a:cubicBezTo>
                      <a:pt x="2734301" y="159542"/>
                      <a:pt x="2716309" y="137317"/>
                      <a:pt x="2766051" y="118267"/>
                    </a:cubicBezTo>
                    <a:cubicBezTo>
                      <a:pt x="2815793" y="99217"/>
                      <a:pt x="2952847" y="70113"/>
                      <a:pt x="3007351" y="61117"/>
                    </a:cubicBezTo>
                    <a:cubicBezTo>
                      <a:pt x="3061855" y="52121"/>
                      <a:pt x="3114772" y="74346"/>
                      <a:pt x="3086726" y="642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6FF8F44F-555C-41BF-B5AA-414445E58F9D}"/>
                  </a:ext>
                </a:extLst>
              </p:cNvPr>
              <p:cNvSpPr/>
              <p:nvPr/>
            </p:nvSpPr>
            <p:spPr>
              <a:xfrm>
                <a:off x="4965420" y="5515857"/>
                <a:ext cx="2257013" cy="1020975"/>
              </a:xfrm>
              <a:custGeom>
                <a:avLst/>
                <a:gdLst>
                  <a:gd name="connsiteX0" fmla="*/ 29913 w 2257013"/>
                  <a:gd name="connsiteY0" fmla="*/ 63676 h 1020975"/>
                  <a:gd name="connsiteX1" fmla="*/ 4513 w 2257013"/>
                  <a:gd name="connsiteY1" fmla="*/ 292276 h 1020975"/>
                  <a:gd name="connsiteX2" fmla="*/ 135747 w 2257013"/>
                  <a:gd name="connsiteY2" fmla="*/ 529343 h 1020975"/>
                  <a:gd name="connsiteX3" fmla="*/ 533680 w 2257013"/>
                  <a:gd name="connsiteY3" fmla="*/ 851076 h 1020975"/>
                  <a:gd name="connsiteX4" fmla="*/ 1244880 w 2257013"/>
                  <a:gd name="connsiteY4" fmla="*/ 1020410 h 1020975"/>
                  <a:gd name="connsiteX5" fmla="*/ 1867180 w 2257013"/>
                  <a:gd name="connsiteY5" fmla="*/ 893410 h 1020975"/>
                  <a:gd name="connsiteX6" fmla="*/ 2159280 w 2257013"/>
                  <a:gd name="connsiteY6" fmla="*/ 575910 h 1020975"/>
                  <a:gd name="connsiteX7" fmla="*/ 2193147 w 2257013"/>
                  <a:gd name="connsiteY7" fmla="*/ 300743 h 1020975"/>
                  <a:gd name="connsiteX8" fmla="*/ 2044980 w 2257013"/>
                  <a:gd name="connsiteY8" fmla="*/ 216076 h 1020975"/>
                  <a:gd name="connsiteX9" fmla="*/ 1913747 w 2257013"/>
                  <a:gd name="connsiteY9" fmla="*/ 131410 h 1020975"/>
                  <a:gd name="connsiteX10" fmla="*/ 1858713 w 2257013"/>
                  <a:gd name="connsiteY10" fmla="*/ 176 h 1020975"/>
                  <a:gd name="connsiteX11" fmla="*/ 2032280 w 2257013"/>
                  <a:gd name="connsiteY11" fmla="*/ 161043 h 1020975"/>
                  <a:gd name="connsiteX12" fmla="*/ 2197380 w 2257013"/>
                  <a:gd name="connsiteY12" fmla="*/ 254176 h 1020975"/>
                  <a:gd name="connsiteX13" fmla="*/ 2248180 w 2257013"/>
                  <a:gd name="connsiteY13" fmla="*/ 444676 h 1020975"/>
                  <a:gd name="connsiteX14" fmla="*/ 2032280 w 2257013"/>
                  <a:gd name="connsiteY14" fmla="*/ 745243 h 1020975"/>
                  <a:gd name="connsiteX15" fmla="*/ 1426913 w 2257013"/>
                  <a:gd name="connsiteY15" fmla="*/ 999243 h 1020975"/>
                  <a:gd name="connsiteX16" fmla="*/ 838480 w 2257013"/>
                  <a:gd name="connsiteY16" fmla="*/ 931510 h 1020975"/>
                  <a:gd name="connsiteX17" fmla="*/ 334713 w 2257013"/>
                  <a:gd name="connsiteY17" fmla="*/ 677510 h 1020975"/>
                  <a:gd name="connsiteX18" fmla="*/ 68013 w 2257013"/>
                  <a:gd name="connsiteY18" fmla="*/ 317676 h 1020975"/>
                  <a:gd name="connsiteX19" fmla="*/ 25680 w 2257013"/>
                  <a:gd name="connsiteY19" fmla="*/ 148343 h 1020975"/>
                  <a:gd name="connsiteX20" fmla="*/ 29913 w 2257013"/>
                  <a:gd name="connsiteY20" fmla="*/ 63676 h 102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57013" h="1020975">
                    <a:moveTo>
                      <a:pt x="29913" y="63676"/>
                    </a:moveTo>
                    <a:cubicBezTo>
                      <a:pt x="26385" y="87665"/>
                      <a:pt x="-13126" y="214665"/>
                      <a:pt x="4513" y="292276"/>
                    </a:cubicBezTo>
                    <a:cubicBezTo>
                      <a:pt x="22152" y="369887"/>
                      <a:pt x="47552" y="436210"/>
                      <a:pt x="135747" y="529343"/>
                    </a:cubicBezTo>
                    <a:cubicBezTo>
                      <a:pt x="223942" y="622476"/>
                      <a:pt x="348825" y="769232"/>
                      <a:pt x="533680" y="851076"/>
                    </a:cubicBezTo>
                    <a:cubicBezTo>
                      <a:pt x="718536" y="932921"/>
                      <a:pt x="1022630" y="1013354"/>
                      <a:pt x="1244880" y="1020410"/>
                    </a:cubicBezTo>
                    <a:cubicBezTo>
                      <a:pt x="1467130" y="1027466"/>
                      <a:pt x="1714780" y="967493"/>
                      <a:pt x="1867180" y="893410"/>
                    </a:cubicBezTo>
                    <a:cubicBezTo>
                      <a:pt x="2019580" y="819327"/>
                      <a:pt x="2104952" y="674688"/>
                      <a:pt x="2159280" y="575910"/>
                    </a:cubicBezTo>
                    <a:cubicBezTo>
                      <a:pt x="2213608" y="477132"/>
                      <a:pt x="2212197" y="360715"/>
                      <a:pt x="2193147" y="300743"/>
                    </a:cubicBezTo>
                    <a:cubicBezTo>
                      <a:pt x="2174097" y="240771"/>
                      <a:pt x="2091547" y="244298"/>
                      <a:pt x="2044980" y="216076"/>
                    </a:cubicBezTo>
                    <a:cubicBezTo>
                      <a:pt x="1998413" y="187854"/>
                      <a:pt x="1944791" y="167393"/>
                      <a:pt x="1913747" y="131410"/>
                    </a:cubicBezTo>
                    <a:cubicBezTo>
                      <a:pt x="1882703" y="95427"/>
                      <a:pt x="1838957" y="-4763"/>
                      <a:pt x="1858713" y="176"/>
                    </a:cubicBezTo>
                    <a:cubicBezTo>
                      <a:pt x="1878469" y="5115"/>
                      <a:pt x="1975836" y="118710"/>
                      <a:pt x="2032280" y="161043"/>
                    </a:cubicBezTo>
                    <a:cubicBezTo>
                      <a:pt x="2088724" y="203376"/>
                      <a:pt x="2161397" y="206904"/>
                      <a:pt x="2197380" y="254176"/>
                    </a:cubicBezTo>
                    <a:cubicBezTo>
                      <a:pt x="2233363" y="301448"/>
                      <a:pt x="2275697" y="362832"/>
                      <a:pt x="2248180" y="444676"/>
                    </a:cubicBezTo>
                    <a:cubicBezTo>
                      <a:pt x="2220663" y="526521"/>
                      <a:pt x="2169158" y="652815"/>
                      <a:pt x="2032280" y="745243"/>
                    </a:cubicBezTo>
                    <a:cubicBezTo>
                      <a:pt x="1895402" y="837671"/>
                      <a:pt x="1625880" y="968199"/>
                      <a:pt x="1426913" y="999243"/>
                    </a:cubicBezTo>
                    <a:cubicBezTo>
                      <a:pt x="1227946" y="1030287"/>
                      <a:pt x="1020513" y="985132"/>
                      <a:pt x="838480" y="931510"/>
                    </a:cubicBezTo>
                    <a:cubicBezTo>
                      <a:pt x="656447" y="877888"/>
                      <a:pt x="463124" y="779816"/>
                      <a:pt x="334713" y="677510"/>
                    </a:cubicBezTo>
                    <a:cubicBezTo>
                      <a:pt x="206302" y="575204"/>
                      <a:pt x="119518" y="405870"/>
                      <a:pt x="68013" y="317676"/>
                    </a:cubicBezTo>
                    <a:cubicBezTo>
                      <a:pt x="16508" y="229482"/>
                      <a:pt x="33441" y="188560"/>
                      <a:pt x="25680" y="148343"/>
                    </a:cubicBezTo>
                    <a:cubicBezTo>
                      <a:pt x="17919" y="108126"/>
                      <a:pt x="33441" y="39687"/>
                      <a:pt x="29913" y="636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52A573B0-C24F-4F17-8692-44BB7438AD5E}"/>
                  </a:ext>
                </a:extLst>
              </p:cNvPr>
              <p:cNvSpPr/>
              <p:nvPr/>
            </p:nvSpPr>
            <p:spPr>
              <a:xfrm>
                <a:off x="4652846" y="5639493"/>
                <a:ext cx="2847314" cy="1235069"/>
              </a:xfrm>
              <a:custGeom>
                <a:avLst/>
                <a:gdLst>
                  <a:gd name="connsiteX0" fmla="*/ 71554 w 2847314"/>
                  <a:gd name="connsiteY0" fmla="*/ 3540 h 1235069"/>
                  <a:gd name="connsiteX1" fmla="*/ 16521 w 2847314"/>
                  <a:gd name="connsiteY1" fmla="*/ 346440 h 1235069"/>
                  <a:gd name="connsiteX2" fmla="*/ 410221 w 2847314"/>
                  <a:gd name="connsiteY2" fmla="*/ 862907 h 1235069"/>
                  <a:gd name="connsiteX3" fmla="*/ 1536287 w 2847314"/>
                  <a:gd name="connsiteY3" fmla="*/ 1226974 h 1235069"/>
                  <a:gd name="connsiteX4" fmla="*/ 2391421 w 2847314"/>
                  <a:gd name="connsiteY4" fmla="*/ 1074574 h 1235069"/>
                  <a:gd name="connsiteX5" fmla="*/ 2802054 w 2847314"/>
                  <a:gd name="connsiteY5" fmla="*/ 613140 h 1235069"/>
                  <a:gd name="connsiteX6" fmla="*/ 2840154 w 2847314"/>
                  <a:gd name="connsiteY6" fmla="*/ 443807 h 1235069"/>
                  <a:gd name="connsiteX7" fmla="*/ 2831687 w 2847314"/>
                  <a:gd name="connsiteY7" fmla="*/ 232140 h 1235069"/>
                  <a:gd name="connsiteX8" fmla="*/ 2823221 w 2847314"/>
                  <a:gd name="connsiteY8" fmla="*/ 486140 h 1235069"/>
                  <a:gd name="connsiteX9" fmla="*/ 2713154 w 2847314"/>
                  <a:gd name="connsiteY9" fmla="*/ 714740 h 1235069"/>
                  <a:gd name="connsiteX10" fmla="*/ 2217854 w 2847314"/>
                  <a:gd name="connsiteY10" fmla="*/ 1099974 h 1235069"/>
                  <a:gd name="connsiteX11" fmla="*/ 1536287 w 2847314"/>
                  <a:gd name="connsiteY11" fmla="*/ 1171940 h 1235069"/>
                  <a:gd name="connsiteX12" fmla="*/ 812387 w 2847314"/>
                  <a:gd name="connsiteY12" fmla="*/ 968740 h 1235069"/>
                  <a:gd name="connsiteX13" fmla="*/ 143521 w 2847314"/>
                  <a:gd name="connsiteY13" fmla="*/ 545407 h 1235069"/>
                  <a:gd name="connsiteX14" fmla="*/ 67321 w 2847314"/>
                  <a:gd name="connsiteY14" fmla="*/ 384540 h 1235069"/>
                  <a:gd name="connsiteX15" fmla="*/ 54621 w 2847314"/>
                  <a:gd name="connsiteY15" fmla="*/ 257540 h 1235069"/>
                  <a:gd name="connsiteX16" fmla="*/ 50387 w 2847314"/>
                  <a:gd name="connsiteY16" fmla="*/ 172874 h 1235069"/>
                  <a:gd name="connsiteX17" fmla="*/ 71554 w 2847314"/>
                  <a:gd name="connsiteY17" fmla="*/ 3540 h 123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14" h="1235069">
                    <a:moveTo>
                      <a:pt x="71554" y="3540"/>
                    </a:moveTo>
                    <a:cubicBezTo>
                      <a:pt x="65910" y="32468"/>
                      <a:pt x="-39924" y="203212"/>
                      <a:pt x="16521" y="346440"/>
                    </a:cubicBezTo>
                    <a:cubicBezTo>
                      <a:pt x="72966" y="489668"/>
                      <a:pt x="156927" y="716151"/>
                      <a:pt x="410221" y="862907"/>
                    </a:cubicBezTo>
                    <a:cubicBezTo>
                      <a:pt x="663515" y="1009663"/>
                      <a:pt x="1206087" y="1191696"/>
                      <a:pt x="1536287" y="1226974"/>
                    </a:cubicBezTo>
                    <a:cubicBezTo>
                      <a:pt x="1866487" y="1262252"/>
                      <a:pt x="2180460" y="1176880"/>
                      <a:pt x="2391421" y="1074574"/>
                    </a:cubicBezTo>
                    <a:cubicBezTo>
                      <a:pt x="2602382" y="972268"/>
                      <a:pt x="2727265" y="718268"/>
                      <a:pt x="2802054" y="613140"/>
                    </a:cubicBezTo>
                    <a:cubicBezTo>
                      <a:pt x="2876843" y="508012"/>
                      <a:pt x="2835215" y="507307"/>
                      <a:pt x="2840154" y="443807"/>
                    </a:cubicBezTo>
                    <a:cubicBezTo>
                      <a:pt x="2845093" y="380307"/>
                      <a:pt x="2834509" y="225084"/>
                      <a:pt x="2831687" y="232140"/>
                    </a:cubicBezTo>
                    <a:cubicBezTo>
                      <a:pt x="2828865" y="239196"/>
                      <a:pt x="2842977" y="405707"/>
                      <a:pt x="2823221" y="486140"/>
                    </a:cubicBezTo>
                    <a:cubicBezTo>
                      <a:pt x="2803466" y="566573"/>
                      <a:pt x="2814049" y="612434"/>
                      <a:pt x="2713154" y="714740"/>
                    </a:cubicBezTo>
                    <a:cubicBezTo>
                      <a:pt x="2612259" y="817046"/>
                      <a:pt x="2413998" y="1023774"/>
                      <a:pt x="2217854" y="1099974"/>
                    </a:cubicBezTo>
                    <a:cubicBezTo>
                      <a:pt x="2021710" y="1176174"/>
                      <a:pt x="1770532" y="1193812"/>
                      <a:pt x="1536287" y="1171940"/>
                    </a:cubicBezTo>
                    <a:cubicBezTo>
                      <a:pt x="1302043" y="1150068"/>
                      <a:pt x="1044515" y="1073162"/>
                      <a:pt x="812387" y="968740"/>
                    </a:cubicBezTo>
                    <a:cubicBezTo>
                      <a:pt x="580259" y="864318"/>
                      <a:pt x="267699" y="642774"/>
                      <a:pt x="143521" y="545407"/>
                    </a:cubicBezTo>
                    <a:cubicBezTo>
                      <a:pt x="19343" y="448040"/>
                      <a:pt x="82138" y="432518"/>
                      <a:pt x="67321" y="384540"/>
                    </a:cubicBezTo>
                    <a:cubicBezTo>
                      <a:pt x="52504" y="336562"/>
                      <a:pt x="57443" y="292818"/>
                      <a:pt x="54621" y="257540"/>
                    </a:cubicBezTo>
                    <a:cubicBezTo>
                      <a:pt x="51799" y="222262"/>
                      <a:pt x="51093" y="214502"/>
                      <a:pt x="50387" y="172874"/>
                    </a:cubicBezTo>
                    <a:cubicBezTo>
                      <a:pt x="49681" y="131246"/>
                      <a:pt x="77198" y="-25388"/>
                      <a:pt x="71554" y="3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A110B5DE-EA64-4B3E-B9B1-9215CF2A1332}"/>
                  </a:ext>
                </a:extLst>
              </p:cNvPr>
              <p:cNvSpPr/>
              <p:nvPr/>
            </p:nvSpPr>
            <p:spPr>
              <a:xfrm>
                <a:off x="4630457" y="5758576"/>
                <a:ext cx="2934581" cy="1167265"/>
              </a:xfrm>
              <a:custGeom>
                <a:avLst/>
                <a:gdLst>
                  <a:gd name="connsiteX0" fmla="*/ 2904876 w 2934581"/>
                  <a:gd name="connsiteY0" fmla="*/ 163857 h 1167265"/>
                  <a:gd name="connsiteX1" fmla="*/ 2900643 w 2934581"/>
                  <a:gd name="connsiteY1" fmla="*/ 477124 h 1167265"/>
                  <a:gd name="connsiteX2" fmla="*/ 2468843 w 2934581"/>
                  <a:gd name="connsiteY2" fmla="*/ 942791 h 1167265"/>
                  <a:gd name="connsiteX3" fmla="*/ 1677210 w 2934581"/>
                  <a:gd name="connsiteY3" fmla="*/ 1158691 h 1167265"/>
                  <a:gd name="connsiteX4" fmla="*/ 847476 w 2934581"/>
                  <a:gd name="connsiteY4" fmla="*/ 1010524 h 1167265"/>
                  <a:gd name="connsiteX5" fmla="*/ 60076 w 2934581"/>
                  <a:gd name="connsiteY5" fmla="*/ 396691 h 1167265"/>
                  <a:gd name="connsiteX6" fmla="*/ 51610 w 2934581"/>
                  <a:gd name="connsiteY6" fmla="*/ 7224 h 1167265"/>
                  <a:gd name="connsiteX7" fmla="*/ 30443 w 2934581"/>
                  <a:gd name="connsiteY7" fmla="*/ 172324 h 1167265"/>
                  <a:gd name="connsiteX8" fmla="*/ 153210 w 2934581"/>
                  <a:gd name="connsiteY8" fmla="*/ 527924 h 1167265"/>
                  <a:gd name="connsiteX9" fmla="*/ 783976 w 2934581"/>
                  <a:gd name="connsiteY9" fmla="*/ 1010524 h 1167265"/>
                  <a:gd name="connsiteX10" fmla="*/ 2003176 w 2934581"/>
                  <a:gd name="connsiteY10" fmla="*/ 1158691 h 1167265"/>
                  <a:gd name="connsiteX11" fmla="*/ 2684743 w 2934581"/>
                  <a:gd name="connsiteY11" fmla="*/ 798857 h 1167265"/>
                  <a:gd name="connsiteX12" fmla="*/ 2887943 w 2934581"/>
                  <a:gd name="connsiteY12" fmla="*/ 400924 h 1167265"/>
                  <a:gd name="connsiteX13" fmla="*/ 2904876 w 2934581"/>
                  <a:gd name="connsiteY13" fmla="*/ 163857 h 1167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34581" h="1167265">
                    <a:moveTo>
                      <a:pt x="2904876" y="163857"/>
                    </a:moveTo>
                    <a:cubicBezTo>
                      <a:pt x="2906993" y="176557"/>
                      <a:pt x="2973315" y="347302"/>
                      <a:pt x="2900643" y="477124"/>
                    </a:cubicBezTo>
                    <a:cubicBezTo>
                      <a:pt x="2827971" y="606946"/>
                      <a:pt x="2672749" y="829196"/>
                      <a:pt x="2468843" y="942791"/>
                    </a:cubicBezTo>
                    <a:cubicBezTo>
                      <a:pt x="2264937" y="1056386"/>
                      <a:pt x="1947438" y="1147402"/>
                      <a:pt x="1677210" y="1158691"/>
                    </a:cubicBezTo>
                    <a:cubicBezTo>
                      <a:pt x="1406982" y="1169980"/>
                      <a:pt x="1116998" y="1137524"/>
                      <a:pt x="847476" y="1010524"/>
                    </a:cubicBezTo>
                    <a:cubicBezTo>
                      <a:pt x="577954" y="883524"/>
                      <a:pt x="192720" y="563908"/>
                      <a:pt x="60076" y="396691"/>
                    </a:cubicBezTo>
                    <a:cubicBezTo>
                      <a:pt x="-72568" y="229474"/>
                      <a:pt x="56549" y="44618"/>
                      <a:pt x="51610" y="7224"/>
                    </a:cubicBezTo>
                    <a:cubicBezTo>
                      <a:pt x="46671" y="-30171"/>
                      <a:pt x="13510" y="85541"/>
                      <a:pt x="30443" y="172324"/>
                    </a:cubicBezTo>
                    <a:cubicBezTo>
                      <a:pt x="47376" y="259107"/>
                      <a:pt x="27621" y="388224"/>
                      <a:pt x="153210" y="527924"/>
                    </a:cubicBezTo>
                    <a:cubicBezTo>
                      <a:pt x="278799" y="667624"/>
                      <a:pt x="475648" y="905396"/>
                      <a:pt x="783976" y="1010524"/>
                    </a:cubicBezTo>
                    <a:cubicBezTo>
                      <a:pt x="1092304" y="1115652"/>
                      <a:pt x="1686381" y="1193969"/>
                      <a:pt x="2003176" y="1158691"/>
                    </a:cubicBezTo>
                    <a:cubicBezTo>
                      <a:pt x="2319971" y="1123413"/>
                      <a:pt x="2537282" y="925151"/>
                      <a:pt x="2684743" y="798857"/>
                    </a:cubicBezTo>
                    <a:cubicBezTo>
                      <a:pt x="2832204" y="672563"/>
                      <a:pt x="2848432" y="504641"/>
                      <a:pt x="2887943" y="400924"/>
                    </a:cubicBezTo>
                    <a:cubicBezTo>
                      <a:pt x="2927454" y="297207"/>
                      <a:pt x="2902759" y="151157"/>
                      <a:pt x="2904876" y="1638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97496F56-A546-4C01-82FF-8F4BFC35C3FE}"/>
                  </a:ext>
                </a:extLst>
              </p:cNvPr>
              <p:cNvSpPr/>
              <p:nvPr/>
            </p:nvSpPr>
            <p:spPr>
              <a:xfrm>
                <a:off x="757910" y="5416803"/>
                <a:ext cx="1255065" cy="236525"/>
              </a:xfrm>
              <a:custGeom>
                <a:avLst/>
                <a:gdLst>
                  <a:gd name="connsiteX0" fmla="*/ 1255040 w 1255065"/>
                  <a:gd name="connsiteY0" fmla="*/ 234697 h 236525"/>
                  <a:gd name="connsiteX1" fmla="*/ 886740 w 1255065"/>
                  <a:gd name="connsiteY1" fmla="*/ 221997 h 236525"/>
                  <a:gd name="connsiteX2" fmla="*/ 778790 w 1255065"/>
                  <a:gd name="connsiteY2" fmla="*/ 190247 h 236525"/>
                  <a:gd name="connsiteX3" fmla="*/ 645440 w 1255065"/>
                  <a:gd name="connsiteY3" fmla="*/ 158497 h 236525"/>
                  <a:gd name="connsiteX4" fmla="*/ 473990 w 1255065"/>
                  <a:gd name="connsiteY4" fmla="*/ 114047 h 236525"/>
                  <a:gd name="connsiteX5" fmla="*/ 131090 w 1255065"/>
                  <a:gd name="connsiteY5" fmla="*/ 6097 h 236525"/>
                  <a:gd name="connsiteX6" fmla="*/ 10440 w 1255065"/>
                  <a:gd name="connsiteY6" fmla="*/ 18797 h 236525"/>
                  <a:gd name="connsiteX7" fmla="*/ 372390 w 1255065"/>
                  <a:gd name="connsiteY7" fmla="*/ 63247 h 236525"/>
                  <a:gd name="connsiteX8" fmla="*/ 867690 w 1255065"/>
                  <a:gd name="connsiteY8" fmla="*/ 183897 h 236525"/>
                  <a:gd name="connsiteX9" fmla="*/ 1255040 w 1255065"/>
                  <a:gd name="connsiteY9" fmla="*/ 234697 h 2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5065" h="236525">
                    <a:moveTo>
                      <a:pt x="1255040" y="234697"/>
                    </a:moveTo>
                    <a:cubicBezTo>
                      <a:pt x="1258215" y="241047"/>
                      <a:pt x="966115" y="229405"/>
                      <a:pt x="886740" y="221997"/>
                    </a:cubicBezTo>
                    <a:cubicBezTo>
                      <a:pt x="807365" y="214589"/>
                      <a:pt x="819007" y="200830"/>
                      <a:pt x="778790" y="190247"/>
                    </a:cubicBezTo>
                    <a:cubicBezTo>
                      <a:pt x="738573" y="179664"/>
                      <a:pt x="645440" y="158497"/>
                      <a:pt x="645440" y="158497"/>
                    </a:cubicBezTo>
                    <a:cubicBezTo>
                      <a:pt x="594640" y="145797"/>
                      <a:pt x="559715" y="139447"/>
                      <a:pt x="473990" y="114047"/>
                    </a:cubicBezTo>
                    <a:cubicBezTo>
                      <a:pt x="388265" y="88647"/>
                      <a:pt x="208348" y="21972"/>
                      <a:pt x="131090" y="6097"/>
                    </a:cubicBezTo>
                    <a:cubicBezTo>
                      <a:pt x="53832" y="-9778"/>
                      <a:pt x="-29777" y="9272"/>
                      <a:pt x="10440" y="18797"/>
                    </a:cubicBezTo>
                    <a:cubicBezTo>
                      <a:pt x="50657" y="28322"/>
                      <a:pt x="229515" y="35730"/>
                      <a:pt x="372390" y="63247"/>
                    </a:cubicBezTo>
                    <a:cubicBezTo>
                      <a:pt x="515265" y="90764"/>
                      <a:pt x="721640" y="157439"/>
                      <a:pt x="867690" y="183897"/>
                    </a:cubicBezTo>
                    <a:cubicBezTo>
                      <a:pt x="1013740" y="210355"/>
                      <a:pt x="1251865" y="228347"/>
                      <a:pt x="1255040" y="2346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136EE66D-6703-44B6-9302-11B08698CC00}"/>
                  </a:ext>
                </a:extLst>
              </p:cNvPr>
              <p:cNvSpPr/>
              <p:nvPr/>
            </p:nvSpPr>
            <p:spPr>
              <a:xfrm>
                <a:off x="169910" y="5684695"/>
                <a:ext cx="1551656" cy="3453965"/>
              </a:xfrm>
              <a:custGeom>
                <a:avLst/>
                <a:gdLst>
                  <a:gd name="connsiteX0" fmla="*/ 306340 w 1551656"/>
                  <a:gd name="connsiteY0" fmla="*/ 30305 h 3453965"/>
                  <a:gd name="connsiteX1" fmla="*/ 211090 w 1551656"/>
                  <a:gd name="connsiteY1" fmla="*/ 411305 h 3453965"/>
                  <a:gd name="connsiteX2" fmla="*/ 71390 w 1551656"/>
                  <a:gd name="connsiteY2" fmla="*/ 963755 h 3453965"/>
                  <a:gd name="connsiteX3" fmla="*/ 26940 w 1551656"/>
                  <a:gd name="connsiteY3" fmla="*/ 1414605 h 3453965"/>
                  <a:gd name="connsiteX4" fmla="*/ 7890 w 1551656"/>
                  <a:gd name="connsiteY4" fmla="*/ 1801955 h 3453965"/>
                  <a:gd name="connsiteX5" fmla="*/ 160290 w 1551656"/>
                  <a:gd name="connsiteY5" fmla="*/ 2132155 h 3453965"/>
                  <a:gd name="connsiteX6" fmla="*/ 528590 w 1551656"/>
                  <a:gd name="connsiteY6" fmla="*/ 2443305 h 3453965"/>
                  <a:gd name="connsiteX7" fmla="*/ 922290 w 1551656"/>
                  <a:gd name="connsiteY7" fmla="*/ 2614755 h 3453965"/>
                  <a:gd name="connsiteX8" fmla="*/ 1150890 w 1551656"/>
                  <a:gd name="connsiteY8" fmla="*/ 2875105 h 3453965"/>
                  <a:gd name="connsiteX9" fmla="*/ 1525540 w 1551656"/>
                  <a:gd name="connsiteY9" fmla="*/ 3440255 h 3453965"/>
                  <a:gd name="connsiteX10" fmla="*/ 1462040 w 1551656"/>
                  <a:gd name="connsiteY10" fmla="*/ 3224355 h 3453965"/>
                  <a:gd name="connsiteX11" fmla="*/ 998490 w 1551656"/>
                  <a:gd name="connsiteY11" fmla="*/ 2621105 h 3453965"/>
                  <a:gd name="connsiteX12" fmla="*/ 122190 w 1551656"/>
                  <a:gd name="connsiteY12" fmla="*/ 1928955 h 3453965"/>
                  <a:gd name="connsiteX13" fmla="*/ 172990 w 1551656"/>
                  <a:gd name="connsiteY13" fmla="*/ 1014555 h 3453965"/>
                  <a:gd name="connsiteX14" fmla="*/ 293640 w 1551656"/>
                  <a:gd name="connsiteY14" fmla="*/ 297005 h 3453965"/>
                  <a:gd name="connsiteX15" fmla="*/ 401590 w 1551656"/>
                  <a:gd name="connsiteY15" fmla="*/ 55705 h 3453965"/>
                  <a:gd name="connsiteX16" fmla="*/ 306340 w 1551656"/>
                  <a:gd name="connsiteY16" fmla="*/ 30305 h 345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51656" h="3453965">
                    <a:moveTo>
                      <a:pt x="306340" y="30305"/>
                    </a:moveTo>
                    <a:cubicBezTo>
                      <a:pt x="274590" y="89572"/>
                      <a:pt x="250248" y="255730"/>
                      <a:pt x="211090" y="411305"/>
                    </a:cubicBezTo>
                    <a:cubicBezTo>
                      <a:pt x="171932" y="566880"/>
                      <a:pt x="102082" y="796538"/>
                      <a:pt x="71390" y="963755"/>
                    </a:cubicBezTo>
                    <a:cubicBezTo>
                      <a:pt x="40698" y="1130972"/>
                      <a:pt x="37523" y="1274905"/>
                      <a:pt x="26940" y="1414605"/>
                    </a:cubicBezTo>
                    <a:cubicBezTo>
                      <a:pt x="16357" y="1554305"/>
                      <a:pt x="-14335" y="1682364"/>
                      <a:pt x="7890" y="1801955"/>
                    </a:cubicBezTo>
                    <a:cubicBezTo>
                      <a:pt x="30115" y="1921546"/>
                      <a:pt x="73507" y="2025263"/>
                      <a:pt x="160290" y="2132155"/>
                    </a:cubicBezTo>
                    <a:cubicBezTo>
                      <a:pt x="247073" y="2239047"/>
                      <a:pt x="401590" y="2362872"/>
                      <a:pt x="528590" y="2443305"/>
                    </a:cubicBezTo>
                    <a:cubicBezTo>
                      <a:pt x="655590" y="2523738"/>
                      <a:pt x="818573" y="2542788"/>
                      <a:pt x="922290" y="2614755"/>
                    </a:cubicBezTo>
                    <a:cubicBezTo>
                      <a:pt x="1026007" y="2686722"/>
                      <a:pt x="1050348" y="2737522"/>
                      <a:pt x="1150890" y="2875105"/>
                    </a:cubicBezTo>
                    <a:cubicBezTo>
                      <a:pt x="1251432" y="3012688"/>
                      <a:pt x="1473682" y="3382047"/>
                      <a:pt x="1525540" y="3440255"/>
                    </a:cubicBezTo>
                    <a:cubicBezTo>
                      <a:pt x="1577398" y="3498463"/>
                      <a:pt x="1549882" y="3360880"/>
                      <a:pt x="1462040" y="3224355"/>
                    </a:cubicBezTo>
                    <a:cubicBezTo>
                      <a:pt x="1374198" y="3087830"/>
                      <a:pt x="1221798" y="2837005"/>
                      <a:pt x="998490" y="2621105"/>
                    </a:cubicBezTo>
                    <a:cubicBezTo>
                      <a:pt x="775182" y="2405205"/>
                      <a:pt x="259773" y="2196713"/>
                      <a:pt x="122190" y="1928955"/>
                    </a:cubicBezTo>
                    <a:cubicBezTo>
                      <a:pt x="-15393" y="1661197"/>
                      <a:pt x="144415" y="1286547"/>
                      <a:pt x="172990" y="1014555"/>
                    </a:cubicBezTo>
                    <a:cubicBezTo>
                      <a:pt x="201565" y="742563"/>
                      <a:pt x="255540" y="456813"/>
                      <a:pt x="293640" y="297005"/>
                    </a:cubicBezTo>
                    <a:cubicBezTo>
                      <a:pt x="331740" y="137197"/>
                      <a:pt x="406882" y="102272"/>
                      <a:pt x="401590" y="55705"/>
                    </a:cubicBezTo>
                    <a:cubicBezTo>
                      <a:pt x="396298" y="9138"/>
                      <a:pt x="338090" y="-28962"/>
                      <a:pt x="306340" y="303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CE8E8083-939F-4AF1-9A6C-0A6249082CB8}"/>
                  </a:ext>
                </a:extLst>
              </p:cNvPr>
              <p:cNvSpPr/>
              <p:nvPr/>
            </p:nvSpPr>
            <p:spPr>
              <a:xfrm>
                <a:off x="2029294" y="5577139"/>
                <a:ext cx="811505" cy="2375889"/>
              </a:xfrm>
              <a:custGeom>
                <a:avLst/>
                <a:gdLst>
                  <a:gd name="connsiteX0" fmla="*/ 798573 w 811505"/>
                  <a:gd name="connsiteY0" fmla="*/ 27794 h 2375889"/>
                  <a:gd name="connsiteX1" fmla="*/ 743539 w 811505"/>
                  <a:gd name="connsiteY1" fmla="*/ 36261 h 2375889"/>
                  <a:gd name="connsiteX2" fmla="*/ 540339 w 811505"/>
                  <a:gd name="connsiteY2" fmla="*/ 324128 h 2375889"/>
                  <a:gd name="connsiteX3" fmla="*/ 383706 w 811505"/>
                  <a:gd name="connsiteY3" fmla="*/ 1196194 h 2375889"/>
                  <a:gd name="connsiteX4" fmla="*/ 167806 w 811505"/>
                  <a:gd name="connsiteY4" fmla="*/ 1805794 h 2375889"/>
                  <a:gd name="connsiteX5" fmla="*/ 15406 w 811505"/>
                  <a:gd name="connsiteY5" fmla="*/ 2339194 h 2375889"/>
                  <a:gd name="connsiteX6" fmla="*/ 23873 w 811505"/>
                  <a:gd name="connsiteY6" fmla="*/ 2279928 h 2375889"/>
                  <a:gd name="connsiteX7" fmla="*/ 180506 w 811505"/>
                  <a:gd name="connsiteY7" fmla="*/ 1881994 h 2375889"/>
                  <a:gd name="connsiteX8" fmla="*/ 282106 w 811505"/>
                  <a:gd name="connsiteY8" fmla="*/ 1517928 h 2375889"/>
                  <a:gd name="connsiteX9" fmla="*/ 392173 w 811505"/>
                  <a:gd name="connsiteY9" fmla="*/ 1064961 h 2375889"/>
                  <a:gd name="connsiteX10" fmla="*/ 506473 w 811505"/>
                  <a:gd name="connsiteY10" fmla="*/ 429961 h 2375889"/>
                  <a:gd name="connsiteX11" fmla="*/ 523406 w 811505"/>
                  <a:gd name="connsiteY11" fmla="*/ 252161 h 2375889"/>
                  <a:gd name="connsiteX12" fmla="*/ 798573 w 811505"/>
                  <a:gd name="connsiteY12" fmla="*/ 27794 h 237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1505" h="2375889">
                    <a:moveTo>
                      <a:pt x="798573" y="27794"/>
                    </a:moveTo>
                    <a:cubicBezTo>
                      <a:pt x="835262" y="-8189"/>
                      <a:pt x="786578" y="-13128"/>
                      <a:pt x="743539" y="36261"/>
                    </a:cubicBezTo>
                    <a:cubicBezTo>
                      <a:pt x="700500" y="85650"/>
                      <a:pt x="600311" y="130806"/>
                      <a:pt x="540339" y="324128"/>
                    </a:cubicBezTo>
                    <a:cubicBezTo>
                      <a:pt x="480367" y="517450"/>
                      <a:pt x="445795" y="949250"/>
                      <a:pt x="383706" y="1196194"/>
                    </a:cubicBezTo>
                    <a:cubicBezTo>
                      <a:pt x="321617" y="1443138"/>
                      <a:pt x="229189" y="1615294"/>
                      <a:pt x="167806" y="1805794"/>
                    </a:cubicBezTo>
                    <a:cubicBezTo>
                      <a:pt x="106423" y="1996294"/>
                      <a:pt x="39395" y="2260172"/>
                      <a:pt x="15406" y="2339194"/>
                    </a:cubicBezTo>
                    <a:cubicBezTo>
                      <a:pt x="-8583" y="2418216"/>
                      <a:pt x="-3644" y="2356128"/>
                      <a:pt x="23873" y="2279928"/>
                    </a:cubicBezTo>
                    <a:cubicBezTo>
                      <a:pt x="51390" y="2203728"/>
                      <a:pt x="137467" y="2008994"/>
                      <a:pt x="180506" y="1881994"/>
                    </a:cubicBezTo>
                    <a:cubicBezTo>
                      <a:pt x="223545" y="1754994"/>
                      <a:pt x="246828" y="1654100"/>
                      <a:pt x="282106" y="1517928"/>
                    </a:cubicBezTo>
                    <a:cubicBezTo>
                      <a:pt x="317384" y="1381756"/>
                      <a:pt x="354779" y="1246289"/>
                      <a:pt x="392173" y="1064961"/>
                    </a:cubicBezTo>
                    <a:cubicBezTo>
                      <a:pt x="429567" y="883633"/>
                      <a:pt x="484601" y="565428"/>
                      <a:pt x="506473" y="429961"/>
                    </a:cubicBezTo>
                    <a:cubicBezTo>
                      <a:pt x="528345" y="294494"/>
                      <a:pt x="481073" y="322716"/>
                      <a:pt x="523406" y="252161"/>
                    </a:cubicBezTo>
                    <a:cubicBezTo>
                      <a:pt x="565739" y="181606"/>
                      <a:pt x="761884" y="63777"/>
                      <a:pt x="798573" y="277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6DCA9824-F2E0-4783-B084-BE88D99B31B9}"/>
                  </a:ext>
                </a:extLst>
              </p:cNvPr>
              <p:cNvSpPr/>
              <p:nvPr/>
            </p:nvSpPr>
            <p:spPr>
              <a:xfrm>
                <a:off x="1645808" y="7645894"/>
                <a:ext cx="539326" cy="1499166"/>
              </a:xfrm>
              <a:custGeom>
                <a:avLst/>
                <a:gdLst>
                  <a:gd name="connsiteX0" fmla="*/ 508959 w 539326"/>
                  <a:gd name="connsiteY0" fmla="*/ 50306 h 1499166"/>
                  <a:gd name="connsiteX1" fmla="*/ 453925 w 539326"/>
                  <a:gd name="connsiteY1" fmla="*/ 96873 h 1499166"/>
                  <a:gd name="connsiteX2" fmla="*/ 195692 w 539326"/>
                  <a:gd name="connsiteY2" fmla="*/ 1032439 h 1499166"/>
                  <a:gd name="connsiteX3" fmla="*/ 51759 w 539326"/>
                  <a:gd name="connsiteY3" fmla="*/ 1438839 h 1499166"/>
                  <a:gd name="connsiteX4" fmla="*/ 34825 w 539326"/>
                  <a:gd name="connsiteY4" fmla="*/ 1354173 h 1499166"/>
                  <a:gd name="connsiteX5" fmla="*/ 500492 w 539326"/>
                  <a:gd name="connsiteY5" fmla="*/ 118039 h 1499166"/>
                  <a:gd name="connsiteX6" fmla="*/ 508959 w 539326"/>
                  <a:gd name="connsiteY6" fmla="*/ 50306 h 149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326" h="1499166">
                    <a:moveTo>
                      <a:pt x="508959" y="50306"/>
                    </a:moveTo>
                    <a:cubicBezTo>
                      <a:pt x="501198" y="46778"/>
                      <a:pt x="506136" y="-66816"/>
                      <a:pt x="453925" y="96873"/>
                    </a:cubicBezTo>
                    <a:cubicBezTo>
                      <a:pt x="401714" y="260562"/>
                      <a:pt x="262720" y="808778"/>
                      <a:pt x="195692" y="1032439"/>
                    </a:cubicBezTo>
                    <a:cubicBezTo>
                      <a:pt x="128664" y="1256100"/>
                      <a:pt x="78570" y="1385217"/>
                      <a:pt x="51759" y="1438839"/>
                    </a:cubicBezTo>
                    <a:cubicBezTo>
                      <a:pt x="24948" y="1492461"/>
                      <a:pt x="-39964" y="1574306"/>
                      <a:pt x="34825" y="1354173"/>
                    </a:cubicBezTo>
                    <a:cubicBezTo>
                      <a:pt x="109614" y="1134040"/>
                      <a:pt x="422881" y="338172"/>
                      <a:pt x="500492" y="118039"/>
                    </a:cubicBezTo>
                    <a:cubicBezTo>
                      <a:pt x="578103" y="-102094"/>
                      <a:pt x="516720" y="53834"/>
                      <a:pt x="508959" y="50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CD0C3D39-92AA-493E-ABC8-8DAAD1D7789D}"/>
                  </a:ext>
                </a:extLst>
              </p:cNvPr>
              <p:cNvSpPr/>
              <p:nvPr/>
            </p:nvSpPr>
            <p:spPr>
              <a:xfrm>
                <a:off x="1427413" y="9042602"/>
                <a:ext cx="261428" cy="2323504"/>
              </a:xfrm>
              <a:custGeom>
                <a:avLst/>
                <a:gdLst>
                  <a:gd name="connsiteX0" fmla="*/ 254067 w 261428"/>
                  <a:gd name="connsiteY0" fmla="*/ 40438 h 2323504"/>
                  <a:gd name="connsiteX1" fmla="*/ 233747 w 261428"/>
                  <a:gd name="connsiteY1" fmla="*/ 202998 h 2323504"/>
                  <a:gd name="connsiteX2" fmla="*/ 106747 w 261428"/>
                  <a:gd name="connsiteY2" fmla="*/ 1625398 h 2323504"/>
                  <a:gd name="connsiteX3" fmla="*/ 67 w 261428"/>
                  <a:gd name="connsiteY3" fmla="*/ 2321358 h 2323504"/>
                  <a:gd name="connsiteX4" fmla="*/ 121987 w 261428"/>
                  <a:gd name="connsiteY4" fmla="*/ 1813358 h 2323504"/>
                  <a:gd name="connsiteX5" fmla="*/ 177867 w 261428"/>
                  <a:gd name="connsiteY5" fmla="*/ 995478 h 2323504"/>
                  <a:gd name="connsiteX6" fmla="*/ 137227 w 261428"/>
                  <a:gd name="connsiteY6" fmla="*/ 502718 h 2323504"/>
                  <a:gd name="connsiteX7" fmla="*/ 254067 w 261428"/>
                  <a:gd name="connsiteY7" fmla="*/ 40438 h 232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1428" h="2323504">
                    <a:moveTo>
                      <a:pt x="254067" y="40438"/>
                    </a:moveTo>
                    <a:cubicBezTo>
                      <a:pt x="270154" y="-9515"/>
                      <a:pt x="258300" y="-61162"/>
                      <a:pt x="233747" y="202998"/>
                    </a:cubicBezTo>
                    <a:cubicBezTo>
                      <a:pt x="209194" y="467158"/>
                      <a:pt x="145694" y="1272338"/>
                      <a:pt x="106747" y="1625398"/>
                    </a:cubicBezTo>
                    <a:cubicBezTo>
                      <a:pt x="67800" y="1978458"/>
                      <a:pt x="-2473" y="2290031"/>
                      <a:pt x="67" y="2321358"/>
                    </a:cubicBezTo>
                    <a:cubicBezTo>
                      <a:pt x="2607" y="2352685"/>
                      <a:pt x="92354" y="2034338"/>
                      <a:pt x="121987" y="1813358"/>
                    </a:cubicBezTo>
                    <a:cubicBezTo>
                      <a:pt x="151620" y="1592378"/>
                      <a:pt x="175327" y="1213918"/>
                      <a:pt x="177867" y="995478"/>
                    </a:cubicBezTo>
                    <a:cubicBezTo>
                      <a:pt x="180407" y="777038"/>
                      <a:pt x="121987" y="661891"/>
                      <a:pt x="137227" y="502718"/>
                    </a:cubicBezTo>
                    <a:cubicBezTo>
                      <a:pt x="152467" y="343545"/>
                      <a:pt x="237980" y="90391"/>
                      <a:pt x="254067" y="404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DBBC4E27-91B4-410F-B774-BF1F474B3A4F}"/>
                  </a:ext>
                </a:extLst>
              </p:cNvPr>
              <p:cNvSpPr/>
              <p:nvPr/>
            </p:nvSpPr>
            <p:spPr>
              <a:xfrm>
                <a:off x="8652701" y="6676792"/>
                <a:ext cx="283330" cy="2845965"/>
              </a:xfrm>
              <a:custGeom>
                <a:avLst/>
                <a:gdLst>
                  <a:gd name="connsiteX0" fmla="*/ 267779 w 283330"/>
                  <a:gd name="connsiteY0" fmla="*/ 99928 h 2845965"/>
                  <a:gd name="connsiteX1" fmla="*/ 267779 w 283330"/>
                  <a:gd name="connsiteY1" fmla="*/ 196448 h 2845965"/>
                  <a:gd name="connsiteX2" fmla="*/ 110299 w 283330"/>
                  <a:gd name="connsiteY2" fmla="*/ 2238608 h 2845965"/>
                  <a:gd name="connsiteX3" fmla="*/ 8699 w 283330"/>
                  <a:gd name="connsiteY3" fmla="*/ 2817728 h 2845965"/>
                  <a:gd name="connsiteX4" fmla="*/ 29019 w 283330"/>
                  <a:gd name="connsiteY4" fmla="*/ 2528168 h 2845965"/>
                  <a:gd name="connsiteX5" fmla="*/ 216979 w 283330"/>
                  <a:gd name="connsiteY5" fmla="*/ 613008 h 2845965"/>
                  <a:gd name="connsiteX6" fmla="*/ 181419 w 283330"/>
                  <a:gd name="connsiteY6" fmla="*/ 364088 h 2845965"/>
                  <a:gd name="connsiteX7" fmla="*/ 267779 w 283330"/>
                  <a:gd name="connsiteY7" fmla="*/ 99928 h 284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330" h="2845965">
                    <a:moveTo>
                      <a:pt x="267779" y="99928"/>
                    </a:moveTo>
                    <a:cubicBezTo>
                      <a:pt x="282172" y="71988"/>
                      <a:pt x="294026" y="-159999"/>
                      <a:pt x="267779" y="196448"/>
                    </a:cubicBezTo>
                    <a:cubicBezTo>
                      <a:pt x="241532" y="552895"/>
                      <a:pt x="153479" y="1801728"/>
                      <a:pt x="110299" y="2238608"/>
                    </a:cubicBezTo>
                    <a:cubicBezTo>
                      <a:pt x="67119" y="2675488"/>
                      <a:pt x="22246" y="2769468"/>
                      <a:pt x="8699" y="2817728"/>
                    </a:cubicBezTo>
                    <a:cubicBezTo>
                      <a:pt x="-4848" y="2865988"/>
                      <a:pt x="-5694" y="2895621"/>
                      <a:pt x="29019" y="2528168"/>
                    </a:cubicBezTo>
                    <a:cubicBezTo>
                      <a:pt x="63732" y="2160715"/>
                      <a:pt x="191579" y="973688"/>
                      <a:pt x="216979" y="613008"/>
                    </a:cubicBezTo>
                    <a:cubicBezTo>
                      <a:pt x="242379" y="252328"/>
                      <a:pt x="171259" y="454681"/>
                      <a:pt x="181419" y="364088"/>
                    </a:cubicBezTo>
                    <a:cubicBezTo>
                      <a:pt x="191579" y="273495"/>
                      <a:pt x="253386" y="127868"/>
                      <a:pt x="267779" y="99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7060E3A8-5B01-4C4B-9005-414B701EC6E6}"/>
                  </a:ext>
                </a:extLst>
              </p:cNvPr>
              <p:cNvSpPr/>
              <p:nvPr/>
            </p:nvSpPr>
            <p:spPr>
              <a:xfrm>
                <a:off x="8019266" y="9417411"/>
                <a:ext cx="662505" cy="1879666"/>
              </a:xfrm>
              <a:custGeom>
                <a:avLst/>
                <a:gdLst>
                  <a:gd name="connsiteX0" fmla="*/ 657374 w 662505"/>
                  <a:gd name="connsiteY0" fmla="*/ 5989 h 1879666"/>
                  <a:gd name="connsiteX1" fmla="*/ 565934 w 662505"/>
                  <a:gd name="connsiteY1" fmla="*/ 249829 h 1879666"/>
                  <a:gd name="connsiteX2" fmla="*/ 169694 w 662505"/>
                  <a:gd name="connsiteY2" fmla="*/ 1494429 h 1879666"/>
                  <a:gd name="connsiteX3" fmla="*/ 7134 w 662505"/>
                  <a:gd name="connsiteY3" fmla="*/ 1855109 h 1879666"/>
                  <a:gd name="connsiteX4" fmla="*/ 73174 w 662505"/>
                  <a:gd name="connsiteY4" fmla="*/ 1682389 h 1879666"/>
                  <a:gd name="connsiteX5" fmla="*/ 459254 w 662505"/>
                  <a:gd name="connsiteY5" fmla="*/ 366669 h 1879666"/>
                  <a:gd name="connsiteX6" fmla="*/ 657374 w 662505"/>
                  <a:gd name="connsiteY6" fmla="*/ 5989 h 187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505" h="1879666">
                    <a:moveTo>
                      <a:pt x="657374" y="5989"/>
                    </a:moveTo>
                    <a:cubicBezTo>
                      <a:pt x="675154" y="-13484"/>
                      <a:pt x="647214" y="1756"/>
                      <a:pt x="565934" y="249829"/>
                    </a:cubicBezTo>
                    <a:cubicBezTo>
                      <a:pt x="484654" y="497902"/>
                      <a:pt x="262827" y="1226882"/>
                      <a:pt x="169694" y="1494429"/>
                    </a:cubicBezTo>
                    <a:cubicBezTo>
                      <a:pt x="76561" y="1761976"/>
                      <a:pt x="23221" y="1823782"/>
                      <a:pt x="7134" y="1855109"/>
                    </a:cubicBezTo>
                    <a:cubicBezTo>
                      <a:pt x="-8953" y="1886436"/>
                      <a:pt x="-2179" y="1930462"/>
                      <a:pt x="73174" y="1682389"/>
                    </a:cubicBezTo>
                    <a:cubicBezTo>
                      <a:pt x="148527" y="1434316"/>
                      <a:pt x="361041" y="642682"/>
                      <a:pt x="459254" y="366669"/>
                    </a:cubicBezTo>
                    <a:cubicBezTo>
                      <a:pt x="557467" y="90656"/>
                      <a:pt x="639594" y="25462"/>
                      <a:pt x="657374" y="59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FD628BA8-A690-45C4-9DDB-68A82BACD82E}"/>
                  </a:ext>
                </a:extLst>
              </p:cNvPr>
              <p:cNvSpPr/>
              <p:nvPr/>
            </p:nvSpPr>
            <p:spPr>
              <a:xfrm>
                <a:off x="7874626" y="10953419"/>
                <a:ext cx="1753031" cy="346041"/>
              </a:xfrm>
              <a:custGeom>
                <a:avLst/>
                <a:gdLst>
                  <a:gd name="connsiteX0" fmla="*/ 162469 w 1753031"/>
                  <a:gd name="connsiteY0" fmla="*/ 337015 h 346041"/>
                  <a:gd name="connsiteX1" fmla="*/ 1317500 w 1753031"/>
                  <a:gd name="connsiteY1" fmla="*/ 134884 h 346041"/>
                  <a:gd name="connsiteX2" fmla="*/ 1750637 w 1753031"/>
                  <a:gd name="connsiteY2" fmla="*/ 9756 h 346041"/>
                  <a:gd name="connsiteX3" fmla="*/ 1423378 w 1753031"/>
                  <a:gd name="connsiteY3" fmla="*/ 38632 h 346041"/>
                  <a:gd name="connsiteX4" fmla="*/ 143218 w 1753031"/>
                  <a:gd name="connsiteY4" fmla="*/ 279263 h 346041"/>
                  <a:gd name="connsiteX5" fmla="*/ 162469 w 1753031"/>
                  <a:gd name="connsiteY5" fmla="*/ 337015 h 34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3031" h="346041">
                    <a:moveTo>
                      <a:pt x="162469" y="337015"/>
                    </a:moveTo>
                    <a:cubicBezTo>
                      <a:pt x="358183" y="312952"/>
                      <a:pt x="1052805" y="189427"/>
                      <a:pt x="1317500" y="134884"/>
                    </a:cubicBezTo>
                    <a:cubicBezTo>
                      <a:pt x="1582195" y="80341"/>
                      <a:pt x="1732991" y="25798"/>
                      <a:pt x="1750637" y="9756"/>
                    </a:cubicBezTo>
                    <a:cubicBezTo>
                      <a:pt x="1768283" y="-6286"/>
                      <a:pt x="1691281" y="-6286"/>
                      <a:pt x="1423378" y="38632"/>
                    </a:cubicBezTo>
                    <a:cubicBezTo>
                      <a:pt x="1155475" y="83550"/>
                      <a:pt x="353369" y="223116"/>
                      <a:pt x="143218" y="279263"/>
                    </a:cubicBezTo>
                    <a:cubicBezTo>
                      <a:pt x="-66933" y="335410"/>
                      <a:pt x="-33245" y="361078"/>
                      <a:pt x="162469" y="3370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8275666D-7EF5-444A-AF41-C7E23B445B0B}"/>
                  </a:ext>
                </a:extLst>
              </p:cNvPr>
              <p:cNvSpPr/>
              <p:nvPr/>
            </p:nvSpPr>
            <p:spPr>
              <a:xfrm>
                <a:off x="3601131" y="7956112"/>
                <a:ext cx="2160551" cy="1756483"/>
              </a:xfrm>
              <a:custGeom>
                <a:avLst/>
                <a:gdLst>
                  <a:gd name="connsiteX0" fmla="*/ 2160436 w 2160551"/>
                  <a:gd name="connsiteY0" fmla="*/ 49121 h 1756483"/>
                  <a:gd name="connsiteX1" fmla="*/ 1686302 w 2160551"/>
                  <a:gd name="connsiteY1" fmla="*/ 15255 h 1756483"/>
                  <a:gd name="connsiteX2" fmla="*/ 661836 w 2160551"/>
                  <a:gd name="connsiteY2" fmla="*/ 320055 h 1756483"/>
                  <a:gd name="connsiteX3" fmla="*/ 327402 w 2160551"/>
                  <a:gd name="connsiteY3" fmla="*/ 696821 h 1756483"/>
                  <a:gd name="connsiteX4" fmla="*/ 14136 w 2160551"/>
                  <a:gd name="connsiteY4" fmla="*/ 1712821 h 1756483"/>
                  <a:gd name="connsiteX5" fmla="*/ 81869 w 2160551"/>
                  <a:gd name="connsiteY5" fmla="*/ 1488455 h 1756483"/>
                  <a:gd name="connsiteX6" fmla="*/ 331636 w 2160551"/>
                  <a:gd name="connsiteY6" fmla="*/ 739155 h 1756483"/>
                  <a:gd name="connsiteX7" fmla="*/ 594102 w 2160551"/>
                  <a:gd name="connsiteY7" fmla="*/ 408955 h 1756483"/>
                  <a:gd name="connsiteX8" fmla="*/ 1030136 w 2160551"/>
                  <a:gd name="connsiteY8" fmla="*/ 235388 h 1756483"/>
                  <a:gd name="connsiteX9" fmla="*/ 1724402 w 2160551"/>
                  <a:gd name="connsiteY9" fmla="*/ 78755 h 1756483"/>
                  <a:gd name="connsiteX10" fmla="*/ 2160436 w 2160551"/>
                  <a:gd name="connsiteY10" fmla="*/ 49121 h 175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0551" h="1756483">
                    <a:moveTo>
                      <a:pt x="2160436" y="49121"/>
                    </a:moveTo>
                    <a:cubicBezTo>
                      <a:pt x="2154086" y="38538"/>
                      <a:pt x="1936068" y="-29901"/>
                      <a:pt x="1686302" y="15255"/>
                    </a:cubicBezTo>
                    <a:cubicBezTo>
                      <a:pt x="1436536" y="60411"/>
                      <a:pt x="888319" y="206461"/>
                      <a:pt x="661836" y="320055"/>
                    </a:cubicBezTo>
                    <a:cubicBezTo>
                      <a:pt x="435353" y="433649"/>
                      <a:pt x="435352" y="464693"/>
                      <a:pt x="327402" y="696821"/>
                    </a:cubicBezTo>
                    <a:cubicBezTo>
                      <a:pt x="219452" y="928949"/>
                      <a:pt x="55058" y="1580882"/>
                      <a:pt x="14136" y="1712821"/>
                    </a:cubicBezTo>
                    <a:cubicBezTo>
                      <a:pt x="-26786" y="1844760"/>
                      <a:pt x="28952" y="1650733"/>
                      <a:pt x="81869" y="1488455"/>
                    </a:cubicBezTo>
                    <a:cubicBezTo>
                      <a:pt x="134786" y="1326177"/>
                      <a:pt x="246264" y="919072"/>
                      <a:pt x="331636" y="739155"/>
                    </a:cubicBezTo>
                    <a:cubicBezTo>
                      <a:pt x="417008" y="559238"/>
                      <a:pt x="477685" y="492916"/>
                      <a:pt x="594102" y="408955"/>
                    </a:cubicBezTo>
                    <a:cubicBezTo>
                      <a:pt x="710519" y="324994"/>
                      <a:pt x="841753" y="290421"/>
                      <a:pt x="1030136" y="235388"/>
                    </a:cubicBezTo>
                    <a:cubicBezTo>
                      <a:pt x="1218519" y="180355"/>
                      <a:pt x="1538135" y="111210"/>
                      <a:pt x="1724402" y="78755"/>
                    </a:cubicBezTo>
                    <a:cubicBezTo>
                      <a:pt x="1910669" y="46300"/>
                      <a:pt x="2166786" y="59704"/>
                      <a:pt x="2160436" y="491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2121B224-A274-4002-94CA-EF48B0FA1417}"/>
                  </a:ext>
                </a:extLst>
              </p:cNvPr>
              <p:cNvSpPr/>
              <p:nvPr/>
            </p:nvSpPr>
            <p:spPr>
              <a:xfrm>
                <a:off x="5663227" y="7937973"/>
                <a:ext cx="1786206" cy="1344245"/>
              </a:xfrm>
              <a:custGeom>
                <a:avLst/>
                <a:gdLst>
                  <a:gd name="connsiteX0" fmla="*/ 85640 w 1786206"/>
                  <a:gd name="connsiteY0" fmla="*/ 63027 h 1344245"/>
                  <a:gd name="connsiteX1" fmla="*/ 885740 w 1786206"/>
                  <a:gd name="connsiteY1" fmla="*/ 261994 h 1344245"/>
                  <a:gd name="connsiteX2" fmla="*/ 1533440 w 1786206"/>
                  <a:gd name="connsiteY2" fmla="*/ 829260 h 1344245"/>
                  <a:gd name="connsiteX3" fmla="*/ 1766273 w 1786206"/>
                  <a:gd name="connsiteY3" fmla="*/ 1328794 h 1344245"/>
                  <a:gd name="connsiteX4" fmla="*/ 1753573 w 1786206"/>
                  <a:gd name="connsiteY4" fmla="*/ 1184860 h 1344245"/>
                  <a:gd name="connsiteX5" fmla="*/ 1588473 w 1786206"/>
                  <a:gd name="connsiteY5" fmla="*/ 858894 h 1344245"/>
                  <a:gd name="connsiteX6" fmla="*/ 983106 w 1786206"/>
                  <a:gd name="connsiteY6" fmla="*/ 287394 h 1344245"/>
                  <a:gd name="connsiteX7" fmla="*/ 123740 w 1786206"/>
                  <a:gd name="connsiteY7" fmla="*/ 16460 h 1344245"/>
                  <a:gd name="connsiteX8" fmla="*/ 85640 w 1786206"/>
                  <a:gd name="connsiteY8" fmla="*/ 63027 h 134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206" h="1344245">
                    <a:moveTo>
                      <a:pt x="85640" y="63027"/>
                    </a:moveTo>
                    <a:cubicBezTo>
                      <a:pt x="212640" y="103949"/>
                      <a:pt x="644440" y="134289"/>
                      <a:pt x="885740" y="261994"/>
                    </a:cubicBezTo>
                    <a:cubicBezTo>
                      <a:pt x="1127040" y="389700"/>
                      <a:pt x="1386685" y="651460"/>
                      <a:pt x="1533440" y="829260"/>
                    </a:cubicBezTo>
                    <a:cubicBezTo>
                      <a:pt x="1680196" y="1007060"/>
                      <a:pt x="1729584" y="1269527"/>
                      <a:pt x="1766273" y="1328794"/>
                    </a:cubicBezTo>
                    <a:cubicBezTo>
                      <a:pt x="1802962" y="1388061"/>
                      <a:pt x="1783206" y="1263177"/>
                      <a:pt x="1753573" y="1184860"/>
                    </a:cubicBezTo>
                    <a:cubicBezTo>
                      <a:pt x="1723940" y="1106543"/>
                      <a:pt x="1716884" y="1008472"/>
                      <a:pt x="1588473" y="858894"/>
                    </a:cubicBezTo>
                    <a:cubicBezTo>
                      <a:pt x="1460062" y="709316"/>
                      <a:pt x="1227228" y="427800"/>
                      <a:pt x="983106" y="287394"/>
                    </a:cubicBezTo>
                    <a:cubicBezTo>
                      <a:pt x="738984" y="146988"/>
                      <a:pt x="273318" y="58793"/>
                      <a:pt x="123740" y="16460"/>
                    </a:cubicBezTo>
                    <a:cubicBezTo>
                      <a:pt x="-25838" y="-25873"/>
                      <a:pt x="-41360" y="22105"/>
                      <a:pt x="85640" y="630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6ECADEDD-F48A-4226-906C-AC3B7E917A9E}"/>
                  </a:ext>
                </a:extLst>
              </p:cNvPr>
              <p:cNvSpPr/>
              <p:nvPr/>
            </p:nvSpPr>
            <p:spPr>
              <a:xfrm>
                <a:off x="3613638" y="8673031"/>
                <a:ext cx="259929" cy="1852122"/>
              </a:xfrm>
              <a:custGeom>
                <a:avLst/>
                <a:gdLst>
                  <a:gd name="connsiteX0" fmla="*/ 259862 w 259929"/>
                  <a:gd name="connsiteY0" fmla="*/ 1069 h 1852122"/>
                  <a:gd name="connsiteX1" fmla="*/ 90529 w 259929"/>
                  <a:gd name="connsiteY1" fmla="*/ 729202 h 1852122"/>
                  <a:gd name="connsiteX2" fmla="*/ 35495 w 259929"/>
                  <a:gd name="connsiteY2" fmla="*/ 1533536 h 1852122"/>
                  <a:gd name="connsiteX3" fmla="*/ 141329 w 259929"/>
                  <a:gd name="connsiteY3" fmla="*/ 1851036 h 1852122"/>
                  <a:gd name="connsiteX4" fmla="*/ 31262 w 259929"/>
                  <a:gd name="connsiteY4" fmla="*/ 1626669 h 1852122"/>
                  <a:gd name="connsiteX5" fmla="*/ 1629 w 259929"/>
                  <a:gd name="connsiteY5" fmla="*/ 1338802 h 1852122"/>
                  <a:gd name="connsiteX6" fmla="*/ 69362 w 259929"/>
                  <a:gd name="connsiteY6" fmla="*/ 585269 h 1852122"/>
                  <a:gd name="connsiteX7" fmla="*/ 259862 w 259929"/>
                  <a:gd name="connsiteY7" fmla="*/ 1069 h 185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929" h="1852122">
                    <a:moveTo>
                      <a:pt x="259862" y="1069"/>
                    </a:moveTo>
                    <a:cubicBezTo>
                      <a:pt x="263390" y="25058"/>
                      <a:pt x="127923" y="473791"/>
                      <a:pt x="90529" y="729202"/>
                    </a:cubicBezTo>
                    <a:cubicBezTo>
                      <a:pt x="53134" y="984613"/>
                      <a:pt x="27028" y="1346564"/>
                      <a:pt x="35495" y="1533536"/>
                    </a:cubicBezTo>
                    <a:cubicBezTo>
                      <a:pt x="43962" y="1720508"/>
                      <a:pt x="142034" y="1835514"/>
                      <a:pt x="141329" y="1851036"/>
                    </a:cubicBezTo>
                    <a:cubicBezTo>
                      <a:pt x="140624" y="1866558"/>
                      <a:pt x="54545" y="1712041"/>
                      <a:pt x="31262" y="1626669"/>
                    </a:cubicBezTo>
                    <a:cubicBezTo>
                      <a:pt x="7979" y="1541297"/>
                      <a:pt x="-4721" y="1512368"/>
                      <a:pt x="1629" y="1338802"/>
                    </a:cubicBezTo>
                    <a:cubicBezTo>
                      <a:pt x="7979" y="1165236"/>
                      <a:pt x="20679" y="808225"/>
                      <a:pt x="69362" y="585269"/>
                    </a:cubicBezTo>
                    <a:cubicBezTo>
                      <a:pt x="118045" y="362314"/>
                      <a:pt x="256334" y="-22920"/>
                      <a:pt x="259862" y="10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698DA530-274C-4F41-9879-4FD1AFA0FAFD}"/>
                  </a:ext>
                </a:extLst>
              </p:cNvPr>
              <p:cNvSpPr/>
              <p:nvPr/>
            </p:nvSpPr>
            <p:spPr>
              <a:xfrm>
                <a:off x="7009775" y="9778762"/>
                <a:ext cx="579005" cy="1563168"/>
              </a:xfrm>
              <a:custGeom>
                <a:avLst/>
                <a:gdLst>
                  <a:gd name="connsiteX0" fmla="*/ 576358 w 579005"/>
                  <a:gd name="connsiteY0" fmla="*/ 38338 h 1563168"/>
                  <a:gd name="connsiteX1" fmla="*/ 567892 w 579005"/>
                  <a:gd name="connsiteY1" fmla="*/ 93371 h 1563168"/>
                  <a:gd name="connsiteX2" fmla="*/ 546725 w 579005"/>
                  <a:gd name="connsiteY2" fmla="*/ 601371 h 1563168"/>
                  <a:gd name="connsiteX3" fmla="*/ 432425 w 579005"/>
                  <a:gd name="connsiteY3" fmla="*/ 973905 h 1563168"/>
                  <a:gd name="connsiteX4" fmla="*/ 229225 w 579005"/>
                  <a:gd name="connsiteY4" fmla="*/ 1329505 h 1563168"/>
                  <a:gd name="connsiteX5" fmla="*/ 625 w 579005"/>
                  <a:gd name="connsiteY5" fmla="*/ 1562338 h 1563168"/>
                  <a:gd name="connsiteX6" fmla="*/ 169958 w 579005"/>
                  <a:gd name="connsiteY6" fmla="*/ 1393005 h 1563168"/>
                  <a:gd name="connsiteX7" fmla="*/ 419725 w 579005"/>
                  <a:gd name="connsiteY7" fmla="*/ 1037405 h 1563168"/>
                  <a:gd name="connsiteX8" fmla="*/ 521325 w 579005"/>
                  <a:gd name="connsiteY8" fmla="*/ 516705 h 1563168"/>
                  <a:gd name="connsiteX9" fmla="*/ 576358 w 579005"/>
                  <a:gd name="connsiteY9" fmla="*/ 38338 h 156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9005" h="1563168">
                    <a:moveTo>
                      <a:pt x="576358" y="38338"/>
                    </a:moveTo>
                    <a:cubicBezTo>
                      <a:pt x="584119" y="-32218"/>
                      <a:pt x="572831" y="-468"/>
                      <a:pt x="567892" y="93371"/>
                    </a:cubicBezTo>
                    <a:cubicBezTo>
                      <a:pt x="562953" y="187210"/>
                      <a:pt x="569303" y="454615"/>
                      <a:pt x="546725" y="601371"/>
                    </a:cubicBezTo>
                    <a:cubicBezTo>
                      <a:pt x="524147" y="748127"/>
                      <a:pt x="485342" y="852549"/>
                      <a:pt x="432425" y="973905"/>
                    </a:cubicBezTo>
                    <a:cubicBezTo>
                      <a:pt x="379508" y="1095261"/>
                      <a:pt x="301192" y="1231433"/>
                      <a:pt x="229225" y="1329505"/>
                    </a:cubicBezTo>
                    <a:cubicBezTo>
                      <a:pt x="157258" y="1427577"/>
                      <a:pt x="10503" y="1551755"/>
                      <a:pt x="625" y="1562338"/>
                    </a:cubicBezTo>
                    <a:cubicBezTo>
                      <a:pt x="-9253" y="1572921"/>
                      <a:pt x="100108" y="1480494"/>
                      <a:pt x="169958" y="1393005"/>
                    </a:cubicBezTo>
                    <a:cubicBezTo>
                      <a:pt x="239808" y="1305516"/>
                      <a:pt x="361164" y="1183455"/>
                      <a:pt x="419725" y="1037405"/>
                    </a:cubicBezTo>
                    <a:cubicBezTo>
                      <a:pt x="478286" y="891355"/>
                      <a:pt x="502275" y="683922"/>
                      <a:pt x="521325" y="516705"/>
                    </a:cubicBezTo>
                    <a:cubicBezTo>
                      <a:pt x="540375" y="349488"/>
                      <a:pt x="568597" y="108894"/>
                      <a:pt x="576358" y="383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02CB748E-A35B-4880-B3FF-0B0A4E2C52AD}"/>
                  </a:ext>
                </a:extLst>
              </p:cNvPr>
              <p:cNvSpPr/>
              <p:nvPr/>
            </p:nvSpPr>
            <p:spPr>
              <a:xfrm>
                <a:off x="3907354" y="11002174"/>
                <a:ext cx="351391" cy="361036"/>
              </a:xfrm>
              <a:custGeom>
                <a:avLst/>
                <a:gdLst>
                  <a:gd name="connsiteX0" fmla="*/ 13 w 351391"/>
                  <a:gd name="connsiteY0" fmla="*/ 259 h 361036"/>
                  <a:gd name="connsiteX1" fmla="*/ 169346 w 351391"/>
                  <a:gd name="connsiteY1" fmla="*/ 266959 h 361036"/>
                  <a:gd name="connsiteX2" fmla="*/ 351379 w 351391"/>
                  <a:gd name="connsiteY2" fmla="*/ 360093 h 361036"/>
                  <a:gd name="connsiteX3" fmla="*/ 177813 w 351391"/>
                  <a:gd name="connsiteY3" fmla="*/ 220393 h 361036"/>
                  <a:gd name="connsiteX4" fmla="*/ 13 w 351391"/>
                  <a:gd name="connsiteY4" fmla="*/ 259 h 36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391" h="361036">
                    <a:moveTo>
                      <a:pt x="13" y="259"/>
                    </a:moveTo>
                    <a:cubicBezTo>
                      <a:pt x="-1398" y="8020"/>
                      <a:pt x="110785" y="206987"/>
                      <a:pt x="169346" y="266959"/>
                    </a:cubicBezTo>
                    <a:cubicBezTo>
                      <a:pt x="227907" y="326931"/>
                      <a:pt x="349968" y="367854"/>
                      <a:pt x="351379" y="360093"/>
                    </a:cubicBezTo>
                    <a:cubicBezTo>
                      <a:pt x="352790" y="352332"/>
                      <a:pt x="236374" y="279660"/>
                      <a:pt x="177813" y="220393"/>
                    </a:cubicBezTo>
                    <a:cubicBezTo>
                      <a:pt x="119252" y="161126"/>
                      <a:pt x="1424" y="-7502"/>
                      <a:pt x="13" y="2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680DA75-A6A3-4174-98E6-BA76BAD52898}"/>
                  </a:ext>
                </a:extLst>
              </p:cNvPr>
              <p:cNvSpPr/>
              <p:nvPr/>
            </p:nvSpPr>
            <p:spPr>
              <a:xfrm>
                <a:off x="4199467" y="11265732"/>
                <a:ext cx="2959382" cy="411509"/>
              </a:xfrm>
              <a:custGeom>
                <a:avLst/>
                <a:gdLst>
                  <a:gd name="connsiteX0" fmla="*/ 46566 w 2959382"/>
                  <a:gd name="connsiteY0" fmla="*/ 117701 h 411509"/>
                  <a:gd name="connsiteX1" fmla="*/ 673100 w 2959382"/>
                  <a:gd name="connsiteY1" fmla="*/ 346301 h 411509"/>
                  <a:gd name="connsiteX2" fmla="*/ 1346200 w 2959382"/>
                  <a:gd name="connsiteY2" fmla="*/ 409801 h 411509"/>
                  <a:gd name="connsiteX3" fmla="*/ 2125133 w 2959382"/>
                  <a:gd name="connsiteY3" fmla="*/ 295501 h 411509"/>
                  <a:gd name="connsiteX4" fmla="*/ 2929466 w 2959382"/>
                  <a:gd name="connsiteY4" fmla="*/ 7635 h 411509"/>
                  <a:gd name="connsiteX5" fmla="*/ 2726266 w 2959382"/>
                  <a:gd name="connsiteY5" fmla="*/ 96535 h 411509"/>
                  <a:gd name="connsiteX6" fmla="*/ 2146300 w 2959382"/>
                  <a:gd name="connsiteY6" fmla="*/ 240468 h 411509"/>
                  <a:gd name="connsiteX7" fmla="*/ 1299633 w 2959382"/>
                  <a:gd name="connsiteY7" fmla="*/ 359001 h 411509"/>
                  <a:gd name="connsiteX8" fmla="*/ 427566 w 2959382"/>
                  <a:gd name="connsiteY8" fmla="*/ 219301 h 411509"/>
                  <a:gd name="connsiteX9" fmla="*/ 0 w 2959382"/>
                  <a:gd name="connsiteY9" fmla="*/ 96535 h 411509"/>
                  <a:gd name="connsiteX10" fmla="*/ 46566 w 2959382"/>
                  <a:gd name="connsiteY10" fmla="*/ 117701 h 41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9382" h="411509">
                    <a:moveTo>
                      <a:pt x="46566" y="117701"/>
                    </a:moveTo>
                    <a:cubicBezTo>
                      <a:pt x="251530" y="207659"/>
                      <a:pt x="456494" y="297618"/>
                      <a:pt x="673100" y="346301"/>
                    </a:cubicBezTo>
                    <a:cubicBezTo>
                      <a:pt x="889706" y="394984"/>
                      <a:pt x="1104195" y="418268"/>
                      <a:pt x="1346200" y="409801"/>
                    </a:cubicBezTo>
                    <a:cubicBezTo>
                      <a:pt x="1588206" y="401334"/>
                      <a:pt x="1861255" y="362529"/>
                      <a:pt x="2125133" y="295501"/>
                    </a:cubicBezTo>
                    <a:cubicBezTo>
                      <a:pt x="2389011" y="228473"/>
                      <a:pt x="2829277" y="40796"/>
                      <a:pt x="2929466" y="7635"/>
                    </a:cubicBezTo>
                    <a:cubicBezTo>
                      <a:pt x="3029655" y="-25526"/>
                      <a:pt x="2856794" y="57730"/>
                      <a:pt x="2726266" y="96535"/>
                    </a:cubicBezTo>
                    <a:cubicBezTo>
                      <a:pt x="2595738" y="135340"/>
                      <a:pt x="2384072" y="196724"/>
                      <a:pt x="2146300" y="240468"/>
                    </a:cubicBezTo>
                    <a:cubicBezTo>
                      <a:pt x="1908528" y="284212"/>
                      <a:pt x="1586089" y="362529"/>
                      <a:pt x="1299633" y="359001"/>
                    </a:cubicBezTo>
                    <a:cubicBezTo>
                      <a:pt x="1013177" y="355473"/>
                      <a:pt x="644171" y="263045"/>
                      <a:pt x="427566" y="219301"/>
                    </a:cubicBezTo>
                    <a:cubicBezTo>
                      <a:pt x="210961" y="175557"/>
                      <a:pt x="66322" y="115585"/>
                      <a:pt x="0" y="96535"/>
                    </a:cubicBezTo>
                    <a:lnTo>
                      <a:pt x="46566" y="1177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EA6EA48A-8447-4F82-AF18-ED18FBC97E71}"/>
                  </a:ext>
                </a:extLst>
              </p:cNvPr>
              <p:cNvSpPr/>
              <p:nvPr/>
            </p:nvSpPr>
            <p:spPr>
              <a:xfrm>
                <a:off x="4635410" y="11175472"/>
                <a:ext cx="1922677" cy="288718"/>
              </a:xfrm>
              <a:custGeom>
                <a:avLst/>
                <a:gdLst>
                  <a:gd name="connsiteX0" fmla="*/ 90 w 1922677"/>
                  <a:gd name="connsiteY0" fmla="*/ 30161 h 288718"/>
                  <a:gd name="connsiteX1" fmla="*/ 469990 w 1922677"/>
                  <a:gd name="connsiteY1" fmla="*/ 207961 h 288718"/>
                  <a:gd name="connsiteX2" fmla="*/ 876390 w 1922677"/>
                  <a:gd name="connsiteY2" fmla="*/ 284161 h 288718"/>
                  <a:gd name="connsiteX3" fmla="*/ 1274323 w 1922677"/>
                  <a:gd name="connsiteY3" fmla="*/ 262995 h 288718"/>
                  <a:gd name="connsiteX4" fmla="*/ 1672257 w 1922677"/>
                  <a:gd name="connsiteY4" fmla="*/ 123295 h 288718"/>
                  <a:gd name="connsiteX5" fmla="*/ 1922023 w 1922677"/>
                  <a:gd name="connsiteY5" fmla="*/ 528 h 288718"/>
                  <a:gd name="connsiteX6" fmla="*/ 1723057 w 1922677"/>
                  <a:gd name="connsiteY6" fmla="*/ 85195 h 288718"/>
                  <a:gd name="connsiteX7" fmla="*/ 1121923 w 1922677"/>
                  <a:gd name="connsiteY7" fmla="*/ 233361 h 288718"/>
                  <a:gd name="connsiteX8" fmla="*/ 508090 w 1922677"/>
                  <a:gd name="connsiteY8" fmla="*/ 152928 h 288718"/>
                  <a:gd name="connsiteX9" fmla="*/ 90 w 1922677"/>
                  <a:gd name="connsiteY9" fmla="*/ 30161 h 28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2677" h="288718">
                    <a:moveTo>
                      <a:pt x="90" y="30161"/>
                    </a:moveTo>
                    <a:cubicBezTo>
                      <a:pt x="-6260" y="39333"/>
                      <a:pt x="323940" y="165628"/>
                      <a:pt x="469990" y="207961"/>
                    </a:cubicBezTo>
                    <a:cubicBezTo>
                      <a:pt x="616040" y="250294"/>
                      <a:pt x="742335" y="274989"/>
                      <a:pt x="876390" y="284161"/>
                    </a:cubicBezTo>
                    <a:cubicBezTo>
                      <a:pt x="1010445" y="293333"/>
                      <a:pt x="1141679" y="289806"/>
                      <a:pt x="1274323" y="262995"/>
                    </a:cubicBezTo>
                    <a:cubicBezTo>
                      <a:pt x="1406967" y="236184"/>
                      <a:pt x="1564307" y="167039"/>
                      <a:pt x="1672257" y="123295"/>
                    </a:cubicBezTo>
                    <a:cubicBezTo>
                      <a:pt x="1780207" y="79551"/>
                      <a:pt x="1913556" y="6878"/>
                      <a:pt x="1922023" y="528"/>
                    </a:cubicBezTo>
                    <a:cubicBezTo>
                      <a:pt x="1930490" y="-5822"/>
                      <a:pt x="1856407" y="46390"/>
                      <a:pt x="1723057" y="85195"/>
                    </a:cubicBezTo>
                    <a:cubicBezTo>
                      <a:pt x="1589707" y="124001"/>
                      <a:pt x="1324417" y="222072"/>
                      <a:pt x="1121923" y="233361"/>
                    </a:cubicBezTo>
                    <a:cubicBezTo>
                      <a:pt x="919429" y="244650"/>
                      <a:pt x="691534" y="182561"/>
                      <a:pt x="508090" y="152928"/>
                    </a:cubicBezTo>
                    <a:cubicBezTo>
                      <a:pt x="324646" y="123295"/>
                      <a:pt x="6440" y="20989"/>
                      <a:pt x="90" y="301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D0A7EAD8-457B-4A62-8E01-425AD5215D9D}"/>
                  </a:ext>
                </a:extLst>
              </p:cNvPr>
              <p:cNvSpPr/>
              <p:nvPr/>
            </p:nvSpPr>
            <p:spPr>
              <a:xfrm>
                <a:off x="4514156" y="11169526"/>
                <a:ext cx="2113127" cy="369608"/>
              </a:xfrm>
              <a:custGeom>
                <a:avLst/>
                <a:gdLst>
                  <a:gd name="connsiteX0" fmla="*/ 32444 w 2113127"/>
                  <a:gd name="connsiteY0" fmla="*/ 19174 h 369608"/>
                  <a:gd name="connsiteX1" fmla="*/ 1014577 w 2113127"/>
                  <a:gd name="connsiteY1" fmla="*/ 349374 h 369608"/>
                  <a:gd name="connsiteX2" fmla="*/ 1780811 w 2113127"/>
                  <a:gd name="connsiteY2" fmla="*/ 298574 h 369608"/>
                  <a:gd name="connsiteX3" fmla="*/ 2098311 w 2113127"/>
                  <a:gd name="connsiteY3" fmla="*/ 10707 h 369608"/>
                  <a:gd name="connsiteX4" fmla="*/ 2030577 w 2113127"/>
                  <a:gd name="connsiteY4" fmla="*/ 78441 h 369608"/>
                  <a:gd name="connsiteX5" fmla="*/ 1763877 w 2113127"/>
                  <a:gd name="connsiteY5" fmla="*/ 239307 h 369608"/>
                  <a:gd name="connsiteX6" fmla="*/ 972244 w 2113127"/>
                  <a:gd name="connsiteY6" fmla="*/ 336674 h 369608"/>
                  <a:gd name="connsiteX7" fmla="*/ 303377 w 2113127"/>
                  <a:gd name="connsiteY7" fmla="*/ 171574 h 369608"/>
                  <a:gd name="connsiteX8" fmla="*/ 32444 w 2113127"/>
                  <a:gd name="connsiteY8" fmla="*/ 19174 h 36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3127" h="369608">
                    <a:moveTo>
                      <a:pt x="32444" y="19174"/>
                    </a:moveTo>
                    <a:cubicBezTo>
                      <a:pt x="150977" y="48807"/>
                      <a:pt x="723183" y="302807"/>
                      <a:pt x="1014577" y="349374"/>
                    </a:cubicBezTo>
                    <a:cubicBezTo>
                      <a:pt x="1305971" y="395941"/>
                      <a:pt x="1600189" y="355018"/>
                      <a:pt x="1780811" y="298574"/>
                    </a:cubicBezTo>
                    <a:cubicBezTo>
                      <a:pt x="1961433" y="242130"/>
                      <a:pt x="2056683" y="47396"/>
                      <a:pt x="2098311" y="10707"/>
                    </a:cubicBezTo>
                    <a:cubicBezTo>
                      <a:pt x="2139939" y="-25982"/>
                      <a:pt x="2086316" y="40341"/>
                      <a:pt x="2030577" y="78441"/>
                    </a:cubicBezTo>
                    <a:cubicBezTo>
                      <a:pt x="1974838" y="116541"/>
                      <a:pt x="1940266" y="196268"/>
                      <a:pt x="1763877" y="239307"/>
                    </a:cubicBezTo>
                    <a:cubicBezTo>
                      <a:pt x="1587488" y="282346"/>
                      <a:pt x="1215661" y="347963"/>
                      <a:pt x="972244" y="336674"/>
                    </a:cubicBezTo>
                    <a:cubicBezTo>
                      <a:pt x="728827" y="325385"/>
                      <a:pt x="460010" y="223785"/>
                      <a:pt x="303377" y="171574"/>
                    </a:cubicBezTo>
                    <a:cubicBezTo>
                      <a:pt x="146744" y="119363"/>
                      <a:pt x="-86089" y="-10459"/>
                      <a:pt x="32444" y="191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92583ADE-7022-49E6-B02A-190DB03F939A}"/>
                  </a:ext>
                </a:extLst>
              </p:cNvPr>
              <p:cNvSpPr/>
              <p:nvPr/>
            </p:nvSpPr>
            <p:spPr>
              <a:xfrm>
                <a:off x="4644222" y="8356178"/>
                <a:ext cx="1122839" cy="222549"/>
              </a:xfrm>
              <a:custGeom>
                <a:avLst/>
                <a:gdLst>
                  <a:gd name="connsiteX0" fmla="*/ 1121578 w 1122839"/>
                  <a:gd name="connsiteY0" fmla="*/ 59689 h 222549"/>
                  <a:gd name="connsiteX1" fmla="*/ 744811 w 1122839"/>
                  <a:gd name="connsiteY1" fmla="*/ 46989 h 222549"/>
                  <a:gd name="connsiteX2" fmla="*/ 135211 w 1122839"/>
                  <a:gd name="connsiteY2" fmla="*/ 123189 h 222549"/>
                  <a:gd name="connsiteX3" fmla="*/ 20911 w 1122839"/>
                  <a:gd name="connsiteY3" fmla="*/ 220555 h 222549"/>
                  <a:gd name="connsiteX4" fmla="*/ 63245 w 1122839"/>
                  <a:gd name="connsiteY4" fmla="*/ 173989 h 222549"/>
                  <a:gd name="connsiteX5" fmla="*/ 622045 w 1122839"/>
                  <a:gd name="connsiteY5" fmla="*/ 4655 h 222549"/>
                  <a:gd name="connsiteX6" fmla="*/ 1121578 w 1122839"/>
                  <a:gd name="connsiteY6" fmla="*/ 59689 h 222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2839" h="222549">
                    <a:moveTo>
                      <a:pt x="1121578" y="59689"/>
                    </a:moveTo>
                    <a:cubicBezTo>
                      <a:pt x="1142039" y="66745"/>
                      <a:pt x="909206" y="36406"/>
                      <a:pt x="744811" y="46989"/>
                    </a:cubicBezTo>
                    <a:cubicBezTo>
                      <a:pt x="580416" y="57572"/>
                      <a:pt x="255861" y="94261"/>
                      <a:pt x="135211" y="123189"/>
                    </a:cubicBezTo>
                    <a:cubicBezTo>
                      <a:pt x="14561" y="152117"/>
                      <a:pt x="32905" y="212088"/>
                      <a:pt x="20911" y="220555"/>
                    </a:cubicBezTo>
                    <a:cubicBezTo>
                      <a:pt x="8917" y="229022"/>
                      <a:pt x="-36944" y="209972"/>
                      <a:pt x="63245" y="173989"/>
                    </a:cubicBezTo>
                    <a:cubicBezTo>
                      <a:pt x="163434" y="138006"/>
                      <a:pt x="439306" y="27938"/>
                      <a:pt x="622045" y="4655"/>
                    </a:cubicBezTo>
                    <a:cubicBezTo>
                      <a:pt x="804784" y="-18628"/>
                      <a:pt x="1101117" y="52633"/>
                      <a:pt x="1121578" y="596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6F2B6D4E-C274-49D2-BEBF-84829773DA2A}"/>
                  </a:ext>
                </a:extLst>
              </p:cNvPr>
              <p:cNvSpPr/>
              <p:nvPr/>
            </p:nvSpPr>
            <p:spPr>
              <a:xfrm>
                <a:off x="3961486" y="8861180"/>
                <a:ext cx="339950" cy="1117461"/>
              </a:xfrm>
              <a:custGeom>
                <a:avLst/>
                <a:gdLst>
                  <a:gd name="connsiteX0" fmla="*/ 339581 w 339950"/>
                  <a:gd name="connsiteY0" fmla="*/ 11887 h 1117461"/>
                  <a:gd name="connsiteX1" fmla="*/ 136381 w 339950"/>
                  <a:gd name="connsiteY1" fmla="*/ 430987 h 1117461"/>
                  <a:gd name="connsiteX2" fmla="*/ 47481 w 339950"/>
                  <a:gd name="connsiteY2" fmla="*/ 977087 h 1117461"/>
                  <a:gd name="connsiteX3" fmla="*/ 47481 w 339950"/>
                  <a:gd name="connsiteY3" fmla="*/ 1116787 h 1117461"/>
                  <a:gd name="connsiteX4" fmla="*/ 914 w 339950"/>
                  <a:gd name="connsiteY4" fmla="*/ 1015187 h 1117461"/>
                  <a:gd name="connsiteX5" fmla="*/ 30547 w 339950"/>
                  <a:gd name="connsiteY5" fmla="*/ 701920 h 1117461"/>
                  <a:gd name="connsiteX6" fmla="*/ 182947 w 339950"/>
                  <a:gd name="connsiteY6" fmla="*/ 168520 h 1117461"/>
                  <a:gd name="connsiteX7" fmla="*/ 339581 w 339950"/>
                  <a:gd name="connsiteY7" fmla="*/ 11887 h 111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950" h="1117461">
                    <a:moveTo>
                      <a:pt x="339581" y="11887"/>
                    </a:moveTo>
                    <a:cubicBezTo>
                      <a:pt x="331820" y="55632"/>
                      <a:pt x="185064" y="270120"/>
                      <a:pt x="136381" y="430987"/>
                    </a:cubicBezTo>
                    <a:cubicBezTo>
                      <a:pt x="87698" y="591854"/>
                      <a:pt x="62298" y="862787"/>
                      <a:pt x="47481" y="977087"/>
                    </a:cubicBezTo>
                    <a:cubicBezTo>
                      <a:pt x="32664" y="1091387"/>
                      <a:pt x="55242" y="1110437"/>
                      <a:pt x="47481" y="1116787"/>
                    </a:cubicBezTo>
                    <a:cubicBezTo>
                      <a:pt x="39720" y="1123137"/>
                      <a:pt x="3736" y="1084331"/>
                      <a:pt x="914" y="1015187"/>
                    </a:cubicBezTo>
                    <a:cubicBezTo>
                      <a:pt x="-1908" y="946043"/>
                      <a:pt x="208" y="843031"/>
                      <a:pt x="30547" y="701920"/>
                    </a:cubicBezTo>
                    <a:cubicBezTo>
                      <a:pt x="60886" y="560809"/>
                      <a:pt x="134969" y="286348"/>
                      <a:pt x="182947" y="168520"/>
                    </a:cubicBezTo>
                    <a:cubicBezTo>
                      <a:pt x="230925" y="50692"/>
                      <a:pt x="347342" y="-31858"/>
                      <a:pt x="339581" y="118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08462E0C-AB05-46F2-98C2-6652465C0C82}"/>
                  </a:ext>
                </a:extLst>
              </p:cNvPr>
              <p:cNvSpPr/>
              <p:nvPr/>
            </p:nvSpPr>
            <p:spPr>
              <a:xfrm>
                <a:off x="5915709" y="8381356"/>
                <a:ext cx="1085586" cy="808768"/>
              </a:xfrm>
              <a:custGeom>
                <a:avLst/>
                <a:gdLst>
                  <a:gd name="connsiteX0" fmla="*/ 23658 w 1085586"/>
                  <a:gd name="connsiteY0" fmla="*/ 26044 h 808768"/>
                  <a:gd name="connsiteX1" fmla="*/ 688291 w 1085586"/>
                  <a:gd name="connsiteY1" fmla="*/ 318144 h 808768"/>
                  <a:gd name="connsiteX2" fmla="*/ 1065058 w 1085586"/>
                  <a:gd name="connsiteY2" fmla="*/ 792277 h 808768"/>
                  <a:gd name="connsiteX3" fmla="*/ 1022724 w 1085586"/>
                  <a:gd name="connsiteY3" fmla="*/ 682211 h 808768"/>
                  <a:gd name="connsiteX4" fmla="*/ 912658 w 1085586"/>
                  <a:gd name="connsiteY4" fmla="*/ 504411 h 808768"/>
                  <a:gd name="connsiteX5" fmla="*/ 222624 w 1085586"/>
                  <a:gd name="connsiteY5" fmla="*/ 68377 h 808768"/>
                  <a:gd name="connsiteX6" fmla="*/ 23658 w 1085586"/>
                  <a:gd name="connsiteY6" fmla="*/ 26044 h 80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586" h="808768">
                    <a:moveTo>
                      <a:pt x="23658" y="26044"/>
                    </a:moveTo>
                    <a:cubicBezTo>
                      <a:pt x="101269" y="67672"/>
                      <a:pt x="514724" y="190439"/>
                      <a:pt x="688291" y="318144"/>
                    </a:cubicBezTo>
                    <a:cubicBezTo>
                      <a:pt x="861858" y="445849"/>
                      <a:pt x="1009319" y="731599"/>
                      <a:pt x="1065058" y="792277"/>
                    </a:cubicBezTo>
                    <a:cubicBezTo>
                      <a:pt x="1120797" y="852955"/>
                      <a:pt x="1048124" y="730189"/>
                      <a:pt x="1022724" y="682211"/>
                    </a:cubicBezTo>
                    <a:cubicBezTo>
                      <a:pt x="997324" y="634233"/>
                      <a:pt x="1046008" y="606717"/>
                      <a:pt x="912658" y="504411"/>
                    </a:cubicBezTo>
                    <a:cubicBezTo>
                      <a:pt x="779308" y="402105"/>
                      <a:pt x="373613" y="148105"/>
                      <a:pt x="222624" y="68377"/>
                    </a:cubicBezTo>
                    <a:cubicBezTo>
                      <a:pt x="71635" y="-11351"/>
                      <a:pt x="-53953" y="-15584"/>
                      <a:pt x="23658" y="26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605B3716-318E-4203-BD2D-419A7BAC19B2}"/>
                  </a:ext>
                </a:extLst>
              </p:cNvPr>
              <p:cNvSpPr/>
              <p:nvPr/>
            </p:nvSpPr>
            <p:spPr>
              <a:xfrm>
                <a:off x="4367716" y="10883850"/>
                <a:ext cx="304040" cy="381192"/>
              </a:xfrm>
              <a:custGeom>
                <a:avLst/>
                <a:gdLst>
                  <a:gd name="connsiteX0" fmla="*/ 5317 w 304040"/>
                  <a:gd name="connsiteY0" fmla="*/ 50 h 381192"/>
                  <a:gd name="connsiteX1" fmla="*/ 178884 w 304040"/>
                  <a:gd name="connsiteY1" fmla="*/ 258283 h 381192"/>
                  <a:gd name="connsiteX2" fmla="*/ 301651 w 304040"/>
                  <a:gd name="connsiteY2" fmla="*/ 381050 h 381192"/>
                  <a:gd name="connsiteX3" fmla="*/ 68817 w 304040"/>
                  <a:gd name="connsiteY3" fmla="*/ 237117 h 381192"/>
                  <a:gd name="connsiteX4" fmla="*/ 5317 w 304040"/>
                  <a:gd name="connsiteY4" fmla="*/ 50 h 381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040" h="381192">
                    <a:moveTo>
                      <a:pt x="5317" y="50"/>
                    </a:moveTo>
                    <a:cubicBezTo>
                      <a:pt x="23661" y="3578"/>
                      <a:pt x="129495" y="194783"/>
                      <a:pt x="178884" y="258283"/>
                    </a:cubicBezTo>
                    <a:cubicBezTo>
                      <a:pt x="228273" y="321783"/>
                      <a:pt x="319995" y="384578"/>
                      <a:pt x="301651" y="381050"/>
                    </a:cubicBezTo>
                    <a:cubicBezTo>
                      <a:pt x="283307" y="377522"/>
                      <a:pt x="119617" y="297089"/>
                      <a:pt x="68817" y="237117"/>
                    </a:cubicBezTo>
                    <a:cubicBezTo>
                      <a:pt x="18017" y="177145"/>
                      <a:pt x="-13027" y="-3478"/>
                      <a:pt x="5317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A91C7FD8-3DE5-41DA-9A26-65DCAE20C9F9}"/>
                  </a:ext>
                </a:extLst>
              </p:cNvPr>
              <p:cNvSpPr/>
              <p:nvPr/>
            </p:nvSpPr>
            <p:spPr>
              <a:xfrm>
                <a:off x="6432972" y="10788938"/>
                <a:ext cx="500023" cy="463633"/>
              </a:xfrm>
              <a:custGeom>
                <a:avLst/>
                <a:gdLst>
                  <a:gd name="connsiteX0" fmla="*/ 488528 w 500023"/>
                  <a:gd name="connsiteY0" fmla="*/ 14529 h 463633"/>
                  <a:gd name="connsiteX1" fmla="*/ 454661 w 500023"/>
                  <a:gd name="connsiteY1" fmla="*/ 61095 h 463633"/>
                  <a:gd name="connsiteX2" fmla="*/ 276861 w 500023"/>
                  <a:gd name="connsiteY2" fmla="*/ 340495 h 463633"/>
                  <a:gd name="connsiteX3" fmla="*/ 1695 w 500023"/>
                  <a:gd name="connsiteY3" fmla="*/ 463262 h 463633"/>
                  <a:gd name="connsiteX4" fmla="*/ 166795 w 500023"/>
                  <a:gd name="connsiteY4" fmla="*/ 374362 h 463633"/>
                  <a:gd name="connsiteX5" fmla="*/ 289561 w 500023"/>
                  <a:gd name="connsiteY5" fmla="*/ 255829 h 463633"/>
                  <a:gd name="connsiteX6" fmla="*/ 488528 w 500023"/>
                  <a:gd name="connsiteY6" fmla="*/ 14529 h 46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023" h="463633">
                    <a:moveTo>
                      <a:pt x="488528" y="14529"/>
                    </a:moveTo>
                    <a:cubicBezTo>
                      <a:pt x="516045" y="-17927"/>
                      <a:pt x="489939" y="6767"/>
                      <a:pt x="454661" y="61095"/>
                    </a:cubicBezTo>
                    <a:cubicBezTo>
                      <a:pt x="419383" y="115423"/>
                      <a:pt x="352355" y="273467"/>
                      <a:pt x="276861" y="340495"/>
                    </a:cubicBezTo>
                    <a:cubicBezTo>
                      <a:pt x="201367" y="407523"/>
                      <a:pt x="20039" y="457618"/>
                      <a:pt x="1695" y="463262"/>
                    </a:cubicBezTo>
                    <a:cubicBezTo>
                      <a:pt x="-16649" y="468906"/>
                      <a:pt x="118818" y="408934"/>
                      <a:pt x="166795" y="374362"/>
                    </a:cubicBezTo>
                    <a:cubicBezTo>
                      <a:pt x="214772" y="339790"/>
                      <a:pt x="240172" y="315096"/>
                      <a:pt x="289561" y="255829"/>
                    </a:cubicBezTo>
                    <a:cubicBezTo>
                      <a:pt x="338950" y="196562"/>
                      <a:pt x="461011" y="46985"/>
                      <a:pt x="488528" y="14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478FFC35-1FBF-48E0-AC3E-6BA33FAC0F57}"/>
                  </a:ext>
                </a:extLst>
              </p:cNvPr>
              <p:cNvSpPr/>
              <p:nvPr/>
            </p:nvSpPr>
            <p:spPr>
              <a:xfrm>
                <a:off x="4224121" y="8534073"/>
                <a:ext cx="434947" cy="659207"/>
              </a:xfrm>
              <a:custGeom>
                <a:avLst/>
                <a:gdLst>
                  <a:gd name="connsiteX0" fmla="*/ 433604 w 434947"/>
                  <a:gd name="connsiteY0" fmla="*/ 52715 h 659207"/>
                  <a:gd name="connsiteX1" fmla="*/ 324067 w 434947"/>
                  <a:gd name="connsiteY1" fmla="*/ 6677 h 659207"/>
                  <a:gd name="connsiteX2" fmla="*/ 85942 w 434947"/>
                  <a:gd name="connsiteY2" fmla="*/ 220990 h 659207"/>
                  <a:gd name="connsiteX3" fmla="*/ 82767 w 434947"/>
                  <a:gd name="connsiteY3" fmla="*/ 362277 h 659207"/>
                  <a:gd name="connsiteX4" fmla="*/ 92292 w 434947"/>
                  <a:gd name="connsiteY4" fmla="*/ 473402 h 659207"/>
                  <a:gd name="connsiteX5" fmla="*/ 54192 w 434947"/>
                  <a:gd name="connsiteY5" fmla="*/ 562302 h 659207"/>
                  <a:gd name="connsiteX6" fmla="*/ 217 w 434947"/>
                  <a:gd name="connsiteY6" fmla="*/ 659140 h 659207"/>
                  <a:gd name="connsiteX7" fmla="*/ 36729 w 434947"/>
                  <a:gd name="connsiteY7" fmla="*/ 575002 h 659207"/>
                  <a:gd name="connsiteX8" fmla="*/ 74829 w 434947"/>
                  <a:gd name="connsiteY8" fmla="*/ 428952 h 659207"/>
                  <a:gd name="connsiteX9" fmla="*/ 81179 w 434947"/>
                  <a:gd name="connsiteY9" fmla="*/ 306715 h 659207"/>
                  <a:gd name="connsiteX10" fmla="*/ 89117 w 434947"/>
                  <a:gd name="connsiteY10" fmla="*/ 184477 h 659207"/>
                  <a:gd name="connsiteX11" fmla="*/ 255804 w 434947"/>
                  <a:gd name="connsiteY11" fmla="*/ 36840 h 659207"/>
                  <a:gd name="connsiteX12" fmla="*/ 433604 w 434947"/>
                  <a:gd name="connsiteY12" fmla="*/ 52715 h 6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4947" h="659207">
                    <a:moveTo>
                      <a:pt x="433604" y="52715"/>
                    </a:moveTo>
                    <a:cubicBezTo>
                      <a:pt x="444981" y="47688"/>
                      <a:pt x="382011" y="-21369"/>
                      <a:pt x="324067" y="6677"/>
                    </a:cubicBezTo>
                    <a:cubicBezTo>
                      <a:pt x="266123" y="34723"/>
                      <a:pt x="126159" y="161723"/>
                      <a:pt x="85942" y="220990"/>
                    </a:cubicBezTo>
                    <a:cubicBezTo>
                      <a:pt x="45725" y="280257"/>
                      <a:pt x="81709" y="320208"/>
                      <a:pt x="82767" y="362277"/>
                    </a:cubicBezTo>
                    <a:cubicBezTo>
                      <a:pt x="83825" y="404346"/>
                      <a:pt x="97054" y="440065"/>
                      <a:pt x="92292" y="473402"/>
                    </a:cubicBezTo>
                    <a:cubicBezTo>
                      <a:pt x="87530" y="506739"/>
                      <a:pt x="69538" y="531346"/>
                      <a:pt x="54192" y="562302"/>
                    </a:cubicBezTo>
                    <a:cubicBezTo>
                      <a:pt x="38846" y="593258"/>
                      <a:pt x="3127" y="657023"/>
                      <a:pt x="217" y="659140"/>
                    </a:cubicBezTo>
                    <a:cubicBezTo>
                      <a:pt x="-2693" y="661257"/>
                      <a:pt x="24294" y="613367"/>
                      <a:pt x="36729" y="575002"/>
                    </a:cubicBezTo>
                    <a:cubicBezTo>
                      <a:pt x="49164" y="536637"/>
                      <a:pt x="67421" y="473666"/>
                      <a:pt x="74829" y="428952"/>
                    </a:cubicBezTo>
                    <a:cubicBezTo>
                      <a:pt x="82237" y="384238"/>
                      <a:pt x="78798" y="347461"/>
                      <a:pt x="81179" y="306715"/>
                    </a:cubicBezTo>
                    <a:cubicBezTo>
                      <a:pt x="83560" y="265969"/>
                      <a:pt x="60013" y="229456"/>
                      <a:pt x="89117" y="184477"/>
                    </a:cubicBezTo>
                    <a:cubicBezTo>
                      <a:pt x="118221" y="139498"/>
                      <a:pt x="201300" y="64886"/>
                      <a:pt x="255804" y="36840"/>
                    </a:cubicBezTo>
                    <a:cubicBezTo>
                      <a:pt x="310308" y="8794"/>
                      <a:pt x="422227" y="57742"/>
                      <a:pt x="433604" y="527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1F8AA065-EF79-4A86-9AD7-96800724CE9F}"/>
                  </a:ext>
                </a:extLst>
              </p:cNvPr>
              <p:cNvSpPr/>
              <p:nvPr/>
            </p:nvSpPr>
            <p:spPr>
              <a:xfrm>
                <a:off x="4010548" y="9080729"/>
                <a:ext cx="272376" cy="915445"/>
              </a:xfrm>
              <a:custGeom>
                <a:avLst/>
                <a:gdLst>
                  <a:gd name="connsiteX0" fmla="*/ 269352 w 272376"/>
                  <a:gd name="connsiteY0" fmla="*/ 18821 h 915445"/>
                  <a:gd name="connsiteX1" fmla="*/ 156640 w 272376"/>
                  <a:gd name="connsiteY1" fmla="*/ 407759 h 915445"/>
                  <a:gd name="connsiteX2" fmla="*/ 104252 w 272376"/>
                  <a:gd name="connsiteY2" fmla="*/ 653821 h 915445"/>
                  <a:gd name="connsiteX3" fmla="*/ 53452 w 272376"/>
                  <a:gd name="connsiteY3" fmla="*/ 788759 h 915445"/>
                  <a:gd name="connsiteX4" fmla="*/ 1065 w 272376"/>
                  <a:gd name="connsiteY4" fmla="*/ 914171 h 915445"/>
                  <a:gd name="connsiteX5" fmla="*/ 16940 w 272376"/>
                  <a:gd name="connsiteY5" fmla="*/ 857021 h 915445"/>
                  <a:gd name="connsiteX6" fmla="*/ 147115 w 272376"/>
                  <a:gd name="connsiteY6" fmla="*/ 398234 h 915445"/>
                  <a:gd name="connsiteX7" fmla="*/ 209027 w 272376"/>
                  <a:gd name="connsiteY7" fmla="*/ 231546 h 915445"/>
                  <a:gd name="connsiteX8" fmla="*/ 237602 w 272376"/>
                  <a:gd name="connsiteY8" fmla="*/ 79146 h 915445"/>
                  <a:gd name="connsiteX9" fmla="*/ 269352 w 272376"/>
                  <a:gd name="connsiteY9" fmla="*/ 18821 h 9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376" h="915445">
                    <a:moveTo>
                      <a:pt x="269352" y="18821"/>
                    </a:moveTo>
                    <a:cubicBezTo>
                      <a:pt x="255858" y="73590"/>
                      <a:pt x="184157" y="301926"/>
                      <a:pt x="156640" y="407759"/>
                    </a:cubicBezTo>
                    <a:cubicBezTo>
                      <a:pt x="129123" y="513592"/>
                      <a:pt x="121450" y="590321"/>
                      <a:pt x="104252" y="653821"/>
                    </a:cubicBezTo>
                    <a:cubicBezTo>
                      <a:pt x="87054" y="717321"/>
                      <a:pt x="70650" y="745367"/>
                      <a:pt x="53452" y="788759"/>
                    </a:cubicBezTo>
                    <a:cubicBezTo>
                      <a:pt x="36254" y="832151"/>
                      <a:pt x="7150" y="902794"/>
                      <a:pt x="1065" y="914171"/>
                    </a:cubicBezTo>
                    <a:cubicBezTo>
                      <a:pt x="-5020" y="925548"/>
                      <a:pt x="16940" y="857021"/>
                      <a:pt x="16940" y="857021"/>
                    </a:cubicBezTo>
                    <a:cubicBezTo>
                      <a:pt x="41282" y="771032"/>
                      <a:pt x="115101" y="502480"/>
                      <a:pt x="147115" y="398234"/>
                    </a:cubicBezTo>
                    <a:cubicBezTo>
                      <a:pt x="179129" y="293988"/>
                      <a:pt x="193946" y="284727"/>
                      <a:pt x="209027" y="231546"/>
                    </a:cubicBezTo>
                    <a:cubicBezTo>
                      <a:pt x="224108" y="178365"/>
                      <a:pt x="227812" y="115658"/>
                      <a:pt x="237602" y="79146"/>
                    </a:cubicBezTo>
                    <a:cubicBezTo>
                      <a:pt x="247392" y="42634"/>
                      <a:pt x="282846" y="-35948"/>
                      <a:pt x="269352" y="18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CB16AB76-8BD6-4D9C-B0A1-26AD7EDE82EA}"/>
                  </a:ext>
                </a:extLst>
              </p:cNvPr>
              <p:cNvSpPr/>
              <p:nvPr/>
            </p:nvSpPr>
            <p:spPr>
              <a:xfrm>
                <a:off x="3647593" y="9968717"/>
                <a:ext cx="372351" cy="668298"/>
              </a:xfrm>
              <a:custGeom>
                <a:avLst/>
                <a:gdLst>
                  <a:gd name="connsiteX0" fmla="*/ 367195 w 372351"/>
                  <a:gd name="connsiteY0" fmla="*/ 16658 h 668298"/>
                  <a:gd name="connsiteX1" fmla="*/ 330682 w 372351"/>
                  <a:gd name="connsiteY1" fmla="*/ 62696 h 668298"/>
                  <a:gd name="connsiteX2" fmla="*/ 265595 w 372351"/>
                  <a:gd name="connsiteY2" fmla="*/ 240496 h 668298"/>
                  <a:gd name="connsiteX3" fmla="*/ 181457 w 372351"/>
                  <a:gd name="connsiteY3" fmla="*/ 456396 h 668298"/>
                  <a:gd name="connsiteX4" fmla="*/ 3657 w 372351"/>
                  <a:gd name="connsiteY4" fmla="*/ 664358 h 668298"/>
                  <a:gd name="connsiteX5" fmla="*/ 73507 w 372351"/>
                  <a:gd name="connsiteY5" fmla="*/ 572283 h 668298"/>
                  <a:gd name="connsiteX6" fmla="*/ 216382 w 372351"/>
                  <a:gd name="connsiteY6" fmla="*/ 326221 h 668298"/>
                  <a:gd name="connsiteX7" fmla="*/ 367195 w 372351"/>
                  <a:gd name="connsiteY7" fmla="*/ 16658 h 6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2351" h="668298">
                    <a:moveTo>
                      <a:pt x="367195" y="16658"/>
                    </a:moveTo>
                    <a:cubicBezTo>
                      <a:pt x="386245" y="-27263"/>
                      <a:pt x="347615" y="25390"/>
                      <a:pt x="330682" y="62696"/>
                    </a:cubicBezTo>
                    <a:cubicBezTo>
                      <a:pt x="313749" y="100002"/>
                      <a:pt x="290466" y="174879"/>
                      <a:pt x="265595" y="240496"/>
                    </a:cubicBezTo>
                    <a:cubicBezTo>
                      <a:pt x="240724" y="306113"/>
                      <a:pt x="225113" y="385752"/>
                      <a:pt x="181457" y="456396"/>
                    </a:cubicBezTo>
                    <a:cubicBezTo>
                      <a:pt x="137801" y="527040"/>
                      <a:pt x="21649" y="645044"/>
                      <a:pt x="3657" y="664358"/>
                    </a:cubicBezTo>
                    <a:cubicBezTo>
                      <a:pt x="-14335" y="683672"/>
                      <a:pt x="38053" y="628639"/>
                      <a:pt x="73507" y="572283"/>
                    </a:cubicBezTo>
                    <a:cubicBezTo>
                      <a:pt x="108961" y="515927"/>
                      <a:pt x="170080" y="418031"/>
                      <a:pt x="216382" y="326221"/>
                    </a:cubicBezTo>
                    <a:cubicBezTo>
                      <a:pt x="262684" y="234411"/>
                      <a:pt x="348145" y="60579"/>
                      <a:pt x="367195" y="166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1AE26B4B-83E8-4E98-B37D-2B45C1D37025}"/>
                  </a:ext>
                </a:extLst>
              </p:cNvPr>
              <p:cNvSpPr/>
              <p:nvPr/>
            </p:nvSpPr>
            <p:spPr>
              <a:xfrm>
                <a:off x="3678519" y="10607616"/>
                <a:ext cx="403960" cy="448918"/>
              </a:xfrm>
              <a:custGeom>
                <a:avLst/>
                <a:gdLst>
                  <a:gd name="connsiteX0" fmla="*/ 2894 w 403960"/>
                  <a:gd name="connsiteY0" fmla="*/ 59 h 448918"/>
                  <a:gd name="connsiteX1" fmla="*/ 4481 w 403960"/>
                  <a:gd name="connsiteY1" fmla="*/ 161984 h 448918"/>
                  <a:gd name="connsiteX2" fmla="*/ 37819 w 403960"/>
                  <a:gd name="connsiteY2" fmla="*/ 301684 h 448918"/>
                  <a:gd name="connsiteX3" fmla="*/ 163231 w 403960"/>
                  <a:gd name="connsiteY3" fmla="*/ 439797 h 448918"/>
                  <a:gd name="connsiteX4" fmla="*/ 229906 w 403960"/>
                  <a:gd name="connsiteY4" fmla="*/ 419159 h 448918"/>
                  <a:gd name="connsiteX5" fmla="*/ 341031 w 403960"/>
                  <a:gd name="connsiteY5" fmla="*/ 284222 h 448918"/>
                  <a:gd name="connsiteX6" fmla="*/ 369606 w 403960"/>
                  <a:gd name="connsiteY6" fmla="*/ 239772 h 448918"/>
                  <a:gd name="connsiteX7" fmla="*/ 402944 w 403960"/>
                  <a:gd name="connsiteY7" fmla="*/ 185797 h 448918"/>
                  <a:gd name="connsiteX8" fmla="*/ 328331 w 403960"/>
                  <a:gd name="connsiteY8" fmla="*/ 292159 h 448918"/>
                  <a:gd name="connsiteX9" fmla="*/ 220381 w 403960"/>
                  <a:gd name="connsiteY9" fmla="*/ 374709 h 448918"/>
                  <a:gd name="connsiteX10" fmla="*/ 161644 w 403960"/>
                  <a:gd name="connsiteY10" fmla="*/ 385822 h 448918"/>
                  <a:gd name="connsiteX11" fmla="*/ 66394 w 403960"/>
                  <a:gd name="connsiteY11" fmla="*/ 269934 h 448918"/>
                  <a:gd name="connsiteX12" fmla="*/ 28294 w 403960"/>
                  <a:gd name="connsiteY12" fmla="*/ 144522 h 448918"/>
                  <a:gd name="connsiteX13" fmla="*/ 2894 w 403960"/>
                  <a:gd name="connsiteY13" fmla="*/ 59 h 44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3960" h="448918">
                    <a:moveTo>
                      <a:pt x="2894" y="59"/>
                    </a:moveTo>
                    <a:cubicBezTo>
                      <a:pt x="-1075" y="2969"/>
                      <a:pt x="-1340" y="111713"/>
                      <a:pt x="4481" y="161984"/>
                    </a:cubicBezTo>
                    <a:cubicBezTo>
                      <a:pt x="10302" y="212255"/>
                      <a:pt x="11361" y="255382"/>
                      <a:pt x="37819" y="301684"/>
                    </a:cubicBezTo>
                    <a:cubicBezTo>
                      <a:pt x="64277" y="347986"/>
                      <a:pt x="131217" y="420218"/>
                      <a:pt x="163231" y="439797"/>
                    </a:cubicBezTo>
                    <a:cubicBezTo>
                      <a:pt x="195246" y="459376"/>
                      <a:pt x="200273" y="445088"/>
                      <a:pt x="229906" y="419159"/>
                    </a:cubicBezTo>
                    <a:cubicBezTo>
                      <a:pt x="259539" y="393230"/>
                      <a:pt x="317748" y="314120"/>
                      <a:pt x="341031" y="284222"/>
                    </a:cubicBezTo>
                    <a:cubicBezTo>
                      <a:pt x="364314" y="254324"/>
                      <a:pt x="359287" y="256176"/>
                      <a:pt x="369606" y="239772"/>
                    </a:cubicBezTo>
                    <a:cubicBezTo>
                      <a:pt x="379925" y="223368"/>
                      <a:pt x="409823" y="177066"/>
                      <a:pt x="402944" y="185797"/>
                    </a:cubicBezTo>
                    <a:cubicBezTo>
                      <a:pt x="396065" y="194528"/>
                      <a:pt x="358758" y="260674"/>
                      <a:pt x="328331" y="292159"/>
                    </a:cubicBezTo>
                    <a:cubicBezTo>
                      <a:pt x="297904" y="323644"/>
                      <a:pt x="248162" y="359099"/>
                      <a:pt x="220381" y="374709"/>
                    </a:cubicBezTo>
                    <a:cubicBezTo>
                      <a:pt x="192600" y="390319"/>
                      <a:pt x="187308" y="403284"/>
                      <a:pt x="161644" y="385822"/>
                    </a:cubicBezTo>
                    <a:cubicBezTo>
                      <a:pt x="135980" y="368360"/>
                      <a:pt x="88619" y="310151"/>
                      <a:pt x="66394" y="269934"/>
                    </a:cubicBezTo>
                    <a:cubicBezTo>
                      <a:pt x="44169" y="229717"/>
                      <a:pt x="40465" y="187120"/>
                      <a:pt x="28294" y="144522"/>
                    </a:cubicBezTo>
                    <a:cubicBezTo>
                      <a:pt x="16123" y="101924"/>
                      <a:pt x="6863" y="-2851"/>
                      <a:pt x="2894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20800EEA-C28F-4C76-A315-F2750CFED2B5}"/>
                  </a:ext>
                </a:extLst>
              </p:cNvPr>
              <p:cNvSpPr/>
              <p:nvPr/>
            </p:nvSpPr>
            <p:spPr>
              <a:xfrm>
                <a:off x="4079522" y="10778875"/>
                <a:ext cx="746228" cy="139436"/>
              </a:xfrm>
              <a:custGeom>
                <a:avLst/>
                <a:gdLst>
                  <a:gd name="connsiteX0" fmla="*/ 353 w 746228"/>
                  <a:gd name="connsiteY0" fmla="*/ 250 h 139436"/>
                  <a:gd name="connsiteX1" fmla="*/ 176566 w 746228"/>
                  <a:gd name="connsiteY1" fmla="*/ 135188 h 139436"/>
                  <a:gd name="connsiteX2" fmla="*/ 262291 w 746228"/>
                  <a:gd name="connsiteY2" fmla="*/ 108200 h 139436"/>
                  <a:gd name="connsiteX3" fmla="*/ 511528 w 746228"/>
                  <a:gd name="connsiteY3" fmla="*/ 39938 h 139436"/>
                  <a:gd name="connsiteX4" fmla="*/ 671866 w 746228"/>
                  <a:gd name="connsiteY4" fmla="*/ 16125 h 139436"/>
                  <a:gd name="connsiteX5" fmla="*/ 743303 w 746228"/>
                  <a:gd name="connsiteY5" fmla="*/ 25650 h 139436"/>
                  <a:gd name="connsiteX6" fmla="*/ 579791 w 746228"/>
                  <a:gd name="connsiteY6" fmla="*/ 8188 h 139436"/>
                  <a:gd name="connsiteX7" fmla="*/ 222603 w 746228"/>
                  <a:gd name="connsiteY7" fmla="*/ 111375 h 139436"/>
                  <a:gd name="connsiteX8" fmla="*/ 133703 w 746228"/>
                  <a:gd name="connsiteY8" fmla="*/ 101850 h 139436"/>
                  <a:gd name="connsiteX9" fmla="*/ 353 w 746228"/>
                  <a:gd name="connsiteY9" fmla="*/ 250 h 13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6228" h="139436">
                    <a:moveTo>
                      <a:pt x="353" y="250"/>
                    </a:moveTo>
                    <a:cubicBezTo>
                      <a:pt x="7497" y="5806"/>
                      <a:pt x="132910" y="117196"/>
                      <a:pt x="176566" y="135188"/>
                    </a:cubicBezTo>
                    <a:cubicBezTo>
                      <a:pt x="220222" y="153180"/>
                      <a:pt x="262291" y="108200"/>
                      <a:pt x="262291" y="108200"/>
                    </a:cubicBezTo>
                    <a:cubicBezTo>
                      <a:pt x="318118" y="92325"/>
                      <a:pt x="443266" y="55284"/>
                      <a:pt x="511528" y="39938"/>
                    </a:cubicBezTo>
                    <a:cubicBezTo>
                      <a:pt x="579790" y="24592"/>
                      <a:pt x="633237" y="18506"/>
                      <a:pt x="671866" y="16125"/>
                    </a:cubicBezTo>
                    <a:cubicBezTo>
                      <a:pt x="710495" y="13744"/>
                      <a:pt x="758649" y="26973"/>
                      <a:pt x="743303" y="25650"/>
                    </a:cubicBezTo>
                    <a:cubicBezTo>
                      <a:pt x="727957" y="24327"/>
                      <a:pt x="666574" y="-6100"/>
                      <a:pt x="579791" y="8188"/>
                    </a:cubicBezTo>
                    <a:cubicBezTo>
                      <a:pt x="493008" y="22476"/>
                      <a:pt x="296951" y="95765"/>
                      <a:pt x="222603" y="111375"/>
                    </a:cubicBezTo>
                    <a:cubicBezTo>
                      <a:pt x="148255" y="126985"/>
                      <a:pt x="171009" y="120635"/>
                      <a:pt x="133703" y="101850"/>
                    </a:cubicBezTo>
                    <a:cubicBezTo>
                      <a:pt x="96397" y="83065"/>
                      <a:pt x="-6791" y="-5306"/>
                      <a:pt x="353" y="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D255890E-B85F-4198-AF3D-84BE6DA18422}"/>
                  </a:ext>
                </a:extLst>
              </p:cNvPr>
              <p:cNvSpPr/>
              <p:nvPr/>
            </p:nvSpPr>
            <p:spPr>
              <a:xfrm>
                <a:off x="4757773" y="10801343"/>
                <a:ext cx="280136" cy="349433"/>
              </a:xfrm>
              <a:custGeom>
                <a:avLst/>
                <a:gdLst>
                  <a:gd name="connsiteX0" fmla="*/ 55527 w 280136"/>
                  <a:gd name="connsiteY0" fmla="*/ 7 h 349433"/>
                  <a:gd name="connsiteX1" fmla="*/ 4727 w 280136"/>
                  <a:gd name="connsiteY1" fmla="*/ 90495 h 349433"/>
                  <a:gd name="connsiteX2" fmla="*/ 4727 w 280136"/>
                  <a:gd name="connsiteY2" fmla="*/ 215907 h 349433"/>
                  <a:gd name="connsiteX3" fmla="*/ 26952 w 280136"/>
                  <a:gd name="connsiteY3" fmla="*/ 301632 h 349433"/>
                  <a:gd name="connsiteX4" fmla="*/ 106327 w 280136"/>
                  <a:gd name="connsiteY4" fmla="*/ 346082 h 349433"/>
                  <a:gd name="connsiteX5" fmla="*/ 203165 w 280136"/>
                  <a:gd name="connsiteY5" fmla="*/ 346082 h 349433"/>
                  <a:gd name="connsiteX6" fmla="*/ 279365 w 280136"/>
                  <a:gd name="connsiteY6" fmla="*/ 344495 h 349433"/>
                  <a:gd name="connsiteX7" fmla="*/ 155540 w 280136"/>
                  <a:gd name="connsiteY7" fmla="*/ 342907 h 349433"/>
                  <a:gd name="connsiteX8" fmla="*/ 61877 w 280136"/>
                  <a:gd name="connsiteY8" fmla="*/ 306395 h 349433"/>
                  <a:gd name="connsiteX9" fmla="*/ 23777 w 280136"/>
                  <a:gd name="connsiteY9" fmla="*/ 255595 h 349433"/>
                  <a:gd name="connsiteX10" fmla="*/ 3140 w 280136"/>
                  <a:gd name="connsiteY10" fmla="*/ 153995 h 349433"/>
                  <a:gd name="connsiteX11" fmla="*/ 12665 w 280136"/>
                  <a:gd name="connsiteY11" fmla="*/ 85732 h 349433"/>
                  <a:gd name="connsiteX12" fmla="*/ 55527 w 280136"/>
                  <a:gd name="connsiteY12" fmla="*/ 7 h 34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136" h="349433">
                    <a:moveTo>
                      <a:pt x="55527" y="7"/>
                    </a:moveTo>
                    <a:cubicBezTo>
                      <a:pt x="54204" y="801"/>
                      <a:pt x="13194" y="54512"/>
                      <a:pt x="4727" y="90495"/>
                    </a:cubicBezTo>
                    <a:cubicBezTo>
                      <a:pt x="-3740" y="126478"/>
                      <a:pt x="1023" y="180718"/>
                      <a:pt x="4727" y="215907"/>
                    </a:cubicBezTo>
                    <a:cubicBezTo>
                      <a:pt x="8431" y="251096"/>
                      <a:pt x="10019" y="279936"/>
                      <a:pt x="26952" y="301632"/>
                    </a:cubicBezTo>
                    <a:cubicBezTo>
                      <a:pt x="43885" y="323328"/>
                      <a:pt x="76958" y="338674"/>
                      <a:pt x="106327" y="346082"/>
                    </a:cubicBezTo>
                    <a:cubicBezTo>
                      <a:pt x="135696" y="353490"/>
                      <a:pt x="174325" y="346346"/>
                      <a:pt x="203165" y="346082"/>
                    </a:cubicBezTo>
                    <a:cubicBezTo>
                      <a:pt x="232005" y="345818"/>
                      <a:pt x="287303" y="345024"/>
                      <a:pt x="279365" y="344495"/>
                    </a:cubicBezTo>
                    <a:cubicBezTo>
                      <a:pt x="271428" y="343966"/>
                      <a:pt x="191788" y="349257"/>
                      <a:pt x="155540" y="342907"/>
                    </a:cubicBezTo>
                    <a:cubicBezTo>
                      <a:pt x="119292" y="336557"/>
                      <a:pt x="83838" y="320947"/>
                      <a:pt x="61877" y="306395"/>
                    </a:cubicBezTo>
                    <a:cubicBezTo>
                      <a:pt x="39916" y="291843"/>
                      <a:pt x="33566" y="280995"/>
                      <a:pt x="23777" y="255595"/>
                    </a:cubicBezTo>
                    <a:cubicBezTo>
                      <a:pt x="13988" y="230195"/>
                      <a:pt x="4992" y="182305"/>
                      <a:pt x="3140" y="153995"/>
                    </a:cubicBezTo>
                    <a:cubicBezTo>
                      <a:pt x="1288" y="125685"/>
                      <a:pt x="2875" y="110603"/>
                      <a:pt x="12665" y="85732"/>
                    </a:cubicBezTo>
                    <a:cubicBezTo>
                      <a:pt x="22455" y="60861"/>
                      <a:pt x="56850" y="-787"/>
                      <a:pt x="55527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6EDC9E89-7248-46AB-B11F-10508FAAD421}"/>
                  </a:ext>
                </a:extLst>
              </p:cNvPr>
              <p:cNvSpPr/>
              <p:nvPr/>
            </p:nvSpPr>
            <p:spPr>
              <a:xfrm>
                <a:off x="4902173" y="10800773"/>
                <a:ext cx="232320" cy="355499"/>
              </a:xfrm>
              <a:custGeom>
                <a:avLst/>
                <a:gdLst>
                  <a:gd name="connsiteX0" fmla="*/ 231802 w 232320"/>
                  <a:gd name="connsiteY0" fmla="*/ 577 h 355499"/>
                  <a:gd name="connsiteX1" fmla="*/ 220690 w 232320"/>
                  <a:gd name="connsiteY1" fmla="*/ 159327 h 355499"/>
                  <a:gd name="connsiteX2" fmla="*/ 179415 w 232320"/>
                  <a:gd name="connsiteY2" fmla="*/ 249815 h 355499"/>
                  <a:gd name="connsiteX3" fmla="*/ 136552 w 232320"/>
                  <a:gd name="connsiteY3" fmla="*/ 302202 h 355499"/>
                  <a:gd name="connsiteX4" fmla="*/ 27 w 232320"/>
                  <a:gd name="connsiteY4" fmla="*/ 354590 h 355499"/>
                  <a:gd name="connsiteX5" fmla="*/ 125440 w 232320"/>
                  <a:gd name="connsiteY5" fmla="*/ 324427 h 355499"/>
                  <a:gd name="connsiteX6" fmla="*/ 209577 w 232320"/>
                  <a:gd name="connsiteY6" fmla="*/ 194252 h 355499"/>
                  <a:gd name="connsiteX7" fmla="*/ 207990 w 232320"/>
                  <a:gd name="connsiteY7" fmla="*/ 108527 h 355499"/>
                  <a:gd name="connsiteX8" fmla="*/ 231802 w 232320"/>
                  <a:gd name="connsiteY8" fmla="*/ 577 h 355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320" h="355499">
                    <a:moveTo>
                      <a:pt x="231802" y="577"/>
                    </a:moveTo>
                    <a:cubicBezTo>
                      <a:pt x="233919" y="9044"/>
                      <a:pt x="229421" y="117787"/>
                      <a:pt x="220690" y="159327"/>
                    </a:cubicBezTo>
                    <a:cubicBezTo>
                      <a:pt x="211959" y="200867"/>
                      <a:pt x="193438" y="226003"/>
                      <a:pt x="179415" y="249815"/>
                    </a:cubicBezTo>
                    <a:cubicBezTo>
                      <a:pt x="165392" y="273627"/>
                      <a:pt x="166450" y="284740"/>
                      <a:pt x="136552" y="302202"/>
                    </a:cubicBezTo>
                    <a:cubicBezTo>
                      <a:pt x="106654" y="319665"/>
                      <a:pt x="1879" y="350886"/>
                      <a:pt x="27" y="354590"/>
                    </a:cubicBezTo>
                    <a:cubicBezTo>
                      <a:pt x="-1825" y="358294"/>
                      <a:pt x="90515" y="351150"/>
                      <a:pt x="125440" y="324427"/>
                    </a:cubicBezTo>
                    <a:cubicBezTo>
                      <a:pt x="160365" y="297704"/>
                      <a:pt x="195819" y="230235"/>
                      <a:pt x="209577" y="194252"/>
                    </a:cubicBezTo>
                    <a:cubicBezTo>
                      <a:pt x="223335" y="158269"/>
                      <a:pt x="204021" y="137896"/>
                      <a:pt x="207990" y="108527"/>
                    </a:cubicBezTo>
                    <a:cubicBezTo>
                      <a:pt x="211959" y="79158"/>
                      <a:pt x="229685" y="-7890"/>
                      <a:pt x="231802" y="5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BBF28078-0E8B-41D1-A983-E545F0EBE7D8}"/>
                  </a:ext>
                </a:extLst>
              </p:cNvPr>
              <p:cNvSpPr/>
              <p:nvPr/>
            </p:nvSpPr>
            <p:spPr>
              <a:xfrm>
                <a:off x="5130121" y="10752138"/>
                <a:ext cx="1246508" cy="61938"/>
              </a:xfrm>
              <a:custGeom>
                <a:avLst/>
                <a:gdLst>
                  <a:gd name="connsiteX0" fmla="*/ 2267 w 1246508"/>
                  <a:gd name="connsiteY0" fmla="*/ 61912 h 61938"/>
                  <a:gd name="connsiteX1" fmla="*/ 497567 w 1246508"/>
                  <a:gd name="connsiteY1" fmla="*/ 25400 h 61938"/>
                  <a:gd name="connsiteX2" fmla="*/ 756329 w 1246508"/>
                  <a:gd name="connsiteY2" fmla="*/ 23812 h 61938"/>
                  <a:gd name="connsiteX3" fmla="*/ 1100817 w 1246508"/>
                  <a:gd name="connsiteY3" fmla="*/ 7937 h 61938"/>
                  <a:gd name="connsiteX4" fmla="*/ 1238929 w 1246508"/>
                  <a:gd name="connsiteY4" fmla="*/ 0 h 61938"/>
                  <a:gd name="connsiteX5" fmla="*/ 891267 w 1246508"/>
                  <a:gd name="connsiteY5" fmla="*/ 4762 h 61938"/>
                  <a:gd name="connsiteX6" fmla="*/ 337229 w 1246508"/>
                  <a:gd name="connsiteY6" fmla="*/ 19050 h 61938"/>
                  <a:gd name="connsiteX7" fmla="*/ 2267 w 1246508"/>
                  <a:gd name="connsiteY7" fmla="*/ 61912 h 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6508" h="61938">
                    <a:moveTo>
                      <a:pt x="2267" y="61912"/>
                    </a:moveTo>
                    <a:cubicBezTo>
                      <a:pt x="28990" y="62970"/>
                      <a:pt x="371890" y="31750"/>
                      <a:pt x="497567" y="25400"/>
                    </a:cubicBezTo>
                    <a:cubicBezTo>
                      <a:pt x="623244" y="19050"/>
                      <a:pt x="655787" y="26722"/>
                      <a:pt x="756329" y="23812"/>
                    </a:cubicBezTo>
                    <a:cubicBezTo>
                      <a:pt x="856871" y="20902"/>
                      <a:pt x="1100817" y="7937"/>
                      <a:pt x="1100817" y="7937"/>
                    </a:cubicBezTo>
                    <a:cubicBezTo>
                      <a:pt x="1181250" y="3968"/>
                      <a:pt x="1273854" y="529"/>
                      <a:pt x="1238929" y="0"/>
                    </a:cubicBezTo>
                    <a:lnTo>
                      <a:pt x="891267" y="4762"/>
                    </a:lnTo>
                    <a:cubicBezTo>
                      <a:pt x="740984" y="7937"/>
                      <a:pt x="483544" y="10583"/>
                      <a:pt x="337229" y="19050"/>
                    </a:cubicBezTo>
                    <a:cubicBezTo>
                      <a:pt x="190914" y="27517"/>
                      <a:pt x="-24456" y="60854"/>
                      <a:pt x="2267" y="619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1B197E5A-EEC3-48B5-850A-601D723F9889}"/>
                  </a:ext>
                </a:extLst>
              </p:cNvPr>
              <p:cNvSpPr/>
              <p:nvPr/>
            </p:nvSpPr>
            <p:spPr>
              <a:xfrm>
                <a:off x="6235697" y="10730744"/>
                <a:ext cx="962828" cy="94726"/>
              </a:xfrm>
              <a:custGeom>
                <a:avLst/>
                <a:gdLst>
                  <a:gd name="connsiteX0" fmla="*/ 6353 w 962828"/>
                  <a:gd name="connsiteY0" fmla="*/ 26156 h 94726"/>
                  <a:gd name="connsiteX1" fmla="*/ 139703 w 962828"/>
                  <a:gd name="connsiteY1" fmla="*/ 26156 h 94726"/>
                  <a:gd name="connsiteX2" fmla="*/ 571503 w 962828"/>
                  <a:gd name="connsiteY2" fmla="*/ 46794 h 94726"/>
                  <a:gd name="connsiteX3" fmla="*/ 784228 w 962828"/>
                  <a:gd name="connsiteY3" fmla="*/ 89656 h 94726"/>
                  <a:gd name="connsiteX4" fmla="*/ 896941 w 962828"/>
                  <a:gd name="connsiteY4" fmla="*/ 88069 h 94726"/>
                  <a:gd name="connsiteX5" fmla="*/ 955678 w 962828"/>
                  <a:gd name="connsiteY5" fmla="*/ 37269 h 94726"/>
                  <a:gd name="connsiteX6" fmla="*/ 733428 w 962828"/>
                  <a:gd name="connsiteY6" fmla="*/ 53144 h 94726"/>
                  <a:gd name="connsiteX7" fmla="*/ 93666 w 962828"/>
                  <a:gd name="connsiteY7" fmla="*/ 756 h 94726"/>
                  <a:gd name="connsiteX8" fmla="*/ 6353 w 962828"/>
                  <a:gd name="connsiteY8" fmla="*/ 26156 h 9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2828" h="94726">
                    <a:moveTo>
                      <a:pt x="6353" y="26156"/>
                    </a:moveTo>
                    <a:cubicBezTo>
                      <a:pt x="14026" y="30389"/>
                      <a:pt x="139703" y="26156"/>
                      <a:pt x="139703" y="26156"/>
                    </a:cubicBezTo>
                    <a:cubicBezTo>
                      <a:pt x="233894" y="29596"/>
                      <a:pt x="464082" y="36211"/>
                      <a:pt x="571503" y="46794"/>
                    </a:cubicBezTo>
                    <a:cubicBezTo>
                      <a:pt x="678924" y="57377"/>
                      <a:pt x="729988" y="82777"/>
                      <a:pt x="784228" y="89656"/>
                    </a:cubicBezTo>
                    <a:cubicBezTo>
                      <a:pt x="838468" y="96535"/>
                      <a:pt x="868366" y="96800"/>
                      <a:pt x="896941" y="88069"/>
                    </a:cubicBezTo>
                    <a:cubicBezTo>
                      <a:pt x="925516" y="79338"/>
                      <a:pt x="982930" y="43090"/>
                      <a:pt x="955678" y="37269"/>
                    </a:cubicBezTo>
                    <a:cubicBezTo>
                      <a:pt x="928426" y="31448"/>
                      <a:pt x="877097" y="59229"/>
                      <a:pt x="733428" y="53144"/>
                    </a:cubicBezTo>
                    <a:cubicBezTo>
                      <a:pt x="589759" y="47059"/>
                      <a:pt x="208760" y="6312"/>
                      <a:pt x="93666" y="756"/>
                    </a:cubicBezTo>
                    <a:cubicBezTo>
                      <a:pt x="-21428" y="-4800"/>
                      <a:pt x="-1320" y="21923"/>
                      <a:pt x="6353" y="261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83F7E7C2-EC08-494B-9FDD-050F471EB89A}"/>
                  </a:ext>
                </a:extLst>
              </p:cNvPr>
              <p:cNvSpPr/>
              <p:nvPr/>
            </p:nvSpPr>
            <p:spPr>
              <a:xfrm>
                <a:off x="7172599" y="10440908"/>
                <a:ext cx="349032" cy="343361"/>
              </a:xfrm>
              <a:custGeom>
                <a:avLst/>
                <a:gdLst>
                  <a:gd name="connsiteX0" fmla="*/ 348976 w 349032"/>
                  <a:gd name="connsiteY0" fmla="*/ 80 h 343361"/>
                  <a:gd name="connsiteX1" fmla="*/ 234676 w 349032"/>
                  <a:gd name="connsiteY1" fmla="*/ 111205 h 343361"/>
                  <a:gd name="connsiteX2" fmla="*/ 93389 w 349032"/>
                  <a:gd name="connsiteY2" fmla="*/ 201692 h 343361"/>
                  <a:gd name="connsiteX3" fmla="*/ 53701 w 349032"/>
                  <a:gd name="connsiteY3" fmla="*/ 223917 h 343361"/>
                  <a:gd name="connsiteX4" fmla="*/ 21951 w 349032"/>
                  <a:gd name="connsiteY4" fmla="*/ 311230 h 343361"/>
                  <a:gd name="connsiteX5" fmla="*/ 1314 w 349032"/>
                  <a:gd name="connsiteY5" fmla="*/ 339805 h 343361"/>
                  <a:gd name="connsiteX6" fmla="*/ 60051 w 349032"/>
                  <a:gd name="connsiteY6" fmla="*/ 238205 h 343361"/>
                  <a:gd name="connsiteX7" fmla="*/ 72751 w 349032"/>
                  <a:gd name="connsiteY7" fmla="*/ 206455 h 343361"/>
                  <a:gd name="connsiteX8" fmla="*/ 247376 w 349032"/>
                  <a:gd name="connsiteY8" fmla="*/ 95330 h 343361"/>
                  <a:gd name="connsiteX9" fmla="*/ 348976 w 349032"/>
                  <a:gd name="connsiteY9" fmla="*/ 80 h 34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032" h="343361">
                    <a:moveTo>
                      <a:pt x="348976" y="80"/>
                    </a:moveTo>
                    <a:cubicBezTo>
                      <a:pt x="346859" y="2726"/>
                      <a:pt x="277274" y="77603"/>
                      <a:pt x="234676" y="111205"/>
                    </a:cubicBezTo>
                    <a:cubicBezTo>
                      <a:pt x="192078" y="144807"/>
                      <a:pt x="123551" y="182907"/>
                      <a:pt x="93389" y="201692"/>
                    </a:cubicBezTo>
                    <a:cubicBezTo>
                      <a:pt x="63227" y="220477"/>
                      <a:pt x="65607" y="205661"/>
                      <a:pt x="53701" y="223917"/>
                    </a:cubicBezTo>
                    <a:cubicBezTo>
                      <a:pt x="41795" y="242173"/>
                      <a:pt x="30682" y="291915"/>
                      <a:pt x="21951" y="311230"/>
                    </a:cubicBezTo>
                    <a:cubicBezTo>
                      <a:pt x="13220" y="330545"/>
                      <a:pt x="-5036" y="351976"/>
                      <a:pt x="1314" y="339805"/>
                    </a:cubicBezTo>
                    <a:cubicBezTo>
                      <a:pt x="7664" y="327634"/>
                      <a:pt x="48145" y="260430"/>
                      <a:pt x="60051" y="238205"/>
                    </a:cubicBezTo>
                    <a:cubicBezTo>
                      <a:pt x="71957" y="215980"/>
                      <a:pt x="41530" y="230267"/>
                      <a:pt x="72751" y="206455"/>
                    </a:cubicBezTo>
                    <a:cubicBezTo>
                      <a:pt x="103972" y="182643"/>
                      <a:pt x="201868" y="130255"/>
                      <a:pt x="247376" y="95330"/>
                    </a:cubicBezTo>
                    <a:cubicBezTo>
                      <a:pt x="292884" y="60405"/>
                      <a:pt x="351093" y="-2566"/>
                      <a:pt x="348976" y="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785BDDC0-8608-414D-9A06-AA4B65946C96}"/>
                  </a:ext>
                </a:extLst>
              </p:cNvPr>
              <p:cNvSpPr/>
              <p:nvPr/>
            </p:nvSpPr>
            <p:spPr>
              <a:xfrm>
                <a:off x="7349864" y="10207001"/>
                <a:ext cx="183222" cy="274336"/>
              </a:xfrm>
              <a:custGeom>
                <a:avLst/>
                <a:gdLst>
                  <a:gd name="connsiteX0" fmla="*/ 3436 w 183222"/>
                  <a:gd name="connsiteY0" fmla="*/ 11737 h 274336"/>
                  <a:gd name="connsiteX1" fmla="*/ 55824 w 183222"/>
                  <a:gd name="connsiteY1" fmla="*/ 3799 h 274336"/>
                  <a:gd name="connsiteX2" fmla="*/ 155836 w 183222"/>
                  <a:gd name="connsiteY2" fmla="*/ 45074 h 274336"/>
                  <a:gd name="connsiteX3" fmla="*/ 182824 w 183222"/>
                  <a:gd name="connsiteY3" fmla="*/ 189537 h 274336"/>
                  <a:gd name="connsiteX4" fmla="*/ 141549 w 183222"/>
                  <a:gd name="connsiteY4" fmla="*/ 273674 h 274336"/>
                  <a:gd name="connsiteX5" fmla="*/ 155836 w 183222"/>
                  <a:gd name="connsiteY5" fmla="*/ 221287 h 274336"/>
                  <a:gd name="connsiteX6" fmla="*/ 151074 w 183222"/>
                  <a:gd name="connsiteY6" fmla="*/ 91112 h 274336"/>
                  <a:gd name="connsiteX7" fmla="*/ 3436 w 183222"/>
                  <a:gd name="connsiteY7" fmla="*/ 11737 h 27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222" h="274336">
                    <a:moveTo>
                      <a:pt x="3436" y="11737"/>
                    </a:moveTo>
                    <a:cubicBezTo>
                      <a:pt x="-12439" y="-2815"/>
                      <a:pt x="30424" y="-1757"/>
                      <a:pt x="55824" y="3799"/>
                    </a:cubicBezTo>
                    <a:cubicBezTo>
                      <a:pt x="81224" y="9355"/>
                      <a:pt x="134669" y="14118"/>
                      <a:pt x="155836" y="45074"/>
                    </a:cubicBezTo>
                    <a:cubicBezTo>
                      <a:pt x="177003" y="76030"/>
                      <a:pt x="185205" y="151437"/>
                      <a:pt x="182824" y="189537"/>
                    </a:cubicBezTo>
                    <a:cubicBezTo>
                      <a:pt x="180443" y="227637"/>
                      <a:pt x="146047" y="268382"/>
                      <a:pt x="141549" y="273674"/>
                    </a:cubicBezTo>
                    <a:cubicBezTo>
                      <a:pt x="137051" y="278966"/>
                      <a:pt x="154249" y="251714"/>
                      <a:pt x="155836" y="221287"/>
                    </a:cubicBezTo>
                    <a:cubicBezTo>
                      <a:pt x="157424" y="190860"/>
                      <a:pt x="173034" y="126302"/>
                      <a:pt x="151074" y="91112"/>
                    </a:cubicBezTo>
                    <a:cubicBezTo>
                      <a:pt x="129114" y="55922"/>
                      <a:pt x="19311" y="26289"/>
                      <a:pt x="3436" y="11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27C4481E-F8EE-4315-A9BC-0DDD4DBB7526}"/>
                  </a:ext>
                </a:extLst>
              </p:cNvPr>
              <p:cNvSpPr/>
              <p:nvPr/>
            </p:nvSpPr>
            <p:spPr>
              <a:xfrm>
                <a:off x="7316026" y="9981474"/>
                <a:ext cx="68473" cy="239228"/>
              </a:xfrm>
              <a:custGeom>
                <a:avLst/>
                <a:gdLst>
                  <a:gd name="connsiteX0" fmla="*/ 762 w 68473"/>
                  <a:gd name="connsiteY0" fmla="*/ 726 h 239228"/>
                  <a:gd name="connsiteX1" fmla="*/ 65849 w 68473"/>
                  <a:gd name="connsiteY1" fmla="*/ 92801 h 239228"/>
                  <a:gd name="connsiteX2" fmla="*/ 53149 w 68473"/>
                  <a:gd name="connsiteY2" fmla="*/ 238851 h 239228"/>
                  <a:gd name="connsiteX3" fmla="*/ 29337 w 68473"/>
                  <a:gd name="connsiteY3" fmla="*/ 132489 h 239228"/>
                  <a:gd name="connsiteX4" fmla="*/ 29337 w 68473"/>
                  <a:gd name="connsiteY4" fmla="*/ 53114 h 239228"/>
                  <a:gd name="connsiteX5" fmla="*/ 762 w 68473"/>
                  <a:gd name="connsiteY5" fmla="*/ 726 h 23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73" h="239228">
                    <a:moveTo>
                      <a:pt x="762" y="726"/>
                    </a:moveTo>
                    <a:cubicBezTo>
                      <a:pt x="6847" y="7340"/>
                      <a:pt x="57118" y="53113"/>
                      <a:pt x="65849" y="92801"/>
                    </a:cubicBezTo>
                    <a:cubicBezTo>
                      <a:pt x="74580" y="132489"/>
                      <a:pt x="59234" y="232236"/>
                      <a:pt x="53149" y="238851"/>
                    </a:cubicBezTo>
                    <a:cubicBezTo>
                      <a:pt x="47064" y="245466"/>
                      <a:pt x="33306" y="163445"/>
                      <a:pt x="29337" y="132489"/>
                    </a:cubicBezTo>
                    <a:cubicBezTo>
                      <a:pt x="25368" y="101533"/>
                      <a:pt x="31718" y="71899"/>
                      <a:pt x="29337" y="53114"/>
                    </a:cubicBezTo>
                    <a:cubicBezTo>
                      <a:pt x="26956" y="34329"/>
                      <a:pt x="-5323" y="-5888"/>
                      <a:pt x="762" y="7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41BD2813-3603-41FC-820B-CB9C795D92D0}"/>
                  </a:ext>
                </a:extLst>
              </p:cNvPr>
              <p:cNvSpPr/>
              <p:nvPr/>
            </p:nvSpPr>
            <p:spPr>
              <a:xfrm>
                <a:off x="7356493" y="9851957"/>
                <a:ext cx="241614" cy="140118"/>
              </a:xfrm>
              <a:custGeom>
                <a:avLst/>
                <a:gdLst>
                  <a:gd name="connsiteX0" fmla="*/ 241282 w 241614"/>
                  <a:gd name="connsiteY0" fmla="*/ 68 h 140118"/>
                  <a:gd name="connsiteX1" fmla="*/ 158732 w 241614"/>
                  <a:gd name="connsiteY1" fmla="*/ 88968 h 140118"/>
                  <a:gd name="connsiteX2" fmla="*/ 1570 w 241614"/>
                  <a:gd name="connsiteY2" fmla="*/ 139768 h 140118"/>
                  <a:gd name="connsiteX3" fmla="*/ 80945 w 241614"/>
                  <a:gd name="connsiteY3" fmla="*/ 109606 h 140118"/>
                  <a:gd name="connsiteX4" fmla="*/ 130157 w 241614"/>
                  <a:gd name="connsiteY4" fmla="*/ 74681 h 140118"/>
                  <a:gd name="connsiteX5" fmla="*/ 241282 w 241614"/>
                  <a:gd name="connsiteY5" fmla="*/ 68 h 14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614" h="140118">
                    <a:moveTo>
                      <a:pt x="241282" y="68"/>
                    </a:moveTo>
                    <a:cubicBezTo>
                      <a:pt x="246044" y="2449"/>
                      <a:pt x="198684" y="65685"/>
                      <a:pt x="158732" y="88968"/>
                    </a:cubicBezTo>
                    <a:cubicBezTo>
                      <a:pt x="118780" y="112251"/>
                      <a:pt x="14534" y="136328"/>
                      <a:pt x="1570" y="139768"/>
                    </a:cubicBezTo>
                    <a:cubicBezTo>
                      <a:pt x="-11394" y="143208"/>
                      <a:pt x="59514" y="120454"/>
                      <a:pt x="80945" y="109606"/>
                    </a:cubicBezTo>
                    <a:cubicBezTo>
                      <a:pt x="102376" y="98758"/>
                      <a:pt x="101582" y="91614"/>
                      <a:pt x="130157" y="74681"/>
                    </a:cubicBezTo>
                    <a:cubicBezTo>
                      <a:pt x="158732" y="57748"/>
                      <a:pt x="236520" y="-2313"/>
                      <a:pt x="241282" y="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8E3403DA-740C-48A1-9FDC-33BA439D2115}"/>
                  </a:ext>
                </a:extLst>
              </p:cNvPr>
              <p:cNvSpPr/>
              <p:nvPr/>
            </p:nvSpPr>
            <p:spPr>
              <a:xfrm>
                <a:off x="6923293" y="9220979"/>
                <a:ext cx="737392" cy="631737"/>
              </a:xfrm>
              <a:custGeom>
                <a:avLst/>
                <a:gdLst>
                  <a:gd name="connsiteX0" fmla="*/ 4557 w 737392"/>
                  <a:gd name="connsiteY0" fmla="*/ 77009 h 631737"/>
                  <a:gd name="connsiteX1" fmla="*/ 34720 w 737392"/>
                  <a:gd name="connsiteY1" fmla="*/ 16684 h 631737"/>
                  <a:gd name="connsiteX2" fmla="*/ 166482 w 737392"/>
                  <a:gd name="connsiteY2" fmla="*/ 809 h 631737"/>
                  <a:gd name="connsiteX3" fmla="*/ 374445 w 737392"/>
                  <a:gd name="connsiteY3" fmla="*/ 35734 h 631737"/>
                  <a:gd name="connsiteX4" fmla="*/ 563357 w 737392"/>
                  <a:gd name="connsiteY4" fmla="*/ 86534 h 631737"/>
                  <a:gd name="connsiteX5" fmla="*/ 733220 w 737392"/>
                  <a:gd name="connsiteY5" fmla="*/ 237346 h 631737"/>
                  <a:gd name="connsiteX6" fmla="*/ 682420 w 737392"/>
                  <a:gd name="connsiteY6" fmla="*/ 491346 h 631737"/>
                  <a:gd name="connsiteX7" fmla="*/ 649082 w 737392"/>
                  <a:gd name="connsiteY7" fmla="*/ 569134 h 631737"/>
                  <a:gd name="connsiteX8" fmla="*/ 637970 w 737392"/>
                  <a:gd name="connsiteY8" fmla="*/ 631046 h 631737"/>
                  <a:gd name="connsiteX9" fmla="*/ 630032 w 737392"/>
                  <a:gd name="connsiteY9" fmla="*/ 585009 h 631737"/>
                  <a:gd name="connsiteX10" fmla="*/ 715757 w 737392"/>
                  <a:gd name="connsiteY10" fmla="*/ 356409 h 631737"/>
                  <a:gd name="connsiteX11" fmla="*/ 687182 w 737392"/>
                  <a:gd name="connsiteY11" fmla="*/ 211946 h 631737"/>
                  <a:gd name="connsiteX12" fmla="*/ 490332 w 737392"/>
                  <a:gd name="connsiteY12" fmla="*/ 86534 h 631737"/>
                  <a:gd name="connsiteX13" fmla="*/ 112507 w 737392"/>
                  <a:gd name="connsiteY13" fmla="*/ 32559 h 631737"/>
                  <a:gd name="connsiteX14" fmla="*/ 4557 w 737392"/>
                  <a:gd name="connsiteY14" fmla="*/ 77009 h 63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7392" h="631737">
                    <a:moveTo>
                      <a:pt x="4557" y="77009"/>
                    </a:moveTo>
                    <a:cubicBezTo>
                      <a:pt x="-8408" y="74363"/>
                      <a:pt x="7733" y="29384"/>
                      <a:pt x="34720" y="16684"/>
                    </a:cubicBezTo>
                    <a:cubicBezTo>
                      <a:pt x="61707" y="3984"/>
                      <a:pt x="109861" y="-2366"/>
                      <a:pt x="166482" y="809"/>
                    </a:cubicBezTo>
                    <a:cubicBezTo>
                      <a:pt x="223103" y="3984"/>
                      <a:pt x="308299" y="21447"/>
                      <a:pt x="374445" y="35734"/>
                    </a:cubicBezTo>
                    <a:cubicBezTo>
                      <a:pt x="440591" y="50021"/>
                      <a:pt x="503561" y="52932"/>
                      <a:pt x="563357" y="86534"/>
                    </a:cubicBezTo>
                    <a:cubicBezTo>
                      <a:pt x="623153" y="120136"/>
                      <a:pt x="713376" y="169878"/>
                      <a:pt x="733220" y="237346"/>
                    </a:cubicBezTo>
                    <a:cubicBezTo>
                      <a:pt x="753064" y="304814"/>
                      <a:pt x="696443" y="436048"/>
                      <a:pt x="682420" y="491346"/>
                    </a:cubicBezTo>
                    <a:cubicBezTo>
                      <a:pt x="668397" y="546644"/>
                      <a:pt x="656490" y="545851"/>
                      <a:pt x="649082" y="569134"/>
                    </a:cubicBezTo>
                    <a:cubicBezTo>
                      <a:pt x="641674" y="592417"/>
                      <a:pt x="641145" y="628400"/>
                      <a:pt x="637970" y="631046"/>
                    </a:cubicBezTo>
                    <a:cubicBezTo>
                      <a:pt x="634795" y="633692"/>
                      <a:pt x="617068" y="630782"/>
                      <a:pt x="630032" y="585009"/>
                    </a:cubicBezTo>
                    <a:cubicBezTo>
                      <a:pt x="642996" y="539236"/>
                      <a:pt x="706232" y="418586"/>
                      <a:pt x="715757" y="356409"/>
                    </a:cubicBezTo>
                    <a:cubicBezTo>
                      <a:pt x="725282" y="294232"/>
                      <a:pt x="724753" y="256925"/>
                      <a:pt x="687182" y="211946"/>
                    </a:cubicBezTo>
                    <a:cubicBezTo>
                      <a:pt x="649611" y="166967"/>
                      <a:pt x="586111" y="116432"/>
                      <a:pt x="490332" y="86534"/>
                    </a:cubicBezTo>
                    <a:cubicBezTo>
                      <a:pt x="394553" y="56636"/>
                      <a:pt x="193205" y="35734"/>
                      <a:pt x="112507" y="32559"/>
                    </a:cubicBezTo>
                    <a:cubicBezTo>
                      <a:pt x="31809" y="29384"/>
                      <a:pt x="17522" y="79655"/>
                      <a:pt x="4557" y="770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73ACA42B-D307-43F3-85E5-05756F073730}"/>
                  </a:ext>
                </a:extLst>
              </p:cNvPr>
              <p:cNvSpPr/>
              <p:nvPr/>
            </p:nvSpPr>
            <p:spPr>
              <a:xfrm>
                <a:off x="6074001" y="8994013"/>
                <a:ext cx="851875" cy="300313"/>
              </a:xfrm>
              <a:custGeom>
                <a:avLst/>
                <a:gdLst>
                  <a:gd name="connsiteX0" fmla="*/ 850674 w 851875"/>
                  <a:gd name="connsiteY0" fmla="*/ 299212 h 300313"/>
                  <a:gd name="connsiteX1" fmla="*/ 503012 w 851875"/>
                  <a:gd name="connsiteY1" fmla="*/ 116650 h 300313"/>
                  <a:gd name="connsiteX2" fmla="*/ 258537 w 851875"/>
                  <a:gd name="connsiteY2" fmla="*/ 57912 h 300313"/>
                  <a:gd name="connsiteX3" fmla="*/ 55337 w 851875"/>
                  <a:gd name="connsiteY3" fmla="*/ 2350 h 300313"/>
                  <a:gd name="connsiteX4" fmla="*/ 2949 w 851875"/>
                  <a:gd name="connsiteY4" fmla="*/ 11875 h 300313"/>
                  <a:gd name="connsiteX5" fmla="*/ 122012 w 851875"/>
                  <a:gd name="connsiteY5" fmla="*/ 26162 h 300313"/>
                  <a:gd name="connsiteX6" fmla="*/ 598262 w 851875"/>
                  <a:gd name="connsiteY6" fmla="*/ 183325 h 300313"/>
                  <a:gd name="connsiteX7" fmla="*/ 850674 w 851875"/>
                  <a:gd name="connsiteY7" fmla="*/ 299212 h 30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1875" h="300313">
                    <a:moveTo>
                      <a:pt x="850674" y="299212"/>
                    </a:moveTo>
                    <a:cubicBezTo>
                      <a:pt x="834799" y="288099"/>
                      <a:pt x="601701" y="156867"/>
                      <a:pt x="503012" y="116650"/>
                    </a:cubicBezTo>
                    <a:cubicBezTo>
                      <a:pt x="404323" y="76433"/>
                      <a:pt x="333149" y="76962"/>
                      <a:pt x="258537" y="57912"/>
                    </a:cubicBezTo>
                    <a:cubicBezTo>
                      <a:pt x="183925" y="38862"/>
                      <a:pt x="97935" y="10023"/>
                      <a:pt x="55337" y="2350"/>
                    </a:cubicBezTo>
                    <a:cubicBezTo>
                      <a:pt x="12739" y="-5323"/>
                      <a:pt x="-8163" y="7906"/>
                      <a:pt x="2949" y="11875"/>
                    </a:cubicBezTo>
                    <a:cubicBezTo>
                      <a:pt x="14061" y="15844"/>
                      <a:pt x="22793" y="-2413"/>
                      <a:pt x="122012" y="26162"/>
                    </a:cubicBezTo>
                    <a:cubicBezTo>
                      <a:pt x="221231" y="54737"/>
                      <a:pt x="474437" y="131731"/>
                      <a:pt x="598262" y="183325"/>
                    </a:cubicBezTo>
                    <a:cubicBezTo>
                      <a:pt x="722087" y="234919"/>
                      <a:pt x="866549" y="310325"/>
                      <a:pt x="850674" y="2992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F9362F93-8F95-4D9B-AD58-12F70CFADC68}"/>
                  </a:ext>
                </a:extLst>
              </p:cNvPr>
              <p:cNvSpPr/>
              <p:nvPr/>
            </p:nvSpPr>
            <p:spPr>
              <a:xfrm>
                <a:off x="5845151" y="8997752"/>
                <a:ext cx="287569" cy="900961"/>
              </a:xfrm>
              <a:custGeom>
                <a:avLst/>
                <a:gdLst>
                  <a:gd name="connsiteX0" fmla="*/ 238149 w 287569"/>
                  <a:gd name="connsiteY0" fmla="*/ 198 h 900961"/>
                  <a:gd name="connsiteX1" fmla="*/ 187349 w 287569"/>
                  <a:gd name="connsiteY1" fmla="*/ 111323 h 900961"/>
                  <a:gd name="connsiteX2" fmla="*/ 246087 w 287569"/>
                  <a:gd name="connsiteY2" fmla="*/ 279598 h 900961"/>
                  <a:gd name="connsiteX3" fmla="*/ 269899 w 287569"/>
                  <a:gd name="connsiteY3" fmla="*/ 339923 h 900961"/>
                  <a:gd name="connsiteX4" fmla="*/ 147662 w 287569"/>
                  <a:gd name="connsiteY4" fmla="*/ 662186 h 900961"/>
                  <a:gd name="connsiteX5" fmla="*/ 130199 w 287569"/>
                  <a:gd name="connsiteY5" fmla="*/ 717748 h 900961"/>
                  <a:gd name="connsiteX6" fmla="*/ 96862 w 287569"/>
                  <a:gd name="connsiteY6" fmla="*/ 778073 h 900961"/>
                  <a:gd name="connsiteX7" fmla="*/ 24 w 287569"/>
                  <a:gd name="connsiteY7" fmla="*/ 900311 h 900961"/>
                  <a:gd name="connsiteX8" fmla="*/ 106387 w 287569"/>
                  <a:gd name="connsiteY8" fmla="*/ 816173 h 900961"/>
                  <a:gd name="connsiteX9" fmla="*/ 200049 w 287569"/>
                  <a:gd name="connsiteY9" fmla="*/ 603448 h 900961"/>
                  <a:gd name="connsiteX10" fmla="*/ 287362 w 287569"/>
                  <a:gd name="connsiteY10" fmla="*/ 281186 h 900961"/>
                  <a:gd name="connsiteX11" fmla="*/ 223862 w 287569"/>
                  <a:gd name="connsiteY11" fmla="*/ 170061 h 900961"/>
                  <a:gd name="connsiteX12" fmla="*/ 207987 w 287569"/>
                  <a:gd name="connsiteY12" fmla="*/ 85923 h 900961"/>
                  <a:gd name="connsiteX13" fmla="*/ 238149 w 287569"/>
                  <a:gd name="connsiteY13" fmla="*/ 198 h 90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569" h="900961">
                    <a:moveTo>
                      <a:pt x="238149" y="198"/>
                    </a:moveTo>
                    <a:cubicBezTo>
                      <a:pt x="234709" y="4431"/>
                      <a:pt x="186026" y="64756"/>
                      <a:pt x="187349" y="111323"/>
                    </a:cubicBezTo>
                    <a:cubicBezTo>
                      <a:pt x="188672" y="157890"/>
                      <a:pt x="232329" y="241498"/>
                      <a:pt x="246087" y="279598"/>
                    </a:cubicBezTo>
                    <a:cubicBezTo>
                      <a:pt x="259845" y="317698"/>
                      <a:pt x="286303" y="276158"/>
                      <a:pt x="269899" y="339923"/>
                    </a:cubicBezTo>
                    <a:cubicBezTo>
                      <a:pt x="253495" y="403688"/>
                      <a:pt x="170945" y="599215"/>
                      <a:pt x="147662" y="662186"/>
                    </a:cubicBezTo>
                    <a:cubicBezTo>
                      <a:pt x="124379" y="725157"/>
                      <a:pt x="138666" y="698434"/>
                      <a:pt x="130199" y="717748"/>
                    </a:cubicBezTo>
                    <a:cubicBezTo>
                      <a:pt x="121732" y="737063"/>
                      <a:pt x="118558" y="747646"/>
                      <a:pt x="96862" y="778073"/>
                    </a:cubicBezTo>
                    <a:cubicBezTo>
                      <a:pt x="75166" y="808500"/>
                      <a:pt x="-1564" y="893961"/>
                      <a:pt x="24" y="900311"/>
                    </a:cubicBezTo>
                    <a:cubicBezTo>
                      <a:pt x="1611" y="906661"/>
                      <a:pt x="73050" y="865650"/>
                      <a:pt x="106387" y="816173"/>
                    </a:cubicBezTo>
                    <a:cubicBezTo>
                      <a:pt x="139724" y="766696"/>
                      <a:pt x="169887" y="692612"/>
                      <a:pt x="200049" y="603448"/>
                    </a:cubicBezTo>
                    <a:cubicBezTo>
                      <a:pt x="230211" y="514284"/>
                      <a:pt x="283393" y="353417"/>
                      <a:pt x="287362" y="281186"/>
                    </a:cubicBezTo>
                    <a:cubicBezTo>
                      <a:pt x="291331" y="208955"/>
                      <a:pt x="237091" y="202605"/>
                      <a:pt x="223862" y="170061"/>
                    </a:cubicBezTo>
                    <a:cubicBezTo>
                      <a:pt x="210633" y="137517"/>
                      <a:pt x="204018" y="111323"/>
                      <a:pt x="207987" y="85923"/>
                    </a:cubicBezTo>
                    <a:cubicBezTo>
                      <a:pt x="211956" y="60523"/>
                      <a:pt x="241589" y="-4035"/>
                      <a:pt x="238149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96BFACE7-E07D-48A5-85B5-E659FBED555D}"/>
                  </a:ext>
                </a:extLst>
              </p:cNvPr>
              <p:cNvSpPr/>
              <p:nvPr/>
            </p:nvSpPr>
            <p:spPr>
              <a:xfrm>
                <a:off x="5442693" y="9301629"/>
                <a:ext cx="428240" cy="593473"/>
              </a:xfrm>
              <a:custGeom>
                <a:avLst/>
                <a:gdLst>
                  <a:gd name="connsiteX0" fmla="*/ 5607 w 428240"/>
                  <a:gd name="connsiteY0" fmla="*/ 104309 h 593473"/>
                  <a:gd name="connsiteX1" fmla="*/ 246907 w 428240"/>
                  <a:gd name="connsiteY1" fmla="*/ 24934 h 593473"/>
                  <a:gd name="connsiteX2" fmla="*/ 408832 w 428240"/>
                  <a:gd name="connsiteY2" fmla="*/ 126534 h 593473"/>
                  <a:gd name="connsiteX3" fmla="*/ 416770 w 428240"/>
                  <a:gd name="connsiteY3" fmla="*/ 451971 h 593473"/>
                  <a:gd name="connsiteX4" fmla="*/ 426295 w 428240"/>
                  <a:gd name="connsiteY4" fmla="*/ 593259 h 593473"/>
                  <a:gd name="connsiteX5" fmla="*/ 426295 w 428240"/>
                  <a:gd name="connsiteY5" fmla="*/ 472609 h 593473"/>
                  <a:gd name="connsiteX6" fmla="*/ 405657 w 428240"/>
                  <a:gd name="connsiteY6" fmla="*/ 75734 h 593473"/>
                  <a:gd name="connsiteX7" fmla="*/ 305645 w 428240"/>
                  <a:gd name="connsiteY7" fmla="*/ 1121 h 593473"/>
                  <a:gd name="connsiteX8" fmla="*/ 96095 w 428240"/>
                  <a:gd name="connsiteY8" fmla="*/ 34459 h 593473"/>
                  <a:gd name="connsiteX9" fmla="*/ 5607 w 428240"/>
                  <a:gd name="connsiteY9" fmla="*/ 104309 h 59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240" h="593473">
                    <a:moveTo>
                      <a:pt x="5607" y="104309"/>
                    </a:moveTo>
                    <a:cubicBezTo>
                      <a:pt x="30742" y="102721"/>
                      <a:pt x="179703" y="21230"/>
                      <a:pt x="246907" y="24934"/>
                    </a:cubicBezTo>
                    <a:cubicBezTo>
                      <a:pt x="314111" y="28638"/>
                      <a:pt x="380522" y="55361"/>
                      <a:pt x="408832" y="126534"/>
                    </a:cubicBezTo>
                    <a:cubicBezTo>
                      <a:pt x="437142" y="197707"/>
                      <a:pt x="413860" y="374184"/>
                      <a:pt x="416770" y="451971"/>
                    </a:cubicBezTo>
                    <a:cubicBezTo>
                      <a:pt x="419680" y="529758"/>
                      <a:pt x="424708" y="589819"/>
                      <a:pt x="426295" y="593259"/>
                    </a:cubicBezTo>
                    <a:cubicBezTo>
                      <a:pt x="427883" y="596699"/>
                      <a:pt x="429735" y="558863"/>
                      <a:pt x="426295" y="472609"/>
                    </a:cubicBezTo>
                    <a:cubicBezTo>
                      <a:pt x="422855" y="386355"/>
                      <a:pt x="425765" y="154315"/>
                      <a:pt x="405657" y="75734"/>
                    </a:cubicBezTo>
                    <a:cubicBezTo>
                      <a:pt x="385549" y="-2847"/>
                      <a:pt x="357239" y="8000"/>
                      <a:pt x="305645" y="1121"/>
                    </a:cubicBezTo>
                    <a:cubicBezTo>
                      <a:pt x="254051" y="-5758"/>
                      <a:pt x="147160" y="20701"/>
                      <a:pt x="96095" y="34459"/>
                    </a:cubicBezTo>
                    <a:cubicBezTo>
                      <a:pt x="45030" y="48217"/>
                      <a:pt x="-19528" y="105897"/>
                      <a:pt x="5607" y="104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8F1C7249-CF31-4AE9-9195-AB3F7B966F81}"/>
                  </a:ext>
                </a:extLst>
              </p:cNvPr>
              <p:cNvSpPr/>
              <p:nvPr/>
            </p:nvSpPr>
            <p:spPr>
              <a:xfrm>
                <a:off x="5254699" y="9116949"/>
                <a:ext cx="250880" cy="478518"/>
              </a:xfrm>
              <a:custGeom>
                <a:avLst/>
                <a:gdLst>
                  <a:gd name="connsiteX0" fmla="*/ 250751 w 250880"/>
                  <a:gd name="connsiteY0" fmla="*/ 241364 h 478518"/>
                  <a:gd name="connsiteX1" fmla="*/ 109464 w 250880"/>
                  <a:gd name="connsiteY1" fmla="*/ 377889 h 478518"/>
                  <a:gd name="connsiteX2" fmla="*/ 68189 w 250880"/>
                  <a:gd name="connsiteY2" fmla="*/ 408051 h 478518"/>
                  <a:gd name="connsiteX3" fmla="*/ 1514 w 250880"/>
                  <a:gd name="connsiteY3" fmla="*/ 477901 h 478518"/>
                  <a:gd name="connsiteX4" fmla="*/ 25326 w 250880"/>
                  <a:gd name="connsiteY4" fmla="*/ 427101 h 478518"/>
                  <a:gd name="connsiteX5" fmla="*/ 68189 w 250880"/>
                  <a:gd name="connsiteY5" fmla="*/ 201676 h 478518"/>
                  <a:gd name="connsiteX6" fmla="*/ 101526 w 250880"/>
                  <a:gd name="connsiteY6" fmla="*/ 127064 h 478518"/>
                  <a:gd name="connsiteX7" fmla="*/ 96764 w 250880"/>
                  <a:gd name="connsiteY7" fmla="*/ 64 h 478518"/>
                  <a:gd name="connsiteX8" fmla="*/ 66601 w 250880"/>
                  <a:gd name="connsiteY8" fmla="*/ 144526 h 478518"/>
                  <a:gd name="connsiteX9" fmla="*/ 7864 w 250880"/>
                  <a:gd name="connsiteY9" fmla="*/ 404876 h 478518"/>
                  <a:gd name="connsiteX10" fmla="*/ 44376 w 250880"/>
                  <a:gd name="connsiteY10" fmla="*/ 460439 h 478518"/>
                  <a:gd name="connsiteX11" fmla="*/ 133276 w 250880"/>
                  <a:gd name="connsiteY11" fmla="*/ 396939 h 478518"/>
                  <a:gd name="connsiteX12" fmla="*/ 250751 w 250880"/>
                  <a:gd name="connsiteY12" fmla="*/ 241364 h 47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0880" h="478518">
                    <a:moveTo>
                      <a:pt x="250751" y="241364"/>
                    </a:moveTo>
                    <a:cubicBezTo>
                      <a:pt x="246782" y="238189"/>
                      <a:pt x="139891" y="350108"/>
                      <a:pt x="109464" y="377889"/>
                    </a:cubicBezTo>
                    <a:cubicBezTo>
                      <a:pt x="79037" y="405670"/>
                      <a:pt x="86181" y="391382"/>
                      <a:pt x="68189" y="408051"/>
                    </a:cubicBezTo>
                    <a:cubicBezTo>
                      <a:pt x="50197" y="424720"/>
                      <a:pt x="8658" y="474726"/>
                      <a:pt x="1514" y="477901"/>
                    </a:cubicBezTo>
                    <a:cubicBezTo>
                      <a:pt x="-5630" y="481076"/>
                      <a:pt x="14214" y="473138"/>
                      <a:pt x="25326" y="427101"/>
                    </a:cubicBezTo>
                    <a:cubicBezTo>
                      <a:pt x="36438" y="381064"/>
                      <a:pt x="55489" y="251682"/>
                      <a:pt x="68189" y="201676"/>
                    </a:cubicBezTo>
                    <a:cubicBezTo>
                      <a:pt x="80889" y="151670"/>
                      <a:pt x="96764" y="160666"/>
                      <a:pt x="101526" y="127064"/>
                    </a:cubicBezTo>
                    <a:cubicBezTo>
                      <a:pt x="106288" y="93462"/>
                      <a:pt x="102585" y="-2846"/>
                      <a:pt x="96764" y="64"/>
                    </a:cubicBezTo>
                    <a:cubicBezTo>
                      <a:pt x="90943" y="2974"/>
                      <a:pt x="81418" y="77057"/>
                      <a:pt x="66601" y="144526"/>
                    </a:cubicBezTo>
                    <a:cubicBezTo>
                      <a:pt x="51784" y="211995"/>
                      <a:pt x="11568" y="352224"/>
                      <a:pt x="7864" y="404876"/>
                    </a:cubicBezTo>
                    <a:cubicBezTo>
                      <a:pt x="4160" y="457528"/>
                      <a:pt x="23474" y="461762"/>
                      <a:pt x="44376" y="460439"/>
                    </a:cubicBezTo>
                    <a:cubicBezTo>
                      <a:pt x="65278" y="459116"/>
                      <a:pt x="100203" y="434245"/>
                      <a:pt x="133276" y="396939"/>
                    </a:cubicBezTo>
                    <a:cubicBezTo>
                      <a:pt x="166349" y="359633"/>
                      <a:pt x="254720" y="244539"/>
                      <a:pt x="250751" y="241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677FF2E9-C3BC-4C8F-93A6-D58740011DF3}"/>
                  </a:ext>
                </a:extLst>
              </p:cNvPr>
              <p:cNvSpPr/>
              <p:nvPr/>
            </p:nvSpPr>
            <p:spPr>
              <a:xfrm>
                <a:off x="5156168" y="8693541"/>
                <a:ext cx="284728" cy="506694"/>
              </a:xfrm>
              <a:custGeom>
                <a:avLst/>
                <a:gdLst>
                  <a:gd name="connsiteX0" fmla="*/ 32 w 284728"/>
                  <a:gd name="connsiteY0" fmla="*/ 34534 h 506694"/>
                  <a:gd name="connsiteX1" fmla="*/ 158782 w 284728"/>
                  <a:gd name="connsiteY1" fmla="*/ 17072 h 506694"/>
                  <a:gd name="connsiteX2" fmla="*/ 241332 w 284728"/>
                  <a:gd name="connsiteY2" fmla="*/ 99622 h 506694"/>
                  <a:gd name="connsiteX3" fmla="*/ 228632 w 284728"/>
                  <a:gd name="connsiteY3" fmla="*/ 288534 h 506694"/>
                  <a:gd name="connsiteX4" fmla="*/ 212757 w 284728"/>
                  <a:gd name="connsiteY4" fmla="*/ 494909 h 506694"/>
                  <a:gd name="connsiteX5" fmla="*/ 212757 w 284728"/>
                  <a:gd name="connsiteY5" fmla="*/ 455222 h 506694"/>
                  <a:gd name="connsiteX6" fmla="*/ 282607 w 284728"/>
                  <a:gd name="connsiteY6" fmla="*/ 237734 h 506694"/>
                  <a:gd name="connsiteX7" fmla="*/ 255620 w 284728"/>
                  <a:gd name="connsiteY7" fmla="*/ 107559 h 506694"/>
                  <a:gd name="connsiteX8" fmla="*/ 146082 w 284728"/>
                  <a:gd name="connsiteY8" fmla="*/ 2784 h 506694"/>
                  <a:gd name="connsiteX9" fmla="*/ 32 w 284728"/>
                  <a:gd name="connsiteY9" fmla="*/ 34534 h 5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728" h="506694">
                    <a:moveTo>
                      <a:pt x="32" y="34534"/>
                    </a:moveTo>
                    <a:cubicBezTo>
                      <a:pt x="2149" y="36915"/>
                      <a:pt x="118565" y="6224"/>
                      <a:pt x="158782" y="17072"/>
                    </a:cubicBezTo>
                    <a:cubicBezTo>
                      <a:pt x="198999" y="27920"/>
                      <a:pt x="229690" y="54378"/>
                      <a:pt x="241332" y="99622"/>
                    </a:cubicBezTo>
                    <a:cubicBezTo>
                      <a:pt x="252974" y="144866"/>
                      <a:pt x="233395" y="222653"/>
                      <a:pt x="228632" y="288534"/>
                    </a:cubicBezTo>
                    <a:cubicBezTo>
                      <a:pt x="223870" y="354415"/>
                      <a:pt x="215403" y="467128"/>
                      <a:pt x="212757" y="494909"/>
                    </a:cubicBezTo>
                    <a:cubicBezTo>
                      <a:pt x="210111" y="522690"/>
                      <a:pt x="201115" y="498084"/>
                      <a:pt x="212757" y="455222"/>
                    </a:cubicBezTo>
                    <a:cubicBezTo>
                      <a:pt x="224399" y="412360"/>
                      <a:pt x="275463" y="295678"/>
                      <a:pt x="282607" y="237734"/>
                    </a:cubicBezTo>
                    <a:cubicBezTo>
                      <a:pt x="289751" y="179790"/>
                      <a:pt x="278374" y="146717"/>
                      <a:pt x="255620" y="107559"/>
                    </a:cubicBezTo>
                    <a:cubicBezTo>
                      <a:pt x="232866" y="68401"/>
                      <a:pt x="191061" y="16807"/>
                      <a:pt x="146082" y="2784"/>
                    </a:cubicBezTo>
                    <a:cubicBezTo>
                      <a:pt x="101103" y="-11239"/>
                      <a:pt x="-2085" y="32153"/>
                      <a:pt x="32" y="345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C309892C-E0FA-41B6-AA8B-A67E129ADECF}"/>
                  </a:ext>
                </a:extLst>
              </p:cNvPr>
              <p:cNvSpPr/>
              <p:nvPr/>
            </p:nvSpPr>
            <p:spPr>
              <a:xfrm>
                <a:off x="4641551" y="8717357"/>
                <a:ext cx="531834" cy="987650"/>
              </a:xfrm>
              <a:custGeom>
                <a:avLst/>
                <a:gdLst>
                  <a:gd name="connsiteX0" fmla="*/ 528937 w 531834"/>
                  <a:gd name="connsiteY0" fmla="*/ 12306 h 987650"/>
                  <a:gd name="connsiteX1" fmla="*/ 308274 w 531834"/>
                  <a:gd name="connsiteY1" fmla="*/ 477443 h 987650"/>
                  <a:gd name="connsiteX2" fmla="*/ 143174 w 531834"/>
                  <a:gd name="connsiteY2" fmla="*/ 715568 h 987650"/>
                  <a:gd name="connsiteX3" fmla="*/ 66974 w 531834"/>
                  <a:gd name="connsiteY3" fmla="*/ 888606 h 987650"/>
                  <a:gd name="connsiteX4" fmla="*/ 299 w 531834"/>
                  <a:gd name="connsiteY4" fmla="*/ 987031 h 987650"/>
                  <a:gd name="connsiteX5" fmla="*/ 93962 w 531834"/>
                  <a:gd name="connsiteY5" fmla="*/ 844156 h 987650"/>
                  <a:gd name="connsiteX6" fmla="*/ 270174 w 531834"/>
                  <a:gd name="connsiteY6" fmla="*/ 491731 h 987650"/>
                  <a:gd name="connsiteX7" fmla="*/ 424162 w 531834"/>
                  <a:gd name="connsiteY7" fmla="*/ 164706 h 987650"/>
                  <a:gd name="connsiteX8" fmla="*/ 528937 w 531834"/>
                  <a:gd name="connsiteY8" fmla="*/ 12306 h 98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834" h="987650">
                    <a:moveTo>
                      <a:pt x="528937" y="12306"/>
                    </a:moveTo>
                    <a:cubicBezTo>
                      <a:pt x="509622" y="64429"/>
                      <a:pt x="372568" y="360233"/>
                      <a:pt x="308274" y="477443"/>
                    </a:cubicBezTo>
                    <a:cubicBezTo>
                      <a:pt x="243980" y="594653"/>
                      <a:pt x="183391" y="647041"/>
                      <a:pt x="143174" y="715568"/>
                    </a:cubicBezTo>
                    <a:cubicBezTo>
                      <a:pt x="102957" y="784095"/>
                      <a:pt x="90787" y="843362"/>
                      <a:pt x="66974" y="888606"/>
                    </a:cubicBezTo>
                    <a:cubicBezTo>
                      <a:pt x="43161" y="933850"/>
                      <a:pt x="-4199" y="994439"/>
                      <a:pt x="299" y="987031"/>
                    </a:cubicBezTo>
                    <a:cubicBezTo>
                      <a:pt x="4797" y="979623"/>
                      <a:pt x="48983" y="926706"/>
                      <a:pt x="93962" y="844156"/>
                    </a:cubicBezTo>
                    <a:cubicBezTo>
                      <a:pt x="138941" y="761606"/>
                      <a:pt x="215141" y="604973"/>
                      <a:pt x="270174" y="491731"/>
                    </a:cubicBezTo>
                    <a:cubicBezTo>
                      <a:pt x="325207" y="378489"/>
                      <a:pt x="382093" y="243816"/>
                      <a:pt x="424162" y="164706"/>
                    </a:cubicBezTo>
                    <a:cubicBezTo>
                      <a:pt x="466231" y="85596"/>
                      <a:pt x="548252" y="-39817"/>
                      <a:pt x="528937" y="12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7815C0B8-E6F2-4874-88B3-8B3F88FD85FE}"/>
                  </a:ext>
                </a:extLst>
              </p:cNvPr>
              <p:cNvSpPr/>
              <p:nvPr/>
            </p:nvSpPr>
            <p:spPr>
              <a:xfrm>
                <a:off x="4637978" y="8958608"/>
                <a:ext cx="108006" cy="785546"/>
              </a:xfrm>
              <a:custGeom>
                <a:avLst/>
                <a:gdLst>
                  <a:gd name="connsiteX0" fmla="*/ 103885 w 108006"/>
                  <a:gd name="connsiteY0" fmla="*/ 12355 h 785546"/>
                  <a:gd name="connsiteX1" fmla="*/ 88010 w 108006"/>
                  <a:gd name="connsiteY1" fmla="*/ 82205 h 785546"/>
                  <a:gd name="connsiteX2" fmla="*/ 14985 w 108006"/>
                  <a:gd name="connsiteY2" fmla="*/ 418755 h 785546"/>
                  <a:gd name="connsiteX3" fmla="*/ 11810 w 108006"/>
                  <a:gd name="connsiteY3" fmla="*/ 647355 h 785546"/>
                  <a:gd name="connsiteX4" fmla="*/ 83247 w 108006"/>
                  <a:gd name="connsiteY4" fmla="*/ 637830 h 785546"/>
                  <a:gd name="connsiteX5" fmla="*/ 8635 w 108006"/>
                  <a:gd name="connsiteY5" fmla="*/ 783880 h 785546"/>
                  <a:gd name="connsiteX6" fmla="*/ 5460 w 108006"/>
                  <a:gd name="connsiteY6" fmla="*/ 701330 h 785546"/>
                  <a:gd name="connsiteX7" fmla="*/ 43560 w 108006"/>
                  <a:gd name="connsiteY7" fmla="*/ 472730 h 785546"/>
                  <a:gd name="connsiteX8" fmla="*/ 102297 w 108006"/>
                  <a:gd name="connsiteY8" fmla="*/ 277467 h 785546"/>
                  <a:gd name="connsiteX9" fmla="*/ 103885 w 108006"/>
                  <a:gd name="connsiteY9" fmla="*/ 12355 h 78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006" h="785546">
                    <a:moveTo>
                      <a:pt x="103885" y="12355"/>
                    </a:moveTo>
                    <a:cubicBezTo>
                      <a:pt x="101504" y="-20189"/>
                      <a:pt x="102827" y="14472"/>
                      <a:pt x="88010" y="82205"/>
                    </a:cubicBezTo>
                    <a:cubicBezTo>
                      <a:pt x="73193" y="149938"/>
                      <a:pt x="27685" y="324563"/>
                      <a:pt x="14985" y="418755"/>
                    </a:cubicBezTo>
                    <a:cubicBezTo>
                      <a:pt x="2285" y="512947"/>
                      <a:pt x="433" y="610843"/>
                      <a:pt x="11810" y="647355"/>
                    </a:cubicBezTo>
                    <a:cubicBezTo>
                      <a:pt x="23187" y="683867"/>
                      <a:pt x="83776" y="615076"/>
                      <a:pt x="83247" y="637830"/>
                    </a:cubicBezTo>
                    <a:cubicBezTo>
                      <a:pt x="82718" y="660584"/>
                      <a:pt x="21599" y="773297"/>
                      <a:pt x="8635" y="783880"/>
                    </a:cubicBezTo>
                    <a:cubicBezTo>
                      <a:pt x="-4330" y="794463"/>
                      <a:pt x="-361" y="753188"/>
                      <a:pt x="5460" y="701330"/>
                    </a:cubicBezTo>
                    <a:cubicBezTo>
                      <a:pt x="11281" y="649472"/>
                      <a:pt x="27421" y="543374"/>
                      <a:pt x="43560" y="472730"/>
                    </a:cubicBezTo>
                    <a:cubicBezTo>
                      <a:pt x="59699" y="402086"/>
                      <a:pt x="91978" y="354990"/>
                      <a:pt x="102297" y="277467"/>
                    </a:cubicBezTo>
                    <a:cubicBezTo>
                      <a:pt x="112616" y="199944"/>
                      <a:pt x="106266" y="44899"/>
                      <a:pt x="103885" y="12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E46BDEC6-DB63-4267-A49F-873A82C3F52C}"/>
                  </a:ext>
                </a:extLst>
              </p:cNvPr>
              <p:cNvSpPr/>
              <p:nvPr/>
            </p:nvSpPr>
            <p:spPr>
              <a:xfrm>
                <a:off x="4649638" y="8561388"/>
                <a:ext cx="124917" cy="525520"/>
              </a:xfrm>
              <a:custGeom>
                <a:avLst/>
                <a:gdLst>
                  <a:gd name="connsiteX0" fmla="*/ 150 w 124917"/>
                  <a:gd name="connsiteY0" fmla="*/ 0 h 525520"/>
                  <a:gd name="connsiteX1" fmla="*/ 90637 w 124917"/>
                  <a:gd name="connsiteY1" fmla="*/ 128587 h 525520"/>
                  <a:gd name="connsiteX2" fmla="*/ 112862 w 124917"/>
                  <a:gd name="connsiteY2" fmla="*/ 266700 h 525520"/>
                  <a:gd name="connsiteX3" fmla="*/ 85875 w 124917"/>
                  <a:gd name="connsiteY3" fmla="*/ 522287 h 525520"/>
                  <a:gd name="connsiteX4" fmla="*/ 89050 w 124917"/>
                  <a:gd name="connsiteY4" fmla="*/ 396875 h 525520"/>
                  <a:gd name="connsiteX5" fmla="*/ 119212 w 124917"/>
                  <a:gd name="connsiteY5" fmla="*/ 195262 h 525520"/>
                  <a:gd name="connsiteX6" fmla="*/ 114450 w 124917"/>
                  <a:gd name="connsiteY6" fmla="*/ 128587 h 525520"/>
                  <a:gd name="connsiteX7" fmla="*/ 150 w 124917"/>
                  <a:gd name="connsiteY7" fmla="*/ 0 h 5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917" h="525520">
                    <a:moveTo>
                      <a:pt x="150" y="0"/>
                    </a:moveTo>
                    <a:cubicBezTo>
                      <a:pt x="-3819" y="0"/>
                      <a:pt x="71852" y="84137"/>
                      <a:pt x="90637" y="128587"/>
                    </a:cubicBezTo>
                    <a:cubicBezTo>
                      <a:pt x="109422" y="173037"/>
                      <a:pt x="113656" y="201083"/>
                      <a:pt x="112862" y="266700"/>
                    </a:cubicBezTo>
                    <a:cubicBezTo>
                      <a:pt x="112068" y="332317"/>
                      <a:pt x="89844" y="500591"/>
                      <a:pt x="85875" y="522287"/>
                    </a:cubicBezTo>
                    <a:cubicBezTo>
                      <a:pt x="81906" y="543983"/>
                      <a:pt x="83494" y="451379"/>
                      <a:pt x="89050" y="396875"/>
                    </a:cubicBezTo>
                    <a:cubicBezTo>
                      <a:pt x="94606" y="342371"/>
                      <a:pt x="114979" y="239977"/>
                      <a:pt x="119212" y="195262"/>
                    </a:cubicBezTo>
                    <a:cubicBezTo>
                      <a:pt x="123445" y="150547"/>
                      <a:pt x="131648" y="159543"/>
                      <a:pt x="114450" y="128587"/>
                    </a:cubicBezTo>
                    <a:cubicBezTo>
                      <a:pt x="97252" y="97631"/>
                      <a:pt x="4119" y="0"/>
                      <a:pt x="15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ABDE27F6-1698-4F6E-A2D8-B429B0DD0449}"/>
                  </a:ext>
                </a:extLst>
              </p:cNvPr>
              <p:cNvSpPr/>
              <p:nvPr/>
            </p:nvSpPr>
            <p:spPr>
              <a:xfrm>
                <a:off x="4141737" y="9913917"/>
                <a:ext cx="222956" cy="609584"/>
              </a:xfrm>
              <a:custGeom>
                <a:avLst/>
                <a:gdLst>
                  <a:gd name="connsiteX0" fmla="*/ 222301 w 222956"/>
                  <a:gd name="connsiteY0" fmla="*/ 21 h 609584"/>
                  <a:gd name="connsiteX1" fmla="*/ 161976 w 222956"/>
                  <a:gd name="connsiteY1" fmla="*/ 180996 h 609584"/>
                  <a:gd name="connsiteX2" fmla="*/ 90538 w 222956"/>
                  <a:gd name="connsiteY2" fmla="*/ 304821 h 609584"/>
                  <a:gd name="connsiteX3" fmla="*/ 1638 w 222956"/>
                  <a:gd name="connsiteY3" fmla="*/ 600096 h 609584"/>
                  <a:gd name="connsiteX4" fmla="*/ 44501 w 222956"/>
                  <a:gd name="connsiteY4" fmla="*/ 503258 h 609584"/>
                  <a:gd name="connsiteX5" fmla="*/ 184201 w 222956"/>
                  <a:gd name="connsiteY5" fmla="*/ 171471 h 609584"/>
                  <a:gd name="connsiteX6" fmla="*/ 222301 w 222956"/>
                  <a:gd name="connsiteY6" fmla="*/ 21 h 60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956" h="609584">
                    <a:moveTo>
                      <a:pt x="222301" y="21"/>
                    </a:moveTo>
                    <a:cubicBezTo>
                      <a:pt x="218597" y="1608"/>
                      <a:pt x="183936" y="130196"/>
                      <a:pt x="161976" y="180996"/>
                    </a:cubicBezTo>
                    <a:cubicBezTo>
                      <a:pt x="140015" y="231796"/>
                      <a:pt x="117261" y="234971"/>
                      <a:pt x="90538" y="304821"/>
                    </a:cubicBezTo>
                    <a:cubicBezTo>
                      <a:pt x="63815" y="374671"/>
                      <a:pt x="9311" y="567023"/>
                      <a:pt x="1638" y="600096"/>
                    </a:cubicBezTo>
                    <a:cubicBezTo>
                      <a:pt x="-6035" y="633169"/>
                      <a:pt x="14074" y="574695"/>
                      <a:pt x="44501" y="503258"/>
                    </a:cubicBezTo>
                    <a:cubicBezTo>
                      <a:pt x="74928" y="431821"/>
                      <a:pt x="154303" y="255873"/>
                      <a:pt x="184201" y="171471"/>
                    </a:cubicBezTo>
                    <a:cubicBezTo>
                      <a:pt x="214099" y="87069"/>
                      <a:pt x="226005" y="-1566"/>
                      <a:pt x="222301" y="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318BD889-ED1A-4865-8850-A9027751F4B2}"/>
                  </a:ext>
                </a:extLst>
              </p:cNvPr>
              <p:cNvSpPr/>
              <p:nvPr/>
            </p:nvSpPr>
            <p:spPr>
              <a:xfrm>
                <a:off x="4351797" y="9949775"/>
                <a:ext cx="88978" cy="572458"/>
              </a:xfrm>
              <a:custGeom>
                <a:avLst/>
                <a:gdLst>
                  <a:gd name="connsiteX0" fmla="*/ 23353 w 88978"/>
                  <a:gd name="connsiteY0" fmla="*/ 675 h 572458"/>
                  <a:gd name="connsiteX1" fmla="*/ 70 w 88978"/>
                  <a:gd name="connsiteY1" fmla="*/ 288542 h 572458"/>
                  <a:gd name="connsiteX2" fmla="*/ 31820 w 88978"/>
                  <a:gd name="connsiteY2" fmla="*/ 483275 h 572458"/>
                  <a:gd name="connsiteX3" fmla="*/ 88970 w 88978"/>
                  <a:gd name="connsiteY3" fmla="*/ 572175 h 572458"/>
                  <a:gd name="connsiteX4" fmla="*/ 36053 w 88978"/>
                  <a:gd name="connsiteY4" fmla="*/ 506558 h 572458"/>
                  <a:gd name="connsiteX5" fmla="*/ 27586 w 88978"/>
                  <a:gd name="connsiteY5" fmla="*/ 375325 h 572458"/>
                  <a:gd name="connsiteX6" fmla="*/ 23353 w 88978"/>
                  <a:gd name="connsiteY6" fmla="*/ 675 h 57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78" h="572458">
                    <a:moveTo>
                      <a:pt x="23353" y="675"/>
                    </a:moveTo>
                    <a:cubicBezTo>
                      <a:pt x="18767" y="-13789"/>
                      <a:pt x="-1341" y="208109"/>
                      <a:pt x="70" y="288542"/>
                    </a:cubicBezTo>
                    <a:cubicBezTo>
                      <a:pt x="1481" y="368975"/>
                      <a:pt x="17003" y="436003"/>
                      <a:pt x="31820" y="483275"/>
                    </a:cubicBezTo>
                    <a:cubicBezTo>
                      <a:pt x="46637" y="530547"/>
                      <a:pt x="88265" y="568295"/>
                      <a:pt x="88970" y="572175"/>
                    </a:cubicBezTo>
                    <a:cubicBezTo>
                      <a:pt x="89675" y="576055"/>
                      <a:pt x="46284" y="539366"/>
                      <a:pt x="36053" y="506558"/>
                    </a:cubicBezTo>
                    <a:cubicBezTo>
                      <a:pt x="25822" y="473750"/>
                      <a:pt x="27233" y="457169"/>
                      <a:pt x="27586" y="375325"/>
                    </a:cubicBezTo>
                    <a:cubicBezTo>
                      <a:pt x="27939" y="293481"/>
                      <a:pt x="27939" y="15139"/>
                      <a:pt x="23353" y="6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0AEAF77A-2A4B-4ED4-90CE-BBE68CF1B021}"/>
                  </a:ext>
                </a:extLst>
              </p:cNvPr>
              <p:cNvSpPr/>
              <p:nvPr/>
            </p:nvSpPr>
            <p:spPr>
              <a:xfrm>
                <a:off x="4103324" y="10485324"/>
                <a:ext cx="368490" cy="98198"/>
              </a:xfrm>
              <a:custGeom>
                <a:avLst/>
                <a:gdLst>
                  <a:gd name="connsiteX0" fmla="*/ 3009 w 368490"/>
                  <a:gd name="connsiteY0" fmla="*/ 98009 h 98198"/>
                  <a:gd name="connsiteX1" fmla="*/ 187159 w 368490"/>
                  <a:gd name="connsiteY1" fmla="*/ 34509 h 98198"/>
                  <a:gd name="connsiteX2" fmla="*/ 367076 w 368490"/>
                  <a:gd name="connsiteY2" fmla="*/ 34509 h 98198"/>
                  <a:gd name="connsiteX3" fmla="*/ 261243 w 368490"/>
                  <a:gd name="connsiteY3" fmla="*/ 2759 h 98198"/>
                  <a:gd name="connsiteX4" fmla="*/ 85559 w 368490"/>
                  <a:gd name="connsiteY4" fmla="*/ 11226 h 98198"/>
                  <a:gd name="connsiteX5" fmla="*/ 3009 w 368490"/>
                  <a:gd name="connsiteY5" fmla="*/ 98009 h 9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8490" h="98198">
                    <a:moveTo>
                      <a:pt x="3009" y="98009"/>
                    </a:moveTo>
                    <a:cubicBezTo>
                      <a:pt x="19942" y="101890"/>
                      <a:pt x="126481" y="45092"/>
                      <a:pt x="187159" y="34509"/>
                    </a:cubicBezTo>
                    <a:cubicBezTo>
                      <a:pt x="247837" y="23926"/>
                      <a:pt x="354729" y="39801"/>
                      <a:pt x="367076" y="34509"/>
                    </a:cubicBezTo>
                    <a:cubicBezTo>
                      <a:pt x="379423" y="29217"/>
                      <a:pt x="308162" y="6639"/>
                      <a:pt x="261243" y="2759"/>
                    </a:cubicBezTo>
                    <a:cubicBezTo>
                      <a:pt x="214324" y="-1121"/>
                      <a:pt x="126834" y="-2885"/>
                      <a:pt x="85559" y="11226"/>
                    </a:cubicBezTo>
                    <a:cubicBezTo>
                      <a:pt x="44284" y="25337"/>
                      <a:pt x="-13924" y="94128"/>
                      <a:pt x="3009" y="980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573CF4E4-42CB-4714-A44C-041210E9157F}"/>
                  </a:ext>
                </a:extLst>
              </p:cNvPr>
              <p:cNvSpPr/>
              <p:nvPr/>
            </p:nvSpPr>
            <p:spPr>
              <a:xfrm>
                <a:off x="4615338" y="9785285"/>
                <a:ext cx="312084" cy="724812"/>
              </a:xfrm>
              <a:custGeom>
                <a:avLst/>
                <a:gdLst>
                  <a:gd name="connsiteX0" fmla="*/ 301679 w 312084"/>
                  <a:gd name="connsiteY0" fmla="*/ 36048 h 724812"/>
                  <a:gd name="connsiteX1" fmla="*/ 278395 w 312084"/>
                  <a:gd name="connsiteY1" fmla="*/ 88965 h 724812"/>
                  <a:gd name="connsiteX2" fmla="*/ 200079 w 312084"/>
                  <a:gd name="connsiteY2" fmla="*/ 287932 h 724812"/>
                  <a:gd name="connsiteX3" fmla="*/ 142929 w 312084"/>
                  <a:gd name="connsiteY3" fmla="*/ 385298 h 724812"/>
                  <a:gd name="connsiteX4" fmla="*/ 98479 w 312084"/>
                  <a:gd name="connsiteY4" fmla="*/ 554632 h 724812"/>
                  <a:gd name="connsiteX5" fmla="*/ 32862 w 312084"/>
                  <a:gd name="connsiteY5" fmla="*/ 690098 h 724812"/>
                  <a:gd name="connsiteX6" fmla="*/ 13812 w 312084"/>
                  <a:gd name="connsiteY6" fmla="*/ 717615 h 724812"/>
                  <a:gd name="connsiteX7" fmla="*/ 240295 w 312084"/>
                  <a:gd name="connsiteY7" fmla="*/ 723965 h 724812"/>
                  <a:gd name="connsiteX8" fmla="*/ 83662 w 312084"/>
                  <a:gd name="connsiteY8" fmla="*/ 702798 h 724812"/>
                  <a:gd name="connsiteX9" fmla="*/ 113295 w 312084"/>
                  <a:gd name="connsiteY9" fmla="*/ 626598 h 724812"/>
                  <a:gd name="connsiteX10" fmla="*/ 301679 w 312084"/>
                  <a:gd name="connsiteY10" fmla="*/ 36048 h 72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084" h="724812">
                    <a:moveTo>
                      <a:pt x="301679" y="36048"/>
                    </a:moveTo>
                    <a:cubicBezTo>
                      <a:pt x="329196" y="-53557"/>
                      <a:pt x="295328" y="46984"/>
                      <a:pt x="278395" y="88965"/>
                    </a:cubicBezTo>
                    <a:cubicBezTo>
                      <a:pt x="261462" y="130946"/>
                      <a:pt x="222657" y="238543"/>
                      <a:pt x="200079" y="287932"/>
                    </a:cubicBezTo>
                    <a:cubicBezTo>
                      <a:pt x="177501" y="337321"/>
                      <a:pt x="159862" y="340848"/>
                      <a:pt x="142929" y="385298"/>
                    </a:cubicBezTo>
                    <a:cubicBezTo>
                      <a:pt x="125996" y="429748"/>
                      <a:pt x="116823" y="503832"/>
                      <a:pt x="98479" y="554632"/>
                    </a:cubicBezTo>
                    <a:cubicBezTo>
                      <a:pt x="80135" y="605432"/>
                      <a:pt x="46973" y="662934"/>
                      <a:pt x="32862" y="690098"/>
                    </a:cubicBezTo>
                    <a:cubicBezTo>
                      <a:pt x="18751" y="717262"/>
                      <a:pt x="-20760" y="711971"/>
                      <a:pt x="13812" y="717615"/>
                    </a:cubicBezTo>
                    <a:cubicBezTo>
                      <a:pt x="48384" y="723260"/>
                      <a:pt x="228653" y="726435"/>
                      <a:pt x="240295" y="723965"/>
                    </a:cubicBezTo>
                    <a:cubicBezTo>
                      <a:pt x="251937" y="721496"/>
                      <a:pt x="104829" y="719026"/>
                      <a:pt x="83662" y="702798"/>
                    </a:cubicBezTo>
                    <a:cubicBezTo>
                      <a:pt x="62495" y="686570"/>
                      <a:pt x="77312" y="734195"/>
                      <a:pt x="113295" y="626598"/>
                    </a:cubicBezTo>
                    <a:cubicBezTo>
                      <a:pt x="149278" y="519001"/>
                      <a:pt x="274162" y="125653"/>
                      <a:pt x="301679" y="360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333BDB1F-768B-4C0B-8F8A-A9677C30EFD9}"/>
                  </a:ext>
                </a:extLst>
              </p:cNvPr>
              <p:cNvSpPr/>
              <p:nvPr/>
            </p:nvSpPr>
            <p:spPr>
              <a:xfrm>
                <a:off x="4821841" y="9775200"/>
                <a:ext cx="109059" cy="742517"/>
              </a:xfrm>
              <a:custGeom>
                <a:avLst/>
                <a:gdLst>
                  <a:gd name="connsiteX0" fmla="*/ 107876 w 109059"/>
                  <a:gd name="connsiteY0" fmla="*/ 29200 h 742517"/>
                  <a:gd name="connsiteX1" fmla="*/ 97292 w 109059"/>
                  <a:gd name="connsiteY1" fmla="*/ 86350 h 742517"/>
                  <a:gd name="connsiteX2" fmla="*/ 27442 w 109059"/>
                  <a:gd name="connsiteY2" fmla="*/ 674783 h 742517"/>
                  <a:gd name="connsiteX3" fmla="*/ 25326 w 109059"/>
                  <a:gd name="connsiteY3" fmla="*/ 723467 h 742517"/>
                  <a:gd name="connsiteX4" fmla="*/ 2042 w 109059"/>
                  <a:gd name="connsiteY4" fmla="*/ 617633 h 742517"/>
                  <a:gd name="connsiteX5" fmla="*/ 84592 w 109059"/>
                  <a:gd name="connsiteY5" fmla="*/ 340350 h 742517"/>
                  <a:gd name="connsiteX6" fmla="*/ 107876 w 109059"/>
                  <a:gd name="connsiteY6" fmla="*/ 29200 h 74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059" h="742517">
                    <a:moveTo>
                      <a:pt x="107876" y="29200"/>
                    </a:moveTo>
                    <a:cubicBezTo>
                      <a:pt x="109993" y="-13133"/>
                      <a:pt x="110698" y="-21247"/>
                      <a:pt x="97292" y="86350"/>
                    </a:cubicBezTo>
                    <a:cubicBezTo>
                      <a:pt x="83886" y="193947"/>
                      <a:pt x="39436" y="568597"/>
                      <a:pt x="27442" y="674783"/>
                    </a:cubicBezTo>
                    <a:cubicBezTo>
                      <a:pt x="15448" y="780969"/>
                      <a:pt x="29559" y="732992"/>
                      <a:pt x="25326" y="723467"/>
                    </a:cubicBezTo>
                    <a:cubicBezTo>
                      <a:pt x="21093" y="713942"/>
                      <a:pt x="-7836" y="681486"/>
                      <a:pt x="2042" y="617633"/>
                    </a:cubicBezTo>
                    <a:cubicBezTo>
                      <a:pt x="11920" y="553780"/>
                      <a:pt x="71539" y="437011"/>
                      <a:pt x="84592" y="340350"/>
                    </a:cubicBezTo>
                    <a:cubicBezTo>
                      <a:pt x="97645" y="243689"/>
                      <a:pt x="105759" y="71533"/>
                      <a:pt x="107876" y="29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01B13999-75E8-458E-8825-C3B10CAD093E}"/>
                  </a:ext>
                </a:extLst>
              </p:cNvPr>
              <p:cNvSpPr/>
              <p:nvPr/>
            </p:nvSpPr>
            <p:spPr>
              <a:xfrm>
                <a:off x="5163062" y="10340488"/>
                <a:ext cx="160698" cy="190474"/>
              </a:xfrm>
              <a:custGeom>
                <a:avLst/>
                <a:gdLst>
                  <a:gd name="connsiteX0" fmla="*/ 1076 w 160698"/>
                  <a:gd name="connsiteY0" fmla="*/ 487 h 190474"/>
                  <a:gd name="connsiteX1" fmla="*/ 158238 w 160698"/>
                  <a:gd name="connsiteY1" fmla="*/ 184637 h 190474"/>
                  <a:gd name="connsiteX2" fmla="*/ 91563 w 160698"/>
                  <a:gd name="connsiteY2" fmla="*/ 132250 h 190474"/>
                  <a:gd name="connsiteX3" fmla="*/ 1076 w 160698"/>
                  <a:gd name="connsiteY3" fmla="*/ 487 h 19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698" h="190474">
                    <a:moveTo>
                      <a:pt x="1076" y="487"/>
                    </a:moveTo>
                    <a:cubicBezTo>
                      <a:pt x="12189" y="9218"/>
                      <a:pt x="143157" y="162677"/>
                      <a:pt x="158238" y="184637"/>
                    </a:cubicBezTo>
                    <a:cubicBezTo>
                      <a:pt x="173319" y="206598"/>
                      <a:pt x="115111" y="161619"/>
                      <a:pt x="91563" y="132250"/>
                    </a:cubicBezTo>
                    <a:cubicBezTo>
                      <a:pt x="68015" y="102881"/>
                      <a:pt x="-10037" y="-8244"/>
                      <a:pt x="1076" y="4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AB90C39C-3A40-472A-83DA-4F2DA9C8C4A0}"/>
                  </a:ext>
                </a:extLst>
              </p:cNvPr>
              <p:cNvSpPr/>
              <p:nvPr/>
            </p:nvSpPr>
            <p:spPr>
              <a:xfrm>
                <a:off x="5137875" y="10380031"/>
                <a:ext cx="161452" cy="152535"/>
              </a:xfrm>
              <a:custGeom>
                <a:avLst/>
                <a:gdLst>
                  <a:gd name="connsiteX0" fmla="*/ 48488 w 161452"/>
                  <a:gd name="connsiteY0" fmla="*/ 2219 h 152535"/>
                  <a:gd name="connsiteX1" fmla="*/ 10388 w 161452"/>
                  <a:gd name="connsiteY1" fmla="*/ 145094 h 152535"/>
                  <a:gd name="connsiteX2" fmla="*/ 161200 w 161452"/>
                  <a:gd name="connsiteY2" fmla="*/ 130807 h 152535"/>
                  <a:gd name="connsiteX3" fmla="*/ 45313 w 161452"/>
                  <a:gd name="connsiteY3" fmla="*/ 118107 h 152535"/>
                  <a:gd name="connsiteX4" fmla="*/ 8800 w 161452"/>
                  <a:gd name="connsiteY4" fmla="*/ 113344 h 152535"/>
                  <a:gd name="connsiteX5" fmla="*/ 5625 w 161452"/>
                  <a:gd name="connsiteY5" fmla="*/ 60957 h 152535"/>
                  <a:gd name="connsiteX6" fmla="*/ 48488 w 161452"/>
                  <a:gd name="connsiteY6" fmla="*/ 2219 h 15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52" h="152535">
                    <a:moveTo>
                      <a:pt x="48488" y="2219"/>
                    </a:moveTo>
                    <a:cubicBezTo>
                      <a:pt x="49282" y="16242"/>
                      <a:pt x="-8397" y="123663"/>
                      <a:pt x="10388" y="145094"/>
                    </a:cubicBezTo>
                    <a:cubicBezTo>
                      <a:pt x="29173" y="166525"/>
                      <a:pt x="155379" y="135305"/>
                      <a:pt x="161200" y="130807"/>
                    </a:cubicBezTo>
                    <a:cubicBezTo>
                      <a:pt x="167021" y="126309"/>
                      <a:pt x="70713" y="121018"/>
                      <a:pt x="45313" y="118107"/>
                    </a:cubicBezTo>
                    <a:cubicBezTo>
                      <a:pt x="19913" y="115197"/>
                      <a:pt x="15415" y="122869"/>
                      <a:pt x="8800" y="113344"/>
                    </a:cubicBezTo>
                    <a:cubicBezTo>
                      <a:pt x="2185" y="103819"/>
                      <a:pt x="-5487" y="77361"/>
                      <a:pt x="5625" y="60957"/>
                    </a:cubicBezTo>
                    <a:cubicBezTo>
                      <a:pt x="16737" y="44553"/>
                      <a:pt x="47694" y="-11804"/>
                      <a:pt x="48488" y="22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A56E69B7-F3CC-4CAC-96DF-781D5BEA31E6}"/>
                  </a:ext>
                </a:extLst>
              </p:cNvPr>
              <p:cNvSpPr/>
              <p:nvPr/>
            </p:nvSpPr>
            <p:spPr>
              <a:xfrm>
                <a:off x="5433368" y="9695338"/>
                <a:ext cx="181364" cy="542592"/>
              </a:xfrm>
              <a:custGeom>
                <a:avLst/>
                <a:gdLst>
                  <a:gd name="connsiteX0" fmla="*/ 80020 w 181364"/>
                  <a:gd name="connsiteY0" fmla="*/ 72550 h 542592"/>
                  <a:gd name="connsiteX1" fmla="*/ 168920 w 181364"/>
                  <a:gd name="connsiteY1" fmla="*/ 26512 h 542592"/>
                  <a:gd name="connsiteX2" fmla="*/ 149870 w 181364"/>
                  <a:gd name="connsiteY2" fmla="*/ 155100 h 542592"/>
                  <a:gd name="connsiteX3" fmla="*/ 97482 w 181364"/>
                  <a:gd name="connsiteY3" fmla="*/ 342425 h 542592"/>
                  <a:gd name="connsiteX4" fmla="*/ 56207 w 181364"/>
                  <a:gd name="connsiteY4" fmla="*/ 436087 h 542592"/>
                  <a:gd name="connsiteX5" fmla="*/ 645 w 181364"/>
                  <a:gd name="connsiteY5" fmla="*/ 542450 h 542592"/>
                  <a:gd name="connsiteX6" fmla="*/ 95895 w 181364"/>
                  <a:gd name="connsiteY6" fmla="*/ 451962 h 542592"/>
                  <a:gd name="connsiteX7" fmla="*/ 175270 w 181364"/>
                  <a:gd name="connsiteY7" fmla="*/ 190025 h 542592"/>
                  <a:gd name="connsiteX8" fmla="*/ 164157 w 181364"/>
                  <a:gd name="connsiteY8" fmla="*/ 4287 h 542592"/>
                  <a:gd name="connsiteX9" fmla="*/ 80020 w 181364"/>
                  <a:gd name="connsiteY9" fmla="*/ 72550 h 54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364" h="542592">
                    <a:moveTo>
                      <a:pt x="80020" y="72550"/>
                    </a:moveTo>
                    <a:cubicBezTo>
                      <a:pt x="80814" y="76254"/>
                      <a:pt x="157278" y="12754"/>
                      <a:pt x="168920" y="26512"/>
                    </a:cubicBezTo>
                    <a:cubicBezTo>
                      <a:pt x="180562" y="40270"/>
                      <a:pt x="161776" y="102448"/>
                      <a:pt x="149870" y="155100"/>
                    </a:cubicBezTo>
                    <a:cubicBezTo>
                      <a:pt x="137964" y="207752"/>
                      <a:pt x="113092" y="295594"/>
                      <a:pt x="97482" y="342425"/>
                    </a:cubicBezTo>
                    <a:cubicBezTo>
                      <a:pt x="81872" y="389256"/>
                      <a:pt x="72347" y="402749"/>
                      <a:pt x="56207" y="436087"/>
                    </a:cubicBezTo>
                    <a:cubicBezTo>
                      <a:pt x="40067" y="469425"/>
                      <a:pt x="-5970" y="539804"/>
                      <a:pt x="645" y="542450"/>
                    </a:cubicBezTo>
                    <a:cubicBezTo>
                      <a:pt x="7260" y="545096"/>
                      <a:pt x="66791" y="510699"/>
                      <a:pt x="95895" y="451962"/>
                    </a:cubicBezTo>
                    <a:cubicBezTo>
                      <a:pt x="124999" y="393225"/>
                      <a:pt x="163893" y="264637"/>
                      <a:pt x="175270" y="190025"/>
                    </a:cubicBezTo>
                    <a:cubicBezTo>
                      <a:pt x="186647" y="115413"/>
                      <a:pt x="181619" y="28893"/>
                      <a:pt x="164157" y="4287"/>
                    </a:cubicBezTo>
                    <a:cubicBezTo>
                      <a:pt x="146695" y="-20319"/>
                      <a:pt x="79226" y="68846"/>
                      <a:pt x="80020" y="725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CC69DE79-33E9-4130-8EDC-6959CF740C7A}"/>
                  </a:ext>
                </a:extLst>
              </p:cNvPr>
              <p:cNvSpPr/>
              <p:nvPr/>
            </p:nvSpPr>
            <p:spPr>
              <a:xfrm>
                <a:off x="5408592" y="9743842"/>
                <a:ext cx="128608" cy="496323"/>
              </a:xfrm>
              <a:custGeom>
                <a:avLst/>
                <a:gdLst>
                  <a:gd name="connsiteX0" fmla="*/ 128608 w 128608"/>
                  <a:gd name="connsiteY0" fmla="*/ 1821 h 496323"/>
                  <a:gd name="connsiteX1" fmla="*/ 30183 w 128608"/>
                  <a:gd name="connsiteY1" fmla="*/ 254233 h 496323"/>
                  <a:gd name="connsiteX2" fmla="*/ 21 w 128608"/>
                  <a:gd name="connsiteY2" fmla="*/ 446321 h 496323"/>
                  <a:gd name="connsiteX3" fmla="*/ 33358 w 128608"/>
                  <a:gd name="connsiteY3" fmla="*/ 493946 h 496323"/>
                  <a:gd name="connsiteX4" fmla="*/ 31771 w 128608"/>
                  <a:gd name="connsiteY4" fmla="*/ 392346 h 496323"/>
                  <a:gd name="connsiteX5" fmla="*/ 128608 w 128608"/>
                  <a:gd name="connsiteY5" fmla="*/ 1821 h 49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08" h="496323">
                    <a:moveTo>
                      <a:pt x="128608" y="1821"/>
                    </a:moveTo>
                    <a:cubicBezTo>
                      <a:pt x="128343" y="-21198"/>
                      <a:pt x="51614" y="180150"/>
                      <a:pt x="30183" y="254233"/>
                    </a:cubicBezTo>
                    <a:cubicBezTo>
                      <a:pt x="8752" y="328316"/>
                      <a:pt x="-508" y="406369"/>
                      <a:pt x="21" y="446321"/>
                    </a:cubicBezTo>
                    <a:cubicBezTo>
                      <a:pt x="550" y="486273"/>
                      <a:pt x="28066" y="502942"/>
                      <a:pt x="33358" y="493946"/>
                    </a:cubicBezTo>
                    <a:cubicBezTo>
                      <a:pt x="38650" y="484950"/>
                      <a:pt x="13515" y="471986"/>
                      <a:pt x="31771" y="392346"/>
                    </a:cubicBezTo>
                    <a:cubicBezTo>
                      <a:pt x="50027" y="312706"/>
                      <a:pt x="128873" y="24840"/>
                      <a:pt x="128608" y="1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39C5EC9-EC2D-4F10-9213-6271E1340D78}"/>
                  </a:ext>
                </a:extLst>
              </p:cNvPr>
              <p:cNvSpPr/>
              <p:nvPr/>
            </p:nvSpPr>
            <p:spPr>
              <a:xfrm>
                <a:off x="6024051" y="10017090"/>
                <a:ext cx="249772" cy="233736"/>
              </a:xfrm>
              <a:custGeom>
                <a:avLst/>
                <a:gdLst>
                  <a:gd name="connsiteX0" fmla="*/ 512 w 249772"/>
                  <a:gd name="connsiteY0" fmla="*/ 233398 h 233736"/>
                  <a:gd name="connsiteX1" fmla="*/ 62424 w 249772"/>
                  <a:gd name="connsiteY1" fmla="*/ 84173 h 233736"/>
                  <a:gd name="connsiteX2" fmla="*/ 110049 w 249772"/>
                  <a:gd name="connsiteY2" fmla="*/ 41310 h 233736"/>
                  <a:gd name="connsiteX3" fmla="*/ 249749 w 249772"/>
                  <a:gd name="connsiteY3" fmla="*/ 35 h 233736"/>
                  <a:gd name="connsiteX4" fmla="*/ 98937 w 249772"/>
                  <a:gd name="connsiteY4" fmla="*/ 38135 h 233736"/>
                  <a:gd name="connsiteX5" fmla="*/ 512 w 249772"/>
                  <a:gd name="connsiteY5" fmla="*/ 233398 h 23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72" h="233736">
                    <a:moveTo>
                      <a:pt x="512" y="233398"/>
                    </a:moveTo>
                    <a:cubicBezTo>
                      <a:pt x="-5573" y="241071"/>
                      <a:pt x="44168" y="116188"/>
                      <a:pt x="62424" y="84173"/>
                    </a:cubicBezTo>
                    <a:cubicBezTo>
                      <a:pt x="80680" y="52158"/>
                      <a:pt x="78828" y="55333"/>
                      <a:pt x="110049" y="41310"/>
                    </a:cubicBezTo>
                    <a:cubicBezTo>
                      <a:pt x="141270" y="27287"/>
                      <a:pt x="251601" y="564"/>
                      <a:pt x="249749" y="35"/>
                    </a:cubicBezTo>
                    <a:cubicBezTo>
                      <a:pt x="247897" y="-494"/>
                      <a:pt x="134391" y="4533"/>
                      <a:pt x="98937" y="38135"/>
                    </a:cubicBezTo>
                    <a:cubicBezTo>
                      <a:pt x="63483" y="71737"/>
                      <a:pt x="6597" y="225725"/>
                      <a:pt x="512" y="2333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36E3E996-7A73-426C-9A4E-04D11A88C269}"/>
                  </a:ext>
                </a:extLst>
              </p:cNvPr>
              <p:cNvSpPr/>
              <p:nvPr/>
            </p:nvSpPr>
            <p:spPr>
              <a:xfrm>
                <a:off x="6021847" y="10021876"/>
                <a:ext cx="239988" cy="230117"/>
              </a:xfrm>
              <a:custGeom>
                <a:avLst/>
                <a:gdLst>
                  <a:gd name="connsiteX0" fmla="*/ 239253 w 239988"/>
                  <a:gd name="connsiteY0" fmla="*/ 12 h 230117"/>
                  <a:gd name="connsiteX1" fmla="*/ 199566 w 239988"/>
                  <a:gd name="connsiteY1" fmla="*/ 92087 h 230117"/>
                  <a:gd name="connsiteX2" fmla="*/ 86853 w 239988"/>
                  <a:gd name="connsiteY2" fmla="*/ 192099 h 230117"/>
                  <a:gd name="connsiteX3" fmla="*/ 1128 w 239988"/>
                  <a:gd name="connsiteY3" fmla="*/ 228612 h 230117"/>
                  <a:gd name="connsiteX4" fmla="*/ 148766 w 239988"/>
                  <a:gd name="connsiteY4" fmla="*/ 147649 h 230117"/>
                  <a:gd name="connsiteX5" fmla="*/ 218616 w 239988"/>
                  <a:gd name="connsiteY5" fmla="*/ 85737 h 230117"/>
                  <a:gd name="connsiteX6" fmla="*/ 239253 w 239988"/>
                  <a:gd name="connsiteY6" fmla="*/ 12 h 23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988" h="230117">
                    <a:moveTo>
                      <a:pt x="239253" y="12"/>
                    </a:moveTo>
                    <a:cubicBezTo>
                      <a:pt x="236078" y="1070"/>
                      <a:pt x="224966" y="60072"/>
                      <a:pt x="199566" y="92087"/>
                    </a:cubicBezTo>
                    <a:cubicBezTo>
                      <a:pt x="174166" y="124102"/>
                      <a:pt x="119926" y="169345"/>
                      <a:pt x="86853" y="192099"/>
                    </a:cubicBezTo>
                    <a:cubicBezTo>
                      <a:pt x="53780" y="214853"/>
                      <a:pt x="-9191" y="236020"/>
                      <a:pt x="1128" y="228612"/>
                    </a:cubicBezTo>
                    <a:cubicBezTo>
                      <a:pt x="11447" y="221204"/>
                      <a:pt x="112518" y="171461"/>
                      <a:pt x="148766" y="147649"/>
                    </a:cubicBezTo>
                    <a:cubicBezTo>
                      <a:pt x="185014" y="123837"/>
                      <a:pt x="201947" y="107697"/>
                      <a:pt x="218616" y="85737"/>
                    </a:cubicBezTo>
                    <a:cubicBezTo>
                      <a:pt x="235285" y="63777"/>
                      <a:pt x="242428" y="-1046"/>
                      <a:pt x="239253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BDD68986-E5AF-4DCB-A45D-25B2791058AC}"/>
                  </a:ext>
                </a:extLst>
              </p:cNvPr>
              <p:cNvSpPr/>
              <p:nvPr/>
            </p:nvSpPr>
            <p:spPr>
              <a:xfrm>
                <a:off x="6303977" y="9397843"/>
                <a:ext cx="305409" cy="268431"/>
              </a:xfrm>
              <a:custGeom>
                <a:avLst/>
                <a:gdLst>
                  <a:gd name="connsiteX0" fmla="*/ 7923 w 305409"/>
                  <a:gd name="connsiteY0" fmla="*/ 263682 h 268431"/>
                  <a:gd name="connsiteX1" fmla="*/ 66661 w 305409"/>
                  <a:gd name="connsiteY1" fmla="*/ 233520 h 268431"/>
                  <a:gd name="connsiteX2" fmla="*/ 249223 w 305409"/>
                  <a:gd name="connsiteY2" fmla="*/ 108107 h 268431"/>
                  <a:gd name="connsiteX3" fmla="*/ 304786 w 305409"/>
                  <a:gd name="connsiteY3" fmla="*/ 30320 h 268431"/>
                  <a:gd name="connsiteX4" fmla="*/ 268273 w 305409"/>
                  <a:gd name="connsiteY4" fmla="*/ 14445 h 268431"/>
                  <a:gd name="connsiteX5" fmla="*/ 117461 w 305409"/>
                  <a:gd name="connsiteY5" fmla="*/ 157 h 268431"/>
                  <a:gd name="connsiteX6" fmla="*/ 274623 w 305409"/>
                  <a:gd name="connsiteY6" fmla="*/ 23970 h 268431"/>
                  <a:gd name="connsiteX7" fmla="*/ 287323 w 305409"/>
                  <a:gd name="connsiteY7" fmla="*/ 52545 h 268431"/>
                  <a:gd name="connsiteX8" fmla="*/ 225411 w 305409"/>
                  <a:gd name="connsiteY8" fmla="*/ 150970 h 268431"/>
                  <a:gd name="connsiteX9" fmla="*/ 7923 w 305409"/>
                  <a:gd name="connsiteY9" fmla="*/ 263682 h 26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409" h="268431">
                    <a:moveTo>
                      <a:pt x="7923" y="263682"/>
                    </a:moveTo>
                    <a:cubicBezTo>
                      <a:pt x="-18535" y="277440"/>
                      <a:pt x="26444" y="259449"/>
                      <a:pt x="66661" y="233520"/>
                    </a:cubicBezTo>
                    <a:cubicBezTo>
                      <a:pt x="106878" y="207591"/>
                      <a:pt x="209536" y="141974"/>
                      <a:pt x="249223" y="108107"/>
                    </a:cubicBezTo>
                    <a:cubicBezTo>
                      <a:pt x="288911" y="74240"/>
                      <a:pt x="301611" y="45930"/>
                      <a:pt x="304786" y="30320"/>
                    </a:cubicBezTo>
                    <a:cubicBezTo>
                      <a:pt x="307961" y="14710"/>
                      <a:pt x="299494" y="19472"/>
                      <a:pt x="268273" y="14445"/>
                    </a:cubicBezTo>
                    <a:cubicBezTo>
                      <a:pt x="237052" y="9418"/>
                      <a:pt x="116403" y="-1431"/>
                      <a:pt x="117461" y="157"/>
                    </a:cubicBezTo>
                    <a:cubicBezTo>
                      <a:pt x="118519" y="1745"/>
                      <a:pt x="246313" y="15239"/>
                      <a:pt x="274623" y="23970"/>
                    </a:cubicBezTo>
                    <a:cubicBezTo>
                      <a:pt x="302933" y="32701"/>
                      <a:pt x="295525" y="31378"/>
                      <a:pt x="287323" y="52545"/>
                    </a:cubicBezTo>
                    <a:cubicBezTo>
                      <a:pt x="279121" y="73712"/>
                      <a:pt x="268803" y="117103"/>
                      <a:pt x="225411" y="150970"/>
                    </a:cubicBezTo>
                    <a:cubicBezTo>
                      <a:pt x="182019" y="184837"/>
                      <a:pt x="34381" y="249924"/>
                      <a:pt x="7923" y="2636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0ECD8663-C8D9-4A49-924B-9B7362E534DA}"/>
                  </a:ext>
                </a:extLst>
              </p:cNvPr>
              <p:cNvSpPr/>
              <p:nvPr/>
            </p:nvSpPr>
            <p:spPr>
              <a:xfrm>
                <a:off x="6310274" y="9396260"/>
                <a:ext cx="131848" cy="276428"/>
              </a:xfrm>
              <a:custGeom>
                <a:avLst/>
                <a:gdLst>
                  <a:gd name="connsiteX0" fmla="*/ 131801 w 131848"/>
                  <a:gd name="connsiteY0" fmla="*/ 1740 h 276428"/>
                  <a:gd name="connsiteX1" fmla="*/ 31789 w 131848"/>
                  <a:gd name="connsiteY1" fmla="*/ 204940 h 276428"/>
                  <a:gd name="connsiteX2" fmla="*/ 11151 w 131848"/>
                  <a:gd name="connsiteY2" fmla="*/ 276378 h 276428"/>
                  <a:gd name="connsiteX3" fmla="*/ 1626 w 131848"/>
                  <a:gd name="connsiteY3" fmla="*/ 214465 h 276428"/>
                  <a:gd name="connsiteX4" fmla="*/ 44489 w 131848"/>
                  <a:gd name="connsiteY4" fmla="*/ 112865 h 276428"/>
                  <a:gd name="connsiteX5" fmla="*/ 131801 w 131848"/>
                  <a:gd name="connsiteY5" fmla="*/ 1740 h 276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848" h="276428">
                    <a:moveTo>
                      <a:pt x="131801" y="1740"/>
                    </a:moveTo>
                    <a:cubicBezTo>
                      <a:pt x="129684" y="17086"/>
                      <a:pt x="51897" y="159167"/>
                      <a:pt x="31789" y="204940"/>
                    </a:cubicBezTo>
                    <a:cubicBezTo>
                      <a:pt x="11681" y="250713"/>
                      <a:pt x="16178" y="274791"/>
                      <a:pt x="11151" y="276378"/>
                    </a:cubicBezTo>
                    <a:cubicBezTo>
                      <a:pt x="6124" y="277965"/>
                      <a:pt x="-3930" y="241717"/>
                      <a:pt x="1626" y="214465"/>
                    </a:cubicBezTo>
                    <a:cubicBezTo>
                      <a:pt x="7182" y="187213"/>
                      <a:pt x="24381" y="149113"/>
                      <a:pt x="44489" y="112865"/>
                    </a:cubicBezTo>
                    <a:cubicBezTo>
                      <a:pt x="64597" y="76617"/>
                      <a:pt x="133918" y="-13606"/>
                      <a:pt x="131801" y="17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88383DDA-6D83-4B18-8487-9F7CB6977C8C}"/>
                  </a:ext>
                </a:extLst>
              </p:cNvPr>
              <p:cNvSpPr/>
              <p:nvPr/>
            </p:nvSpPr>
            <p:spPr>
              <a:xfrm>
                <a:off x="6526106" y="9665901"/>
                <a:ext cx="270492" cy="250643"/>
              </a:xfrm>
              <a:custGeom>
                <a:avLst/>
                <a:gdLst>
                  <a:gd name="connsiteX0" fmla="*/ 266807 w 270492"/>
                  <a:gd name="connsiteY0" fmla="*/ 387 h 250643"/>
                  <a:gd name="connsiteX1" fmla="*/ 8044 w 270492"/>
                  <a:gd name="connsiteY1" fmla="*/ 144849 h 250643"/>
                  <a:gd name="connsiteX2" fmla="*/ 69957 w 270492"/>
                  <a:gd name="connsiteY2" fmla="*/ 140087 h 250643"/>
                  <a:gd name="connsiteX3" fmla="*/ 114407 w 270492"/>
                  <a:gd name="connsiteY3" fmla="*/ 249624 h 250643"/>
                  <a:gd name="connsiteX4" fmla="*/ 57257 w 270492"/>
                  <a:gd name="connsiteY4" fmla="*/ 192474 h 250643"/>
                  <a:gd name="connsiteX5" fmla="*/ 60432 w 270492"/>
                  <a:gd name="connsiteY5" fmla="*/ 152787 h 250643"/>
                  <a:gd name="connsiteX6" fmla="*/ 154094 w 270492"/>
                  <a:gd name="connsiteY6" fmla="*/ 103574 h 250643"/>
                  <a:gd name="connsiteX7" fmla="*/ 266807 w 270492"/>
                  <a:gd name="connsiteY7" fmla="*/ 387 h 25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492" h="250643">
                    <a:moveTo>
                      <a:pt x="266807" y="387"/>
                    </a:moveTo>
                    <a:cubicBezTo>
                      <a:pt x="242465" y="7266"/>
                      <a:pt x="40852" y="121566"/>
                      <a:pt x="8044" y="144849"/>
                    </a:cubicBezTo>
                    <a:cubicBezTo>
                      <a:pt x="-24764" y="168132"/>
                      <a:pt x="52230" y="122625"/>
                      <a:pt x="69957" y="140087"/>
                    </a:cubicBezTo>
                    <a:cubicBezTo>
                      <a:pt x="87684" y="157549"/>
                      <a:pt x="116524" y="240893"/>
                      <a:pt x="114407" y="249624"/>
                    </a:cubicBezTo>
                    <a:cubicBezTo>
                      <a:pt x="112290" y="258355"/>
                      <a:pt x="66253" y="208614"/>
                      <a:pt x="57257" y="192474"/>
                    </a:cubicBezTo>
                    <a:cubicBezTo>
                      <a:pt x="48261" y="176334"/>
                      <a:pt x="44293" y="167604"/>
                      <a:pt x="60432" y="152787"/>
                    </a:cubicBezTo>
                    <a:cubicBezTo>
                      <a:pt x="76571" y="137970"/>
                      <a:pt x="119963" y="126857"/>
                      <a:pt x="154094" y="103574"/>
                    </a:cubicBezTo>
                    <a:cubicBezTo>
                      <a:pt x="188225" y="80291"/>
                      <a:pt x="291149" y="-6492"/>
                      <a:pt x="266807" y="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55FA4302-25C6-4C29-992C-30533456B384}"/>
                  </a:ext>
                </a:extLst>
              </p:cNvPr>
              <p:cNvSpPr/>
              <p:nvPr/>
            </p:nvSpPr>
            <p:spPr>
              <a:xfrm>
                <a:off x="6619857" y="9669265"/>
                <a:ext cx="180993" cy="284251"/>
              </a:xfrm>
              <a:custGeom>
                <a:avLst/>
                <a:gdLst>
                  <a:gd name="connsiteX0" fmla="*/ 180993 w 180993"/>
                  <a:gd name="connsiteY0" fmla="*/ 198 h 284251"/>
                  <a:gd name="connsiteX1" fmla="*/ 19068 w 180993"/>
                  <a:gd name="connsiteY1" fmla="*/ 268485 h 284251"/>
                  <a:gd name="connsiteX2" fmla="*/ 19068 w 180993"/>
                  <a:gd name="connsiteY2" fmla="*/ 225623 h 284251"/>
                  <a:gd name="connsiteX3" fmla="*/ 180993 w 180993"/>
                  <a:gd name="connsiteY3" fmla="*/ 198 h 28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93" h="284251">
                    <a:moveTo>
                      <a:pt x="180993" y="198"/>
                    </a:moveTo>
                    <a:cubicBezTo>
                      <a:pt x="180993" y="7342"/>
                      <a:pt x="46056" y="230914"/>
                      <a:pt x="19068" y="268485"/>
                    </a:cubicBezTo>
                    <a:cubicBezTo>
                      <a:pt x="-7920" y="306056"/>
                      <a:pt x="-4744" y="270337"/>
                      <a:pt x="19068" y="225623"/>
                    </a:cubicBezTo>
                    <a:cubicBezTo>
                      <a:pt x="42880" y="180909"/>
                      <a:pt x="180993" y="-6946"/>
                      <a:pt x="180993" y="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0C6ADE6A-1367-4A4A-8C6B-4667B5EBFF06}"/>
                  </a:ext>
                </a:extLst>
              </p:cNvPr>
              <p:cNvSpPr/>
              <p:nvPr/>
            </p:nvSpPr>
            <p:spPr>
              <a:xfrm>
                <a:off x="6617276" y="9271065"/>
                <a:ext cx="417097" cy="841807"/>
              </a:xfrm>
              <a:custGeom>
                <a:avLst/>
                <a:gdLst>
                  <a:gd name="connsiteX0" fmla="*/ 416937 w 417097"/>
                  <a:gd name="connsiteY0" fmla="*/ 1523 h 841807"/>
                  <a:gd name="connsiteX1" fmla="*/ 351849 w 417097"/>
                  <a:gd name="connsiteY1" fmla="*/ 120585 h 841807"/>
                  <a:gd name="connsiteX2" fmla="*/ 372487 w 417097"/>
                  <a:gd name="connsiteY2" fmla="*/ 192023 h 841807"/>
                  <a:gd name="connsiteX3" fmla="*/ 8949 w 417097"/>
                  <a:gd name="connsiteY3" fmla="*/ 827023 h 841807"/>
                  <a:gd name="connsiteX4" fmla="*/ 131187 w 417097"/>
                  <a:gd name="connsiteY4" fmla="*/ 603185 h 841807"/>
                  <a:gd name="connsiteX5" fmla="*/ 353437 w 417097"/>
                  <a:gd name="connsiteY5" fmla="*/ 188848 h 841807"/>
                  <a:gd name="connsiteX6" fmla="*/ 329624 w 417097"/>
                  <a:gd name="connsiteY6" fmla="*/ 61848 h 841807"/>
                  <a:gd name="connsiteX7" fmla="*/ 416937 w 417097"/>
                  <a:gd name="connsiteY7" fmla="*/ 1523 h 84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7097" h="841807">
                    <a:moveTo>
                      <a:pt x="416937" y="1523"/>
                    </a:moveTo>
                    <a:cubicBezTo>
                      <a:pt x="420641" y="11313"/>
                      <a:pt x="359257" y="88835"/>
                      <a:pt x="351849" y="120585"/>
                    </a:cubicBezTo>
                    <a:cubicBezTo>
                      <a:pt x="344441" y="152335"/>
                      <a:pt x="429637" y="74283"/>
                      <a:pt x="372487" y="192023"/>
                    </a:cubicBezTo>
                    <a:cubicBezTo>
                      <a:pt x="315337" y="309763"/>
                      <a:pt x="49166" y="758496"/>
                      <a:pt x="8949" y="827023"/>
                    </a:cubicBezTo>
                    <a:cubicBezTo>
                      <a:pt x="-31268" y="895550"/>
                      <a:pt x="73772" y="709547"/>
                      <a:pt x="131187" y="603185"/>
                    </a:cubicBezTo>
                    <a:cubicBezTo>
                      <a:pt x="188602" y="496823"/>
                      <a:pt x="320364" y="279071"/>
                      <a:pt x="353437" y="188848"/>
                    </a:cubicBezTo>
                    <a:cubicBezTo>
                      <a:pt x="386510" y="98625"/>
                      <a:pt x="321951" y="92540"/>
                      <a:pt x="329624" y="61848"/>
                    </a:cubicBezTo>
                    <a:cubicBezTo>
                      <a:pt x="337297" y="31156"/>
                      <a:pt x="413233" y="-8267"/>
                      <a:pt x="416937" y="15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36BD5EED-F166-4007-B9F6-82C0119099D2}"/>
                  </a:ext>
                </a:extLst>
              </p:cNvPr>
              <p:cNvSpPr/>
              <p:nvPr/>
            </p:nvSpPr>
            <p:spPr>
              <a:xfrm>
                <a:off x="5838781" y="10101833"/>
                <a:ext cx="782349" cy="467210"/>
              </a:xfrm>
              <a:custGeom>
                <a:avLst/>
                <a:gdLst>
                  <a:gd name="connsiteX0" fmla="*/ 781094 w 782349"/>
                  <a:gd name="connsiteY0" fmla="*/ 2605 h 467210"/>
                  <a:gd name="connsiteX1" fmla="*/ 568369 w 782349"/>
                  <a:gd name="connsiteY1" fmla="*/ 348680 h 467210"/>
                  <a:gd name="connsiteX2" fmla="*/ 550907 w 782349"/>
                  <a:gd name="connsiteY2" fmla="*/ 435992 h 467210"/>
                  <a:gd name="connsiteX3" fmla="*/ 554082 w 782349"/>
                  <a:gd name="connsiteY3" fmla="*/ 458217 h 467210"/>
                  <a:gd name="connsiteX4" fmla="*/ 44 w 782349"/>
                  <a:gd name="connsiteY4" fmla="*/ 466155 h 467210"/>
                  <a:gd name="connsiteX5" fmla="*/ 523919 w 782349"/>
                  <a:gd name="connsiteY5" fmla="*/ 437580 h 467210"/>
                  <a:gd name="connsiteX6" fmla="*/ 650919 w 782349"/>
                  <a:gd name="connsiteY6" fmla="*/ 204217 h 467210"/>
                  <a:gd name="connsiteX7" fmla="*/ 781094 w 782349"/>
                  <a:gd name="connsiteY7" fmla="*/ 2605 h 46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349" h="467210">
                    <a:moveTo>
                      <a:pt x="781094" y="2605"/>
                    </a:moveTo>
                    <a:cubicBezTo>
                      <a:pt x="767336" y="26682"/>
                      <a:pt x="606733" y="276449"/>
                      <a:pt x="568369" y="348680"/>
                    </a:cubicBezTo>
                    <a:cubicBezTo>
                      <a:pt x="530005" y="420911"/>
                      <a:pt x="553288" y="417736"/>
                      <a:pt x="550907" y="435992"/>
                    </a:cubicBezTo>
                    <a:cubicBezTo>
                      <a:pt x="548526" y="454248"/>
                      <a:pt x="645892" y="453190"/>
                      <a:pt x="554082" y="458217"/>
                    </a:cubicBezTo>
                    <a:cubicBezTo>
                      <a:pt x="462272" y="463244"/>
                      <a:pt x="5071" y="469594"/>
                      <a:pt x="44" y="466155"/>
                    </a:cubicBezTo>
                    <a:cubicBezTo>
                      <a:pt x="-4983" y="462716"/>
                      <a:pt x="415440" y="481236"/>
                      <a:pt x="523919" y="437580"/>
                    </a:cubicBezTo>
                    <a:cubicBezTo>
                      <a:pt x="632398" y="393924"/>
                      <a:pt x="650919" y="204217"/>
                      <a:pt x="650919" y="204217"/>
                    </a:cubicBezTo>
                    <a:cubicBezTo>
                      <a:pt x="691929" y="127223"/>
                      <a:pt x="794852" y="-21472"/>
                      <a:pt x="781094" y="26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C17108CE-3204-4C54-BB33-D62F9EA29F54}"/>
                  </a:ext>
                </a:extLst>
              </p:cNvPr>
              <p:cNvSpPr/>
              <p:nvPr/>
            </p:nvSpPr>
            <p:spPr>
              <a:xfrm>
                <a:off x="5840413" y="10043200"/>
                <a:ext cx="757503" cy="523451"/>
              </a:xfrm>
              <a:custGeom>
                <a:avLst/>
                <a:gdLst>
                  <a:gd name="connsiteX0" fmla="*/ 754062 w 757503"/>
                  <a:gd name="connsiteY0" fmla="*/ 913 h 523451"/>
                  <a:gd name="connsiteX1" fmla="*/ 474662 w 757503"/>
                  <a:gd name="connsiteY1" fmla="*/ 283488 h 523451"/>
                  <a:gd name="connsiteX2" fmla="*/ 268287 w 757503"/>
                  <a:gd name="connsiteY2" fmla="*/ 416838 h 523451"/>
                  <a:gd name="connsiteX3" fmla="*/ 0 w 757503"/>
                  <a:gd name="connsiteY3" fmla="*/ 523200 h 523451"/>
                  <a:gd name="connsiteX4" fmla="*/ 268287 w 757503"/>
                  <a:gd name="connsiteY4" fmla="*/ 386675 h 523451"/>
                  <a:gd name="connsiteX5" fmla="*/ 754062 w 757503"/>
                  <a:gd name="connsiteY5" fmla="*/ 913 h 52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503" h="523451">
                    <a:moveTo>
                      <a:pt x="754062" y="913"/>
                    </a:moveTo>
                    <a:cubicBezTo>
                      <a:pt x="788458" y="-16285"/>
                      <a:pt x="555624" y="214167"/>
                      <a:pt x="474662" y="283488"/>
                    </a:cubicBezTo>
                    <a:cubicBezTo>
                      <a:pt x="393700" y="352809"/>
                      <a:pt x="347397" y="376886"/>
                      <a:pt x="268287" y="416838"/>
                    </a:cubicBezTo>
                    <a:cubicBezTo>
                      <a:pt x="189177" y="456790"/>
                      <a:pt x="0" y="528227"/>
                      <a:pt x="0" y="523200"/>
                    </a:cubicBezTo>
                    <a:cubicBezTo>
                      <a:pt x="0" y="518173"/>
                      <a:pt x="143933" y="473194"/>
                      <a:pt x="268287" y="386675"/>
                    </a:cubicBezTo>
                    <a:cubicBezTo>
                      <a:pt x="392641" y="300156"/>
                      <a:pt x="719666" y="18111"/>
                      <a:pt x="754062" y="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52406187-7280-4763-857A-D8D4E218EF0B}"/>
                  </a:ext>
                </a:extLst>
              </p:cNvPr>
              <p:cNvSpPr/>
              <p:nvPr/>
            </p:nvSpPr>
            <p:spPr>
              <a:xfrm>
                <a:off x="6415535" y="9370919"/>
                <a:ext cx="464752" cy="689622"/>
              </a:xfrm>
              <a:custGeom>
                <a:avLst/>
                <a:gdLst>
                  <a:gd name="connsiteX0" fmla="*/ 464690 w 464752"/>
                  <a:gd name="connsiteY0" fmla="*/ 94 h 689622"/>
                  <a:gd name="connsiteX1" fmla="*/ 393253 w 464752"/>
                  <a:gd name="connsiteY1" fmla="*/ 177894 h 689622"/>
                  <a:gd name="connsiteX2" fmla="*/ 264665 w 464752"/>
                  <a:gd name="connsiteY2" fmla="*/ 260444 h 689622"/>
                  <a:gd name="connsiteX3" fmla="*/ 15428 w 464752"/>
                  <a:gd name="connsiteY3" fmla="*/ 441419 h 689622"/>
                  <a:gd name="connsiteX4" fmla="*/ 39240 w 464752"/>
                  <a:gd name="connsiteY4" fmla="*/ 474756 h 689622"/>
                  <a:gd name="connsiteX5" fmla="*/ 142428 w 464752"/>
                  <a:gd name="connsiteY5" fmla="*/ 525556 h 689622"/>
                  <a:gd name="connsiteX6" fmla="*/ 158303 w 464752"/>
                  <a:gd name="connsiteY6" fmla="*/ 689069 h 689622"/>
                  <a:gd name="connsiteX7" fmla="*/ 137665 w 464752"/>
                  <a:gd name="connsiteY7" fmla="*/ 576356 h 689622"/>
                  <a:gd name="connsiteX8" fmla="*/ 55115 w 464752"/>
                  <a:gd name="connsiteY8" fmla="*/ 508094 h 689622"/>
                  <a:gd name="connsiteX9" fmla="*/ 104328 w 464752"/>
                  <a:gd name="connsiteY9" fmla="*/ 411256 h 689622"/>
                  <a:gd name="connsiteX10" fmla="*/ 382140 w 464752"/>
                  <a:gd name="connsiteY10" fmla="*/ 203294 h 689622"/>
                  <a:gd name="connsiteX11" fmla="*/ 464690 w 464752"/>
                  <a:gd name="connsiteY11" fmla="*/ 94 h 68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752" h="689622">
                    <a:moveTo>
                      <a:pt x="464690" y="94"/>
                    </a:moveTo>
                    <a:cubicBezTo>
                      <a:pt x="466542" y="-4139"/>
                      <a:pt x="426590" y="134502"/>
                      <a:pt x="393253" y="177894"/>
                    </a:cubicBezTo>
                    <a:cubicBezTo>
                      <a:pt x="359916" y="221286"/>
                      <a:pt x="327636" y="216523"/>
                      <a:pt x="264665" y="260444"/>
                    </a:cubicBezTo>
                    <a:cubicBezTo>
                      <a:pt x="201694" y="304365"/>
                      <a:pt x="52999" y="405700"/>
                      <a:pt x="15428" y="441419"/>
                    </a:cubicBezTo>
                    <a:cubicBezTo>
                      <a:pt x="-22143" y="477138"/>
                      <a:pt x="18073" y="460733"/>
                      <a:pt x="39240" y="474756"/>
                    </a:cubicBezTo>
                    <a:cubicBezTo>
                      <a:pt x="60407" y="488779"/>
                      <a:pt x="122584" y="489837"/>
                      <a:pt x="142428" y="525556"/>
                    </a:cubicBezTo>
                    <a:cubicBezTo>
                      <a:pt x="162272" y="561275"/>
                      <a:pt x="159097" y="680602"/>
                      <a:pt x="158303" y="689069"/>
                    </a:cubicBezTo>
                    <a:cubicBezTo>
                      <a:pt x="157509" y="697536"/>
                      <a:pt x="154863" y="606518"/>
                      <a:pt x="137665" y="576356"/>
                    </a:cubicBezTo>
                    <a:cubicBezTo>
                      <a:pt x="120467" y="546194"/>
                      <a:pt x="60671" y="535611"/>
                      <a:pt x="55115" y="508094"/>
                    </a:cubicBezTo>
                    <a:cubicBezTo>
                      <a:pt x="49559" y="480577"/>
                      <a:pt x="49824" y="462056"/>
                      <a:pt x="104328" y="411256"/>
                    </a:cubicBezTo>
                    <a:cubicBezTo>
                      <a:pt x="158832" y="360456"/>
                      <a:pt x="320492" y="269969"/>
                      <a:pt x="382140" y="203294"/>
                    </a:cubicBezTo>
                    <a:cubicBezTo>
                      <a:pt x="443788" y="136619"/>
                      <a:pt x="462838" y="4327"/>
                      <a:pt x="464690" y="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D1B35F1B-F5BD-46B8-8DAF-330935950366}"/>
                  </a:ext>
                </a:extLst>
              </p:cNvPr>
              <p:cNvSpPr/>
              <p:nvPr/>
            </p:nvSpPr>
            <p:spPr>
              <a:xfrm>
                <a:off x="6116865" y="9064758"/>
                <a:ext cx="785420" cy="310136"/>
              </a:xfrm>
              <a:custGeom>
                <a:avLst/>
                <a:gdLst>
                  <a:gd name="connsiteX0" fmla="*/ 10885 w 785420"/>
                  <a:gd name="connsiteY0" fmla="*/ 9392 h 310136"/>
                  <a:gd name="connsiteX1" fmla="*/ 591910 w 785420"/>
                  <a:gd name="connsiteY1" fmla="*/ 187192 h 310136"/>
                  <a:gd name="connsiteX2" fmla="*/ 688748 w 785420"/>
                  <a:gd name="connsiteY2" fmla="*/ 263392 h 310136"/>
                  <a:gd name="connsiteX3" fmla="*/ 782410 w 785420"/>
                  <a:gd name="connsiteY3" fmla="*/ 309430 h 310136"/>
                  <a:gd name="connsiteX4" fmla="*/ 710973 w 785420"/>
                  <a:gd name="connsiteY4" fmla="*/ 228467 h 310136"/>
                  <a:gd name="connsiteX5" fmla="*/ 249010 w 785420"/>
                  <a:gd name="connsiteY5" fmla="*/ 47492 h 310136"/>
                  <a:gd name="connsiteX6" fmla="*/ 10885 w 785420"/>
                  <a:gd name="connsiteY6" fmla="*/ 9392 h 31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5420" h="310136">
                    <a:moveTo>
                      <a:pt x="10885" y="9392"/>
                    </a:moveTo>
                    <a:cubicBezTo>
                      <a:pt x="68035" y="32675"/>
                      <a:pt x="478933" y="144859"/>
                      <a:pt x="591910" y="187192"/>
                    </a:cubicBezTo>
                    <a:cubicBezTo>
                      <a:pt x="704887" y="229525"/>
                      <a:pt x="656998" y="243019"/>
                      <a:pt x="688748" y="263392"/>
                    </a:cubicBezTo>
                    <a:cubicBezTo>
                      <a:pt x="720498" y="283765"/>
                      <a:pt x="778706" y="315251"/>
                      <a:pt x="782410" y="309430"/>
                    </a:cubicBezTo>
                    <a:cubicBezTo>
                      <a:pt x="786114" y="303609"/>
                      <a:pt x="799873" y="272123"/>
                      <a:pt x="710973" y="228467"/>
                    </a:cubicBezTo>
                    <a:cubicBezTo>
                      <a:pt x="622073" y="184811"/>
                      <a:pt x="363310" y="86121"/>
                      <a:pt x="249010" y="47492"/>
                    </a:cubicBezTo>
                    <a:cubicBezTo>
                      <a:pt x="134710" y="8863"/>
                      <a:pt x="-46265" y="-13891"/>
                      <a:pt x="10885" y="9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D03A927F-91EF-49AE-83FD-169CFA7C0B99}"/>
                  </a:ext>
                </a:extLst>
              </p:cNvPr>
              <p:cNvSpPr/>
              <p:nvPr/>
            </p:nvSpPr>
            <p:spPr>
              <a:xfrm>
                <a:off x="6104360" y="9065549"/>
                <a:ext cx="93907" cy="341140"/>
              </a:xfrm>
              <a:custGeom>
                <a:avLst/>
                <a:gdLst>
                  <a:gd name="connsiteX0" fmla="*/ 23390 w 93907"/>
                  <a:gd name="connsiteY0" fmla="*/ 664 h 341140"/>
                  <a:gd name="connsiteX1" fmla="*/ 2753 w 93907"/>
                  <a:gd name="connsiteY1" fmla="*/ 122901 h 341140"/>
                  <a:gd name="connsiteX2" fmla="*/ 91653 w 93907"/>
                  <a:gd name="connsiteY2" fmla="*/ 291176 h 341140"/>
                  <a:gd name="connsiteX3" fmla="*/ 69428 w 93907"/>
                  <a:gd name="connsiteY3" fmla="*/ 337214 h 341140"/>
                  <a:gd name="connsiteX4" fmla="*/ 93240 w 93907"/>
                  <a:gd name="connsiteY4" fmla="*/ 208626 h 341140"/>
                  <a:gd name="connsiteX5" fmla="*/ 71015 w 93907"/>
                  <a:gd name="connsiteY5" fmla="*/ 145126 h 341140"/>
                  <a:gd name="connsiteX6" fmla="*/ 31328 w 93907"/>
                  <a:gd name="connsiteY6" fmla="*/ 76864 h 341140"/>
                  <a:gd name="connsiteX7" fmla="*/ 23390 w 93907"/>
                  <a:gd name="connsiteY7" fmla="*/ 664 h 34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907" h="341140">
                    <a:moveTo>
                      <a:pt x="23390" y="664"/>
                    </a:moveTo>
                    <a:cubicBezTo>
                      <a:pt x="18627" y="8337"/>
                      <a:pt x="-8624" y="74482"/>
                      <a:pt x="2753" y="122901"/>
                    </a:cubicBezTo>
                    <a:cubicBezTo>
                      <a:pt x="14130" y="171320"/>
                      <a:pt x="80541" y="255457"/>
                      <a:pt x="91653" y="291176"/>
                    </a:cubicBezTo>
                    <a:cubicBezTo>
                      <a:pt x="102766" y="326895"/>
                      <a:pt x="69164" y="350972"/>
                      <a:pt x="69428" y="337214"/>
                    </a:cubicBezTo>
                    <a:cubicBezTo>
                      <a:pt x="69692" y="323456"/>
                      <a:pt x="92976" y="240641"/>
                      <a:pt x="93240" y="208626"/>
                    </a:cubicBezTo>
                    <a:cubicBezTo>
                      <a:pt x="93505" y="176611"/>
                      <a:pt x="81334" y="167086"/>
                      <a:pt x="71015" y="145126"/>
                    </a:cubicBezTo>
                    <a:cubicBezTo>
                      <a:pt x="60696" y="123166"/>
                      <a:pt x="40588" y="99883"/>
                      <a:pt x="31328" y="76864"/>
                    </a:cubicBezTo>
                    <a:cubicBezTo>
                      <a:pt x="22068" y="53845"/>
                      <a:pt x="28153" y="-7009"/>
                      <a:pt x="23390" y="6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62E4F25A-B952-4CD5-868D-1143D61AB42C}"/>
                  </a:ext>
                </a:extLst>
              </p:cNvPr>
              <p:cNvSpPr/>
              <p:nvPr/>
            </p:nvSpPr>
            <p:spPr>
              <a:xfrm>
                <a:off x="5848025" y="9377911"/>
                <a:ext cx="334196" cy="744401"/>
              </a:xfrm>
              <a:custGeom>
                <a:avLst/>
                <a:gdLst>
                  <a:gd name="connsiteX0" fmla="*/ 328938 w 334196"/>
                  <a:gd name="connsiteY0" fmla="*/ 16914 h 744401"/>
                  <a:gd name="connsiteX1" fmla="*/ 176538 w 334196"/>
                  <a:gd name="connsiteY1" fmla="*/ 412202 h 744401"/>
                  <a:gd name="connsiteX2" fmla="*/ 325 w 334196"/>
                  <a:gd name="connsiteY2" fmla="*/ 743989 h 744401"/>
                  <a:gd name="connsiteX3" fmla="*/ 136850 w 334196"/>
                  <a:gd name="connsiteY3" fmla="*/ 472527 h 744401"/>
                  <a:gd name="connsiteX4" fmla="*/ 284488 w 334196"/>
                  <a:gd name="connsiteY4" fmla="*/ 112164 h 744401"/>
                  <a:gd name="connsiteX5" fmla="*/ 328938 w 334196"/>
                  <a:gd name="connsiteY5" fmla="*/ 16914 h 74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196" h="744401">
                    <a:moveTo>
                      <a:pt x="328938" y="16914"/>
                    </a:moveTo>
                    <a:cubicBezTo>
                      <a:pt x="310946" y="66920"/>
                      <a:pt x="231307" y="291023"/>
                      <a:pt x="176538" y="412202"/>
                    </a:cubicBezTo>
                    <a:cubicBezTo>
                      <a:pt x="121769" y="533381"/>
                      <a:pt x="6940" y="733935"/>
                      <a:pt x="325" y="743989"/>
                    </a:cubicBezTo>
                    <a:cubicBezTo>
                      <a:pt x="-6290" y="754043"/>
                      <a:pt x="89490" y="577831"/>
                      <a:pt x="136850" y="472527"/>
                    </a:cubicBezTo>
                    <a:cubicBezTo>
                      <a:pt x="184210" y="367223"/>
                      <a:pt x="253532" y="187835"/>
                      <a:pt x="284488" y="112164"/>
                    </a:cubicBezTo>
                    <a:cubicBezTo>
                      <a:pt x="315444" y="36493"/>
                      <a:pt x="346930" y="-33092"/>
                      <a:pt x="328938" y="16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A5421E71-1D1F-4F3F-A70B-643C8B86CE66}"/>
                  </a:ext>
                </a:extLst>
              </p:cNvPr>
              <p:cNvSpPr/>
              <p:nvPr/>
            </p:nvSpPr>
            <p:spPr>
              <a:xfrm>
                <a:off x="5701826" y="9938662"/>
                <a:ext cx="249940" cy="645402"/>
              </a:xfrm>
              <a:custGeom>
                <a:avLst/>
                <a:gdLst>
                  <a:gd name="connsiteX0" fmla="*/ 243362 w 249940"/>
                  <a:gd name="connsiteY0" fmla="*/ 7026 h 645402"/>
                  <a:gd name="connsiteX1" fmla="*/ 60799 w 249940"/>
                  <a:gd name="connsiteY1" fmla="*/ 324526 h 645402"/>
                  <a:gd name="connsiteX2" fmla="*/ 474 w 249940"/>
                  <a:gd name="connsiteY2" fmla="*/ 554713 h 645402"/>
                  <a:gd name="connsiteX3" fmla="*/ 32224 w 249940"/>
                  <a:gd name="connsiteY3" fmla="*/ 643613 h 645402"/>
                  <a:gd name="connsiteX4" fmla="*/ 24287 w 249940"/>
                  <a:gd name="connsiteY4" fmla="*/ 597576 h 645402"/>
                  <a:gd name="connsiteX5" fmla="*/ 68737 w 249940"/>
                  <a:gd name="connsiteY5" fmla="*/ 408663 h 645402"/>
                  <a:gd name="connsiteX6" fmla="*/ 198912 w 249940"/>
                  <a:gd name="connsiteY6" fmla="*/ 129263 h 645402"/>
                  <a:gd name="connsiteX7" fmla="*/ 243362 w 249940"/>
                  <a:gd name="connsiteY7" fmla="*/ 7026 h 64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940" h="645402">
                    <a:moveTo>
                      <a:pt x="243362" y="7026"/>
                    </a:moveTo>
                    <a:cubicBezTo>
                      <a:pt x="220343" y="39570"/>
                      <a:pt x="101280" y="233245"/>
                      <a:pt x="60799" y="324526"/>
                    </a:cubicBezTo>
                    <a:cubicBezTo>
                      <a:pt x="20318" y="415807"/>
                      <a:pt x="5236" y="501532"/>
                      <a:pt x="474" y="554713"/>
                    </a:cubicBezTo>
                    <a:cubicBezTo>
                      <a:pt x="-4289" y="607894"/>
                      <a:pt x="28255" y="636469"/>
                      <a:pt x="32224" y="643613"/>
                    </a:cubicBezTo>
                    <a:cubicBezTo>
                      <a:pt x="36193" y="650757"/>
                      <a:pt x="18202" y="636734"/>
                      <a:pt x="24287" y="597576"/>
                    </a:cubicBezTo>
                    <a:cubicBezTo>
                      <a:pt x="30372" y="558418"/>
                      <a:pt x="39633" y="486715"/>
                      <a:pt x="68737" y="408663"/>
                    </a:cubicBezTo>
                    <a:cubicBezTo>
                      <a:pt x="97841" y="330611"/>
                      <a:pt x="174306" y="196732"/>
                      <a:pt x="198912" y="129263"/>
                    </a:cubicBezTo>
                    <a:cubicBezTo>
                      <a:pt x="223518" y="61794"/>
                      <a:pt x="266381" y="-25518"/>
                      <a:pt x="243362" y="70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35D218CC-DC4E-480C-A793-96B004D2BDE3}"/>
                  </a:ext>
                </a:extLst>
              </p:cNvPr>
              <p:cNvSpPr/>
              <p:nvPr/>
            </p:nvSpPr>
            <p:spPr>
              <a:xfrm>
                <a:off x="5065713" y="10562886"/>
                <a:ext cx="685036" cy="38559"/>
              </a:xfrm>
              <a:custGeom>
                <a:avLst/>
                <a:gdLst>
                  <a:gd name="connsiteX0" fmla="*/ 0 w 685036"/>
                  <a:gd name="connsiteY0" fmla="*/ 19389 h 38559"/>
                  <a:gd name="connsiteX1" fmla="*/ 655637 w 685036"/>
                  <a:gd name="connsiteY1" fmla="*/ 339 h 38559"/>
                  <a:gd name="connsiteX2" fmla="*/ 550862 w 685036"/>
                  <a:gd name="connsiteY2" fmla="*/ 38439 h 38559"/>
                  <a:gd name="connsiteX3" fmla="*/ 365125 w 685036"/>
                  <a:gd name="connsiteY3" fmla="*/ 13039 h 38559"/>
                  <a:gd name="connsiteX4" fmla="*/ 0 w 685036"/>
                  <a:gd name="connsiteY4" fmla="*/ 19389 h 3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36" h="38559">
                    <a:moveTo>
                      <a:pt x="0" y="19389"/>
                    </a:moveTo>
                    <a:cubicBezTo>
                      <a:pt x="48419" y="17272"/>
                      <a:pt x="563827" y="-2836"/>
                      <a:pt x="655637" y="339"/>
                    </a:cubicBezTo>
                    <a:cubicBezTo>
                      <a:pt x="747447" y="3514"/>
                      <a:pt x="599281" y="36322"/>
                      <a:pt x="550862" y="38439"/>
                    </a:cubicBezTo>
                    <a:cubicBezTo>
                      <a:pt x="502443" y="40556"/>
                      <a:pt x="459846" y="14097"/>
                      <a:pt x="365125" y="13039"/>
                    </a:cubicBezTo>
                    <a:lnTo>
                      <a:pt x="0" y="1938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CB9E1743-4100-499D-AE04-7F77A94ADD5C}"/>
                  </a:ext>
                </a:extLst>
              </p:cNvPr>
              <p:cNvSpPr/>
              <p:nvPr/>
            </p:nvSpPr>
            <p:spPr>
              <a:xfrm>
                <a:off x="5236037" y="9386239"/>
                <a:ext cx="579632" cy="1104019"/>
              </a:xfrm>
              <a:custGeom>
                <a:avLst/>
                <a:gdLst>
                  <a:gd name="connsiteX0" fmla="*/ 15413 w 579632"/>
                  <a:gd name="connsiteY0" fmla="*/ 619244 h 1104019"/>
                  <a:gd name="connsiteX1" fmla="*/ 21763 w 579632"/>
                  <a:gd name="connsiteY1" fmla="*/ 534578 h 1104019"/>
                  <a:gd name="connsiteX2" fmla="*/ 34463 w 579632"/>
                  <a:gd name="connsiteY2" fmla="*/ 445678 h 1104019"/>
                  <a:gd name="connsiteX3" fmla="*/ 51396 w 579632"/>
                  <a:gd name="connsiteY3" fmla="*/ 377944 h 1104019"/>
                  <a:gd name="connsiteX4" fmla="*/ 102196 w 579632"/>
                  <a:gd name="connsiteY4" fmla="*/ 276344 h 1104019"/>
                  <a:gd name="connsiteX5" fmla="*/ 150880 w 579632"/>
                  <a:gd name="connsiteY5" fmla="*/ 227661 h 1104019"/>
                  <a:gd name="connsiteX6" fmla="*/ 163580 w 579632"/>
                  <a:gd name="connsiteY6" fmla="*/ 195911 h 1104019"/>
                  <a:gd name="connsiteX7" fmla="*/ 220730 w 579632"/>
                  <a:gd name="connsiteY7" fmla="*/ 115478 h 1104019"/>
                  <a:gd name="connsiteX8" fmla="*/ 309630 w 579632"/>
                  <a:gd name="connsiteY8" fmla="*/ 47744 h 1104019"/>
                  <a:gd name="connsiteX9" fmla="*/ 457796 w 579632"/>
                  <a:gd name="connsiteY9" fmla="*/ 24461 h 1104019"/>
                  <a:gd name="connsiteX10" fmla="*/ 533996 w 579632"/>
                  <a:gd name="connsiteY10" fmla="*/ 62561 h 1104019"/>
                  <a:gd name="connsiteX11" fmla="*/ 559396 w 579632"/>
                  <a:gd name="connsiteY11" fmla="*/ 416044 h 1104019"/>
                  <a:gd name="connsiteX12" fmla="*/ 489546 w 579632"/>
                  <a:gd name="connsiteY12" fmla="*/ 871128 h 1104019"/>
                  <a:gd name="connsiteX13" fmla="*/ 462030 w 579632"/>
                  <a:gd name="connsiteY13" fmla="*/ 932511 h 1104019"/>
                  <a:gd name="connsiteX14" fmla="*/ 241896 w 579632"/>
                  <a:gd name="connsiteY14" fmla="*/ 1067978 h 1104019"/>
                  <a:gd name="connsiteX15" fmla="*/ 180513 w 579632"/>
                  <a:gd name="connsiteY15" fmla="*/ 1101844 h 1104019"/>
                  <a:gd name="connsiteX16" fmla="*/ 426046 w 579632"/>
                  <a:gd name="connsiteY16" fmla="*/ 1021411 h 1104019"/>
                  <a:gd name="connsiteX17" fmla="*/ 565746 w 579632"/>
                  <a:gd name="connsiteY17" fmla="*/ 676394 h 1104019"/>
                  <a:gd name="connsiteX18" fmla="*/ 565746 w 579632"/>
                  <a:gd name="connsiteY18" fmla="*/ 145111 h 1104019"/>
                  <a:gd name="connsiteX19" fmla="*/ 487430 w 579632"/>
                  <a:gd name="connsiteY19" fmla="*/ 1178 h 1104019"/>
                  <a:gd name="connsiteX20" fmla="*/ 212263 w 579632"/>
                  <a:gd name="connsiteY20" fmla="*/ 85844 h 1104019"/>
                  <a:gd name="connsiteX21" fmla="*/ 102196 w 579632"/>
                  <a:gd name="connsiteY21" fmla="*/ 242478 h 1104019"/>
                  <a:gd name="connsiteX22" fmla="*/ 6946 w 579632"/>
                  <a:gd name="connsiteY22" fmla="*/ 458378 h 1104019"/>
                  <a:gd name="connsiteX23" fmla="*/ 15413 w 579632"/>
                  <a:gd name="connsiteY23" fmla="*/ 619244 h 110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79632" h="1104019">
                    <a:moveTo>
                      <a:pt x="15413" y="619244"/>
                    </a:moveTo>
                    <a:cubicBezTo>
                      <a:pt x="17883" y="631944"/>
                      <a:pt x="18588" y="563506"/>
                      <a:pt x="21763" y="534578"/>
                    </a:cubicBezTo>
                    <a:cubicBezTo>
                      <a:pt x="24938" y="505650"/>
                      <a:pt x="29524" y="471784"/>
                      <a:pt x="34463" y="445678"/>
                    </a:cubicBezTo>
                    <a:cubicBezTo>
                      <a:pt x="39402" y="419572"/>
                      <a:pt x="40107" y="406166"/>
                      <a:pt x="51396" y="377944"/>
                    </a:cubicBezTo>
                    <a:cubicBezTo>
                      <a:pt x="62685" y="349722"/>
                      <a:pt x="85615" y="301391"/>
                      <a:pt x="102196" y="276344"/>
                    </a:cubicBezTo>
                    <a:cubicBezTo>
                      <a:pt x="118777" y="251297"/>
                      <a:pt x="140649" y="241066"/>
                      <a:pt x="150880" y="227661"/>
                    </a:cubicBezTo>
                    <a:cubicBezTo>
                      <a:pt x="161111" y="214256"/>
                      <a:pt x="151938" y="214608"/>
                      <a:pt x="163580" y="195911"/>
                    </a:cubicBezTo>
                    <a:cubicBezTo>
                      <a:pt x="175222" y="177214"/>
                      <a:pt x="196388" y="140172"/>
                      <a:pt x="220730" y="115478"/>
                    </a:cubicBezTo>
                    <a:cubicBezTo>
                      <a:pt x="245072" y="90784"/>
                      <a:pt x="270119" y="62913"/>
                      <a:pt x="309630" y="47744"/>
                    </a:cubicBezTo>
                    <a:cubicBezTo>
                      <a:pt x="349141" y="32574"/>
                      <a:pt x="420402" y="21992"/>
                      <a:pt x="457796" y="24461"/>
                    </a:cubicBezTo>
                    <a:cubicBezTo>
                      <a:pt x="495190" y="26930"/>
                      <a:pt x="517063" y="-2703"/>
                      <a:pt x="533996" y="62561"/>
                    </a:cubicBezTo>
                    <a:cubicBezTo>
                      <a:pt x="550929" y="127825"/>
                      <a:pt x="566804" y="281283"/>
                      <a:pt x="559396" y="416044"/>
                    </a:cubicBezTo>
                    <a:cubicBezTo>
                      <a:pt x="551988" y="550805"/>
                      <a:pt x="505774" y="785050"/>
                      <a:pt x="489546" y="871128"/>
                    </a:cubicBezTo>
                    <a:cubicBezTo>
                      <a:pt x="473318" y="957206"/>
                      <a:pt x="503305" y="899703"/>
                      <a:pt x="462030" y="932511"/>
                    </a:cubicBezTo>
                    <a:cubicBezTo>
                      <a:pt x="420755" y="965319"/>
                      <a:pt x="288815" y="1039756"/>
                      <a:pt x="241896" y="1067978"/>
                    </a:cubicBezTo>
                    <a:cubicBezTo>
                      <a:pt x="194977" y="1096200"/>
                      <a:pt x="149821" y="1109605"/>
                      <a:pt x="180513" y="1101844"/>
                    </a:cubicBezTo>
                    <a:cubicBezTo>
                      <a:pt x="211205" y="1094083"/>
                      <a:pt x="361841" y="1092319"/>
                      <a:pt x="426046" y="1021411"/>
                    </a:cubicBezTo>
                    <a:cubicBezTo>
                      <a:pt x="490251" y="950503"/>
                      <a:pt x="542463" y="822444"/>
                      <a:pt x="565746" y="676394"/>
                    </a:cubicBezTo>
                    <a:cubicBezTo>
                      <a:pt x="589029" y="530344"/>
                      <a:pt x="578799" y="257647"/>
                      <a:pt x="565746" y="145111"/>
                    </a:cubicBezTo>
                    <a:cubicBezTo>
                      <a:pt x="552693" y="32575"/>
                      <a:pt x="546344" y="11056"/>
                      <a:pt x="487430" y="1178"/>
                    </a:cubicBezTo>
                    <a:cubicBezTo>
                      <a:pt x="428516" y="-8700"/>
                      <a:pt x="276469" y="45627"/>
                      <a:pt x="212263" y="85844"/>
                    </a:cubicBezTo>
                    <a:cubicBezTo>
                      <a:pt x="148057" y="126061"/>
                      <a:pt x="136415" y="180389"/>
                      <a:pt x="102196" y="242478"/>
                    </a:cubicBezTo>
                    <a:cubicBezTo>
                      <a:pt x="67977" y="304567"/>
                      <a:pt x="25643" y="399464"/>
                      <a:pt x="6946" y="458378"/>
                    </a:cubicBezTo>
                    <a:cubicBezTo>
                      <a:pt x="-11751" y="517292"/>
                      <a:pt x="12943" y="606544"/>
                      <a:pt x="15413" y="6192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398D3DEB-E238-4ED8-A3FF-B824936264AF}"/>
                  </a:ext>
                </a:extLst>
              </p:cNvPr>
              <p:cNvSpPr/>
              <p:nvPr/>
            </p:nvSpPr>
            <p:spPr>
              <a:xfrm>
                <a:off x="5196885" y="9996817"/>
                <a:ext cx="250491" cy="519645"/>
              </a:xfrm>
              <a:custGeom>
                <a:avLst/>
                <a:gdLst>
                  <a:gd name="connsiteX0" fmla="*/ 27048 w 250491"/>
                  <a:gd name="connsiteY0" fmla="*/ 200 h 519645"/>
                  <a:gd name="connsiteX1" fmla="*/ 14348 w 250491"/>
                  <a:gd name="connsiteY1" fmla="*/ 290183 h 519645"/>
                  <a:gd name="connsiteX2" fmla="*/ 238715 w 250491"/>
                  <a:gd name="connsiteY2" fmla="*/ 508200 h 519645"/>
                  <a:gd name="connsiteX3" fmla="*/ 202732 w 250491"/>
                  <a:gd name="connsiteY3" fmla="*/ 463750 h 519645"/>
                  <a:gd name="connsiteX4" fmla="*/ 63032 w 250491"/>
                  <a:gd name="connsiteY4" fmla="*/ 247850 h 519645"/>
                  <a:gd name="connsiteX5" fmla="*/ 27048 w 250491"/>
                  <a:gd name="connsiteY5" fmla="*/ 200 h 51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491" h="519645">
                    <a:moveTo>
                      <a:pt x="27048" y="200"/>
                    </a:moveTo>
                    <a:cubicBezTo>
                      <a:pt x="18934" y="7255"/>
                      <a:pt x="-20930" y="205516"/>
                      <a:pt x="14348" y="290183"/>
                    </a:cubicBezTo>
                    <a:cubicBezTo>
                      <a:pt x="49626" y="374850"/>
                      <a:pt x="207318" y="479272"/>
                      <a:pt x="238715" y="508200"/>
                    </a:cubicBezTo>
                    <a:cubicBezTo>
                      <a:pt x="270112" y="537128"/>
                      <a:pt x="232012" y="507142"/>
                      <a:pt x="202732" y="463750"/>
                    </a:cubicBezTo>
                    <a:cubicBezTo>
                      <a:pt x="173452" y="420358"/>
                      <a:pt x="90549" y="321228"/>
                      <a:pt x="63032" y="247850"/>
                    </a:cubicBezTo>
                    <a:cubicBezTo>
                      <a:pt x="35515" y="174472"/>
                      <a:pt x="35162" y="-6855"/>
                      <a:pt x="27048" y="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1275D4EE-8BE1-4916-A0EF-771AE9B3B188}"/>
                  </a:ext>
                </a:extLst>
              </p:cNvPr>
              <p:cNvSpPr/>
              <p:nvPr/>
            </p:nvSpPr>
            <p:spPr>
              <a:xfrm>
                <a:off x="5348798" y="9586891"/>
                <a:ext cx="346917" cy="725733"/>
              </a:xfrm>
              <a:custGeom>
                <a:avLst/>
                <a:gdLst>
                  <a:gd name="connsiteX0" fmla="*/ 107969 w 346917"/>
                  <a:gd name="connsiteY0" fmla="*/ 90509 h 725733"/>
                  <a:gd name="connsiteX1" fmla="*/ 260369 w 346917"/>
                  <a:gd name="connsiteY1" fmla="*/ 22776 h 725733"/>
                  <a:gd name="connsiteX2" fmla="*/ 313285 w 346917"/>
                  <a:gd name="connsiteY2" fmla="*/ 7959 h 725733"/>
                  <a:gd name="connsiteX3" fmla="*/ 317519 w 346917"/>
                  <a:gd name="connsiteY3" fmla="*/ 139192 h 725733"/>
                  <a:gd name="connsiteX4" fmla="*/ 247669 w 346917"/>
                  <a:gd name="connsiteY4" fmla="*/ 518076 h 725733"/>
                  <a:gd name="connsiteX5" fmla="*/ 171469 w 346917"/>
                  <a:gd name="connsiteY5" fmla="*/ 651426 h 725733"/>
                  <a:gd name="connsiteX6" fmla="*/ 148185 w 346917"/>
                  <a:gd name="connsiteY6" fmla="*/ 725509 h 725733"/>
                  <a:gd name="connsiteX7" fmla="*/ 19 w 346917"/>
                  <a:gd name="connsiteY7" fmla="*/ 674709 h 725733"/>
                  <a:gd name="connsiteX8" fmla="*/ 158769 w 346917"/>
                  <a:gd name="connsiteY8" fmla="*/ 683176 h 725733"/>
                  <a:gd name="connsiteX9" fmla="*/ 294235 w 346917"/>
                  <a:gd name="connsiteY9" fmla="*/ 437642 h 725733"/>
                  <a:gd name="connsiteX10" fmla="*/ 338685 w 346917"/>
                  <a:gd name="connsiteY10" fmla="*/ 41826 h 725733"/>
                  <a:gd name="connsiteX11" fmla="*/ 107969 w 346917"/>
                  <a:gd name="connsiteY11" fmla="*/ 90509 h 72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917" h="725733">
                    <a:moveTo>
                      <a:pt x="107969" y="90509"/>
                    </a:moveTo>
                    <a:cubicBezTo>
                      <a:pt x="94916" y="87334"/>
                      <a:pt x="226150" y="36534"/>
                      <a:pt x="260369" y="22776"/>
                    </a:cubicBezTo>
                    <a:cubicBezTo>
                      <a:pt x="294588" y="9018"/>
                      <a:pt x="303760" y="-11444"/>
                      <a:pt x="313285" y="7959"/>
                    </a:cubicBezTo>
                    <a:cubicBezTo>
                      <a:pt x="322810" y="27362"/>
                      <a:pt x="328455" y="54173"/>
                      <a:pt x="317519" y="139192"/>
                    </a:cubicBezTo>
                    <a:cubicBezTo>
                      <a:pt x="306583" y="224211"/>
                      <a:pt x="272011" y="432704"/>
                      <a:pt x="247669" y="518076"/>
                    </a:cubicBezTo>
                    <a:cubicBezTo>
                      <a:pt x="223327" y="603448"/>
                      <a:pt x="188050" y="616854"/>
                      <a:pt x="171469" y="651426"/>
                    </a:cubicBezTo>
                    <a:cubicBezTo>
                      <a:pt x="154888" y="685998"/>
                      <a:pt x="176760" y="721629"/>
                      <a:pt x="148185" y="725509"/>
                    </a:cubicBezTo>
                    <a:cubicBezTo>
                      <a:pt x="119610" y="729389"/>
                      <a:pt x="-1745" y="681764"/>
                      <a:pt x="19" y="674709"/>
                    </a:cubicBezTo>
                    <a:cubicBezTo>
                      <a:pt x="1783" y="667654"/>
                      <a:pt x="109733" y="722687"/>
                      <a:pt x="158769" y="683176"/>
                    </a:cubicBezTo>
                    <a:cubicBezTo>
                      <a:pt x="207805" y="643665"/>
                      <a:pt x="264249" y="544534"/>
                      <a:pt x="294235" y="437642"/>
                    </a:cubicBezTo>
                    <a:cubicBezTo>
                      <a:pt x="324221" y="330750"/>
                      <a:pt x="364438" y="100387"/>
                      <a:pt x="338685" y="41826"/>
                    </a:cubicBezTo>
                    <a:cubicBezTo>
                      <a:pt x="312932" y="-16735"/>
                      <a:pt x="121022" y="93684"/>
                      <a:pt x="107969" y="905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71E17539-2704-4350-9F1D-B7EAF1343E2F}"/>
                  </a:ext>
                </a:extLst>
              </p:cNvPr>
              <p:cNvSpPr/>
              <p:nvPr/>
            </p:nvSpPr>
            <p:spPr>
              <a:xfrm>
                <a:off x="5332238" y="9667870"/>
                <a:ext cx="150152" cy="629869"/>
              </a:xfrm>
              <a:custGeom>
                <a:avLst/>
                <a:gdLst>
                  <a:gd name="connsiteX0" fmla="*/ 143579 w 150152"/>
                  <a:gd name="connsiteY0" fmla="*/ 5297 h 629869"/>
                  <a:gd name="connsiteX1" fmla="*/ 143579 w 150152"/>
                  <a:gd name="connsiteY1" fmla="*/ 62447 h 629869"/>
                  <a:gd name="connsiteX2" fmla="*/ 65262 w 150152"/>
                  <a:gd name="connsiteY2" fmla="*/ 231780 h 629869"/>
                  <a:gd name="connsiteX3" fmla="*/ 1762 w 150152"/>
                  <a:gd name="connsiteY3" fmla="*/ 458263 h 629869"/>
                  <a:gd name="connsiteX4" fmla="*/ 18695 w 150152"/>
                  <a:gd name="connsiteY4" fmla="*/ 610663 h 629869"/>
                  <a:gd name="connsiteX5" fmla="*/ 29279 w 150152"/>
                  <a:gd name="connsiteY5" fmla="*/ 619130 h 629869"/>
                  <a:gd name="connsiteX6" fmla="*/ 22929 w 150152"/>
                  <a:gd name="connsiteY6" fmla="*/ 532347 h 629869"/>
                  <a:gd name="connsiteX7" fmla="*/ 124529 w 150152"/>
                  <a:gd name="connsiteY7" fmla="*/ 180980 h 629869"/>
                  <a:gd name="connsiteX8" fmla="*/ 143579 w 150152"/>
                  <a:gd name="connsiteY8" fmla="*/ 5297 h 62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52" h="629869">
                    <a:moveTo>
                      <a:pt x="143579" y="5297"/>
                    </a:moveTo>
                    <a:cubicBezTo>
                      <a:pt x="146754" y="-14458"/>
                      <a:pt x="156632" y="24700"/>
                      <a:pt x="143579" y="62447"/>
                    </a:cubicBezTo>
                    <a:cubicBezTo>
                      <a:pt x="130526" y="100194"/>
                      <a:pt x="88898" y="165811"/>
                      <a:pt x="65262" y="231780"/>
                    </a:cubicBezTo>
                    <a:cubicBezTo>
                      <a:pt x="41626" y="297749"/>
                      <a:pt x="9523" y="395116"/>
                      <a:pt x="1762" y="458263"/>
                    </a:cubicBezTo>
                    <a:cubicBezTo>
                      <a:pt x="-5999" y="521410"/>
                      <a:pt x="14109" y="583852"/>
                      <a:pt x="18695" y="610663"/>
                    </a:cubicBezTo>
                    <a:cubicBezTo>
                      <a:pt x="23281" y="637474"/>
                      <a:pt x="28573" y="632183"/>
                      <a:pt x="29279" y="619130"/>
                    </a:cubicBezTo>
                    <a:cubicBezTo>
                      <a:pt x="29985" y="606077"/>
                      <a:pt x="7054" y="605372"/>
                      <a:pt x="22929" y="532347"/>
                    </a:cubicBezTo>
                    <a:cubicBezTo>
                      <a:pt x="38804" y="459322"/>
                      <a:pt x="97718" y="268822"/>
                      <a:pt x="124529" y="180980"/>
                    </a:cubicBezTo>
                    <a:cubicBezTo>
                      <a:pt x="151340" y="93138"/>
                      <a:pt x="140404" y="25052"/>
                      <a:pt x="143579" y="52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B4DAF3D0-865A-4C81-9E98-1D5BA7091DF0}"/>
                  </a:ext>
                </a:extLst>
              </p:cNvPr>
              <p:cNvSpPr/>
              <p:nvPr/>
            </p:nvSpPr>
            <p:spPr>
              <a:xfrm>
                <a:off x="7011406" y="9304826"/>
                <a:ext cx="570457" cy="625543"/>
              </a:xfrm>
              <a:custGeom>
                <a:avLst/>
                <a:gdLst>
                  <a:gd name="connsiteX0" fmla="*/ 1111 w 570457"/>
                  <a:gd name="connsiteY0" fmla="*/ 41 h 625543"/>
                  <a:gd name="connsiteX1" fmla="*/ 358827 w 570457"/>
                  <a:gd name="connsiteY1" fmla="*/ 61424 h 625543"/>
                  <a:gd name="connsiteX2" fmla="*/ 551444 w 570457"/>
                  <a:gd name="connsiteY2" fmla="*/ 169374 h 625543"/>
                  <a:gd name="connsiteX3" fmla="*/ 526044 w 570457"/>
                  <a:gd name="connsiteY3" fmla="*/ 381041 h 625543"/>
                  <a:gd name="connsiteX4" fmla="*/ 466777 w 570457"/>
                  <a:gd name="connsiteY4" fmla="*/ 501691 h 625543"/>
                  <a:gd name="connsiteX5" fmla="*/ 123877 w 570457"/>
                  <a:gd name="connsiteY5" fmla="*/ 622341 h 625543"/>
                  <a:gd name="connsiteX6" fmla="*/ 426561 w 570457"/>
                  <a:gd name="connsiteY6" fmla="*/ 571541 h 625543"/>
                  <a:gd name="connsiteX7" fmla="*/ 545094 w 570457"/>
                  <a:gd name="connsiteY7" fmla="*/ 372574 h 625543"/>
                  <a:gd name="connsiteX8" fmla="*/ 566261 w 570457"/>
                  <a:gd name="connsiteY8" fmla="*/ 194774 h 625543"/>
                  <a:gd name="connsiteX9" fmla="*/ 485827 w 570457"/>
                  <a:gd name="connsiteY9" fmla="*/ 69891 h 625543"/>
                  <a:gd name="connsiteX10" fmla="*/ 1111 w 570457"/>
                  <a:gd name="connsiteY10" fmla="*/ 41 h 62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0457" h="625543">
                    <a:moveTo>
                      <a:pt x="1111" y="41"/>
                    </a:moveTo>
                    <a:cubicBezTo>
                      <a:pt x="-20056" y="-1370"/>
                      <a:pt x="267105" y="33202"/>
                      <a:pt x="358827" y="61424"/>
                    </a:cubicBezTo>
                    <a:cubicBezTo>
                      <a:pt x="450549" y="89646"/>
                      <a:pt x="523575" y="116105"/>
                      <a:pt x="551444" y="169374"/>
                    </a:cubicBezTo>
                    <a:cubicBezTo>
                      <a:pt x="579313" y="222643"/>
                      <a:pt x="540155" y="325655"/>
                      <a:pt x="526044" y="381041"/>
                    </a:cubicBezTo>
                    <a:cubicBezTo>
                      <a:pt x="511933" y="436427"/>
                      <a:pt x="533805" y="461474"/>
                      <a:pt x="466777" y="501691"/>
                    </a:cubicBezTo>
                    <a:cubicBezTo>
                      <a:pt x="399749" y="541908"/>
                      <a:pt x="130580" y="610699"/>
                      <a:pt x="123877" y="622341"/>
                    </a:cubicBezTo>
                    <a:cubicBezTo>
                      <a:pt x="117174" y="633983"/>
                      <a:pt x="356358" y="613169"/>
                      <a:pt x="426561" y="571541"/>
                    </a:cubicBezTo>
                    <a:cubicBezTo>
                      <a:pt x="496764" y="529913"/>
                      <a:pt x="521811" y="435368"/>
                      <a:pt x="545094" y="372574"/>
                    </a:cubicBezTo>
                    <a:cubicBezTo>
                      <a:pt x="568377" y="309780"/>
                      <a:pt x="576139" y="245221"/>
                      <a:pt x="566261" y="194774"/>
                    </a:cubicBezTo>
                    <a:cubicBezTo>
                      <a:pt x="556383" y="144327"/>
                      <a:pt x="579666" y="106933"/>
                      <a:pt x="485827" y="69891"/>
                    </a:cubicBezTo>
                    <a:cubicBezTo>
                      <a:pt x="391988" y="32849"/>
                      <a:pt x="22278" y="1452"/>
                      <a:pt x="1111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DA5256ED-71C0-41A7-992C-F80E8A184126}"/>
                  </a:ext>
                </a:extLst>
              </p:cNvPr>
              <p:cNvSpPr/>
              <p:nvPr/>
            </p:nvSpPr>
            <p:spPr>
              <a:xfrm>
                <a:off x="7022899" y="9933240"/>
                <a:ext cx="305756" cy="523246"/>
              </a:xfrm>
              <a:custGeom>
                <a:avLst/>
                <a:gdLst>
                  <a:gd name="connsiteX0" fmla="*/ 122968 w 305756"/>
                  <a:gd name="connsiteY0" fmla="*/ 277 h 523246"/>
                  <a:gd name="connsiteX1" fmla="*/ 197051 w 305756"/>
                  <a:gd name="connsiteY1" fmla="*/ 91293 h 523246"/>
                  <a:gd name="connsiteX2" fmla="*/ 243618 w 305756"/>
                  <a:gd name="connsiteY2" fmla="*/ 254277 h 523246"/>
                  <a:gd name="connsiteX3" fmla="*/ 201 w 305756"/>
                  <a:gd name="connsiteY3" fmla="*/ 523093 h 523246"/>
                  <a:gd name="connsiteX4" fmla="*/ 290184 w 305756"/>
                  <a:gd name="connsiteY4" fmla="*/ 290260 h 523246"/>
                  <a:gd name="connsiteX5" fmla="*/ 252084 w 305756"/>
                  <a:gd name="connsiteY5" fmla="*/ 118810 h 523246"/>
                  <a:gd name="connsiteX6" fmla="*/ 122968 w 305756"/>
                  <a:gd name="connsiteY6" fmla="*/ 277 h 52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756" h="523246">
                    <a:moveTo>
                      <a:pt x="122968" y="277"/>
                    </a:moveTo>
                    <a:cubicBezTo>
                      <a:pt x="113796" y="-4309"/>
                      <a:pt x="176943" y="48960"/>
                      <a:pt x="197051" y="91293"/>
                    </a:cubicBezTo>
                    <a:cubicBezTo>
                      <a:pt x="217159" y="133626"/>
                      <a:pt x="276426" y="182310"/>
                      <a:pt x="243618" y="254277"/>
                    </a:cubicBezTo>
                    <a:cubicBezTo>
                      <a:pt x="210810" y="326244"/>
                      <a:pt x="-7560" y="517096"/>
                      <a:pt x="201" y="523093"/>
                    </a:cubicBezTo>
                    <a:cubicBezTo>
                      <a:pt x="7962" y="529090"/>
                      <a:pt x="248204" y="357641"/>
                      <a:pt x="290184" y="290260"/>
                    </a:cubicBezTo>
                    <a:cubicBezTo>
                      <a:pt x="332165" y="222880"/>
                      <a:pt x="278895" y="159380"/>
                      <a:pt x="252084" y="118810"/>
                    </a:cubicBezTo>
                    <a:cubicBezTo>
                      <a:pt x="225273" y="78241"/>
                      <a:pt x="132140" y="4863"/>
                      <a:pt x="122968" y="2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14E659F9-62C5-4B22-B4AC-05826C1BF873}"/>
                  </a:ext>
                </a:extLst>
              </p:cNvPr>
              <p:cNvSpPr/>
              <p:nvPr/>
            </p:nvSpPr>
            <p:spPr>
              <a:xfrm>
                <a:off x="6655490" y="10394779"/>
                <a:ext cx="493033" cy="248393"/>
              </a:xfrm>
              <a:custGeom>
                <a:avLst/>
                <a:gdLst>
                  <a:gd name="connsiteX0" fmla="*/ 467093 w 493033"/>
                  <a:gd name="connsiteY0" fmla="*/ 171 h 248393"/>
                  <a:gd name="connsiteX1" fmla="*/ 172877 w 493033"/>
                  <a:gd name="connsiteY1" fmla="*/ 127171 h 248393"/>
                  <a:gd name="connsiteX2" fmla="*/ 1427 w 493033"/>
                  <a:gd name="connsiteY2" fmla="*/ 171621 h 248393"/>
                  <a:gd name="connsiteX3" fmla="*/ 263893 w 493033"/>
                  <a:gd name="connsiteY3" fmla="*/ 207604 h 248393"/>
                  <a:gd name="connsiteX4" fmla="*/ 492493 w 493033"/>
                  <a:gd name="connsiteY4" fmla="*/ 247821 h 248393"/>
                  <a:gd name="connsiteX5" fmla="*/ 198277 w 493033"/>
                  <a:gd name="connsiteY5" fmla="*/ 175854 h 248393"/>
                  <a:gd name="connsiteX6" fmla="*/ 174993 w 493033"/>
                  <a:gd name="connsiteY6" fmla="*/ 156804 h 248393"/>
                  <a:gd name="connsiteX7" fmla="*/ 467093 w 493033"/>
                  <a:gd name="connsiteY7" fmla="*/ 171 h 24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3033" h="248393">
                    <a:moveTo>
                      <a:pt x="467093" y="171"/>
                    </a:moveTo>
                    <a:cubicBezTo>
                      <a:pt x="466740" y="-4768"/>
                      <a:pt x="250488" y="98596"/>
                      <a:pt x="172877" y="127171"/>
                    </a:cubicBezTo>
                    <a:cubicBezTo>
                      <a:pt x="95266" y="155746"/>
                      <a:pt x="-13742" y="158216"/>
                      <a:pt x="1427" y="171621"/>
                    </a:cubicBezTo>
                    <a:cubicBezTo>
                      <a:pt x="16596" y="185026"/>
                      <a:pt x="182049" y="194904"/>
                      <a:pt x="263893" y="207604"/>
                    </a:cubicBezTo>
                    <a:cubicBezTo>
                      <a:pt x="345737" y="220304"/>
                      <a:pt x="503429" y="253113"/>
                      <a:pt x="492493" y="247821"/>
                    </a:cubicBezTo>
                    <a:cubicBezTo>
                      <a:pt x="481557" y="242529"/>
                      <a:pt x="251194" y="191024"/>
                      <a:pt x="198277" y="175854"/>
                    </a:cubicBezTo>
                    <a:cubicBezTo>
                      <a:pt x="145360" y="160685"/>
                      <a:pt x="133365" y="184321"/>
                      <a:pt x="174993" y="156804"/>
                    </a:cubicBezTo>
                    <a:cubicBezTo>
                      <a:pt x="216621" y="129287"/>
                      <a:pt x="467446" y="5110"/>
                      <a:pt x="467093" y="1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D1712AAE-EB3F-45A2-A149-424DD24E8331}"/>
                  </a:ext>
                </a:extLst>
              </p:cNvPr>
              <p:cNvSpPr/>
              <p:nvPr/>
            </p:nvSpPr>
            <p:spPr>
              <a:xfrm>
                <a:off x="7157879" y="10287754"/>
                <a:ext cx="301149" cy="280796"/>
              </a:xfrm>
              <a:custGeom>
                <a:avLst/>
                <a:gdLst>
                  <a:gd name="connsiteX0" fmla="*/ 76359 w 301149"/>
                  <a:gd name="connsiteY0" fmla="*/ 64334 h 280796"/>
                  <a:gd name="connsiteX1" fmla="*/ 19209 w 301149"/>
                  <a:gd name="connsiteY1" fmla="*/ 162759 h 280796"/>
                  <a:gd name="connsiteX2" fmla="*/ 66834 w 301149"/>
                  <a:gd name="connsiteY2" fmla="*/ 267534 h 280796"/>
                  <a:gd name="connsiteX3" fmla="*/ 106521 w 301149"/>
                  <a:gd name="connsiteY3" fmla="*/ 273884 h 280796"/>
                  <a:gd name="connsiteX4" fmla="*/ 176371 w 301149"/>
                  <a:gd name="connsiteY4" fmla="*/ 224671 h 280796"/>
                  <a:gd name="connsiteX5" fmla="*/ 252571 w 301149"/>
                  <a:gd name="connsiteY5" fmla="*/ 173871 h 280796"/>
                  <a:gd name="connsiteX6" fmla="*/ 284321 w 301149"/>
                  <a:gd name="connsiteY6" fmla="*/ 119896 h 280796"/>
                  <a:gd name="connsiteX7" fmla="*/ 300196 w 301149"/>
                  <a:gd name="connsiteY7" fmla="*/ 34171 h 280796"/>
                  <a:gd name="connsiteX8" fmla="*/ 257334 w 301149"/>
                  <a:gd name="connsiteY8" fmla="*/ 834 h 280796"/>
                  <a:gd name="connsiteX9" fmla="*/ 273209 w 301149"/>
                  <a:gd name="connsiteY9" fmla="*/ 64334 h 280796"/>
                  <a:gd name="connsiteX10" fmla="*/ 263684 w 301149"/>
                  <a:gd name="connsiteY10" fmla="*/ 159584 h 280796"/>
                  <a:gd name="connsiteX11" fmla="*/ 130334 w 301149"/>
                  <a:gd name="connsiteY11" fmla="*/ 277059 h 280796"/>
                  <a:gd name="connsiteX12" fmla="*/ 23971 w 301149"/>
                  <a:gd name="connsiteY12" fmla="*/ 246896 h 280796"/>
                  <a:gd name="connsiteX13" fmla="*/ 3334 w 301149"/>
                  <a:gd name="connsiteY13" fmla="*/ 199271 h 280796"/>
                  <a:gd name="connsiteX14" fmla="*/ 76359 w 301149"/>
                  <a:gd name="connsiteY14" fmla="*/ 64334 h 280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149" h="280796">
                    <a:moveTo>
                      <a:pt x="76359" y="64334"/>
                    </a:moveTo>
                    <a:cubicBezTo>
                      <a:pt x="79005" y="58249"/>
                      <a:pt x="20796" y="128892"/>
                      <a:pt x="19209" y="162759"/>
                    </a:cubicBezTo>
                    <a:cubicBezTo>
                      <a:pt x="17622" y="196626"/>
                      <a:pt x="52282" y="249013"/>
                      <a:pt x="66834" y="267534"/>
                    </a:cubicBezTo>
                    <a:cubicBezTo>
                      <a:pt x="81386" y="286055"/>
                      <a:pt x="88265" y="281028"/>
                      <a:pt x="106521" y="273884"/>
                    </a:cubicBezTo>
                    <a:cubicBezTo>
                      <a:pt x="124777" y="266740"/>
                      <a:pt x="152029" y="241340"/>
                      <a:pt x="176371" y="224671"/>
                    </a:cubicBezTo>
                    <a:cubicBezTo>
                      <a:pt x="200713" y="208002"/>
                      <a:pt x="234579" y="191333"/>
                      <a:pt x="252571" y="173871"/>
                    </a:cubicBezTo>
                    <a:cubicBezTo>
                      <a:pt x="270563" y="156409"/>
                      <a:pt x="276384" y="143179"/>
                      <a:pt x="284321" y="119896"/>
                    </a:cubicBezTo>
                    <a:cubicBezTo>
                      <a:pt x="292259" y="96613"/>
                      <a:pt x="304694" y="54015"/>
                      <a:pt x="300196" y="34171"/>
                    </a:cubicBezTo>
                    <a:cubicBezTo>
                      <a:pt x="295698" y="14327"/>
                      <a:pt x="261832" y="-4193"/>
                      <a:pt x="257334" y="834"/>
                    </a:cubicBezTo>
                    <a:cubicBezTo>
                      <a:pt x="252836" y="5861"/>
                      <a:pt x="272151" y="37876"/>
                      <a:pt x="273209" y="64334"/>
                    </a:cubicBezTo>
                    <a:cubicBezTo>
                      <a:pt x="274267" y="90792"/>
                      <a:pt x="287497" y="124130"/>
                      <a:pt x="263684" y="159584"/>
                    </a:cubicBezTo>
                    <a:cubicBezTo>
                      <a:pt x="239872" y="195038"/>
                      <a:pt x="170286" y="262507"/>
                      <a:pt x="130334" y="277059"/>
                    </a:cubicBezTo>
                    <a:cubicBezTo>
                      <a:pt x="90382" y="291611"/>
                      <a:pt x="45138" y="259861"/>
                      <a:pt x="23971" y="246896"/>
                    </a:cubicBezTo>
                    <a:cubicBezTo>
                      <a:pt x="2804" y="233931"/>
                      <a:pt x="-5133" y="227581"/>
                      <a:pt x="3334" y="199271"/>
                    </a:cubicBezTo>
                    <a:cubicBezTo>
                      <a:pt x="11801" y="170961"/>
                      <a:pt x="73713" y="70419"/>
                      <a:pt x="76359" y="643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DAC9D9C5-E24B-4327-A76F-874AA5C4A598}"/>
                  </a:ext>
                </a:extLst>
              </p:cNvPr>
              <p:cNvSpPr/>
              <p:nvPr/>
            </p:nvSpPr>
            <p:spPr>
              <a:xfrm>
                <a:off x="7216665" y="10296500"/>
                <a:ext cx="210881" cy="77943"/>
              </a:xfrm>
              <a:custGeom>
                <a:avLst/>
                <a:gdLst>
                  <a:gd name="connsiteX0" fmla="*/ 208073 w 210881"/>
                  <a:gd name="connsiteY0" fmla="*/ 3200 h 77943"/>
                  <a:gd name="connsiteX1" fmla="*/ 1698 w 210881"/>
                  <a:gd name="connsiteY1" fmla="*/ 77813 h 77943"/>
                  <a:gd name="connsiteX2" fmla="*/ 114410 w 210881"/>
                  <a:gd name="connsiteY2" fmla="*/ 20663 h 77943"/>
                  <a:gd name="connsiteX3" fmla="*/ 208073 w 210881"/>
                  <a:gd name="connsiteY3" fmla="*/ 3200 h 7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81" h="77943">
                    <a:moveTo>
                      <a:pt x="208073" y="3200"/>
                    </a:moveTo>
                    <a:cubicBezTo>
                      <a:pt x="189288" y="12725"/>
                      <a:pt x="17308" y="74903"/>
                      <a:pt x="1698" y="77813"/>
                    </a:cubicBezTo>
                    <a:cubicBezTo>
                      <a:pt x="-13913" y="80724"/>
                      <a:pt x="82395" y="34157"/>
                      <a:pt x="114410" y="20663"/>
                    </a:cubicBezTo>
                    <a:cubicBezTo>
                      <a:pt x="146424" y="7169"/>
                      <a:pt x="226858" y="-6325"/>
                      <a:pt x="208073" y="3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687C12B6-5BB4-4190-AB9C-E11884E43DAE}"/>
                  </a:ext>
                </a:extLst>
              </p:cNvPr>
              <p:cNvSpPr/>
              <p:nvPr/>
            </p:nvSpPr>
            <p:spPr>
              <a:xfrm>
                <a:off x="7100062" y="10474111"/>
                <a:ext cx="68137" cy="96848"/>
              </a:xfrm>
              <a:custGeom>
                <a:avLst/>
                <a:gdLst>
                  <a:gd name="connsiteX0" fmla="*/ 826 w 68137"/>
                  <a:gd name="connsiteY0" fmla="*/ 214 h 96848"/>
                  <a:gd name="connsiteX1" fmla="*/ 67501 w 68137"/>
                  <a:gd name="connsiteY1" fmla="*/ 93877 h 96848"/>
                  <a:gd name="connsiteX2" fmla="*/ 32576 w 68137"/>
                  <a:gd name="connsiteY2" fmla="*/ 68477 h 96848"/>
                  <a:gd name="connsiteX3" fmla="*/ 826 w 68137"/>
                  <a:gd name="connsiteY3" fmla="*/ 214 h 9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137" h="96848">
                    <a:moveTo>
                      <a:pt x="826" y="214"/>
                    </a:moveTo>
                    <a:cubicBezTo>
                      <a:pt x="6647" y="4447"/>
                      <a:pt x="62209" y="82500"/>
                      <a:pt x="67501" y="93877"/>
                    </a:cubicBezTo>
                    <a:cubicBezTo>
                      <a:pt x="72793" y="105254"/>
                      <a:pt x="43688" y="81177"/>
                      <a:pt x="32576" y="68477"/>
                    </a:cubicBezTo>
                    <a:cubicBezTo>
                      <a:pt x="21464" y="55777"/>
                      <a:pt x="-4995" y="-4019"/>
                      <a:pt x="826" y="2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E4898F35-6FCD-42CB-9605-659D5D8A8B31}"/>
                  </a:ext>
                </a:extLst>
              </p:cNvPr>
              <p:cNvSpPr/>
              <p:nvPr/>
            </p:nvSpPr>
            <p:spPr>
              <a:xfrm>
                <a:off x="6996113" y="10536238"/>
                <a:ext cx="174718" cy="27097"/>
              </a:xfrm>
              <a:custGeom>
                <a:avLst/>
                <a:gdLst>
                  <a:gd name="connsiteX0" fmla="*/ 0 w 174718"/>
                  <a:gd name="connsiteY0" fmla="*/ 0 h 27097"/>
                  <a:gd name="connsiteX1" fmla="*/ 174625 w 174718"/>
                  <a:gd name="connsiteY1" fmla="*/ 26987 h 27097"/>
                  <a:gd name="connsiteX2" fmla="*/ 0 w 174718"/>
                  <a:gd name="connsiteY2" fmla="*/ 0 h 2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718" h="27097">
                    <a:moveTo>
                      <a:pt x="0" y="0"/>
                    </a:moveTo>
                    <a:cubicBezTo>
                      <a:pt x="0" y="0"/>
                      <a:pt x="169863" y="29104"/>
                      <a:pt x="174625" y="26987"/>
                    </a:cubicBezTo>
                    <a:cubicBezTo>
                      <a:pt x="179387" y="2487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77B97157-1DEF-476E-9BFB-7238BA2DBCD2}"/>
                  </a:ext>
                </a:extLst>
              </p:cNvPr>
              <p:cNvSpPr/>
              <p:nvPr/>
            </p:nvSpPr>
            <p:spPr>
              <a:xfrm>
                <a:off x="6998923" y="10465123"/>
                <a:ext cx="130808" cy="84483"/>
              </a:xfrm>
              <a:custGeom>
                <a:avLst/>
                <a:gdLst>
                  <a:gd name="connsiteX0" fmla="*/ 130540 w 130808"/>
                  <a:gd name="connsiteY0" fmla="*/ 1265 h 84483"/>
                  <a:gd name="connsiteX1" fmla="*/ 5127 w 130808"/>
                  <a:gd name="connsiteY1" fmla="*/ 83815 h 84483"/>
                  <a:gd name="connsiteX2" fmla="*/ 36877 w 130808"/>
                  <a:gd name="connsiteY2" fmla="*/ 37777 h 84483"/>
                  <a:gd name="connsiteX3" fmla="*/ 130540 w 130808"/>
                  <a:gd name="connsiteY3" fmla="*/ 1265 h 8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808" h="84483">
                    <a:moveTo>
                      <a:pt x="130540" y="1265"/>
                    </a:moveTo>
                    <a:cubicBezTo>
                      <a:pt x="125248" y="8938"/>
                      <a:pt x="20737" y="77730"/>
                      <a:pt x="5127" y="83815"/>
                    </a:cubicBezTo>
                    <a:cubicBezTo>
                      <a:pt x="-10484" y="89900"/>
                      <a:pt x="12271" y="52858"/>
                      <a:pt x="36877" y="37777"/>
                    </a:cubicBezTo>
                    <a:cubicBezTo>
                      <a:pt x="61483" y="22696"/>
                      <a:pt x="135832" y="-6408"/>
                      <a:pt x="130540" y="12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7BFE7C15-8D39-48E2-BBB1-83B34D2EADC7}"/>
                  </a:ext>
                </a:extLst>
              </p:cNvPr>
              <p:cNvSpPr/>
              <p:nvPr/>
            </p:nvSpPr>
            <p:spPr>
              <a:xfrm>
                <a:off x="6642052" y="10045503"/>
                <a:ext cx="403536" cy="402075"/>
              </a:xfrm>
              <a:custGeom>
                <a:avLst/>
                <a:gdLst>
                  <a:gd name="connsiteX0" fmla="*/ 165148 w 403536"/>
                  <a:gd name="connsiteY0" fmla="*/ 197 h 402075"/>
                  <a:gd name="connsiteX1" fmla="*/ 369936 w 403536"/>
                  <a:gd name="connsiteY1" fmla="*/ 65285 h 402075"/>
                  <a:gd name="connsiteX2" fmla="*/ 403273 w 403536"/>
                  <a:gd name="connsiteY2" fmla="*/ 73222 h 402075"/>
                  <a:gd name="connsiteX3" fmla="*/ 371523 w 403536"/>
                  <a:gd name="connsiteY3" fmla="*/ 152597 h 402075"/>
                  <a:gd name="connsiteX4" fmla="*/ 309611 w 403536"/>
                  <a:gd name="connsiteY4" fmla="*/ 276422 h 402075"/>
                  <a:gd name="connsiteX5" fmla="*/ 227061 w 403536"/>
                  <a:gd name="connsiteY5" fmla="*/ 325635 h 402075"/>
                  <a:gd name="connsiteX6" fmla="*/ 48 w 403536"/>
                  <a:gd name="connsiteY6" fmla="*/ 401835 h 402075"/>
                  <a:gd name="connsiteX7" fmla="*/ 247698 w 403536"/>
                  <a:gd name="connsiteY7" fmla="*/ 298647 h 402075"/>
                  <a:gd name="connsiteX8" fmla="*/ 360411 w 403536"/>
                  <a:gd name="connsiteY8" fmla="*/ 141485 h 402075"/>
                  <a:gd name="connsiteX9" fmla="*/ 368348 w 403536"/>
                  <a:gd name="connsiteY9" fmla="*/ 89097 h 402075"/>
                  <a:gd name="connsiteX10" fmla="*/ 165148 w 403536"/>
                  <a:gd name="connsiteY10" fmla="*/ 197 h 40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3536" h="402075">
                    <a:moveTo>
                      <a:pt x="165148" y="197"/>
                    </a:moveTo>
                    <a:cubicBezTo>
                      <a:pt x="165413" y="-3772"/>
                      <a:pt x="330249" y="53114"/>
                      <a:pt x="369936" y="65285"/>
                    </a:cubicBezTo>
                    <a:cubicBezTo>
                      <a:pt x="409623" y="77456"/>
                      <a:pt x="403009" y="58670"/>
                      <a:pt x="403273" y="73222"/>
                    </a:cubicBezTo>
                    <a:cubicBezTo>
                      <a:pt x="403538" y="87774"/>
                      <a:pt x="387133" y="118730"/>
                      <a:pt x="371523" y="152597"/>
                    </a:cubicBezTo>
                    <a:cubicBezTo>
                      <a:pt x="355913" y="186464"/>
                      <a:pt x="333688" y="247582"/>
                      <a:pt x="309611" y="276422"/>
                    </a:cubicBezTo>
                    <a:cubicBezTo>
                      <a:pt x="285534" y="305262"/>
                      <a:pt x="278655" y="304733"/>
                      <a:pt x="227061" y="325635"/>
                    </a:cubicBezTo>
                    <a:cubicBezTo>
                      <a:pt x="175467" y="346537"/>
                      <a:pt x="-3391" y="406333"/>
                      <a:pt x="48" y="401835"/>
                    </a:cubicBezTo>
                    <a:cubicBezTo>
                      <a:pt x="3487" y="397337"/>
                      <a:pt x="187638" y="342039"/>
                      <a:pt x="247698" y="298647"/>
                    </a:cubicBezTo>
                    <a:cubicBezTo>
                      <a:pt x="307758" y="255255"/>
                      <a:pt x="340303" y="176410"/>
                      <a:pt x="360411" y="141485"/>
                    </a:cubicBezTo>
                    <a:cubicBezTo>
                      <a:pt x="380519" y="106560"/>
                      <a:pt x="401950" y="110793"/>
                      <a:pt x="368348" y="89097"/>
                    </a:cubicBezTo>
                    <a:cubicBezTo>
                      <a:pt x="334746" y="67401"/>
                      <a:pt x="164883" y="4166"/>
                      <a:pt x="165148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0A457896-0DCD-40E7-985C-3EE50038360F}"/>
                  </a:ext>
                </a:extLst>
              </p:cNvPr>
              <p:cNvSpPr/>
              <p:nvPr/>
            </p:nvSpPr>
            <p:spPr>
              <a:xfrm>
                <a:off x="6618714" y="10053588"/>
                <a:ext cx="210716" cy="413244"/>
              </a:xfrm>
              <a:custGeom>
                <a:avLst/>
                <a:gdLst>
                  <a:gd name="connsiteX0" fmla="*/ 210711 w 210716"/>
                  <a:gd name="connsiteY0" fmla="*/ 50 h 413244"/>
                  <a:gd name="connsiteX1" fmla="*/ 24974 w 210716"/>
                  <a:gd name="connsiteY1" fmla="*/ 379462 h 413244"/>
                  <a:gd name="connsiteX2" fmla="*/ 18624 w 210716"/>
                  <a:gd name="connsiteY2" fmla="*/ 352475 h 413244"/>
                  <a:gd name="connsiteX3" fmla="*/ 210711 w 210716"/>
                  <a:gd name="connsiteY3" fmla="*/ 50 h 41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716" h="413244">
                    <a:moveTo>
                      <a:pt x="210711" y="50"/>
                    </a:moveTo>
                    <a:cubicBezTo>
                      <a:pt x="211769" y="4548"/>
                      <a:pt x="56988" y="320725"/>
                      <a:pt x="24974" y="379462"/>
                    </a:cubicBezTo>
                    <a:cubicBezTo>
                      <a:pt x="-7041" y="438200"/>
                      <a:pt x="-7305" y="414652"/>
                      <a:pt x="18624" y="352475"/>
                    </a:cubicBezTo>
                    <a:cubicBezTo>
                      <a:pt x="44553" y="290298"/>
                      <a:pt x="209653" y="-4448"/>
                      <a:pt x="210711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30FBB5C8-2B56-4B7E-A96E-057B92BE83FC}"/>
                  </a:ext>
                </a:extLst>
              </p:cNvPr>
              <p:cNvSpPr/>
              <p:nvPr/>
            </p:nvSpPr>
            <p:spPr>
              <a:xfrm>
                <a:off x="6817950" y="10137775"/>
                <a:ext cx="180864" cy="140509"/>
              </a:xfrm>
              <a:custGeom>
                <a:avLst/>
                <a:gdLst>
                  <a:gd name="connsiteX0" fmla="*/ 363 w 180864"/>
                  <a:gd name="connsiteY0" fmla="*/ 0 h 140509"/>
                  <a:gd name="connsiteX1" fmla="*/ 179750 w 180864"/>
                  <a:gd name="connsiteY1" fmla="*/ 34925 h 140509"/>
                  <a:gd name="connsiteX2" fmla="*/ 78150 w 180864"/>
                  <a:gd name="connsiteY2" fmla="*/ 139700 h 140509"/>
                  <a:gd name="connsiteX3" fmla="*/ 117838 w 180864"/>
                  <a:gd name="connsiteY3" fmla="*/ 80963 h 140509"/>
                  <a:gd name="connsiteX4" fmla="*/ 132125 w 180864"/>
                  <a:gd name="connsiteY4" fmla="*/ 34925 h 140509"/>
                  <a:gd name="connsiteX5" fmla="*/ 363 w 180864"/>
                  <a:gd name="connsiteY5" fmla="*/ 0 h 140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864" h="140509">
                    <a:moveTo>
                      <a:pt x="363" y="0"/>
                    </a:moveTo>
                    <a:cubicBezTo>
                      <a:pt x="8300" y="0"/>
                      <a:pt x="166785" y="11642"/>
                      <a:pt x="179750" y="34925"/>
                    </a:cubicBezTo>
                    <a:cubicBezTo>
                      <a:pt x="192715" y="58208"/>
                      <a:pt x="88469" y="132027"/>
                      <a:pt x="78150" y="139700"/>
                    </a:cubicBezTo>
                    <a:cubicBezTo>
                      <a:pt x="67831" y="147373"/>
                      <a:pt x="108842" y="98426"/>
                      <a:pt x="117838" y="80963"/>
                    </a:cubicBezTo>
                    <a:cubicBezTo>
                      <a:pt x="126834" y="63501"/>
                      <a:pt x="147471" y="47360"/>
                      <a:pt x="132125" y="34925"/>
                    </a:cubicBezTo>
                    <a:cubicBezTo>
                      <a:pt x="116779" y="22490"/>
                      <a:pt x="-7574" y="0"/>
                      <a:pt x="36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63447A6C-24AC-4185-A7C9-83C7F52CCE25}"/>
                  </a:ext>
                </a:extLst>
              </p:cNvPr>
              <p:cNvSpPr/>
              <p:nvPr/>
            </p:nvSpPr>
            <p:spPr>
              <a:xfrm>
                <a:off x="6737533" y="10128855"/>
                <a:ext cx="116749" cy="229408"/>
              </a:xfrm>
              <a:custGeom>
                <a:avLst/>
                <a:gdLst>
                  <a:gd name="connsiteX0" fmla="*/ 115705 w 116749"/>
                  <a:gd name="connsiteY0" fmla="*/ 2570 h 229408"/>
                  <a:gd name="connsiteX1" fmla="*/ 2992 w 116749"/>
                  <a:gd name="connsiteY1" fmla="*/ 223233 h 229408"/>
                  <a:gd name="connsiteX2" fmla="*/ 34742 w 116749"/>
                  <a:gd name="connsiteY2" fmla="*/ 162908 h 229408"/>
                  <a:gd name="connsiteX3" fmla="*/ 58555 w 116749"/>
                  <a:gd name="connsiteY3" fmla="*/ 105758 h 229408"/>
                  <a:gd name="connsiteX4" fmla="*/ 115705 w 116749"/>
                  <a:gd name="connsiteY4" fmla="*/ 2570 h 22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49" h="229408">
                    <a:moveTo>
                      <a:pt x="115705" y="2570"/>
                    </a:moveTo>
                    <a:cubicBezTo>
                      <a:pt x="106444" y="22149"/>
                      <a:pt x="16486" y="196510"/>
                      <a:pt x="2992" y="223233"/>
                    </a:cubicBezTo>
                    <a:cubicBezTo>
                      <a:pt x="-10502" y="249956"/>
                      <a:pt x="25481" y="182487"/>
                      <a:pt x="34742" y="162908"/>
                    </a:cubicBezTo>
                    <a:cubicBezTo>
                      <a:pt x="44002" y="143329"/>
                      <a:pt x="47178" y="130629"/>
                      <a:pt x="58555" y="105758"/>
                    </a:cubicBezTo>
                    <a:cubicBezTo>
                      <a:pt x="69932" y="80887"/>
                      <a:pt x="124966" y="-17009"/>
                      <a:pt x="115705" y="25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5793F287-FE06-4669-A142-1997AAD39C5B}"/>
                  </a:ext>
                </a:extLst>
              </p:cNvPr>
              <p:cNvSpPr/>
              <p:nvPr/>
            </p:nvSpPr>
            <p:spPr>
              <a:xfrm>
                <a:off x="6700009" y="10272170"/>
                <a:ext cx="229803" cy="92416"/>
              </a:xfrm>
              <a:custGeom>
                <a:avLst/>
                <a:gdLst>
                  <a:gd name="connsiteX0" fmla="*/ 829 w 229803"/>
                  <a:gd name="connsiteY0" fmla="*/ 84680 h 92416"/>
                  <a:gd name="connsiteX1" fmla="*/ 69091 w 229803"/>
                  <a:gd name="connsiteY1" fmla="*/ 84680 h 92416"/>
                  <a:gd name="connsiteX2" fmla="*/ 229429 w 229803"/>
                  <a:gd name="connsiteY2" fmla="*/ 543 h 92416"/>
                  <a:gd name="connsiteX3" fmla="*/ 110366 w 229803"/>
                  <a:gd name="connsiteY3" fmla="*/ 49755 h 92416"/>
                  <a:gd name="connsiteX4" fmla="*/ 829 w 229803"/>
                  <a:gd name="connsiteY4" fmla="*/ 84680 h 9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803" h="92416">
                    <a:moveTo>
                      <a:pt x="829" y="84680"/>
                    </a:moveTo>
                    <a:cubicBezTo>
                      <a:pt x="-6050" y="90501"/>
                      <a:pt x="30991" y="98703"/>
                      <a:pt x="69091" y="84680"/>
                    </a:cubicBezTo>
                    <a:cubicBezTo>
                      <a:pt x="107191" y="70657"/>
                      <a:pt x="222550" y="6364"/>
                      <a:pt x="229429" y="543"/>
                    </a:cubicBezTo>
                    <a:cubicBezTo>
                      <a:pt x="236308" y="-5278"/>
                      <a:pt x="146614" y="37320"/>
                      <a:pt x="110366" y="49755"/>
                    </a:cubicBezTo>
                    <a:cubicBezTo>
                      <a:pt x="74118" y="62190"/>
                      <a:pt x="7708" y="78859"/>
                      <a:pt x="829" y="846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C62C8C11-8FD6-4411-B2AF-44938EAB66E0}"/>
                  </a:ext>
                </a:extLst>
              </p:cNvPr>
              <p:cNvSpPr/>
              <p:nvPr/>
            </p:nvSpPr>
            <p:spPr>
              <a:xfrm>
                <a:off x="6945615" y="9461359"/>
                <a:ext cx="223997" cy="383425"/>
              </a:xfrm>
              <a:custGeom>
                <a:avLst/>
                <a:gdLst>
                  <a:gd name="connsiteX0" fmla="*/ 214010 w 223997"/>
                  <a:gd name="connsiteY0" fmla="*/ 17604 h 383425"/>
                  <a:gd name="connsiteX1" fmla="*/ 177498 w 223997"/>
                  <a:gd name="connsiteY1" fmla="*/ 69991 h 383425"/>
                  <a:gd name="connsiteX2" fmla="*/ 21923 w 223997"/>
                  <a:gd name="connsiteY2" fmla="*/ 365266 h 383425"/>
                  <a:gd name="connsiteX3" fmla="*/ 18748 w 223997"/>
                  <a:gd name="connsiteY3" fmla="*/ 314466 h 383425"/>
                  <a:gd name="connsiteX4" fmla="*/ 214010 w 223997"/>
                  <a:gd name="connsiteY4" fmla="*/ 17604 h 38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997" h="383425">
                    <a:moveTo>
                      <a:pt x="214010" y="17604"/>
                    </a:moveTo>
                    <a:cubicBezTo>
                      <a:pt x="240468" y="-23142"/>
                      <a:pt x="209512" y="12047"/>
                      <a:pt x="177498" y="69991"/>
                    </a:cubicBezTo>
                    <a:cubicBezTo>
                      <a:pt x="145484" y="127935"/>
                      <a:pt x="48381" y="324520"/>
                      <a:pt x="21923" y="365266"/>
                    </a:cubicBezTo>
                    <a:cubicBezTo>
                      <a:pt x="-4535" y="406012"/>
                      <a:pt x="-8769" y="373468"/>
                      <a:pt x="18748" y="314466"/>
                    </a:cubicBezTo>
                    <a:cubicBezTo>
                      <a:pt x="46265" y="255464"/>
                      <a:pt x="187552" y="58350"/>
                      <a:pt x="214010" y="176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7744FF80-1B45-4107-9001-99054BE8E940}"/>
                  </a:ext>
                </a:extLst>
              </p:cNvPr>
              <p:cNvSpPr/>
              <p:nvPr/>
            </p:nvSpPr>
            <p:spPr>
              <a:xfrm>
                <a:off x="7145644" y="9453193"/>
                <a:ext cx="298275" cy="198945"/>
              </a:xfrm>
              <a:custGeom>
                <a:avLst/>
                <a:gdLst>
                  <a:gd name="connsiteX0" fmla="*/ 4456 w 298275"/>
                  <a:gd name="connsiteY0" fmla="*/ 22595 h 198945"/>
                  <a:gd name="connsiteX1" fmla="*/ 60019 w 298275"/>
                  <a:gd name="connsiteY1" fmla="*/ 16245 h 198945"/>
                  <a:gd name="connsiteX2" fmla="*/ 180669 w 298275"/>
                  <a:gd name="connsiteY2" fmla="*/ 370 h 198945"/>
                  <a:gd name="connsiteX3" fmla="*/ 256869 w 298275"/>
                  <a:gd name="connsiteY3" fmla="*/ 33707 h 198945"/>
                  <a:gd name="connsiteX4" fmla="*/ 298144 w 298275"/>
                  <a:gd name="connsiteY4" fmla="*/ 103557 h 198945"/>
                  <a:gd name="connsiteX5" fmla="*/ 244169 w 298275"/>
                  <a:gd name="connsiteY5" fmla="*/ 198807 h 198945"/>
                  <a:gd name="connsiteX6" fmla="*/ 282269 w 298275"/>
                  <a:gd name="connsiteY6" fmla="*/ 81332 h 198945"/>
                  <a:gd name="connsiteX7" fmla="*/ 271156 w 298275"/>
                  <a:gd name="connsiteY7" fmla="*/ 67045 h 198945"/>
                  <a:gd name="connsiteX8" fmla="*/ 202894 w 298275"/>
                  <a:gd name="connsiteY8" fmla="*/ 38470 h 198945"/>
                  <a:gd name="connsiteX9" fmla="*/ 4456 w 298275"/>
                  <a:gd name="connsiteY9" fmla="*/ 22595 h 19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8275" h="198945">
                    <a:moveTo>
                      <a:pt x="4456" y="22595"/>
                    </a:moveTo>
                    <a:cubicBezTo>
                      <a:pt x="-19357" y="18891"/>
                      <a:pt x="60019" y="16245"/>
                      <a:pt x="60019" y="16245"/>
                    </a:cubicBezTo>
                    <a:cubicBezTo>
                      <a:pt x="89388" y="12541"/>
                      <a:pt x="147861" y="-2540"/>
                      <a:pt x="180669" y="370"/>
                    </a:cubicBezTo>
                    <a:cubicBezTo>
                      <a:pt x="213477" y="3280"/>
                      <a:pt x="237290" y="16509"/>
                      <a:pt x="256869" y="33707"/>
                    </a:cubicBezTo>
                    <a:cubicBezTo>
                      <a:pt x="276448" y="50905"/>
                      <a:pt x="300261" y="76040"/>
                      <a:pt x="298144" y="103557"/>
                    </a:cubicBezTo>
                    <a:cubicBezTo>
                      <a:pt x="296027" y="131074"/>
                      <a:pt x="246815" y="202511"/>
                      <a:pt x="244169" y="198807"/>
                    </a:cubicBezTo>
                    <a:cubicBezTo>
                      <a:pt x="241523" y="195103"/>
                      <a:pt x="277771" y="103292"/>
                      <a:pt x="282269" y="81332"/>
                    </a:cubicBezTo>
                    <a:cubicBezTo>
                      <a:pt x="286767" y="59372"/>
                      <a:pt x="284385" y="74189"/>
                      <a:pt x="271156" y="67045"/>
                    </a:cubicBezTo>
                    <a:cubicBezTo>
                      <a:pt x="257927" y="59901"/>
                      <a:pt x="244433" y="42968"/>
                      <a:pt x="202894" y="38470"/>
                    </a:cubicBezTo>
                    <a:cubicBezTo>
                      <a:pt x="161355" y="33972"/>
                      <a:pt x="28269" y="26299"/>
                      <a:pt x="4456" y="225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3ABB360D-A4C3-45E6-8169-7C20D61AB709}"/>
                  </a:ext>
                </a:extLst>
              </p:cNvPr>
              <p:cNvSpPr/>
              <p:nvPr/>
            </p:nvSpPr>
            <p:spPr>
              <a:xfrm>
                <a:off x="6972300" y="9642001"/>
                <a:ext cx="461605" cy="189393"/>
              </a:xfrm>
              <a:custGeom>
                <a:avLst/>
                <a:gdLst>
                  <a:gd name="connsiteX0" fmla="*/ 0 w 461605"/>
                  <a:gd name="connsiteY0" fmla="*/ 187799 h 189393"/>
                  <a:gd name="connsiteX1" fmla="*/ 192088 w 461605"/>
                  <a:gd name="connsiteY1" fmla="*/ 162399 h 189393"/>
                  <a:gd name="connsiteX2" fmla="*/ 460375 w 461605"/>
                  <a:gd name="connsiteY2" fmla="*/ 2062 h 189393"/>
                  <a:gd name="connsiteX3" fmla="*/ 298450 w 461605"/>
                  <a:gd name="connsiteY3" fmla="*/ 67149 h 189393"/>
                  <a:gd name="connsiteX4" fmla="*/ 0 w 461605"/>
                  <a:gd name="connsiteY4" fmla="*/ 187799 h 18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605" h="189393">
                    <a:moveTo>
                      <a:pt x="0" y="187799"/>
                    </a:moveTo>
                    <a:cubicBezTo>
                      <a:pt x="57679" y="190577"/>
                      <a:pt x="115359" y="193355"/>
                      <a:pt x="192088" y="162399"/>
                    </a:cubicBezTo>
                    <a:cubicBezTo>
                      <a:pt x="268817" y="131443"/>
                      <a:pt x="442648" y="17937"/>
                      <a:pt x="460375" y="2062"/>
                    </a:cubicBezTo>
                    <a:cubicBezTo>
                      <a:pt x="478102" y="-13813"/>
                      <a:pt x="298450" y="67149"/>
                      <a:pt x="298450" y="67149"/>
                    </a:cubicBezTo>
                    <a:lnTo>
                      <a:pt x="0" y="1877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445CE30C-8579-4F14-BF33-84ABC6773AB5}"/>
                  </a:ext>
                </a:extLst>
              </p:cNvPr>
              <p:cNvSpPr/>
              <p:nvPr/>
            </p:nvSpPr>
            <p:spPr>
              <a:xfrm>
                <a:off x="7081536" y="9530691"/>
                <a:ext cx="279505" cy="208623"/>
              </a:xfrm>
              <a:custGeom>
                <a:avLst/>
                <a:gdLst>
                  <a:gd name="connsiteX0" fmla="*/ 302 w 279505"/>
                  <a:gd name="connsiteY0" fmla="*/ 208622 h 208623"/>
                  <a:gd name="connsiteX1" fmla="*/ 166989 w 279505"/>
                  <a:gd name="connsiteY1" fmla="*/ 134009 h 208623"/>
                  <a:gd name="connsiteX2" fmla="*/ 274939 w 279505"/>
                  <a:gd name="connsiteY2" fmla="*/ 43522 h 208623"/>
                  <a:gd name="connsiteX3" fmla="*/ 243189 w 279505"/>
                  <a:gd name="connsiteY3" fmla="*/ 21297 h 208623"/>
                  <a:gd name="connsiteX4" fmla="*/ 97139 w 279505"/>
                  <a:gd name="connsiteY4" fmla="*/ 13359 h 208623"/>
                  <a:gd name="connsiteX5" fmla="*/ 222552 w 279505"/>
                  <a:gd name="connsiteY5" fmla="*/ 659 h 208623"/>
                  <a:gd name="connsiteX6" fmla="*/ 268589 w 279505"/>
                  <a:gd name="connsiteY6" fmla="*/ 35584 h 208623"/>
                  <a:gd name="connsiteX7" fmla="*/ 130477 w 279505"/>
                  <a:gd name="connsiteY7" fmla="*/ 132422 h 208623"/>
                  <a:gd name="connsiteX8" fmla="*/ 302 w 279505"/>
                  <a:gd name="connsiteY8" fmla="*/ 208622 h 20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505" h="208623">
                    <a:moveTo>
                      <a:pt x="302" y="208622"/>
                    </a:moveTo>
                    <a:cubicBezTo>
                      <a:pt x="6387" y="208887"/>
                      <a:pt x="121216" y="161526"/>
                      <a:pt x="166989" y="134009"/>
                    </a:cubicBezTo>
                    <a:cubicBezTo>
                      <a:pt x="212762" y="106492"/>
                      <a:pt x="262239" y="62307"/>
                      <a:pt x="274939" y="43522"/>
                    </a:cubicBezTo>
                    <a:cubicBezTo>
                      <a:pt x="287639" y="24737"/>
                      <a:pt x="272822" y="26324"/>
                      <a:pt x="243189" y="21297"/>
                    </a:cubicBezTo>
                    <a:cubicBezTo>
                      <a:pt x="213556" y="16270"/>
                      <a:pt x="100578" y="16799"/>
                      <a:pt x="97139" y="13359"/>
                    </a:cubicBezTo>
                    <a:cubicBezTo>
                      <a:pt x="93700" y="9919"/>
                      <a:pt x="193977" y="-3045"/>
                      <a:pt x="222552" y="659"/>
                    </a:cubicBezTo>
                    <a:cubicBezTo>
                      <a:pt x="251127" y="4363"/>
                      <a:pt x="283935" y="13624"/>
                      <a:pt x="268589" y="35584"/>
                    </a:cubicBezTo>
                    <a:cubicBezTo>
                      <a:pt x="253243" y="57544"/>
                      <a:pt x="179425" y="104905"/>
                      <a:pt x="130477" y="132422"/>
                    </a:cubicBezTo>
                    <a:cubicBezTo>
                      <a:pt x="81529" y="159939"/>
                      <a:pt x="-5783" y="208357"/>
                      <a:pt x="302" y="2086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1518D729-C0E7-4FCC-91A4-3F84B135E21E}"/>
                  </a:ext>
                </a:extLst>
              </p:cNvPr>
              <p:cNvSpPr/>
              <p:nvPr/>
            </p:nvSpPr>
            <p:spPr>
              <a:xfrm>
                <a:off x="7094038" y="9535783"/>
                <a:ext cx="125936" cy="200891"/>
              </a:xfrm>
              <a:custGeom>
                <a:avLst/>
                <a:gdLst>
                  <a:gd name="connsiteX0" fmla="*/ 125912 w 125936"/>
                  <a:gd name="connsiteY0" fmla="*/ 330 h 200891"/>
                  <a:gd name="connsiteX1" fmla="*/ 52887 w 125936"/>
                  <a:gd name="connsiteY1" fmla="*/ 157492 h 200891"/>
                  <a:gd name="connsiteX2" fmla="*/ 500 w 125936"/>
                  <a:gd name="connsiteY2" fmla="*/ 200355 h 200891"/>
                  <a:gd name="connsiteX3" fmla="*/ 27487 w 125936"/>
                  <a:gd name="connsiteY3" fmla="*/ 136855 h 200891"/>
                  <a:gd name="connsiteX4" fmla="*/ 44950 w 125936"/>
                  <a:gd name="connsiteY4" fmla="*/ 116217 h 200891"/>
                  <a:gd name="connsiteX5" fmla="*/ 125912 w 125936"/>
                  <a:gd name="connsiteY5" fmla="*/ 330 h 20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936" h="200891">
                    <a:moveTo>
                      <a:pt x="125912" y="330"/>
                    </a:moveTo>
                    <a:cubicBezTo>
                      <a:pt x="127235" y="7209"/>
                      <a:pt x="73789" y="124155"/>
                      <a:pt x="52887" y="157492"/>
                    </a:cubicBezTo>
                    <a:cubicBezTo>
                      <a:pt x="31985" y="190829"/>
                      <a:pt x="4733" y="203794"/>
                      <a:pt x="500" y="200355"/>
                    </a:cubicBezTo>
                    <a:cubicBezTo>
                      <a:pt x="-3733" y="196916"/>
                      <a:pt x="20079" y="150878"/>
                      <a:pt x="27487" y="136855"/>
                    </a:cubicBezTo>
                    <a:cubicBezTo>
                      <a:pt x="34895" y="122832"/>
                      <a:pt x="30398" y="136325"/>
                      <a:pt x="44950" y="116217"/>
                    </a:cubicBezTo>
                    <a:cubicBezTo>
                      <a:pt x="59502" y="96109"/>
                      <a:pt x="124589" y="-6549"/>
                      <a:pt x="125912" y="3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40A9F011-C650-44F4-83E6-98E944F1F7C4}"/>
                  </a:ext>
                </a:extLst>
              </p:cNvPr>
              <p:cNvSpPr/>
              <p:nvPr/>
            </p:nvSpPr>
            <p:spPr>
              <a:xfrm>
                <a:off x="6153150" y="10342026"/>
                <a:ext cx="256453" cy="171797"/>
              </a:xfrm>
              <a:custGeom>
                <a:avLst/>
                <a:gdLst>
                  <a:gd name="connsiteX0" fmla="*/ 256117 w 256453"/>
                  <a:gd name="connsiteY0" fmla="*/ 7 h 171797"/>
                  <a:gd name="connsiteX1" fmla="*/ 175683 w 256453"/>
                  <a:gd name="connsiteY1" fmla="*/ 143941 h 171797"/>
                  <a:gd name="connsiteX2" fmla="*/ 141817 w 256453"/>
                  <a:gd name="connsiteY2" fmla="*/ 171457 h 171797"/>
                  <a:gd name="connsiteX3" fmla="*/ 0 w 256453"/>
                  <a:gd name="connsiteY3" fmla="*/ 158757 h 171797"/>
                  <a:gd name="connsiteX4" fmla="*/ 141817 w 256453"/>
                  <a:gd name="connsiteY4" fmla="*/ 150291 h 171797"/>
                  <a:gd name="connsiteX5" fmla="*/ 256117 w 256453"/>
                  <a:gd name="connsiteY5" fmla="*/ 7 h 17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453" h="171797">
                    <a:moveTo>
                      <a:pt x="256117" y="7"/>
                    </a:moveTo>
                    <a:cubicBezTo>
                      <a:pt x="261761" y="-1051"/>
                      <a:pt x="194733" y="115366"/>
                      <a:pt x="175683" y="143941"/>
                    </a:cubicBezTo>
                    <a:cubicBezTo>
                      <a:pt x="156633" y="172516"/>
                      <a:pt x="171097" y="168988"/>
                      <a:pt x="141817" y="171457"/>
                    </a:cubicBezTo>
                    <a:cubicBezTo>
                      <a:pt x="112536" y="173926"/>
                      <a:pt x="0" y="162285"/>
                      <a:pt x="0" y="158757"/>
                    </a:cubicBezTo>
                    <a:cubicBezTo>
                      <a:pt x="0" y="155229"/>
                      <a:pt x="100542" y="174280"/>
                      <a:pt x="141817" y="150291"/>
                    </a:cubicBezTo>
                    <a:cubicBezTo>
                      <a:pt x="183092" y="126302"/>
                      <a:pt x="250473" y="1065"/>
                      <a:pt x="256117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03459FE5-BB97-4CB2-9838-9A468A3E8227}"/>
                  </a:ext>
                </a:extLst>
              </p:cNvPr>
              <p:cNvSpPr/>
              <p:nvPr/>
            </p:nvSpPr>
            <p:spPr>
              <a:xfrm>
                <a:off x="6143954" y="10356850"/>
                <a:ext cx="230612" cy="156633"/>
              </a:xfrm>
              <a:custGeom>
                <a:avLst/>
                <a:gdLst>
                  <a:gd name="connsiteX0" fmla="*/ 729 w 230612"/>
                  <a:gd name="connsiteY0" fmla="*/ 156633 h 156633"/>
                  <a:gd name="connsiteX1" fmla="*/ 186996 w 230612"/>
                  <a:gd name="connsiteY1" fmla="*/ 69850 h 156633"/>
                  <a:gd name="connsiteX2" fmla="*/ 227213 w 230612"/>
                  <a:gd name="connsiteY2" fmla="*/ 0 h 156633"/>
                  <a:gd name="connsiteX3" fmla="*/ 125613 w 230612"/>
                  <a:gd name="connsiteY3" fmla="*/ 69850 h 156633"/>
                  <a:gd name="connsiteX4" fmla="*/ 729 w 230612"/>
                  <a:gd name="connsiteY4" fmla="*/ 156633 h 15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612" h="156633">
                    <a:moveTo>
                      <a:pt x="729" y="156633"/>
                    </a:moveTo>
                    <a:cubicBezTo>
                      <a:pt x="10959" y="156633"/>
                      <a:pt x="149249" y="95955"/>
                      <a:pt x="186996" y="69850"/>
                    </a:cubicBezTo>
                    <a:cubicBezTo>
                      <a:pt x="224743" y="43745"/>
                      <a:pt x="237443" y="0"/>
                      <a:pt x="227213" y="0"/>
                    </a:cubicBezTo>
                    <a:cubicBezTo>
                      <a:pt x="216983" y="0"/>
                      <a:pt x="160538" y="47625"/>
                      <a:pt x="125613" y="69850"/>
                    </a:cubicBezTo>
                    <a:cubicBezTo>
                      <a:pt x="90688" y="92075"/>
                      <a:pt x="-9501" y="156633"/>
                      <a:pt x="729" y="1566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D4345B37-3C86-4E24-A8B9-4CD0F40EA9C6}"/>
                  </a:ext>
                </a:extLst>
              </p:cNvPr>
              <p:cNvSpPr/>
              <p:nvPr/>
            </p:nvSpPr>
            <p:spPr>
              <a:xfrm>
                <a:off x="5919899" y="9954272"/>
                <a:ext cx="400833" cy="434921"/>
              </a:xfrm>
              <a:custGeom>
                <a:avLst/>
                <a:gdLst>
                  <a:gd name="connsiteX0" fmla="*/ 125301 w 400833"/>
                  <a:gd name="connsiteY0" fmla="*/ 94603 h 434921"/>
                  <a:gd name="connsiteX1" fmla="*/ 212614 w 400833"/>
                  <a:gd name="connsiteY1" fmla="*/ 24753 h 434921"/>
                  <a:gd name="connsiteX2" fmla="*/ 214201 w 400833"/>
                  <a:gd name="connsiteY2" fmla="*/ 7291 h 434921"/>
                  <a:gd name="connsiteX3" fmla="*/ 326914 w 400833"/>
                  <a:gd name="connsiteY3" fmla="*/ 5703 h 434921"/>
                  <a:gd name="connsiteX4" fmla="*/ 365014 w 400833"/>
                  <a:gd name="connsiteY4" fmla="*/ 5703 h 434921"/>
                  <a:gd name="connsiteX5" fmla="*/ 399939 w 400833"/>
                  <a:gd name="connsiteY5" fmla="*/ 81903 h 434921"/>
                  <a:gd name="connsiteX6" fmla="*/ 361839 w 400833"/>
                  <a:gd name="connsiteY6" fmla="*/ 185091 h 434921"/>
                  <a:gd name="connsiteX7" fmla="*/ 103076 w 400833"/>
                  <a:gd name="connsiteY7" fmla="*/ 394641 h 434921"/>
                  <a:gd name="connsiteX8" fmla="*/ 3064 w 400833"/>
                  <a:gd name="connsiteY8" fmla="*/ 431153 h 434921"/>
                  <a:gd name="connsiteX9" fmla="*/ 28464 w 400833"/>
                  <a:gd name="connsiteY9" fmla="*/ 342253 h 434921"/>
                  <a:gd name="connsiteX10" fmla="*/ 57039 w 400833"/>
                  <a:gd name="connsiteY10" fmla="*/ 391466 h 434921"/>
                  <a:gd name="connsiteX11" fmla="*/ 295164 w 400833"/>
                  <a:gd name="connsiteY11" fmla="*/ 218428 h 434921"/>
                  <a:gd name="connsiteX12" fmla="*/ 390414 w 400833"/>
                  <a:gd name="connsiteY12" fmla="*/ 59678 h 434921"/>
                  <a:gd name="connsiteX13" fmla="*/ 368189 w 400833"/>
                  <a:gd name="connsiteY13" fmla="*/ 34278 h 434921"/>
                  <a:gd name="connsiteX14" fmla="*/ 226901 w 400833"/>
                  <a:gd name="connsiteY14" fmla="*/ 34278 h 434921"/>
                  <a:gd name="connsiteX15" fmla="*/ 125301 w 400833"/>
                  <a:gd name="connsiteY15" fmla="*/ 94603 h 43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833" h="434921">
                    <a:moveTo>
                      <a:pt x="125301" y="94603"/>
                    </a:moveTo>
                    <a:cubicBezTo>
                      <a:pt x="122920" y="93015"/>
                      <a:pt x="197797" y="39305"/>
                      <a:pt x="212614" y="24753"/>
                    </a:cubicBezTo>
                    <a:cubicBezTo>
                      <a:pt x="227431" y="10201"/>
                      <a:pt x="195151" y="10466"/>
                      <a:pt x="214201" y="7291"/>
                    </a:cubicBezTo>
                    <a:cubicBezTo>
                      <a:pt x="233251" y="4116"/>
                      <a:pt x="301779" y="5968"/>
                      <a:pt x="326914" y="5703"/>
                    </a:cubicBezTo>
                    <a:cubicBezTo>
                      <a:pt x="352049" y="5438"/>
                      <a:pt x="352843" y="-6997"/>
                      <a:pt x="365014" y="5703"/>
                    </a:cubicBezTo>
                    <a:cubicBezTo>
                      <a:pt x="377185" y="18403"/>
                      <a:pt x="400468" y="52005"/>
                      <a:pt x="399939" y="81903"/>
                    </a:cubicBezTo>
                    <a:cubicBezTo>
                      <a:pt x="399410" y="111801"/>
                      <a:pt x="411316" y="132968"/>
                      <a:pt x="361839" y="185091"/>
                    </a:cubicBezTo>
                    <a:cubicBezTo>
                      <a:pt x="312362" y="237214"/>
                      <a:pt x="162872" y="353631"/>
                      <a:pt x="103076" y="394641"/>
                    </a:cubicBezTo>
                    <a:cubicBezTo>
                      <a:pt x="43280" y="435651"/>
                      <a:pt x="15499" y="439884"/>
                      <a:pt x="3064" y="431153"/>
                    </a:cubicBezTo>
                    <a:cubicBezTo>
                      <a:pt x="-9371" y="422422"/>
                      <a:pt x="19468" y="348868"/>
                      <a:pt x="28464" y="342253"/>
                    </a:cubicBezTo>
                    <a:cubicBezTo>
                      <a:pt x="37460" y="335638"/>
                      <a:pt x="12589" y="412104"/>
                      <a:pt x="57039" y="391466"/>
                    </a:cubicBezTo>
                    <a:cubicBezTo>
                      <a:pt x="101489" y="370829"/>
                      <a:pt x="239602" y="273726"/>
                      <a:pt x="295164" y="218428"/>
                    </a:cubicBezTo>
                    <a:cubicBezTo>
                      <a:pt x="350726" y="163130"/>
                      <a:pt x="378243" y="90370"/>
                      <a:pt x="390414" y="59678"/>
                    </a:cubicBezTo>
                    <a:cubicBezTo>
                      <a:pt x="402585" y="28986"/>
                      <a:pt x="395441" y="38511"/>
                      <a:pt x="368189" y="34278"/>
                    </a:cubicBezTo>
                    <a:cubicBezTo>
                      <a:pt x="340937" y="30045"/>
                      <a:pt x="266324" y="27399"/>
                      <a:pt x="226901" y="34278"/>
                    </a:cubicBezTo>
                    <a:cubicBezTo>
                      <a:pt x="187478" y="41157"/>
                      <a:pt x="127682" y="96191"/>
                      <a:pt x="125301" y="94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E9E3BD5A-B7C3-45F0-BAC9-15EECAB6AE3D}"/>
                  </a:ext>
                </a:extLst>
              </p:cNvPr>
              <p:cNvSpPr/>
              <p:nvPr/>
            </p:nvSpPr>
            <p:spPr>
              <a:xfrm>
                <a:off x="5931276" y="10018274"/>
                <a:ext cx="158252" cy="316426"/>
              </a:xfrm>
              <a:custGeom>
                <a:avLst/>
                <a:gdLst>
                  <a:gd name="connsiteX0" fmla="*/ 155199 w 158252"/>
                  <a:gd name="connsiteY0" fmla="*/ 13139 h 316426"/>
                  <a:gd name="connsiteX1" fmla="*/ 115511 w 158252"/>
                  <a:gd name="connsiteY1" fmla="*/ 44889 h 316426"/>
                  <a:gd name="connsiteX2" fmla="*/ 2799 w 158252"/>
                  <a:gd name="connsiteY2" fmla="*/ 313177 h 316426"/>
                  <a:gd name="connsiteX3" fmla="*/ 42486 w 158252"/>
                  <a:gd name="connsiteY3" fmla="*/ 181414 h 316426"/>
                  <a:gd name="connsiteX4" fmla="*/ 155199 w 158252"/>
                  <a:gd name="connsiteY4" fmla="*/ 13139 h 31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52" h="316426">
                    <a:moveTo>
                      <a:pt x="155199" y="13139"/>
                    </a:moveTo>
                    <a:cubicBezTo>
                      <a:pt x="167370" y="-9615"/>
                      <a:pt x="140911" y="-5117"/>
                      <a:pt x="115511" y="44889"/>
                    </a:cubicBezTo>
                    <a:cubicBezTo>
                      <a:pt x="90111" y="94895"/>
                      <a:pt x="14970" y="290423"/>
                      <a:pt x="2799" y="313177"/>
                    </a:cubicBezTo>
                    <a:cubicBezTo>
                      <a:pt x="-9372" y="335931"/>
                      <a:pt x="20790" y="233537"/>
                      <a:pt x="42486" y="181414"/>
                    </a:cubicBezTo>
                    <a:cubicBezTo>
                      <a:pt x="64182" y="129291"/>
                      <a:pt x="143028" y="35893"/>
                      <a:pt x="155199" y="131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B5702AC2-6EF1-4BF9-B204-5E8010E4D2C1}"/>
                  </a:ext>
                </a:extLst>
              </p:cNvPr>
              <p:cNvSpPr/>
              <p:nvPr/>
            </p:nvSpPr>
            <p:spPr>
              <a:xfrm>
                <a:off x="6221957" y="9332976"/>
                <a:ext cx="185315" cy="423964"/>
              </a:xfrm>
              <a:custGeom>
                <a:avLst/>
                <a:gdLst>
                  <a:gd name="connsiteX0" fmla="*/ 185193 w 185315"/>
                  <a:gd name="connsiteY0" fmla="*/ 1524 h 423964"/>
                  <a:gd name="connsiteX1" fmla="*/ 29618 w 185315"/>
                  <a:gd name="connsiteY1" fmla="*/ 307912 h 423964"/>
                  <a:gd name="connsiteX2" fmla="*/ 5806 w 185315"/>
                  <a:gd name="connsiteY2" fmla="*/ 423799 h 423964"/>
                  <a:gd name="connsiteX3" fmla="*/ 4218 w 185315"/>
                  <a:gd name="connsiteY3" fmla="*/ 330137 h 423964"/>
                  <a:gd name="connsiteX4" fmla="*/ 55018 w 185315"/>
                  <a:gd name="connsiteY4" fmla="*/ 195199 h 423964"/>
                  <a:gd name="connsiteX5" fmla="*/ 185193 w 185315"/>
                  <a:gd name="connsiteY5" fmla="*/ 1524 h 42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15" h="423964">
                    <a:moveTo>
                      <a:pt x="185193" y="1524"/>
                    </a:moveTo>
                    <a:cubicBezTo>
                      <a:pt x="180960" y="20309"/>
                      <a:pt x="59516" y="237533"/>
                      <a:pt x="29618" y="307912"/>
                    </a:cubicBezTo>
                    <a:cubicBezTo>
                      <a:pt x="-280" y="378291"/>
                      <a:pt x="10039" y="420095"/>
                      <a:pt x="5806" y="423799"/>
                    </a:cubicBezTo>
                    <a:cubicBezTo>
                      <a:pt x="1573" y="427503"/>
                      <a:pt x="-3984" y="368237"/>
                      <a:pt x="4218" y="330137"/>
                    </a:cubicBezTo>
                    <a:cubicBezTo>
                      <a:pt x="12420" y="292037"/>
                      <a:pt x="26972" y="247586"/>
                      <a:pt x="55018" y="195199"/>
                    </a:cubicBezTo>
                    <a:cubicBezTo>
                      <a:pt x="83064" y="142812"/>
                      <a:pt x="189426" y="-17261"/>
                      <a:pt x="185193" y="1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DBF7A398-5EC4-47C9-A43B-434AC39E4EDC}"/>
                  </a:ext>
                </a:extLst>
              </p:cNvPr>
              <p:cNvSpPr/>
              <p:nvPr/>
            </p:nvSpPr>
            <p:spPr>
              <a:xfrm>
                <a:off x="6211452" y="9337691"/>
                <a:ext cx="467491" cy="440430"/>
              </a:xfrm>
              <a:custGeom>
                <a:avLst/>
                <a:gdLst>
                  <a:gd name="connsiteX0" fmla="*/ 194111 w 467491"/>
                  <a:gd name="connsiteY0" fmla="*/ 3159 h 440430"/>
                  <a:gd name="connsiteX1" fmla="*/ 314761 w 467491"/>
                  <a:gd name="connsiteY1" fmla="*/ 11097 h 440430"/>
                  <a:gd name="connsiteX2" fmla="*/ 414773 w 467491"/>
                  <a:gd name="connsiteY2" fmla="*/ 28559 h 440430"/>
                  <a:gd name="connsiteX3" fmla="*/ 452873 w 467491"/>
                  <a:gd name="connsiteY3" fmla="*/ 112697 h 440430"/>
                  <a:gd name="connsiteX4" fmla="*/ 335398 w 467491"/>
                  <a:gd name="connsiteY4" fmla="*/ 266684 h 440430"/>
                  <a:gd name="connsiteX5" fmla="*/ 436 w 467491"/>
                  <a:gd name="connsiteY5" fmla="*/ 439722 h 440430"/>
                  <a:gd name="connsiteX6" fmla="*/ 268723 w 467491"/>
                  <a:gd name="connsiteY6" fmla="*/ 319072 h 440430"/>
                  <a:gd name="connsiteX7" fmla="*/ 451286 w 467491"/>
                  <a:gd name="connsiteY7" fmla="*/ 106347 h 440430"/>
                  <a:gd name="connsiteX8" fmla="*/ 430648 w 467491"/>
                  <a:gd name="connsiteY8" fmla="*/ 73009 h 440430"/>
                  <a:gd name="connsiteX9" fmla="*/ 194111 w 467491"/>
                  <a:gd name="connsiteY9" fmla="*/ 3159 h 44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491" h="440430">
                    <a:moveTo>
                      <a:pt x="194111" y="3159"/>
                    </a:moveTo>
                    <a:cubicBezTo>
                      <a:pt x="174796" y="-7160"/>
                      <a:pt x="314761" y="11097"/>
                      <a:pt x="314761" y="11097"/>
                    </a:cubicBezTo>
                    <a:cubicBezTo>
                      <a:pt x="351538" y="15330"/>
                      <a:pt x="391754" y="11626"/>
                      <a:pt x="414773" y="28559"/>
                    </a:cubicBezTo>
                    <a:cubicBezTo>
                      <a:pt x="437792" y="45492"/>
                      <a:pt x="466102" y="73010"/>
                      <a:pt x="452873" y="112697"/>
                    </a:cubicBezTo>
                    <a:cubicBezTo>
                      <a:pt x="439644" y="152384"/>
                      <a:pt x="410804" y="212180"/>
                      <a:pt x="335398" y="266684"/>
                    </a:cubicBezTo>
                    <a:cubicBezTo>
                      <a:pt x="259992" y="321188"/>
                      <a:pt x="11548" y="430991"/>
                      <a:pt x="436" y="439722"/>
                    </a:cubicBezTo>
                    <a:cubicBezTo>
                      <a:pt x="-10676" y="448453"/>
                      <a:pt x="193581" y="374634"/>
                      <a:pt x="268723" y="319072"/>
                    </a:cubicBezTo>
                    <a:cubicBezTo>
                      <a:pt x="343865" y="263510"/>
                      <a:pt x="424298" y="147358"/>
                      <a:pt x="451286" y="106347"/>
                    </a:cubicBezTo>
                    <a:cubicBezTo>
                      <a:pt x="478274" y="65336"/>
                      <a:pt x="471658" y="88884"/>
                      <a:pt x="430648" y="73009"/>
                    </a:cubicBezTo>
                    <a:cubicBezTo>
                      <a:pt x="389638" y="57134"/>
                      <a:pt x="213426" y="13478"/>
                      <a:pt x="194111" y="31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BCBB3ED8-141F-4906-8A0B-A83DD962078D}"/>
                  </a:ext>
                </a:extLst>
              </p:cNvPr>
              <p:cNvSpPr/>
              <p:nvPr/>
            </p:nvSpPr>
            <p:spPr>
              <a:xfrm>
                <a:off x="3736163" y="8617703"/>
                <a:ext cx="853113" cy="2021371"/>
              </a:xfrm>
              <a:custGeom>
                <a:avLst/>
                <a:gdLst>
                  <a:gd name="connsiteX0" fmla="*/ 848537 w 853113"/>
                  <a:gd name="connsiteY0" fmla="*/ 1364 h 2021371"/>
                  <a:gd name="connsiteX1" fmla="*/ 662270 w 853113"/>
                  <a:gd name="connsiteY1" fmla="*/ 107197 h 2021371"/>
                  <a:gd name="connsiteX2" fmla="*/ 636870 w 853113"/>
                  <a:gd name="connsiteY2" fmla="*/ 289230 h 2021371"/>
                  <a:gd name="connsiteX3" fmla="*/ 492937 w 853113"/>
                  <a:gd name="connsiteY3" fmla="*/ 737964 h 2021371"/>
                  <a:gd name="connsiteX4" fmla="*/ 323604 w 853113"/>
                  <a:gd name="connsiteY4" fmla="*/ 1487264 h 2021371"/>
                  <a:gd name="connsiteX5" fmla="*/ 158504 w 853113"/>
                  <a:gd name="connsiteY5" fmla="*/ 1800530 h 2021371"/>
                  <a:gd name="connsiteX6" fmla="*/ 1870 w 853113"/>
                  <a:gd name="connsiteY6" fmla="*/ 2020664 h 2021371"/>
                  <a:gd name="connsiteX7" fmla="*/ 268570 w 853113"/>
                  <a:gd name="connsiteY7" fmla="*/ 1728564 h 2021371"/>
                  <a:gd name="connsiteX8" fmla="*/ 556437 w 853113"/>
                  <a:gd name="connsiteY8" fmla="*/ 843797 h 2021371"/>
                  <a:gd name="connsiteX9" fmla="*/ 704604 w 853113"/>
                  <a:gd name="connsiteY9" fmla="*/ 251130 h 2021371"/>
                  <a:gd name="connsiteX10" fmla="*/ 789270 w 853113"/>
                  <a:gd name="connsiteY10" fmla="*/ 60630 h 2021371"/>
                  <a:gd name="connsiteX11" fmla="*/ 848537 w 853113"/>
                  <a:gd name="connsiteY11" fmla="*/ 1364 h 202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3113" h="2021371">
                    <a:moveTo>
                      <a:pt x="848537" y="1364"/>
                    </a:moveTo>
                    <a:cubicBezTo>
                      <a:pt x="827370" y="9125"/>
                      <a:pt x="697548" y="59219"/>
                      <a:pt x="662270" y="107197"/>
                    </a:cubicBezTo>
                    <a:cubicBezTo>
                      <a:pt x="626992" y="155175"/>
                      <a:pt x="665092" y="184102"/>
                      <a:pt x="636870" y="289230"/>
                    </a:cubicBezTo>
                    <a:cubicBezTo>
                      <a:pt x="608648" y="394358"/>
                      <a:pt x="545148" y="538292"/>
                      <a:pt x="492937" y="737964"/>
                    </a:cubicBezTo>
                    <a:cubicBezTo>
                      <a:pt x="440726" y="937636"/>
                      <a:pt x="379343" y="1310170"/>
                      <a:pt x="323604" y="1487264"/>
                    </a:cubicBezTo>
                    <a:cubicBezTo>
                      <a:pt x="267865" y="1664358"/>
                      <a:pt x="212126" y="1711630"/>
                      <a:pt x="158504" y="1800530"/>
                    </a:cubicBezTo>
                    <a:cubicBezTo>
                      <a:pt x="104882" y="1889430"/>
                      <a:pt x="-16474" y="2032658"/>
                      <a:pt x="1870" y="2020664"/>
                    </a:cubicBezTo>
                    <a:cubicBezTo>
                      <a:pt x="20214" y="2008670"/>
                      <a:pt x="176142" y="1924709"/>
                      <a:pt x="268570" y="1728564"/>
                    </a:cubicBezTo>
                    <a:cubicBezTo>
                      <a:pt x="360998" y="1532420"/>
                      <a:pt x="483765" y="1090036"/>
                      <a:pt x="556437" y="843797"/>
                    </a:cubicBezTo>
                    <a:cubicBezTo>
                      <a:pt x="629109" y="597558"/>
                      <a:pt x="665799" y="381658"/>
                      <a:pt x="704604" y="251130"/>
                    </a:cubicBezTo>
                    <a:cubicBezTo>
                      <a:pt x="743409" y="120602"/>
                      <a:pt x="766692" y="101552"/>
                      <a:pt x="789270" y="60630"/>
                    </a:cubicBezTo>
                    <a:cubicBezTo>
                      <a:pt x="811848" y="19708"/>
                      <a:pt x="869704" y="-6397"/>
                      <a:pt x="848537" y="1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73DD24FD-589F-4C2C-87B4-6288917298ED}"/>
                  </a:ext>
                </a:extLst>
              </p:cNvPr>
              <p:cNvSpPr/>
              <p:nvPr/>
            </p:nvSpPr>
            <p:spPr>
              <a:xfrm>
                <a:off x="4567295" y="8631064"/>
                <a:ext cx="166385" cy="1232635"/>
              </a:xfrm>
              <a:custGeom>
                <a:avLst/>
                <a:gdLst>
                  <a:gd name="connsiteX0" fmla="*/ 38572 w 166385"/>
                  <a:gd name="connsiteY0" fmla="*/ 4936 h 1232635"/>
                  <a:gd name="connsiteX1" fmla="*/ 89372 w 166385"/>
                  <a:gd name="connsiteY1" fmla="*/ 326669 h 1232635"/>
                  <a:gd name="connsiteX2" fmla="*/ 17405 w 166385"/>
                  <a:gd name="connsiteY2" fmla="*/ 830436 h 1232635"/>
                  <a:gd name="connsiteX3" fmla="*/ 472 w 166385"/>
                  <a:gd name="connsiteY3" fmla="*/ 987069 h 1232635"/>
                  <a:gd name="connsiteX4" fmla="*/ 4705 w 166385"/>
                  <a:gd name="connsiteY4" fmla="*/ 1232603 h 1232635"/>
                  <a:gd name="connsiteX5" fmla="*/ 4705 w 166385"/>
                  <a:gd name="connsiteY5" fmla="*/ 970136 h 1232635"/>
                  <a:gd name="connsiteX6" fmla="*/ 34338 w 166385"/>
                  <a:gd name="connsiteY6" fmla="*/ 559503 h 1232635"/>
                  <a:gd name="connsiteX7" fmla="*/ 157105 w 166385"/>
                  <a:gd name="connsiteY7" fmla="*/ 229303 h 1232635"/>
                  <a:gd name="connsiteX8" fmla="*/ 144405 w 166385"/>
                  <a:gd name="connsiteY8" fmla="*/ 136169 h 1232635"/>
                  <a:gd name="connsiteX9" fmla="*/ 38572 w 166385"/>
                  <a:gd name="connsiteY9" fmla="*/ 4936 h 123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385" h="1232635">
                    <a:moveTo>
                      <a:pt x="38572" y="4936"/>
                    </a:moveTo>
                    <a:cubicBezTo>
                      <a:pt x="29400" y="36686"/>
                      <a:pt x="92900" y="189086"/>
                      <a:pt x="89372" y="326669"/>
                    </a:cubicBezTo>
                    <a:cubicBezTo>
                      <a:pt x="85844" y="464252"/>
                      <a:pt x="32222" y="720369"/>
                      <a:pt x="17405" y="830436"/>
                    </a:cubicBezTo>
                    <a:cubicBezTo>
                      <a:pt x="2588" y="940503"/>
                      <a:pt x="2589" y="920041"/>
                      <a:pt x="472" y="987069"/>
                    </a:cubicBezTo>
                    <a:cubicBezTo>
                      <a:pt x="-1645" y="1054097"/>
                      <a:pt x="4000" y="1235425"/>
                      <a:pt x="4705" y="1232603"/>
                    </a:cubicBezTo>
                    <a:cubicBezTo>
                      <a:pt x="5410" y="1229781"/>
                      <a:pt x="-234" y="1082319"/>
                      <a:pt x="4705" y="970136"/>
                    </a:cubicBezTo>
                    <a:cubicBezTo>
                      <a:pt x="9644" y="857953"/>
                      <a:pt x="8938" y="682975"/>
                      <a:pt x="34338" y="559503"/>
                    </a:cubicBezTo>
                    <a:cubicBezTo>
                      <a:pt x="59738" y="436031"/>
                      <a:pt x="138760" y="299859"/>
                      <a:pt x="157105" y="229303"/>
                    </a:cubicBezTo>
                    <a:cubicBezTo>
                      <a:pt x="175450" y="158747"/>
                      <a:pt x="164160" y="168624"/>
                      <a:pt x="144405" y="136169"/>
                    </a:cubicBezTo>
                    <a:cubicBezTo>
                      <a:pt x="124650" y="103714"/>
                      <a:pt x="47744" y="-26814"/>
                      <a:pt x="38572" y="4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61489457-47C3-46B2-A9AA-7A979400A055}"/>
                  </a:ext>
                </a:extLst>
              </p:cNvPr>
              <p:cNvSpPr/>
              <p:nvPr/>
            </p:nvSpPr>
            <p:spPr>
              <a:xfrm>
                <a:off x="4576226" y="8757209"/>
                <a:ext cx="658597" cy="1195886"/>
              </a:xfrm>
              <a:custGeom>
                <a:avLst/>
                <a:gdLst>
                  <a:gd name="connsiteX0" fmla="*/ 656174 w 658597"/>
                  <a:gd name="connsiteY0" fmla="*/ 35424 h 1195886"/>
                  <a:gd name="connsiteX1" fmla="*/ 592674 w 658597"/>
                  <a:gd name="connsiteY1" fmla="*/ 103158 h 1195886"/>
                  <a:gd name="connsiteX2" fmla="*/ 122774 w 658597"/>
                  <a:gd name="connsiteY2" fmla="*/ 1059891 h 1195886"/>
                  <a:gd name="connsiteX3" fmla="*/ 7 w 658597"/>
                  <a:gd name="connsiteY3" fmla="*/ 1186891 h 1195886"/>
                  <a:gd name="connsiteX4" fmla="*/ 118541 w 658597"/>
                  <a:gd name="connsiteY4" fmla="*/ 1038724 h 1195886"/>
                  <a:gd name="connsiteX5" fmla="*/ 431807 w 658597"/>
                  <a:gd name="connsiteY5" fmla="*/ 496858 h 1195886"/>
                  <a:gd name="connsiteX6" fmla="*/ 605374 w 658597"/>
                  <a:gd name="connsiteY6" fmla="*/ 183591 h 1195886"/>
                  <a:gd name="connsiteX7" fmla="*/ 656174 w 658597"/>
                  <a:gd name="connsiteY7" fmla="*/ 35424 h 1195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8597" h="1195886">
                    <a:moveTo>
                      <a:pt x="656174" y="35424"/>
                    </a:moveTo>
                    <a:cubicBezTo>
                      <a:pt x="654057" y="22018"/>
                      <a:pt x="681574" y="-67586"/>
                      <a:pt x="592674" y="103158"/>
                    </a:cubicBezTo>
                    <a:cubicBezTo>
                      <a:pt x="503774" y="273902"/>
                      <a:pt x="221552" y="879269"/>
                      <a:pt x="122774" y="1059891"/>
                    </a:cubicBezTo>
                    <a:cubicBezTo>
                      <a:pt x="23996" y="1240513"/>
                      <a:pt x="712" y="1190419"/>
                      <a:pt x="7" y="1186891"/>
                    </a:cubicBezTo>
                    <a:cubicBezTo>
                      <a:pt x="-698" y="1183363"/>
                      <a:pt x="46574" y="1153729"/>
                      <a:pt x="118541" y="1038724"/>
                    </a:cubicBezTo>
                    <a:cubicBezTo>
                      <a:pt x="190508" y="923719"/>
                      <a:pt x="350668" y="639380"/>
                      <a:pt x="431807" y="496858"/>
                    </a:cubicBezTo>
                    <a:cubicBezTo>
                      <a:pt x="512946" y="354336"/>
                      <a:pt x="566568" y="261202"/>
                      <a:pt x="605374" y="183591"/>
                    </a:cubicBezTo>
                    <a:cubicBezTo>
                      <a:pt x="644180" y="105980"/>
                      <a:pt x="658291" y="48830"/>
                      <a:pt x="656174" y="354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7F38B4CB-D44C-4CCF-BBC9-EC84F1FA2043}"/>
                  </a:ext>
                </a:extLst>
              </p:cNvPr>
              <p:cNvSpPr/>
              <p:nvPr/>
            </p:nvSpPr>
            <p:spPr>
              <a:xfrm>
                <a:off x="5178868" y="8766259"/>
                <a:ext cx="189967" cy="822321"/>
              </a:xfrm>
              <a:custGeom>
                <a:avLst/>
                <a:gdLst>
                  <a:gd name="connsiteX0" fmla="*/ 47182 w 189967"/>
                  <a:gd name="connsiteY0" fmla="*/ 36958 h 822321"/>
                  <a:gd name="connsiteX1" fmla="*/ 133965 w 189967"/>
                  <a:gd name="connsiteY1" fmla="*/ 58124 h 822321"/>
                  <a:gd name="connsiteX2" fmla="*/ 6965 w 189967"/>
                  <a:gd name="connsiteY2" fmla="*/ 731224 h 822321"/>
                  <a:gd name="connsiteX3" fmla="*/ 23899 w 189967"/>
                  <a:gd name="connsiteY3" fmla="*/ 794724 h 822321"/>
                  <a:gd name="connsiteX4" fmla="*/ 85282 w 189967"/>
                  <a:gd name="connsiteY4" fmla="*/ 532258 h 822321"/>
                  <a:gd name="connsiteX5" fmla="*/ 182649 w 189967"/>
                  <a:gd name="connsiteY5" fmla="*/ 166074 h 822321"/>
                  <a:gd name="connsiteX6" fmla="*/ 169949 w 189967"/>
                  <a:gd name="connsiteY6" fmla="*/ 70824 h 822321"/>
                  <a:gd name="connsiteX7" fmla="*/ 47182 w 189967"/>
                  <a:gd name="connsiteY7" fmla="*/ 36958 h 82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967" h="822321">
                    <a:moveTo>
                      <a:pt x="47182" y="36958"/>
                    </a:moveTo>
                    <a:cubicBezTo>
                      <a:pt x="41185" y="34841"/>
                      <a:pt x="140668" y="-57587"/>
                      <a:pt x="133965" y="58124"/>
                    </a:cubicBezTo>
                    <a:cubicBezTo>
                      <a:pt x="127262" y="173835"/>
                      <a:pt x="25309" y="608457"/>
                      <a:pt x="6965" y="731224"/>
                    </a:cubicBezTo>
                    <a:cubicBezTo>
                      <a:pt x="-11379" y="853991"/>
                      <a:pt x="10846" y="827885"/>
                      <a:pt x="23899" y="794724"/>
                    </a:cubicBezTo>
                    <a:cubicBezTo>
                      <a:pt x="36952" y="761563"/>
                      <a:pt x="58824" y="637033"/>
                      <a:pt x="85282" y="532258"/>
                    </a:cubicBezTo>
                    <a:cubicBezTo>
                      <a:pt x="111740" y="427483"/>
                      <a:pt x="168538" y="242980"/>
                      <a:pt x="182649" y="166074"/>
                    </a:cubicBezTo>
                    <a:cubicBezTo>
                      <a:pt x="196760" y="89168"/>
                      <a:pt x="189352" y="98693"/>
                      <a:pt x="169949" y="70824"/>
                    </a:cubicBezTo>
                    <a:cubicBezTo>
                      <a:pt x="150546" y="42955"/>
                      <a:pt x="53179" y="39075"/>
                      <a:pt x="47182" y="369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E7705336-579F-4337-A511-5BAF3D09C19F}"/>
                  </a:ext>
                </a:extLst>
              </p:cNvPr>
              <p:cNvSpPr/>
              <p:nvPr/>
            </p:nvSpPr>
            <p:spPr>
              <a:xfrm>
                <a:off x="5088261" y="9543667"/>
                <a:ext cx="125301" cy="1033350"/>
              </a:xfrm>
              <a:custGeom>
                <a:avLst/>
                <a:gdLst>
                  <a:gd name="connsiteX0" fmla="*/ 125089 w 125301"/>
                  <a:gd name="connsiteY0" fmla="*/ 8850 h 1033350"/>
                  <a:gd name="connsiteX1" fmla="*/ 86989 w 125301"/>
                  <a:gd name="connsiteY1" fmla="*/ 129500 h 1033350"/>
                  <a:gd name="connsiteX2" fmla="*/ 12906 w 125301"/>
                  <a:gd name="connsiteY2" fmla="*/ 828000 h 1033350"/>
                  <a:gd name="connsiteX3" fmla="*/ 206 w 125301"/>
                  <a:gd name="connsiteY3" fmla="*/ 1033316 h 1033350"/>
                  <a:gd name="connsiteX4" fmla="*/ 15022 w 125301"/>
                  <a:gd name="connsiteY4" fmla="*/ 838583 h 1033350"/>
                  <a:gd name="connsiteX5" fmla="*/ 99689 w 125301"/>
                  <a:gd name="connsiteY5" fmla="*/ 250150 h 1033350"/>
                  <a:gd name="connsiteX6" fmla="*/ 125089 w 125301"/>
                  <a:gd name="connsiteY6" fmla="*/ 8850 h 10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301" h="1033350">
                    <a:moveTo>
                      <a:pt x="125089" y="8850"/>
                    </a:moveTo>
                    <a:cubicBezTo>
                      <a:pt x="122972" y="-11258"/>
                      <a:pt x="105686" y="-7025"/>
                      <a:pt x="86989" y="129500"/>
                    </a:cubicBezTo>
                    <a:cubicBezTo>
                      <a:pt x="68292" y="266025"/>
                      <a:pt x="27370" y="677364"/>
                      <a:pt x="12906" y="828000"/>
                    </a:cubicBezTo>
                    <a:cubicBezTo>
                      <a:pt x="-1558" y="978636"/>
                      <a:pt x="-147" y="1031552"/>
                      <a:pt x="206" y="1033316"/>
                    </a:cubicBezTo>
                    <a:cubicBezTo>
                      <a:pt x="559" y="1035080"/>
                      <a:pt x="-1559" y="969111"/>
                      <a:pt x="15022" y="838583"/>
                    </a:cubicBezTo>
                    <a:cubicBezTo>
                      <a:pt x="31602" y="708055"/>
                      <a:pt x="86283" y="391261"/>
                      <a:pt x="99689" y="250150"/>
                    </a:cubicBezTo>
                    <a:cubicBezTo>
                      <a:pt x="113095" y="109039"/>
                      <a:pt x="127206" y="28958"/>
                      <a:pt x="125089" y="88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3207F3BA-FC64-4039-9AFC-B90A6623D3CC}"/>
                  </a:ext>
                </a:extLst>
              </p:cNvPr>
              <p:cNvSpPr/>
              <p:nvPr/>
            </p:nvSpPr>
            <p:spPr>
              <a:xfrm>
                <a:off x="4915164" y="9398722"/>
                <a:ext cx="152206" cy="1177646"/>
              </a:xfrm>
              <a:custGeom>
                <a:avLst/>
                <a:gdLst>
                  <a:gd name="connsiteX0" fmla="*/ 137319 w 152206"/>
                  <a:gd name="connsiteY0" fmla="*/ 9861 h 1177646"/>
                  <a:gd name="connsiteX1" fmla="*/ 86519 w 152206"/>
                  <a:gd name="connsiteY1" fmla="*/ 433195 h 1177646"/>
                  <a:gd name="connsiteX2" fmla="*/ 10319 w 152206"/>
                  <a:gd name="connsiteY2" fmla="*/ 856528 h 1177646"/>
                  <a:gd name="connsiteX3" fmla="*/ 1853 w 152206"/>
                  <a:gd name="connsiteY3" fmla="*/ 1165561 h 1177646"/>
                  <a:gd name="connsiteX4" fmla="*/ 20903 w 152206"/>
                  <a:gd name="connsiteY4" fmla="*/ 1085128 h 1177646"/>
                  <a:gd name="connsiteX5" fmla="*/ 69586 w 152206"/>
                  <a:gd name="connsiteY5" fmla="*/ 807845 h 1177646"/>
                  <a:gd name="connsiteX6" fmla="*/ 118269 w 152206"/>
                  <a:gd name="connsiteY6" fmla="*/ 388745 h 1177646"/>
                  <a:gd name="connsiteX7" fmla="*/ 150019 w 152206"/>
                  <a:gd name="connsiteY7" fmla="*/ 153795 h 1177646"/>
                  <a:gd name="connsiteX8" fmla="*/ 137319 w 152206"/>
                  <a:gd name="connsiteY8" fmla="*/ 9861 h 117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206" h="1177646">
                    <a:moveTo>
                      <a:pt x="137319" y="9861"/>
                    </a:moveTo>
                    <a:cubicBezTo>
                      <a:pt x="126736" y="56428"/>
                      <a:pt x="107686" y="292084"/>
                      <a:pt x="86519" y="433195"/>
                    </a:cubicBezTo>
                    <a:cubicBezTo>
                      <a:pt x="65352" y="574306"/>
                      <a:pt x="24430" y="734467"/>
                      <a:pt x="10319" y="856528"/>
                    </a:cubicBezTo>
                    <a:cubicBezTo>
                      <a:pt x="-3792" y="978589"/>
                      <a:pt x="89" y="1127461"/>
                      <a:pt x="1853" y="1165561"/>
                    </a:cubicBezTo>
                    <a:cubicBezTo>
                      <a:pt x="3617" y="1203661"/>
                      <a:pt x="9614" y="1144747"/>
                      <a:pt x="20903" y="1085128"/>
                    </a:cubicBezTo>
                    <a:cubicBezTo>
                      <a:pt x="32192" y="1025509"/>
                      <a:pt x="53358" y="923909"/>
                      <a:pt x="69586" y="807845"/>
                    </a:cubicBezTo>
                    <a:cubicBezTo>
                      <a:pt x="85814" y="691781"/>
                      <a:pt x="104864" y="497753"/>
                      <a:pt x="118269" y="388745"/>
                    </a:cubicBezTo>
                    <a:cubicBezTo>
                      <a:pt x="131674" y="279737"/>
                      <a:pt x="143669" y="214120"/>
                      <a:pt x="150019" y="153795"/>
                    </a:cubicBezTo>
                    <a:cubicBezTo>
                      <a:pt x="156369" y="93470"/>
                      <a:pt x="147902" y="-36706"/>
                      <a:pt x="137319" y="98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2A148D11-7A1F-46AD-BFF9-DDE677FF5AB7}"/>
                  </a:ext>
                </a:extLst>
              </p:cNvPr>
              <p:cNvSpPr/>
              <p:nvPr/>
            </p:nvSpPr>
            <p:spPr>
              <a:xfrm>
                <a:off x="4134588" y="10567805"/>
                <a:ext cx="771969" cy="102421"/>
              </a:xfrm>
              <a:custGeom>
                <a:avLst/>
                <a:gdLst>
                  <a:gd name="connsiteX0" fmla="*/ 1379 w 771969"/>
                  <a:gd name="connsiteY0" fmla="*/ 102312 h 102421"/>
                  <a:gd name="connsiteX1" fmla="*/ 86045 w 771969"/>
                  <a:gd name="connsiteY1" fmla="*/ 38812 h 102421"/>
                  <a:gd name="connsiteX2" fmla="*/ 134729 w 771969"/>
                  <a:gd name="connsiteY2" fmla="*/ 9178 h 102421"/>
                  <a:gd name="connsiteX3" fmla="*/ 371795 w 771969"/>
                  <a:gd name="connsiteY3" fmla="*/ 40928 h 102421"/>
                  <a:gd name="connsiteX4" fmla="*/ 771845 w 771969"/>
                  <a:gd name="connsiteY4" fmla="*/ 712 h 102421"/>
                  <a:gd name="connsiteX5" fmla="*/ 412012 w 771969"/>
                  <a:gd name="connsiteY5" fmla="*/ 15528 h 102421"/>
                  <a:gd name="connsiteX6" fmla="*/ 170712 w 771969"/>
                  <a:gd name="connsiteY6" fmla="*/ 19762 h 102421"/>
                  <a:gd name="connsiteX7" fmla="*/ 1379 w 771969"/>
                  <a:gd name="connsiteY7" fmla="*/ 102312 h 10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1969" h="102421">
                    <a:moveTo>
                      <a:pt x="1379" y="102312"/>
                    </a:moveTo>
                    <a:cubicBezTo>
                      <a:pt x="-12732" y="105487"/>
                      <a:pt x="86045" y="38812"/>
                      <a:pt x="86045" y="38812"/>
                    </a:cubicBezTo>
                    <a:cubicBezTo>
                      <a:pt x="108270" y="23290"/>
                      <a:pt x="87104" y="8825"/>
                      <a:pt x="134729" y="9178"/>
                    </a:cubicBezTo>
                    <a:cubicBezTo>
                      <a:pt x="182354" y="9531"/>
                      <a:pt x="265609" y="42339"/>
                      <a:pt x="371795" y="40928"/>
                    </a:cubicBezTo>
                    <a:cubicBezTo>
                      <a:pt x="477981" y="39517"/>
                      <a:pt x="765142" y="4945"/>
                      <a:pt x="771845" y="712"/>
                    </a:cubicBezTo>
                    <a:cubicBezTo>
                      <a:pt x="778548" y="-3521"/>
                      <a:pt x="512201" y="12353"/>
                      <a:pt x="412012" y="15528"/>
                    </a:cubicBezTo>
                    <a:cubicBezTo>
                      <a:pt x="311823" y="18703"/>
                      <a:pt x="240562" y="4945"/>
                      <a:pt x="170712" y="19762"/>
                    </a:cubicBezTo>
                    <a:cubicBezTo>
                      <a:pt x="100862" y="34579"/>
                      <a:pt x="15490" y="99137"/>
                      <a:pt x="1379" y="1023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B29C8A02-844C-4784-AE01-6DB6FA3DABEC}"/>
                  </a:ext>
                </a:extLst>
              </p:cNvPr>
              <p:cNvSpPr/>
              <p:nvPr/>
            </p:nvSpPr>
            <p:spPr>
              <a:xfrm>
                <a:off x="4519710" y="9391433"/>
                <a:ext cx="544455" cy="1090133"/>
              </a:xfrm>
              <a:custGeom>
                <a:avLst/>
                <a:gdLst>
                  <a:gd name="connsiteX0" fmla="*/ 537007 w 544455"/>
                  <a:gd name="connsiteY0" fmla="*/ 23500 h 1090133"/>
                  <a:gd name="connsiteX1" fmla="*/ 492557 w 544455"/>
                  <a:gd name="connsiteY1" fmla="*/ 84884 h 1090133"/>
                  <a:gd name="connsiteX2" fmla="*/ 443873 w 544455"/>
                  <a:gd name="connsiteY2" fmla="*/ 235167 h 1090133"/>
                  <a:gd name="connsiteX3" fmla="*/ 340157 w 544455"/>
                  <a:gd name="connsiteY3" fmla="*/ 393917 h 1090133"/>
                  <a:gd name="connsiteX4" fmla="*/ 253373 w 544455"/>
                  <a:gd name="connsiteY4" fmla="*/ 603467 h 1090133"/>
                  <a:gd name="connsiteX5" fmla="*/ 266073 w 544455"/>
                  <a:gd name="connsiteY5" fmla="*/ 669084 h 1090133"/>
                  <a:gd name="connsiteX6" fmla="*/ 189873 w 544455"/>
                  <a:gd name="connsiteY6" fmla="*/ 777034 h 1090133"/>
                  <a:gd name="connsiteX7" fmla="*/ 156007 w 544455"/>
                  <a:gd name="connsiteY7" fmla="*/ 906150 h 1090133"/>
                  <a:gd name="connsiteX8" fmla="*/ 98857 w 544455"/>
                  <a:gd name="connsiteY8" fmla="*/ 995050 h 1090133"/>
                  <a:gd name="connsiteX9" fmla="*/ 1490 w 544455"/>
                  <a:gd name="connsiteY9" fmla="*/ 1083950 h 1090133"/>
                  <a:gd name="connsiteX10" fmla="*/ 181407 w 544455"/>
                  <a:gd name="connsiteY10" fmla="*/ 813017 h 1090133"/>
                  <a:gd name="connsiteX11" fmla="*/ 327457 w 544455"/>
                  <a:gd name="connsiteY11" fmla="*/ 484934 h 1090133"/>
                  <a:gd name="connsiteX12" fmla="*/ 537007 w 544455"/>
                  <a:gd name="connsiteY12" fmla="*/ 23500 h 109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4455" h="1090133">
                    <a:moveTo>
                      <a:pt x="537007" y="23500"/>
                    </a:moveTo>
                    <a:cubicBezTo>
                      <a:pt x="564524" y="-43175"/>
                      <a:pt x="508079" y="49606"/>
                      <a:pt x="492557" y="84884"/>
                    </a:cubicBezTo>
                    <a:cubicBezTo>
                      <a:pt x="477035" y="120162"/>
                      <a:pt x="469273" y="183662"/>
                      <a:pt x="443873" y="235167"/>
                    </a:cubicBezTo>
                    <a:cubicBezTo>
                      <a:pt x="418473" y="286673"/>
                      <a:pt x="371907" y="332534"/>
                      <a:pt x="340157" y="393917"/>
                    </a:cubicBezTo>
                    <a:cubicBezTo>
                      <a:pt x="308407" y="455300"/>
                      <a:pt x="265720" y="557606"/>
                      <a:pt x="253373" y="603467"/>
                    </a:cubicBezTo>
                    <a:cubicBezTo>
                      <a:pt x="241026" y="649328"/>
                      <a:pt x="276656" y="640156"/>
                      <a:pt x="266073" y="669084"/>
                    </a:cubicBezTo>
                    <a:cubicBezTo>
                      <a:pt x="255490" y="698012"/>
                      <a:pt x="208217" y="737523"/>
                      <a:pt x="189873" y="777034"/>
                    </a:cubicBezTo>
                    <a:cubicBezTo>
                      <a:pt x="171529" y="816545"/>
                      <a:pt x="171176" y="869814"/>
                      <a:pt x="156007" y="906150"/>
                    </a:cubicBezTo>
                    <a:cubicBezTo>
                      <a:pt x="140838" y="942486"/>
                      <a:pt x="124610" y="965417"/>
                      <a:pt x="98857" y="995050"/>
                    </a:cubicBezTo>
                    <a:cubicBezTo>
                      <a:pt x="73104" y="1024683"/>
                      <a:pt x="-12268" y="1114289"/>
                      <a:pt x="1490" y="1083950"/>
                    </a:cubicBezTo>
                    <a:cubicBezTo>
                      <a:pt x="15248" y="1053611"/>
                      <a:pt x="127079" y="912853"/>
                      <a:pt x="181407" y="813017"/>
                    </a:cubicBezTo>
                    <a:cubicBezTo>
                      <a:pt x="235735" y="713181"/>
                      <a:pt x="269602" y="612992"/>
                      <a:pt x="327457" y="484934"/>
                    </a:cubicBezTo>
                    <a:cubicBezTo>
                      <a:pt x="385312" y="356876"/>
                      <a:pt x="509490" y="90175"/>
                      <a:pt x="537007" y="23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8A6AB3DD-BCD6-4DEA-84DB-19F390871C28}"/>
                  </a:ext>
                </a:extLst>
              </p:cNvPr>
              <p:cNvSpPr/>
              <p:nvPr/>
            </p:nvSpPr>
            <p:spPr>
              <a:xfrm>
                <a:off x="4413984" y="9571619"/>
                <a:ext cx="128763" cy="902352"/>
              </a:xfrm>
              <a:custGeom>
                <a:avLst/>
                <a:gdLst>
                  <a:gd name="connsiteX0" fmla="*/ 1383 w 128763"/>
                  <a:gd name="connsiteY0" fmla="*/ 10531 h 902352"/>
                  <a:gd name="connsiteX1" fmla="*/ 11966 w 128763"/>
                  <a:gd name="connsiteY1" fmla="*/ 364014 h 902352"/>
                  <a:gd name="connsiteX2" fmla="*/ 9849 w 128763"/>
                  <a:gd name="connsiteY2" fmla="*/ 463498 h 902352"/>
                  <a:gd name="connsiteX3" fmla="*/ 1383 w 128763"/>
                  <a:gd name="connsiteY3" fmla="*/ 673048 h 902352"/>
                  <a:gd name="connsiteX4" fmla="*/ 14083 w 128763"/>
                  <a:gd name="connsiteY4" fmla="*/ 797931 h 902352"/>
                  <a:gd name="connsiteX5" fmla="*/ 128383 w 128763"/>
                  <a:gd name="connsiteY5" fmla="*/ 901648 h 902352"/>
                  <a:gd name="connsiteX6" fmla="*/ 50066 w 128763"/>
                  <a:gd name="connsiteY6" fmla="*/ 825448 h 902352"/>
                  <a:gd name="connsiteX7" fmla="*/ 22549 w 128763"/>
                  <a:gd name="connsiteY7" fmla="*/ 518531 h 902352"/>
                  <a:gd name="connsiteX8" fmla="*/ 14083 w 128763"/>
                  <a:gd name="connsiteY8" fmla="*/ 131181 h 902352"/>
                  <a:gd name="connsiteX9" fmla="*/ 1383 w 128763"/>
                  <a:gd name="connsiteY9" fmla="*/ 10531 h 90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763" h="902352">
                    <a:moveTo>
                      <a:pt x="1383" y="10531"/>
                    </a:moveTo>
                    <a:cubicBezTo>
                      <a:pt x="1030" y="49336"/>
                      <a:pt x="10555" y="288520"/>
                      <a:pt x="11966" y="364014"/>
                    </a:cubicBezTo>
                    <a:cubicBezTo>
                      <a:pt x="13377" y="439508"/>
                      <a:pt x="11613" y="411992"/>
                      <a:pt x="9849" y="463498"/>
                    </a:cubicBezTo>
                    <a:cubicBezTo>
                      <a:pt x="8085" y="515004"/>
                      <a:pt x="677" y="617309"/>
                      <a:pt x="1383" y="673048"/>
                    </a:cubicBezTo>
                    <a:cubicBezTo>
                      <a:pt x="2089" y="728787"/>
                      <a:pt x="-7084" y="759831"/>
                      <a:pt x="14083" y="797931"/>
                    </a:cubicBezTo>
                    <a:cubicBezTo>
                      <a:pt x="35250" y="836031"/>
                      <a:pt x="122386" y="897062"/>
                      <a:pt x="128383" y="901648"/>
                    </a:cubicBezTo>
                    <a:cubicBezTo>
                      <a:pt x="134380" y="906234"/>
                      <a:pt x="67705" y="889301"/>
                      <a:pt x="50066" y="825448"/>
                    </a:cubicBezTo>
                    <a:cubicBezTo>
                      <a:pt x="32427" y="761595"/>
                      <a:pt x="28546" y="634242"/>
                      <a:pt x="22549" y="518531"/>
                    </a:cubicBezTo>
                    <a:cubicBezTo>
                      <a:pt x="16552" y="402820"/>
                      <a:pt x="14083" y="215848"/>
                      <a:pt x="14083" y="131181"/>
                    </a:cubicBezTo>
                    <a:cubicBezTo>
                      <a:pt x="14083" y="46514"/>
                      <a:pt x="1736" y="-28274"/>
                      <a:pt x="1383" y="105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3C1A159C-B087-452F-A2D6-7BB9E45CE7A6}"/>
                  </a:ext>
                </a:extLst>
              </p:cNvPr>
              <p:cNvSpPr/>
              <p:nvPr/>
            </p:nvSpPr>
            <p:spPr>
              <a:xfrm>
                <a:off x="4078211" y="9557545"/>
                <a:ext cx="350452" cy="916863"/>
              </a:xfrm>
              <a:custGeom>
                <a:avLst/>
                <a:gdLst>
                  <a:gd name="connsiteX0" fmla="*/ 332922 w 350452"/>
                  <a:gd name="connsiteY0" fmla="*/ 9788 h 916863"/>
                  <a:gd name="connsiteX1" fmla="*/ 218622 w 350452"/>
                  <a:gd name="connsiteY1" fmla="*/ 333638 h 916863"/>
                  <a:gd name="connsiteX2" fmla="*/ 153006 w 350452"/>
                  <a:gd name="connsiteY2" fmla="*/ 530488 h 916863"/>
                  <a:gd name="connsiteX3" fmla="*/ 66222 w 350452"/>
                  <a:gd name="connsiteY3" fmla="*/ 748505 h 916863"/>
                  <a:gd name="connsiteX4" fmla="*/ 11189 w 350452"/>
                  <a:gd name="connsiteY4" fmla="*/ 881855 h 916863"/>
                  <a:gd name="connsiteX5" fmla="*/ 11189 w 350452"/>
                  <a:gd name="connsiteY5" fmla="*/ 896672 h 916863"/>
                  <a:gd name="connsiteX6" fmla="*/ 129722 w 350452"/>
                  <a:gd name="connsiteY6" fmla="*/ 632088 h 916863"/>
                  <a:gd name="connsiteX7" fmla="*/ 326572 w 350452"/>
                  <a:gd name="connsiteY7" fmla="*/ 132555 h 916863"/>
                  <a:gd name="connsiteX8" fmla="*/ 332922 w 350452"/>
                  <a:gd name="connsiteY8" fmla="*/ 9788 h 91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0452" h="916863">
                    <a:moveTo>
                      <a:pt x="332922" y="9788"/>
                    </a:moveTo>
                    <a:cubicBezTo>
                      <a:pt x="314930" y="43302"/>
                      <a:pt x="248608" y="246855"/>
                      <a:pt x="218622" y="333638"/>
                    </a:cubicBezTo>
                    <a:cubicBezTo>
                      <a:pt x="188636" y="420421"/>
                      <a:pt x="178406" y="461344"/>
                      <a:pt x="153006" y="530488"/>
                    </a:cubicBezTo>
                    <a:cubicBezTo>
                      <a:pt x="127606" y="599632"/>
                      <a:pt x="89858" y="689944"/>
                      <a:pt x="66222" y="748505"/>
                    </a:cubicBezTo>
                    <a:cubicBezTo>
                      <a:pt x="42586" y="807066"/>
                      <a:pt x="20361" y="857161"/>
                      <a:pt x="11189" y="881855"/>
                    </a:cubicBezTo>
                    <a:cubicBezTo>
                      <a:pt x="2017" y="906550"/>
                      <a:pt x="-8566" y="938300"/>
                      <a:pt x="11189" y="896672"/>
                    </a:cubicBezTo>
                    <a:cubicBezTo>
                      <a:pt x="30944" y="855044"/>
                      <a:pt x="77158" y="759441"/>
                      <a:pt x="129722" y="632088"/>
                    </a:cubicBezTo>
                    <a:cubicBezTo>
                      <a:pt x="182286" y="504735"/>
                      <a:pt x="289530" y="233449"/>
                      <a:pt x="326572" y="132555"/>
                    </a:cubicBezTo>
                    <a:cubicBezTo>
                      <a:pt x="363614" y="31661"/>
                      <a:pt x="350914" y="-23726"/>
                      <a:pt x="332922" y="97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006C63A9-D872-4E5F-A661-6D9492AA0EE3}"/>
                  </a:ext>
                </a:extLst>
              </p:cNvPr>
              <p:cNvSpPr/>
              <p:nvPr/>
            </p:nvSpPr>
            <p:spPr>
              <a:xfrm>
                <a:off x="3867806" y="10472687"/>
                <a:ext cx="211188" cy="491581"/>
              </a:xfrm>
              <a:custGeom>
                <a:avLst/>
                <a:gdLst>
                  <a:gd name="connsiteX0" fmla="*/ 211011 w 211188"/>
                  <a:gd name="connsiteY0" fmla="*/ 580 h 491581"/>
                  <a:gd name="connsiteX1" fmla="*/ 183494 w 211188"/>
                  <a:gd name="connsiteY1" fmla="*/ 178380 h 491581"/>
                  <a:gd name="connsiteX2" fmla="*/ 175027 w 211188"/>
                  <a:gd name="connsiteY2" fmla="*/ 252463 h 491581"/>
                  <a:gd name="connsiteX3" fmla="*/ 139044 w 211188"/>
                  <a:gd name="connsiteY3" fmla="*/ 309613 h 491581"/>
                  <a:gd name="connsiteX4" fmla="*/ 126344 w 211188"/>
                  <a:gd name="connsiteY4" fmla="*/ 379463 h 491581"/>
                  <a:gd name="connsiteX5" fmla="*/ 60727 w 211188"/>
                  <a:gd name="connsiteY5" fmla="*/ 442963 h 491581"/>
                  <a:gd name="connsiteX6" fmla="*/ 3577 w 211188"/>
                  <a:gd name="connsiteY6" fmla="*/ 481063 h 491581"/>
                  <a:gd name="connsiteX7" fmla="*/ 168677 w 211188"/>
                  <a:gd name="connsiteY7" fmla="*/ 243996 h 491581"/>
                  <a:gd name="connsiteX8" fmla="*/ 211011 w 211188"/>
                  <a:gd name="connsiteY8" fmla="*/ 580 h 49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188" h="491581">
                    <a:moveTo>
                      <a:pt x="211011" y="580"/>
                    </a:moveTo>
                    <a:cubicBezTo>
                      <a:pt x="213480" y="-10356"/>
                      <a:pt x="189491" y="136400"/>
                      <a:pt x="183494" y="178380"/>
                    </a:cubicBezTo>
                    <a:cubicBezTo>
                      <a:pt x="177497" y="220360"/>
                      <a:pt x="182435" y="230591"/>
                      <a:pt x="175027" y="252463"/>
                    </a:cubicBezTo>
                    <a:cubicBezTo>
                      <a:pt x="167619" y="274335"/>
                      <a:pt x="147158" y="288446"/>
                      <a:pt x="139044" y="309613"/>
                    </a:cubicBezTo>
                    <a:cubicBezTo>
                      <a:pt x="130930" y="330780"/>
                      <a:pt x="139397" y="357238"/>
                      <a:pt x="126344" y="379463"/>
                    </a:cubicBezTo>
                    <a:cubicBezTo>
                      <a:pt x="113291" y="401688"/>
                      <a:pt x="81188" y="426030"/>
                      <a:pt x="60727" y="442963"/>
                    </a:cubicBezTo>
                    <a:cubicBezTo>
                      <a:pt x="40266" y="459896"/>
                      <a:pt x="-14415" y="514224"/>
                      <a:pt x="3577" y="481063"/>
                    </a:cubicBezTo>
                    <a:cubicBezTo>
                      <a:pt x="21569" y="447902"/>
                      <a:pt x="135163" y="321607"/>
                      <a:pt x="168677" y="243996"/>
                    </a:cubicBezTo>
                    <a:cubicBezTo>
                      <a:pt x="202191" y="166385"/>
                      <a:pt x="208542" y="11516"/>
                      <a:pt x="211011" y="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FCEEAECF-4B5B-495E-9FBB-5225C2955881}"/>
                  </a:ext>
                </a:extLst>
              </p:cNvPr>
              <p:cNvSpPr/>
              <p:nvPr/>
            </p:nvSpPr>
            <p:spPr>
              <a:xfrm>
                <a:off x="4105357" y="10667411"/>
                <a:ext cx="798577" cy="151735"/>
              </a:xfrm>
              <a:custGeom>
                <a:avLst/>
                <a:gdLst>
                  <a:gd name="connsiteX0" fmla="*/ 20026 w 798577"/>
                  <a:gd name="connsiteY0" fmla="*/ 589 h 151735"/>
                  <a:gd name="connsiteX1" fmla="*/ 13676 w 798577"/>
                  <a:gd name="connsiteY1" fmla="*/ 108539 h 151735"/>
                  <a:gd name="connsiteX2" fmla="*/ 212643 w 798577"/>
                  <a:gd name="connsiteY2" fmla="*/ 150872 h 151735"/>
                  <a:gd name="connsiteX3" fmla="*/ 635976 w 798577"/>
                  <a:gd name="connsiteY3" fmla="*/ 74672 h 151735"/>
                  <a:gd name="connsiteX4" fmla="*/ 796843 w 798577"/>
                  <a:gd name="connsiteY4" fmla="*/ 81022 h 151735"/>
                  <a:gd name="connsiteX5" fmla="*/ 549193 w 798577"/>
                  <a:gd name="connsiteY5" fmla="*/ 83139 h 151735"/>
                  <a:gd name="connsiteX6" fmla="*/ 271910 w 798577"/>
                  <a:gd name="connsiteY6" fmla="*/ 136056 h 151735"/>
                  <a:gd name="connsiteX7" fmla="*/ 117393 w 798577"/>
                  <a:gd name="connsiteY7" fmla="*/ 142406 h 151735"/>
                  <a:gd name="connsiteX8" fmla="*/ 41193 w 798577"/>
                  <a:gd name="connsiteY8" fmla="*/ 68322 h 151735"/>
                  <a:gd name="connsiteX9" fmla="*/ 20026 w 798577"/>
                  <a:gd name="connsiteY9" fmla="*/ 589 h 15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8577" h="151735">
                    <a:moveTo>
                      <a:pt x="20026" y="589"/>
                    </a:moveTo>
                    <a:cubicBezTo>
                      <a:pt x="15440" y="7292"/>
                      <a:pt x="-18427" y="83492"/>
                      <a:pt x="13676" y="108539"/>
                    </a:cubicBezTo>
                    <a:cubicBezTo>
                      <a:pt x="45779" y="133586"/>
                      <a:pt x="108926" y="156516"/>
                      <a:pt x="212643" y="150872"/>
                    </a:cubicBezTo>
                    <a:cubicBezTo>
                      <a:pt x="316360" y="145228"/>
                      <a:pt x="538609" y="86314"/>
                      <a:pt x="635976" y="74672"/>
                    </a:cubicBezTo>
                    <a:cubicBezTo>
                      <a:pt x="733343" y="63030"/>
                      <a:pt x="811307" y="79611"/>
                      <a:pt x="796843" y="81022"/>
                    </a:cubicBezTo>
                    <a:cubicBezTo>
                      <a:pt x="782379" y="82433"/>
                      <a:pt x="636682" y="73967"/>
                      <a:pt x="549193" y="83139"/>
                    </a:cubicBezTo>
                    <a:cubicBezTo>
                      <a:pt x="461704" y="92311"/>
                      <a:pt x="343876" y="126178"/>
                      <a:pt x="271910" y="136056"/>
                    </a:cubicBezTo>
                    <a:cubicBezTo>
                      <a:pt x="199944" y="145934"/>
                      <a:pt x="155846" y="153695"/>
                      <a:pt x="117393" y="142406"/>
                    </a:cubicBezTo>
                    <a:cubicBezTo>
                      <a:pt x="78940" y="131117"/>
                      <a:pt x="57421" y="90547"/>
                      <a:pt x="41193" y="68322"/>
                    </a:cubicBezTo>
                    <a:cubicBezTo>
                      <a:pt x="24965" y="46097"/>
                      <a:pt x="24612" y="-6114"/>
                      <a:pt x="20026" y="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3E35026C-6A18-43EF-AC48-9203DC7C4EA4}"/>
                  </a:ext>
                </a:extLst>
              </p:cNvPr>
              <p:cNvSpPr/>
              <p:nvPr/>
            </p:nvSpPr>
            <p:spPr>
              <a:xfrm>
                <a:off x="4812396" y="10710556"/>
                <a:ext cx="253342" cy="371811"/>
              </a:xfrm>
              <a:custGeom>
                <a:avLst/>
                <a:gdLst>
                  <a:gd name="connsiteX0" fmla="*/ 89804 w 253342"/>
                  <a:gd name="connsiteY0" fmla="*/ 307 h 371811"/>
                  <a:gd name="connsiteX1" fmla="*/ 59642 w 253342"/>
                  <a:gd name="connsiteY1" fmla="*/ 106669 h 371811"/>
                  <a:gd name="connsiteX2" fmla="*/ 21542 w 253342"/>
                  <a:gd name="connsiteY2" fmla="*/ 159057 h 371811"/>
                  <a:gd name="connsiteX3" fmla="*/ 8842 w 253342"/>
                  <a:gd name="connsiteY3" fmla="*/ 284469 h 371811"/>
                  <a:gd name="connsiteX4" fmla="*/ 67579 w 253342"/>
                  <a:gd name="connsiteY4" fmla="*/ 368607 h 371811"/>
                  <a:gd name="connsiteX5" fmla="*/ 183467 w 253342"/>
                  <a:gd name="connsiteY5" fmla="*/ 349557 h 371811"/>
                  <a:gd name="connsiteX6" fmla="*/ 216804 w 253342"/>
                  <a:gd name="connsiteY6" fmla="*/ 305107 h 371811"/>
                  <a:gd name="connsiteX7" fmla="*/ 227917 w 253342"/>
                  <a:gd name="connsiteY7" fmla="*/ 216207 h 371811"/>
                  <a:gd name="connsiteX8" fmla="*/ 219979 w 253342"/>
                  <a:gd name="connsiteY8" fmla="*/ 154294 h 371811"/>
                  <a:gd name="connsiteX9" fmla="*/ 227917 w 253342"/>
                  <a:gd name="connsiteY9" fmla="*/ 79682 h 371811"/>
                  <a:gd name="connsiteX10" fmla="*/ 253317 w 253342"/>
                  <a:gd name="connsiteY10" fmla="*/ 27294 h 371811"/>
                  <a:gd name="connsiteX11" fmla="*/ 232679 w 253342"/>
                  <a:gd name="connsiteY11" fmla="*/ 117782 h 371811"/>
                  <a:gd name="connsiteX12" fmla="*/ 231092 w 253342"/>
                  <a:gd name="connsiteY12" fmla="*/ 187632 h 371811"/>
                  <a:gd name="connsiteX13" fmla="*/ 237442 w 253342"/>
                  <a:gd name="connsiteY13" fmla="*/ 267007 h 371811"/>
                  <a:gd name="connsiteX14" fmla="*/ 234267 w 253342"/>
                  <a:gd name="connsiteY14" fmla="*/ 314632 h 371811"/>
                  <a:gd name="connsiteX15" fmla="*/ 207279 w 253342"/>
                  <a:gd name="connsiteY15" fmla="*/ 343207 h 371811"/>
                  <a:gd name="connsiteX16" fmla="*/ 27892 w 253342"/>
                  <a:gd name="connsiteY16" fmla="*/ 341619 h 371811"/>
                  <a:gd name="connsiteX17" fmla="*/ 904 w 253342"/>
                  <a:gd name="connsiteY17" fmla="*/ 228907 h 371811"/>
                  <a:gd name="connsiteX18" fmla="*/ 31067 w 253342"/>
                  <a:gd name="connsiteY18" fmla="*/ 143182 h 371811"/>
                  <a:gd name="connsiteX19" fmla="*/ 89804 w 253342"/>
                  <a:gd name="connsiteY19" fmla="*/ 307 h 37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3342" h="371811">
                    <a:moveTo>
                      <a:pt x="89804" y="307"/>
                    </a:moveTo>
                    <a:cubicBezTo>
                      <a:pt x="94566" y="-5778"/>
                      <a:pt x="71019" y="80211"/>
                      <a:pt x="59642" y="106669"/>
                    </a:cubicBezTo>
                    <a:cubicBezTo>
                      <a:pt x="48265" y="133127"/>
                      <a:pt x="30009" y="129424"/>
                      <a:pt x="21542" y="159057"/>
                    </a:cubicBezTo>
                    <a:cubicBezTo>
                      <a:pt x="13075" y="188690"/>
                      <a:pt x="1169" y="249544"/>
                      <a:pt x="8842" y="284469"/>
                    </a:cubicBezTo>
                    <a:cubicBezTo>
                      <a:pt x="16515" y="319394"/>
                      <a:pt x="38475" y="357759"/>
                      <a:pt x="67579" y="368607"/>
                    </a:cubicBezTo>
                    <a:cubicBezTo>
                      <a:pt x="96683" y="379455"/>
                      <a:pt x="158596" y="360140"/>
                      <a:pt x="183467" y="349557"/>
                    </a:cubicBezTo>
                    <a:cubicBezTo>
                      <a:pt x="208338" y="338974"/>
                      <a:pt x="209396" y="327332"/>
                      <a:pt x="216804" y="305107"/>
                    </a:cubicBezTo>
                    <a:cubicBezTo>
                      <a:pt x="224212" y="282882"/>
                      <a:pt x="227388" y="241342"/>
                      <a:pt x="227917" y="216207"/>
                    </a:cubicBezTo>
                    <a:cubicBezTo>
                      <a:pt x="228446" y="191072"/>
                      <a:pt x="219979" y="177048"/>
                      <a:pt x="219979" y="154294"/>
                    </a:cubicBezTo>
                    <a:cubicBezTo>
                      <a:pt x="219979" y="131540"/>
                      <a:pt x="222361" y="100849"/>
                      <a:pt x="227917" y="79682"/>
                    </a:cubicBezTo>
                    <a:cubicBezTo>
                      <a:pt x="233473" y="58515"/>
                      <a:pt x="252523" y="20944"/>
                      <a:pt x="253317" y="27294"/>
                    </a:cubicBezTo>
                    <a:cubicBezTo>
                      <a:pt x="254111" y="33644"/>
                      <a:pt x="236383" y="91059"/>
                      <a:pt x="232679" y="117782"/>
                    </a:cubicBezTo>
                    <a:cubicBezTo>
                      <a:pt x="228975" y="144505"/>
                      <a:pt x="230298" y="162761"/>
                      <a:pt x="231092" y="187632"/>
                    </a:cubicBezTo>
                    <a:cubicBezTo>
                      <a:pt x="231886" y="212503"/>
                      <a:pt x="236913" y="245840"/>
                      <a:pt x="237442" y="267007"/>
                    </a:cubicBezTo>
                    <a:cubicBezTo>
                      <a:pt x="237971" y="288174"/>
                      <a:pt x="239294" y="301932"/>
                      <a:pt x="234267" y="314632"/>
                    </a:cubicBezTo>
                    <a:cubicBezTo>
                      <a:pt x="229240" y="327332"/>
                      <a:pt x="241675" y="338709"/>
                      <a:pt x="207279" y="343207"/>
                    </a:cubicBezTo>
                    <a:cubicBezTo>
                      <a:pt x="172883" y="347705"/>
                      <a:pt x="62288" y="360669"/>
                      <a:pt x="27892" y="341619"/>
                    </a:cubicBezTo>
                    <a:cubicBezTo>
                      <a:pt x="-6504" y="322569"/>
                      <a:pt x="375" y="261980"/>
                      <a:pt x="904" y="228907"/>
                    </a:cubicBezTo>
                    <a:cubicBezTo>
                      <a:pt x="1433" y="195834"/>
                      <a:pt x="18631" y="176520"/>
                      <a:pt x="31067" y="143182"/>
                    </a:cubicBezTo>
                    <a:cubicBezTo>
                      <a:pt x="43502" y="109845"/>
                      <a:pt x="85042" y="6392"/>
                      <a:pt x="89804" y="3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4008B361-E6B8-49A8-96A1-A5E8BE41F922}"/>
                  </a:ext>
                </a:extLst>
              </p:cNvPr>
              <p:cNvSpPr/>
              <p:nvPr/>
            </p:nvSpPr>
            <p:spPr>
              <a:xfrm>
                <a:off x="5080000" y="10663943"/>
                <a:ext cx="2099039" cy="105657"/>
              </a:xfrm>
              <a:custGeom>
                <a:avLst/>
                <a:gdLst>
                  <a:gd name="connsiteX0" fmla="*/ 0 w 2099039"/>
                  <a:gd name="connsiteY0" fmla="*/ 105657 h 105657"/>
                  <a:gd name="connsiteX1" fmla="*/ 596900 w 2099039"/>
                  <a:gd name="connsiteY1" fmla="*/ 63324 h 105657"/>
                  <a:gd name="connsiteX2" fmla="*/ 884767 w 2099039"/>
                  <a:gd name="connsiteY2" fmla="*/ 63324 h 105657"/>
                  <a:gd name="connsiteX3" fmla="*/ 1672167 w 2099039"/>
                  <a:gd name="connsiteY3" fmla="*/ 42157 h 105657"/>
                  <a:gd name="connsiteX4" fmla="*/ 2057400 w 2099039"/>
                  <a:gd name="connsiteY4" fmla="*/ 88724 h 105657"/>
                  <a:gd name="connsiteX5" fmla="*/ 2082800 w 2099039"/>
                  <a:gd name="connsiteY5" fmla="*/ 4057 h 105657"/>
                  <a:gd name="connsiteX6" fmla="*/ 2006600 w 2099039"/>
                  <a:gd name="connsiteY6" fmla="*/ 12524 h 105657"/>
                  <a:gd name="connsiteX7" fmla="*/ 0 w 2099039"/>
                  <a:gd name="connsiteY7" fmla="*/ 105657 h 10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9039" h="105657">
                    <a:moveTo>
                      <a:pt x="0" y="105657"/>
                    </a:moveTo>
                    <a:lnTo>
                      <a:pt x="596900" y="63324"/>
                    </a:lnTo>
                    <a:cubicBezTo>
                      <a:pt x="744361" y="56269"/>
                      <a:pt x="884767" y="63324"/>
                      <a:pt x="884767" y="63324"/>
                    </a:cubicBezTo>
                    <a:cubicBezTo>
                      <a:pt x="1063978" y="59796"/>
                      <a:pt x="1476728" y="37924"/>
                      <a:pt x="1672167" y="42157"/>
                    </a:cubicBezTo>
                    <a:cubicBezTo>
                      <a:pt x="1867606" y="46390"/>
                      <a:pt x="1988961" y="95074"/>
                      <a:pt x="2057400" y="88724"/>
                    </a:cubicBezTo>
                    <a:cubicBezTo>
                      <a:pt x="2125839" y="82374"/>
                      <a:pt x="2091267" y="16757"/>
                      <a:pt x="2082800" y="4057"/>
                    </a:cubicBezTo>
                    <a:cubicBezTo>
                      <a:pt x="2074333" y="-8643"/>
                      <a:pt x="2006600" y="12524"/>
                      <a:pt x="2006600" y="12524"/>
                    </a:cubicBezTo>
                    <a:lnTo>
                      <a:pt x="0" y="1056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5AA9FD9D-E928-48C6-94AD-4E6626632EE7}"/>
                  </a:ext>
                </a:extLst>
              </p:cNvPr>
              <p:cNvSpPr/>
              <p:nvPr/>
            </p:nvSpPr>
            <p:spPr>
              <a:xfrm>
                <a:off x="7334758" y="6427256"/>
                <a:ext cx="1167947" cy="2325839"/>
              </a:xfrm>
              <a:custGeom>
                <a:avLst/>
                <a:gdLst>
                  <a:gd name="connsiteX0" fmla="*/ 1140375 w 1167947"/>
                  <a:gd name="connsiteY0" fmla="*/ 75144 h 2325839"/>
                  <a:gd name="connsiteX1" fmla="*/ 1098042 w 1167947"/>
                  <a:gd name="connsiteY1" fmla="*/ 134411 h 2325839"/>
                  <a:gd name="connsiteX2" fmla="*/ 649309 w 1167947"/>
                  <a:gd name="connsiteY2" fmla="*/ 1277411 h 2325839"/>
                  <a:gd name="connsiteX3" fmla="*/ 5842 w 1167947"/>
                  <a:gd name="connsiteY3" fmla="*/ 2301877 h 2325839"/>
                  <a:gd name="connsiteX4" fmla="*/ 352975 w 1167947"/>
                  <a:gd name="connsiteY4" fmla="*/ 1920877 h 2325839"/>
                  <a:gd name="connsiteX5" fmla="*/ 725509 w 1167947"/>
                  <a:gd name="connsiteY5" fmla="*/ 1023411 h 2325839"/>
                  <a:gd name="connsiteX6" fmla="*/ 835575 w 1167947"/>
                  <a:gd name="connsiteY6" fmla="*/ 608544 h 2325839"/>
                  <a:gd name="connsiteX7" fmla="*/ 1140375 w 1167947"/>
                  <a:gd name="connsiteY7" fmla="*/ 75144 h 23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7947" h="2325839">
                    <a:moveTo>
                      <a:pt x="1140375" y="75144"/>
                    </a:moveTo>
                    <a:cubicBezTo>
                      <a:pt x="1184119" y="-3878"/>
                      <a:pt x="1179886" y="-65967"/>
                      <a:pt x="1098042" y="134411"/>
                    </a:cubicBezTo>
                    <a:cubicBezTo>
                      <a:pt x="1016198" y="334789"/>
                      <a:pt x="831342" y="916167"/>
                      <a:pt x="649309" y="1277411"/>
                    </a:cubicBezTo>
                    <a:cubicBezTo>
                      <a:pt x="467276" y="1638655"/>
                      <a:pt x="55231" y="2194633"/>
                      <a:pt x="5842" y="2301877"/>
                    </a:cubicBezTo>
                    <a:cubicBezTo>
                      <a:pt x="-43547" y="2409121"/>
                      <a:pt x="233031" y="2133955"/>
                      <a:pt x="352975" y="1920877"/>
                    </a:cubicBezTo>
                    <a:cubicBezTo>
                      <a:pt x="472919" y="1707799"/>
                      <a:pt x="645076" y="1242133"/>
                      <a:pt x="725509" y="1023411"/>
                    </a:cubicBezTo>
                    <a:cubicBezTo>
                      <a:pt x="805942" y="804689"/>
                      <a:pt x="767842" y="772233"/>
                      <a:pt x="835575" y="608544"/>
                    </a:cubicBezTo>
                    <a:cubicBezTo>
                      <a:pt x="903308" y="444855"/>
                      <a:pt x="1096631" y="154166"/>
                      <a:pt x="1140375" y="751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AC1671EC-9121-49A5-83BE-A483FB52457A}"/>
                  </a:ext>
                </a:extLst>
              </p:cNvPr>
              <p:cNvSpPr/>
              <p:nvPr/>
            </p:nvSpPr>
            <p:spPr>
              <a:xfrm>
                <a:off x="3045322" y="5747465"/>
                <a:ext cx="1022510" cy="2601309"/>
              </a:xfrm>
              <a:custGeom>
                <a:avLst/>
                <a:gdLst>
                  <a:gd name="connsiteX0" fmla="*/ 2678 w 1022510"/>
                  <a:gd name="connsiteY0" fmla="*/ 1402 h 2601309"/>
                  <a:gd name="connsiteX1" fmla="*/ 282078 w 1022510"/>
                  <a:gd name="connsiteY1" fmla="*/ 839602 h 2601309"/>
                  <a:gd name="connsiteX2" fmla="*/ 502211 w 1022510"/>
                  <a:gd name="connsiteY2" fmla="*/ 1110535 h 2601309"/>
                  <a:gd name="connsiteX3" fmla="*/ 680011 w 1022510"/>
                  <a:gd name="connsiteY3" fmla="*/ 1948735 h 2601309"/>
                  <a:gd name="connsiteX4" fmla="*/ 1010211 w 1022510"/>
                  <a:gd name="connsiteY4" fmla="*/ 2600668 h 2601309"/>
                  <a:gd name="connsiteX5" fmla="*/ 908611 w 1022510"/>
                  <a:gd name="connsiteY5" fmla="*/ 2050335 h 2601309"/>
                  <a:gd name="connsiteX6" fmla="*/ 502211 w 1022510"/>
                  <a:gd name="connsiteY6" fmla="*/ 1127468 h 2601309"/>
                  <a:gd name="connsiteX7" fmla="*/ 163545 w 1022510"/>
                  <a:gd name="connsiteY7" fmla="*/ 653335 h 2601309"/>
                  <a:gd name="connsiteX8" fmla="*/ 2678 w 1022510"/>
                  <a:gd name="connsiteY8" fmla="*/ 1402 h 260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2510" h="2601309">
                    <a:moveTo>
                      <a:pt x="2678" y="1402"/>
                    </a:moveTo>
                    <a:cubicBezTo>
                      <a:pt x="22433" y="32446"/>
                      <a:pt x="198822" y="654746"/>
                      <a:pt x="282078" y="839602"/>
                    </a:cubicBezTo>
                    <a:cubicBezTo>
                      <a:pt x="365334" y="1024458"/>
                      <a:pt x="435889" y="925680"/>
                      <a:pt x="502211" y="1110535"/>
                    </a:cubicBezTo>
                    <a:cubicBezTo>
                      <a:pt x="568533" y="1295390"/>
                      <a:pt x="595344" y="1700380"/>
                      <a:pt x="680011" y="1948735"/>
                    </a:cubicBezTo>
                    <a:cubicBezTo>
                      <a:pt x="764678" y="2197090"/>
                      <a:pt x="972111" y="2583735"/>
                      <a:pt x="1010211" y="2600668"/>
                    </a:cubicBezTo>
                    <a:cubicBezTo>
                      <a:pt x="1048311" y="2617601"/>
                      <a:pt x="993278" y="2295868"/>
                      <a:pt x="908611" y="2050335"/>
                    </a:cubicBezTo>
                    <a:cubicBezTo>
                      <a:pt x="823944" y="1804802"/>
                      <a:pt x="626389" y="1360301"/>
                      <a:pt x="502211" y="1127468"/>
                    </a:cubicBezTo>
                    <a:cubicBezTo>
                      <a:pt x="378033" y="894635"/>
                      <a:pt x="251034" y="843835"/>
                      <a:pt x="163545" y="653335"/>
                    </a:cubicBezTo>
                    <a:cubicBezTo>
                      <a:pt x="76056" y="462835"/>
                      <a:pt x="-17077" y="-29642"/>
                      <a:pt x="2678" y="14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A5E5DE05-C872-4746-97E7-C38BB39D2060}"/>
                  </a:ext>
                </a:extLst>
              </p:cNvPr>
              <p:cNvSpPr/>
              <p:nvPr/>
            </p:nvSpPr>
            <p:spPr>
              <a:xfrm>
                <a:off x="3828190" y="5682649"/>
                <a:ext cx="475706" cy="2218210"/>
              </a:xfrm>
              <a:custGeom>
                <a:avLst/>
                <a:gdLst>
                  <a:gd name="connsiteX0" fmla="*/ 41077 w 475706"/>
                  <a:gd name="connsiteY0" fmla="*/ 40818 h 2218210"/>
                  <a:gd name="connsiteX1" fmla="*/ 41077 w 475706"/>
                  <a:gd name="connsiteY1" fmla="*/ 117018 h 2218210"/>
                  <a:gd name="connsiteX2" fmla="*/ 210410 w 475706"/>
                  <a:gd name="connsiteY2" fmla="*/ 1090684 h 2218210"/>
                  <a:gd name="connsiteX3" fmla="*/ 472877 w 475706"/>
                  <a:gd name="connsiteY3" fmla="*/ 2208284 h 2218210"/>
                  <a:gd name="connsiteX4" fmla="*/ 328943 w 475706"/>
                  <a:gd name="connsiteY4" fmla="*/ 1564818 h 2218210"/>
                  <a:gd name="connsiteX5" fmla="*/ 15677 w 475706"/>
                  <a:gd name="connsiteY5" fmla="*/ 328684 h 2218210"/>
                  <a:gd name="connsiteX6" fmla="*/ 41077 w 475706"/>
                  <a:gd name="connsiteY6" fmla="*/ 40818 h 22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706" h="2218210">
                    <a:moveTo>
                      <a:pt x="41077" y="40818"/>
                    </a:moveTo>
                    <a:cubicBezTo>
                      <a:pt x="45310" y="5540"/>
                      <a:pt x="12855" y="-57960"/>
                      <a:pt x="41077" y="117018"/>
                    </a:cubicBezTo>
                    <a:cubicBezTo>
                      <a:pt x="69299" y="291996"/>
                      <a:pt x="138443" y="742140"/>
                      <a:pt x="210410" y="1090684"/>
                    </a:cubicBezTo>
                    <a:cubicBezTo>
                      <a:pt x="282377" y="1439228"/>
                      <a:pt x="453122" y="2129262"/>
                      <a:pt x="472877" y="2208284"/>
                    </a:cubicBezTo>
                    <a:cubicBezTo>
                      <a:pt x="492632" y="2287306"/>
                      <a:pt x="405143" y="1878085"/>
                      <a:pt x="328943" y="1564818"/>
                    </a:cubicBezTo>
                    <a:cubicBezTo>
                      <a:pt x="252743" y="1251551"/>
                      <a:pt x="60833" y="584095"/>
                      <a:pt x="15677" y="328684"/>
                    </a:cubicBezTo>
                    <a:cubicBezTo>
                      <a:pt x="-29479" y="73273"/>
                      <a:pt x="36844" y="76096"/>
                      <a:pt x="41077" y="408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8093DF66-1BBD-401B-B783-39ED1C92333A}"/>
                  </a:ext>
                </a:extLst>
              </p:cNvPr>
              <p:cNvSpPr/>
              <p:nvPr/>
            </p:nvSpPr>
            <p:spPr>
              <a:xfrm>
                <a:off x="1960380" y="5774375"/>
                <a:ext cx="1841286" cy="2954298"/>
              </a:xfrm>
              <a:custGeom>
                <a:avLst/>
                <a:gdLst>
                  <a:gd name="connsiteX0" fmla="*/ 757420 w 1841286"/>
                  <a:gd name="connsiteY0" fmla="*/ 67625 h 2954298"/>
                  <a:gd name="connsiteX1" fmla="*/ 757420 w 1841286"/>
                  <a:gd name="connsiteY1" fmla="*/ 203092 h 2954298"/>
                  <a:gd name="connsiteX2" fmla="*/ 1392420 w 1841286"/>
                  <a:gd name="connsiteY2" fmla="*/ 2082692 h 2954298"/>
                  <a:gd name="connsiteX3" fmla="*/ 1841153 w 1841286"/>
                  <a:gd name="connsiteY3" fmla="*/ 2912425 h 2954298"/>
                  <a:gd name="connsiteX4" fmla="*/ 1350087 w 1841286"/>
                  <a:gd name="connsiteY4" fmla="*/ 2675358 h 2954298"/>
                  <a:gd name="connsiteX5" fmla="*/ 994487 w 1841286"/>
                  <a:gd name="connsiteY5" fmla="*/ 1346092 h 2954298"/>
                  <a:gd name="connsiteX6" fmla="*/ 774353 w 1841286"/>
                  <a:gd name="connsiteY6" fmla="*/ 846558 h 2954298"/>
                  <a:gd name="connsiteX7" fmla="*/ 655820 w 1841286"/>
                  <a:gd name="connsiteY7" fmla="*/ 736492 h 2954298"/>
                  <a:gd name="connsiteX8" fmla="*/ 3887 w 1841286"/>
                  <a:gd name="connsiteY8" fmla="*/ 474025 h 2954298"/>
                  <a:gd name="connsiteX9" fmla="*/ 401820 w 1841286"/>
                  <a:gd name="connsiteY9" fmla="*/ 347025 h 2954298"/>
                  <a:gd name="connsiteX10" fmla="*/ 757420 w 1841286"/>
                  <a:gd name="connsiteY10" fmla="*/ 67625 h 295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1286" h="2954298">
                    <a:moveTo>
                      <a:pt x="757420" y="67625"/>
                    </a:moveTo>
                    <a:cubicBezTo>
                      <a:pt x="816687" y="43636"/>
                      <a:pt x="651587" y="-132752"/>
                      <a:pt x="757420" y="203092"/>
                    </a:cubicBezTo>
                    <a:cubicBezTo>
                      <a:pt x="863253" y="538936"/>
                      <a:pt x="1211798" y="1631137"/>
                      <a:pt x="1392420" y="2082692"/>
                    </a:cubicBezTo>
                    <a:cubicBezTo>
                      <a:pt x="1573042" y="2534247"/>
                      <a:pt x="1848209" y="2813647"/>
                      <a:pt x="1841153" y="2912425"/>
                    </a:cubicBezTo>
                    <a:cubicBezTo>
                      <a:pt x="1834098" y="3011203"/>
                      <a:pt x="1491198" y="2936414"/>
                      <a:pt x="1350087" y="2675358"/>
                    </a:cubicBezTo>
                    <a:cubicBezTo>
                      <a:pt x="1208976" y="2414302"/>
                      <a:pt x="1090443" y="1650892"/>
                      <a:pt x="994487" y="1346092"/>
                    </a:cubicBezTo>
                    <a:cubicBezTo>
                      <a:pt x="898531" y="1041292"/>
                      <a:pt x="830797" y="948158"/>
                      <a:pt x="774353" y="846558"/>
                    </a:cubicBezTo>
                    <a:cubicBezTo>
                      <a:pt x="717909" y="744958"/>
                      <a:pt x="784231" y="798581"/>
                      <a:pt x="655820" y="736492"/>
                    </a:cubicBezTo>
                    <a:cubicBezTo>
                      <a:pt x="527409" y="674403"/>
                      <a:pt x="46220" y="538936"/>
                      <a:pt x="3887" y="474025"/>
                    </a:cubicBezTo>
                    <a:cubicBezTo>
                      <a:pt x="-38446" y="409114"/>
                      <a:pt x="276231" y="414758"/>
                      <a:pt x="401820" y="347025"/>
                    </a:cubicBezTo>
                    <a:cubicBezTo>
                      <a:pt x="527409" y="279292"/>
                      <a:pt x="698153" y="91614"/>
                      <a:pt x="757420" y="6762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A1BE8E07-EBEE-4314-AC9D-9BA3AA9C0DFF}"/>
                  </a:ext>
                </a:extLst>
              </p:cNvPr>
              <p:cNvSpPr/>
              <p:nvPr/>
            </p:nvSpPr>
            <p:spPr>
              <a:xfrm>
                <a:off x="2880962" y="5688926"/>
                <a:ext cx="1861889" cy="983528"/>
              </a:xfrm>
              <a:custGeom>
                <a:avLst/>
                <a:gdLst>
                  <a:gd name="connsiteX0" fmla="*/ 133171 w 1861889"/>
                  <a:gd name="connsiteY0" fmla="*/ 855807 h 983528"/>
                  <a:gd name="connsiteX1" fmla="*/ 717371 w 1861889"/>
                  <a:gd name="connsiteY1" fmla="*/ 965874 h 983528"/>
                  <a:gd name="connsiteX2" fmla="*/ 1140705 w 1861889"/>
                  <a:gd name="connsiteY2" fmla="*/ 965874 h 983528"/>
                  <a:gd name="connsiteX3" fmla="*/ 1428571 w 1861889"/>
                  <a:gd name="connsiteY3" fmla="*/ 796541 h 983528"/>
                  <a:gd name="connsiteX4" fmla="*/ 1597905 w 1861889"/>
                  <a:gd name="connsiteY4" fmla="*/ 601807 h 983528"/>
                  <a:gd name="connsiteX5" fmla="*/ 1767238 w 1861889"/>
                  <a:gd name="connsiteY5" fmla="*/ 195407 h 983528"/>
                  <a:gd name="connsiteX6" fmla="*/ 1809571 w 1861889"/>
                  <a:gd name="connsiteY6" fmla="*/ 674 h 983528"/>
                  <a:gd name="connsiteX7" fmla="*/ 1022171 w 1861889"/>
                  <a:gd name="connsiteY7" fmla="*/ 127674 h 983528"/>
                  <a:gd name="connsiteX8" fmla="*/ 294038 w 1861889"/>
                  <a:gd name="connsiteY8" fmla="*/ 26074 h 983528"/>
                  <a:gd name="connsiteX9" fmla="*/ 48505 w 1861889"/>
                  <a:gd name="connsiteY9" fmla="*/ 110741 h 983528"/>
                  <a:gd name="connsiteX10" fmla="*/ 6171 w 1861889"/>
                  <a:gd name="connsiteY10" fmla="*/ 584874 h 983528"/>
                  <a:gd name="connsiteX11" fmla="*/ 133171 w 1861889"/>
                  <a:gd name="connsiteY11" fmla="*/ 855807 h 98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1889" h="983528">
                    <a:moveTo>
                      <a:pt x="133171" y="855807"/>
                    </a:moveTo>
                    <a:cubicBezTo>
                      <a:pt x="251704" y="919307"/>
                      <a:pt x="549449" y="947530"/>
                      <a:pt x="717371" y="965874"/>
                    </a:cubicBezTo>
                    <a:cubicBezTo>
                      <a:pt x="885293" y="984219"/>
                      <a:pt x="1022172" y="994096"/>
                      <a:pt x="1140705" y="965874"/>
                    </a:cubicBezTo>
                    <a:cubicBezTo>
                      <a:pt x="1259238" y="937652"/>
                      <a:pt x="1352371" y="857219"/>
                      <a:pt x="1428571" y="796541"/>
                    </a:cubicBezTo>
                    <a:cubicBezTo>
                      <a:pt x="1504771" y="735863"/>
                      <a:pt x="1541461" y="701996"/>
                      <a:pt x="1597905" y="601807"/>
                    </a:cubicBezTo>
                    <a:cubicBezTo>
                      <a:pt x="1654349" y="501618"/>
                      <a:pt x="1731960" y="295596"/>
                      <a:pt x="1767238" y="195407"/>
                    </a:cubicBezTo>
                    <a:cubicBezTo>
                      <a:pt x="1802516" y="95218"/>
                      <a:pt x="1933749" y="11963"/>
                      <a:pt x="1809571" y="674"/>
                    </a:cubicBezTo>
                    <a:cubicBezTo>
                      <a:pt x="1685393" y="-10615"/>
                      <a:pt x="1274760" y="123441"/>
                      <a:pt x="1022171" y="127674"/>
                    </a:cubicBezTo>
                    <a:cubicBezTo>
                      <a:pt x="769582" y="131907"/>
                      <a:pt x="456316" y="28896"/>
                      <a:pt x="294038" y="26074"/>
                    </a:cubicBezTo>
                    <a:cubicBezTo>
                      <a:pt x="131760" y="23252"/>
                      <a:pt x="96483" y="17608"/>
                      <a:pt x="48505" y="110741"/>
                    </a:cubicBezTo>
                    <a:cubicBezTo>
                      <a:pt x="527" y="203874"/>
                      <a:pt x="-7940" y="464930"/>
                      <a:pt x="6171" y="584874"/>
                    </a:cubicBezTo>
                    <a:cubicBezTo>
                      <a:pt x="20282" y="704818"/>
                      <a:pt x="14638" y="792307"/>
                      <a:pt x="133171" y="8558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272FC50F-F6D5-40DB-B510-A43593A14D5E}"/>
                  </a:ext>
                </a:extLst>
              </p:cNvPr>
              <p:cNvSpPr/>
              <p:nvPr/>
            </p:nvSpPr>
            <p:spPr>
              <a:xfrm>
                <a:off x="572447" y="5758999"/>
                <a:ext cx="1357449" cy="3326802"/>
              </a:xfrm>
              <a:custGeom>
                <a:avLst/>
                <a:gdLst>
                  <a:gd name="connsiteX0" fmla="*/ 189553 w 1357449"/>
                  <a:gd name="connsiteY0" fmla="*/ 15268 h 3326802"/>
                  <a:gd name="connsiteX1" fmla="*/ 147220 w 1357449"/>
                  <a:gd name="connsiteY1" fmla="*/ 142268 h 3326802"/>
                  <a:gd name="connsiteX2" fmla="*/ 265753 w 1357449"/>
                  <a:gd name="connsiteY2" fmla="*/ 1107468 h 3326802"/>
                  <a:gd name="connsiteX3" fmla="*/ 1070086 w 1357449"/>
                  <a:gd name="connsiteY3" fmla="*/ 2639934 h 3326802"/>
                  <a:gd name="connsiteX4" fmla="*/ 1349486 w 1357449"/>
                  <a:gd name="connsiteY4" fmla="*/ 3325734 h 3326802"/>
                  <a:gd name="connsiteX5" fmla="*/ 807620 w 1357449"/>
                  <a:gd name="connsiteY5" fmla="*/ 2504468 h 3326802"/>
                  <a:gd name="connsiteX6" fmla="*/ 96420 w 1357449"/>
                  <a:gd name="connsiteY6" fmla="*/ 845001 h 3326802"/>
                  <a:gd name="connsiteX7" fmla="*/ 20220 w 1357449"/>
                  <a:gd name="connsiteY7" fmla="*/ 243868 h 3326802"/>
                  <a:gd name="connsiteX8" fmla="*/ 189553 w 1357449"/>
                  <a:gd name="connsiteY8" fmla="*/ 15268 h 332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7449" h="3326802">
                    <a:moveTo>
                      <a:pt x="189553" y="15268"/>
                    </a:moveTo>
                    <a:cubicBezTo>
                      <a:pt x="210720" y="-1665"/>
                      <a:pt x="134520" y="-39765"/>
                      <a:pt x="147220" y="142268"/>
                    </a:cubicBezTo>
                    <a:cubicBezTo>
                      <a:pt x="159920" y="324301"/>
                      <a:pt x="111942" y="691190"/>
                      <a:pt x="265753" y="1107468"/>
                    </a:cubicBezTo>
                    <a:cubicBezTo>
                      <a:pt x="419564" y="1523746"/>
                      <a:pt x="889464" y="2270223"/>
                      <a:pt x="1070086" y="2639934"/>
                    </a:cubicBezTo>
                    <a:cubicBezTo>
                      <a:pt x="1250708" y="3009645"/>
                      <a:pt x="1393230" y="3348312"/>
                      <a:pt x="1349486" y="3325734"/>
                    </a:cubicBezTo>
                    <a:cubicBezTo>
                      <a:pt x="1305742" y="3303156"/>
                      <a:pt x="1016464" y="2917923"/>
                      <a:pt x="807620" y="2504468"/>
                    </a:cubicBezTo>
                    <a:cubicBezTo>
                      <a:pt x="598776" y="2091013"/>
                      <a:pt x="227653" y="1221768"/>
                      <a:pt x="96420" y="845001"/>
                    </a:cubicBezTo>
                    <a:cubicBezTo>
                      <a:pt x="-34813" y="468234"/>
                      <a:pt x="-947" y="382157"/>
                      <a:pt x="20220" y="243868"/>
                    </a:cubicBezTo>
                    <a:cubicBezTo>
                      <a:pt x="41387" y="105579"/>
                      <a:pt x="168386" y="32201"/>
                      <a:pt x="189553" y="152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286AD0AE-ECFD-4775-964E-F5FBDFF33D79}"/>
                  </a:ext>
                </a:extLst>
              </p:cNvPr>
              <p:cNvSpPr/>
              <p:nvPr/>
            </p:nvSpPr>
            <p:spPr>
              <a:xfrm>
                <a:off x="1113188" y="5622408"/>
                <a:ext cx="557005" cy="1951776"/>
              </a:xfrm>
              <a:custGeom>
                <a:avLst/>
                <a:gdLst>
                  <a:gd name="connsiteX0" fmla="*/ 21345 w 557005"/>
                  <a:gd name="connsiteY0" fmla="*/ 24859 h 1951776"/>
                  <a:gd name="connsiteX1" fmla="*/ 38279 w 557005"/>
                  <a:gd name="connsiteY1" fmla="*/ 329659 h 1951776"/>
                  <a:gd name="connsiteX2" fmla="*/ 470079 w 557005"/>
                  <a:gd name="connsiteY2" fmla="*/ 1667392 h 1951776"/>
                  <a:gd name="connsiteX3" fmla="*/ 537812 w 557005"/>
                  <a:gd name="connsiteY3" fmla="*/ 1921392 h 1951776"/>
                  <a:gd name="connsiteX4" fmla="*/ 224545 w 557005"/>
                  <a:gd name="connsiteY4" fmla="*/ 1201725 h 1951776"/>
                  <a:gd name="connsiteX5" fmla="*/ 190679 w 557005"/>
                  <a:gd name="connsiteY5" fmla="*/ 507459 h 1951776"/>
                  <a:gd name="connsiteX6" fmla="*/ 38279 w 557005"/>
                  <a:gd name="connsiteY6" fmla="*/ 75659 h 1951776"/>
                  <a:gd name="connsiteX7" fmla="*/ 21345 w 557005"/>
                  <a:gd name="connsiteY7" fmla="*/ 24859 h 195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005" h="1951776">
                    <a:moveTo>
                      <a:pt x="21345" y="24859"/>
                    </a:moveTo>
                    <a:cubicBezTo>
                      <a:pt x="21345" y="67192"/>
                      <a:pt x="-36510" y="55904"/>
                      <a:pt x="38279" y="329659"/>
                    </a:cubicBezTo>
                    <a:cubicBezTo>
                      <a:pt x="113068" y="603414"/>
                      <a:pt x="386824" y="1402103"/>
                      <a:pt x="470079" y="1667392"/>
                    </a:cubicBezTo>
                    <a:cubicBezTo>
                      <a:pt x="553334" y="1932681"/>
                      <a:pt x="578734" y="1999003"/>
                      <a:pt x="537812" y="1921392"/>
                    </a:cubicBezTo>
                    <a:cubicBezTo>
                      <a:pt x="496890" y="1843781"/>
                      <a:pt x="282400" y="1437380"/>
                      <a:pt x="224545" y="1201725"/>
                    </a:cubicBezTo>
                    <a:cubicBezTo>
                      <a:pt x="166690" y="966070"/>
                      <a:pt x="221723" y="695137"/>
                      <a:pt x="190679" y="507459"/>
                    </a:cubicBezTo>
                    <a:cubicBezTo>
                      <a:pt x="159635" y="319781"/>
                      <a:pt x="59446" y="160326"/>
                      <a:pt x="38279" y="75659"/>
                    </a:cubicBezTo>
                    <a:cubicBezTo>
                      <a:pt x="17112" y="-9008"/>
                      <a:pt x="21345" y="-17474"/>
                      <a:pt x="21345" y="248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10C13AFD-9041-47FE-AAFB-A8313C316CE7}"/>
                  </a:ext>
                </a:extLst>
              </p:cNvPr>
              <p:cNvSpPr/>
              <p:nvPr/>
            </p:nvSpPr>
            <p:spPr>
              <a:xfrm>
                <a:off x="2142980" y="8617381"/>
                <a:ext cx="1598233" cy="2491343"/>
              </a:xfrm>
              <a:custGeom>
                <a:avLst/>
                <a:gdLst>
                  <a:gd name="connsiteX0" fmla="*/ 24487 w 1598233"/>
                  <a:gd name="connsiteY0" fmla="*/ 10152 h 2491343"/>
                  <a:gd name="connsiteX1" fmla="*/ 134553 w 1598233"/>
                  <a:gd name="connsiteY1" fmla="*/ 179486 h 2491343"/>
                  <a:gd name="connsiteX2" fmla="*/ 1159020 w 1598233"/>
                  <a:gd name="connsiteY2" fmla="*/ 1212419 h 2491343"/>
                  <a:gd name="connsiteX3" fmla="*/ 1413020 w 1598233"/>
                  <a:gd name="connsiteY3" fmla="*/ 1957486 h 2491343"/>
                  <a:gd name="connsiteX4" fmla="*/ 1582353 w 1598233"/>
                  <a:gd name="connsiteY4" fmla="*/ 2490886 h 2491343"/>
                  <a:gd name="connsiteX5" fmla="*/ 1006620 w 1598233"/>
                  <a:gd name="connsiteY5" fmla="*/ 2025219 h 2491343"/>
                  <a:gd name="connsiteX6" fmla="*/ 337753 w 1598233"/>
                  <a:gd name="connsiteY6" fmla="*/ 822952 h 2491343"/>
                  <a:gd name="connsiteX7" fmla="*/ 32953 w 1598233"/>
                  <a:gd name="connsiteY7" fmla="*/ 298019 h 2491343"/>
                  <a:gd name="connsiteX8" fmla="*/ 24487 w 1598233"/>
                  <a:gd name="connsiteY8" fmla="*/ 10152 h 249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8233" h="2491343">
                    <a:moveTo>
                      <a:pt x="24487" y="10152"/>
                    </a:moveTo>
                    <a:cubicBezTo>
                      <a:pt x="41420" y="-9603"/>
                      <a:pt x="-54536" y="-20892"/>
                      <a:pt x="134553" y="179486"/>
                    </a:cubicBezTo>
                    <a:cubicBezTo>
                      <a:pt x="323642" y="379864"/>
                      <a:pt x="945942" y="916086"/>
                      <a:pt x="1159020" y="1212419"/>
                    </a:cubicBezTo>
                    <a:cubicBezTo>
                      <a:pt x="1372098" y="1508752"/>
                      <a:pt x="1342465" y="1744408"/>
                      <a:pt x="1413020" y="1957486"/>
                    </a:cubicBezTo>
                    <a:cubicBezTo>
                      <a:pt x="1483575" y="2170564"/>
                      <a:pt x="1650086" y="2479597"/>
                      <a:pt x="1582353" y="2490886"/>
                    </a:cubicBezTo>
                    <a:cubicBezTo>
                      <a:pt x="1514620" y="2502175"/>
                      <a:pt x="1214053" y="2303208"/>
                      <a:pt x="1006620" y="2025219"/>
                    </a:cubicBezTo>
                    <a:cubicBezTo>
                      <a:pt x="799187" y="1747230"/>
                      <a:pt x="500031" y="1110819"/>
                      <a:pt x="337753" y="822952"/>
                    </a:cubicBezTo>
                    <a:cubicBezTo>
                      <a:pt x="175475" y="535085"/>
                      <a:pt x="90809" y="432075"/>
                      <a:pt x="32953" y="298019"/>
                    </a:cubicBezTo>
                    <a:cubicBezTo>
                      <a:pt x="-24903" y="163964"/>
                      <a:pt x="7554" y="29907"/>
                      <a:pt x="24487" y="1015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2A7E0B39-1230-40D8-B8C8-6A5E5A4BDF37}"/>
                  </a:ext>
                </a:extLst>
              </p:cNvPr>
              <p:cNvSpPr/>
              <p:nvPr/>
            </p:nvSpPr>
            <p:spPr>
              <a:xfrm>
                <a:off x="1461618" y="9027672"/>
                <a:ext cx="1318632" cy="2293908"/>
              </a:xfrm>
              <a:custGeom>
                <a:avLst/>
                <a:gdLst>
                  <a:gd name="connsiteX0" fmla="*/ 265582 w 1318632"/>
                  <a:gd name="connsiteY0" fmla="*/ 31661 h 2293908"/>
                  <a:gd name="connsiteX1" fmla="*/ 409515 w 1318632"/>
                  <a:gd name="connsiteY1" fmla="*/ 311061 h 2293908"/>
                  <a:gd name="connsiteX2" fmla="*/ 1171515 w 1318632"/>
                  <a:gd name="connsiteY2" fmla="*/ 1818128 h 2293908"/>
                  <a:gd name="connsiteX3" fmla="*/ 1213849 w 1318632"/>
                  <a:gd name="connsiteY3" fmla="*/ 2258395 h 2293908"/>
                  <a:gd name="connsiteX4" fmla="*/ 45449 w 1318632"/>
                  <a:gd name="connsiteY4" fmla="*/ 2148328 h 2293908"/>
                  <a:gd name="connsiteX5" fmla="*/ 240182 w 1318632"/>
                  <a:gd name="connsiteY5" fmla="*/ 1208528 h 2293908"/>
                  <a:gd name="connsiteX6" fmla="*/ 265582 w 1318632"/>
                  <a:gd name="connsiteY6" fmla="*/ 31661 h 229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8632" h="2293908">
                    <a:moveTo>
                      <a:pt x="265582" y="31661"/>
                    </a:moveTo>
                    <a:cubicBezTo>
                      <a:pt x="293804" y="-117917"/>
                      <a:pt x="409515" y="311061"/>
                      <a:pt x="409515" y="311061"/>
                    </a:cubicBezTo>
                    <a:cubicBezTo>
                      <a:pt x="560504" y="608805"/>
                      <a:pt x="1037459" y="1493572"/>
                      <a:pt x="1171515" y="1818128"/>
                    </a:cubicBezTo>
                    <a:cubicBezTo>
                      <a:pt x="1305571" y="2142684"/>
                      <a:pt x="1401527" y="2203362"/>
                      <a:pt x="1213849" y="2258395"/>
                    </a:cubicBezTo>
                    <a:cubicBezTo>
                      <a:pt x="1026171" y="2313428"/>
                      <a:pt x="207727" y="2323306"/>
                      <a:pt x="45449" y="2148328"/>
                    </a:cubicBezTo>
                    <a:cubicBezTo>
                      <a:pt x="-116829" y="1973350"/>
                      <a:pt x="204904" y="1557073"/>
                      <a:pt x="240182" y="1208528"/>
                    </a:cubicBezTo>
                    <a:cubicBezTo>
                      <a:pt x="275460" y="859984"/>
                      <a:pt x="237360" y="181239"/>
                      <a:pt x="265582" y="31661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3351436E-5117-46FB-A9C1-63B74C7A0C9C}"/>
                  </a:ext>
                </a:extLst>
              </p:cNvPr>
              <p:cNvSpPr/>
              <p:nvPr/>
            </p:nvSpPr>
            <p:spPr>
              <a:xfrm>
                <a:off x="7770888" y="6584343"/>
                <a:ext cx="375255" cy="1072600"/>
              </a:xfrm>
              <a:custGeom>
                <a:avLst/>
                <a:gdLst>
                  <a:gd name="connsiteX0" fmla="*/ 323245 w 375255"/>
                  <a:gd name="connsiteY0" fmla="*/ 53524 h 1072600"/>
                  <a:gd name="connsiteX1" fmla="*/ 289379 w 375255"/>
                  <a:gd name="connsiteY1" fmla="*/ 214390 h 1072600"/>
                  <a:gd name="connsiteX2" fmla="*/ 162379 w 375255"/>
                  <a:gd name="connsiteY2" fmla="*/ 934057 h 1072600"/>
                  <a:gd name="connsiteX3" fmla="*/ 1512 w 375255"/>
                  <a:gd name="connsiteY3" fmla="*/ 1010257 h 1072600"/>
                  <a:gd name="connsiteX4" fmla="*/ 263979 w 375255"/>
                  <a:gd name="connsiteY4" fmla="*/ 231324 h 1072600"/>
                  <a:gd name="connsiteX5" fmla="*/ 374045 w 375255"/>
                  <a:gd name="connsiteY5" fmla="*/ 2724 h 1072600"/>
                  <a:gd name="connsiteX6" fmla="*/ 323245 w 375255"/>
                  <a:gd name="connsiteY6" fmla="*/ 104324 h 1072600"/>
                  <a:gd name="connsiteX7" fmla="*/ 323245 w 375255"/>
                  <a:gd name="connsiteY7" fmla="*/ 53524 h 107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255" h="1072600">
                    <a:moveTo>
                      <a:pt x="323245" y="53524"/>
                    </a:moveTo>
                    <a:cubicBezTo>
                      <a:pt x="319717" y="60579"/>
                      <a:pt x="316190" y="67635"/>
                      <a:pt x="289379" y="214390"/>
                    </a:cubicBezTo>
                    <a:cubicBezTo>
                      <a:pt x="262568" y="361146"/>
                      <a:pt x="210357" y="801413"/>
                      <a:pt x="162379" y="934057"/>
                    </a:cubicBezTo>
                    <a:cubicBezTo>
                      <a:pt x="114401" y="1066701"/>
                      <a:pt x="-15421" y="1127379"/>
                      <a:pt x="1512" y="1010257"/>
                    </a:cubicBezTo>
                    <a:cubicBezTo>
                      <a:pt x="18445" y="893135"/>
                      <a:pt x="201890" y="399246"/>
                      <a:pt x="263979" y="231324"/>
                    </a:cubicBezTo>
                    <a:cubicBezTo>
                      <a:pt x="326068" y="63402"/>
                      <a:pt x="364167" y="23891"/>
                      <a:pt x="374045" y="2724"/>
                    </a:cubicBezTo>
                    <a:cubicBezTo>
                      <a:pt x="383923" y="-18443"/>
                      <a:pt x="330300" y="90213"/>
                      <a:pt x="323245" y="104324"/>
                    </a:cubicBezTo>
                    <a:lnTo>
                      <a:pt x="323245" y="53524"/>
                    </a:ln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8822EEA8-BF99-4C0E-BF2A-941C984B8FB9}"/>
                  </a:ext>
                </a:extLst>
              </p:cNvPr>
              <p:cNvSpPr/>
              <p:nvPr/>
            </p:nvSpPr>
            <p:spPr>
              <a:xfrm>
                <a:off x="7830981" y="6854250"/>
                <a:ext cx="967635" cy="4339961"/>
              </a:xfrm>
              <a:custGeom>
                <a:avLst/>
                <a:gdLst>
                  <a:gd name="connsiteX0" fmla="*/ 957419 w 967635"/>
                  <a:gd name="connsiteY0" fmla="*/ 29150 h 4339961"/>
                  <a:gd name="connsiteX1" fmla="*/ 762686 w 967635"/>
                  <a:gd name="connsiteY1" fmla="*/ 875817 h 4339961"/>
                  <a:gd name="connsiteX2" fmla="*/ 669552 w 967635"/>
                  <a:gd name="connsiteY2" fmla="*/ 2425217 h 4339961"/>
                  <a:gd name="connsiteX3" fmla="*/ 457886 w 967635"/>
                  <a:gd name="connsiteY3" fmla="*/ 3398883 h 4339961"/>
                  <a:gd name="connsiteX4" fmla="*/ 34552 w 967635"/>
                  <a:gd name="connsiteY4" fmla="*/ 4338683 h 4339961"/>
                  <a:gd name="connsiteX5" fmla="*/ 68419 w 967635"/>
                  <a:gd name="connsiteY5" fmla="*/ 3559750 h 4339961"/>
                  <a:gd name="connsiteX6" fmla="*/ 415552 w 967635"/>
                  <a:gd name="connsiteY6" fmla="*/ 1900283 h 4339961"/>
                  <a:gd name="connsiteX7" fmla="*/ 957419 w 967635"/>
                  <a:gd name="connsiteY7" fmla="*/ 29150 h 433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7635" h="4339961">
                    <a:moveTo>
                      <a:pt x="957419" y="29150"/>
                    </a:moveTo>
                    <a:cubicBezTo>
                      <a:pt x="1015275" y="-141594"/>
                      <a:pt x="810664" y="476473"/>
                      <a:pt x="762686" y="875817"/>
                    </a:cubicBezTo>
                    <a:cubicBezTo>
                      <a:pt x="714708" y="1275162"/>
                      <a:pt x="720352" y="2004706"/>
                      <a:pt x="669552" y="2425217"/>
                    </a:cubicBezTo>
                    <a:cubicBezTo>
                      <a:pt x="618752" y="2845728"/>
                      <a:pt x="563719" y="3079972"/>
                      <a:pt x="457886" y="3398883"/>
                    </a:cubicBezTo>
                    <a:cubicBezTo>
                      <a:pt x="352053" y="3717794"/>
                      <a:pt x="99463" y="4311872"/>
                      <a:pt x="34552" y="4338683"/>
                    </a:cubicBezTo>
                    <a:cubicBezTo>
                      <a:pt x="-30359" y="4365494"/>
                      <a:pt x="4919" y="3966150"/>
                      <a:pt x="68419" y="3559750"/>
                    </a:cubicBezTo>
                    <a:cubicBezTo>
                      <a:pt x="131919" y="3153350"/>
                      <a:pt x="264563" y="2488716"/>
                      <a:pt x="415552" y="1900283"/>
                    </a:cubicBezTo>
                    <a:cubicBezTo>
                      <a:pt x="566541" y="1311850"/>
                      <a:pt x="899563" y="199894"/>
                      <a:pt x="957419" y="29150"/>
                    </a:cubicBezTo>
                    <a:close/>
                  </a:path>
                </a:pathLst>
              </a:custGeom>
              <a:solidFill>
                <a:srgbClr val="FF0000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FE0C385D-38D3-4DFB-8621-822AA9DDEC72}"/>
                  </a:ext>
                </a:extLst>
              </p:cNvPr>
              <p:cNvSpPr/>
              <p:nvPr/>
            </p:nvSpPr>
            <p:spPr>
              <a:xfrm>
                <a:off x="4603342" y="6153612"/>
                <a:ext cx="1843191" cy="1848747"/>
              </a:xfrm>
              <a:custGeom>
                <a:avLst/>
                <a:gdLst>
                  <a:gd name="connsiteX0" fmla="*/ 60098 w 1843191"/>
                  <a:gd name="connsiteY0" fmla="*/ 3348 h 1848747"/>
                  <a:gd name="connsiteX1" fmla="*/ 222658 w 1843191"/>
                  <a:gd name="connsiteY1" fmla="*/ 272588 h 1848747"/>
                  <a:gd name="connsiteX2" fmla="*/ 1091338 w 1843191"/>
                  <a:gd name="connsiteY2" fmla="*/ 877108 h 1848747"/>
                  <a:gd name="connsiteX3" fmla="*/ 1523138 w 1843191"/>
                  <a:gd name="connsiteY3" fmla="*/ 1552748 h 1848747"/>
                  <a:gd name="connsiteX4" fmla="*/ 1843178 w 1843191"/>
                  <a:gd name="connsiteY4" fmla="*/ 1847388 h 1848747"/>
                  <a:gd name="connsiteX5" fmla="*/ 1533298 w 1843191"/>
                  <a:gd name="connsiteY5" fmla="*/ 1634028 h 1848747"/>
                  <a:gd name="connsiteX6" fmla="*/ 913538 w 1843191"/>
                  <a:gd name="connsiteY6" fmla="*/ 1019348 h 1848747"/>
                  <a:gd name="connsiteX7" fmla="*/ 212498 w 1843191"/>
                  <a:gd name="connsiteY7" fmla="*/ 475788 h 1848747"/>
                  <a:gd name="connsiteX8" fmla="*/ 9298 w 1843191"/>
                  <a:gd name="connsiteY8" fmla="*/ 145588 h 1848747"/>
                  <a:gd name="connsiteX9" fmla="*/ 60098 w 1843191"/>
                  <a:gd name="connsiteY9" fmla="*/ 3348 h 184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3191" h="1848747">
                    <a:moveTo>
                      <a:pt x="60098" y="3348"/>
                    </a:moveTo>
                    <a:cubicBezTo>
                      <a:pt x="95658" y="24515"/>
                      <a:pt x="50785" y="126961"/>
                      <a:pt x="222658" y="272588"/>
                    </a:cubicBezTo>
                    <a:cubicBezTo>
                      <a:pt x="394531" y="418215"/>
                      <a:pt x="874591" y="663748"/>
                      <a:pt x="1091338" y="877108"/>
                    </a:cubicBezTo>
                    <a:cubicBezTo>
                      <a:pt x="1308085" y="1090468"/>
                      <a:pt x="1397831" y="1391035"/>
                      <a:pt x="1523138" y="1552748"/>
                    </a:cubicBezTo>
                    <a:cubicBezTo>
                      <a:pt x="1648445" y="1714461"/>
                      <a:pt x="1841485" y="1833841"/>
                      <a:pt x="1843178" y="1847388"/>
                    </a:cubicBezTo>
                    <a:cubicBezTo>
                      <a:pt x="1844871" y="1860935"/>
                      <a:pt x="1688238" y="1772035"/>
                      <a:pt x="1533298" y="1634028"/>
                    </a:cubicBezTo>
                    <a:cubicBezTo>
                      <a:pt x="1378358" y="1496021"/>
                      <a:pt x="1133671" y="1212388"/>
                      <a:pt x="913538" y="1019348"/>
                    </a:cubicBezTo>
                    <a:cubicBezTo>
                      <a:pt x="693405" y="826308"/>
                      <a:pt x="363205" y="621415"/>
                      <a:pt x="212498" y="475788"/>
                    </a:cubicBezTo>
                    <a:cubicBezTo>
                      <a:pt x="61791" y="330161"/>
                      <a:pt x="38085" y="226021"/>
                      <a:pt x="9298" y="145588"/>
                    </a:cubicBezTo>
                    <a:cubicBezTo>
                      <a:pt x="-19489" y="65155"/>
                      <a:pt x="24538" y="-17819"/>
                      <a:pt x="60098" y="334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30" name="ranakao">
              <a:extLst>
                <a:ext uri="{FF2B5EF4-FFF2-40B4-BE49-F238E27FC236}">
                  <a16:creationId xmlns:a16="http://schemas.microsoft.com/office/drawing/2014/main" id="{9C28DA76-585D-4028-A57C-FDDD2BC8FC0F}"/>
                </a:ext>
              </a:extLst>
            </p:cNvPr>
            <p:cNvGrpSpPr/>
            <p:nvPr/>
          </p:nvGrpSpPr>
          <p:grpSpPr>
            <a:xfrm>
              <a:off x="2665761" y="1094675"/>
              <a:ext cx="4497039" cy="5442687"/>
              <a:chOff x="2665761" y="1094675"/>
              <a:chExt cx="4497039" cy="5442687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2D79776E-EC2B-4BF3-84F0-0E40523AB047}"/>
                  </a:ext>
                </a:extLst>
              </p:cNvPr>
              <p:cNvSpPr/>
              <p:nvPr/>
            </p:nvSpPr>
            <p:spPr>
              <a:xfrm>
                <a:off x="4009930" y="3563701"/>
                <a:ext cx="516350" cy="211481"/>
              </a:xfrm>
              <a:custGeom>
                <a:avLst/>
                <a:gdLst>
                  <a:gd name="connsiteX0" fmla="*/ 95 w 516350"/>
                  <a:gd name="connsiteY0" fmla="*/ 211374 h 211481"/>
                  <a:gd name="connsiteX1" fmla="*/ 15970 w 516350"/>
                  <a:gd name="connsiteY1" fmla="*/ 125649 h 211481"/>
                  <a:gd name="connsiteX2" fmla="*/ 54070 w 516350"/>
                  <a:gd name="connsiteY2" fmla="*/ 84374 h 211481"/>
                  <a:gd name="connsiteX3" fmla="*/ 106458 w 516350"/>
                  <a:gd name="connsiteY3" fmla="*/ 68499 h 211481"/>
                  <a:gd name="connsiteX4" fmla="*/ 162020 w 516350"/>
                  <a:gd name="connsiteY4" fmla="*/ 44687 h 211481"/>
                  <a:gd name="connsiteX5" fmla="*/ 230283 w 516350"/>
                  <a:gd name="connsiteY5" fmla="*/ 30399 h 211481"/>
                  <a:gd name="connsiteX6" fmla="*/ 311245 w 516350"/>
                  <a:gd name="connsiteY6" fmla="*/ 19287 h 211481"/>
                  <a:gd name="connsiteX7" fmla="*/ 385858 w 516350"/>
                  <a:gd name="connsiteY7" fmla="*/ 12937 h 211481"/>
                  <a:gd name="connsiteX8" fmla="*/ 514445 w 516350"/>
                  <a:gd name="connsiteY8" fmla="*/ 14524 h 211481"/>
                  <a:gd name="connsiteX9" fmla="*/ 452533 w 516350"/>
                  <a:gd name="connsiteY9" fmla="*/ 4999 h 211481"/>
                  <a:gd name="connsiteX10" fmla="*/ 314420 w 516350"/>
                  <a:gd name="connsiteY10" fmla="*/ 1824 h 211481"/>
                  <a:gd name="connsiteX11" fmla="*/ 158845 w 516350"/>
                  <a:gd name="connsiteY11" fmla="*/ 33574 h 211481"/>
                  <a:gd name="connsiteX12" fmla="*/ 22320 w 516350"/>
                  <a:gd name="connsiteY12" fmla="*/ 106599 h 211481"/>
                  <a:gd name="connsiteX13" fmla="*/ 95 w 516350"/>
                  <a:gd name="connsiteY13" fmla="*/ 211374 h 21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6350" h="211481">
                    <a:moveTo>
                      <a:pt x="95" y="211374"/>
                    </a:moveTo>
                    <a:cubicBezTo>
                      <a:pt x="-963" y="214549"/>
                      <a:pt x="6974" y="146816"/>
                      <a:pt x="15970" y="125649"/>
                    </a:cubicBezTo>
                    <a:cubicBezTo>
                      <a:pt x="24966" y="104482"/>
                      <a:pt x="38989" y="93899"/>
                      <a:pt x="54070" y="84374"/>
                    </a:cubicBezTo>
                    <a:cubicBezTo>
                      <a:pt x="69151" y="74849"/>
                      <a:pt x="88467" y="75113"/>
                      <a:pt x="106458" y="68499"/>
                    </a:cubicBezTo>
                    <a:cubicBezTo>
                      <a:pt x="124449" y="61885"/>
                      <a:pt x="141383" y="51037"/>
                      <a:pt x="162020" y="44687"/>
                    </a:cubicBezTo>
                    <a:cubicBezTo>
                      <a:pt x="182657" y="38337"/>
                      <a:pt x="205412" y="34632"/>
                      <a:pt x="230283" y="30399"/>
                    </a:cubicBezTo>
                    <a:cubicBezTo>
                      <a:pt x="255154" y="26166"/>
                      <a:pt x="285316" y="22197"/>
                      <a:pt x="311245" y="19287"/>
                    </a:cubicBezTo>
                    <a:cubicBezTo>
                      <a:pt x="337174" y="16377"/>
                      <a:pt x="351991" y="13731"/>
                      <a:pt x="385858" y="12937"/>
                    </a:cubicBezTo>
                    <a:cubicBezTo>
                      <a:pt x="419725" y="12143"/>
                      <a:pt x="503333" y="15847"/>
                      <a:pt x="514445" y="14524"/>
                    </a:cubicBezTo>
                    <a:cubicBezTo>
                      <a:pt x="525557" y="13201"/>
                      <a:pt x="485870" y="7116"/>
                      <a:pt x="452533" y="4999"/>
                    </a:cubicBezTo>
                    <a:cubicBezTo>
                      <a:pt x="419196" y="2882"/>
                      <a:pt x="363368" y="-2938"/>
                      <a:pt x="314420" y="1824"/>
                    </a:cubicBezTo>
                    <a:cubicBezTo>
                      <a:pt x="265472" y="6586"/>
                      <a:pt x="207528" y="16112"/>
                      <a:pt x="158845" y="33574"/>
                    </a:cubicBezTo>
                    <a:cubicBezTo>
                      <a:pt x="110162" y="51036"/>
                      <a:pt x="49572" y="78553"/>
                      <a:pt x="22320" y="106599"/>
                    </a:cubicBezTo>
                    <a:cubicBezTo>
                      <a:pt x="-4932" y="134645"/>
                      <a:pt x="1153" y="208199"/>
                      <a:pt x="95" y="2113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5266FF03-2832-4648-B497-E630095BF529}"/>
                  </a:ext>
                </a:extLst>
              </p:cNvPr>
              <p:cNvSpPr/>
              <p:nvPr/>
            </p:nvSpPr>
            <p:spPr>
              <a:xfrm>
                <a:off x="3967060" y="3460088"/>
                <a:ext cx="541647" cy="315979"/>
              </a:xfrm>
              <a:custGeom>
                <a:avLst/>
                <a:gdLst>
                  <a:gd name="connsiteX0" fmla="*/ 8040 w 541647"/>
                  <a:gd name="connsiteY0" fmla="*/ 314987 h 315979"/>
                  <a:gd name="connsiteX1" fmla="*/ 4865 w 541647"/>
                  <a:gd name="connsiteY1" fmla="*/ 218150 h 315979"/>
                  <a:gd name="connsiteX2" fmla="*/ 60428 w 541647"/>
                  <a:gd name="connsiteY2" fmla="*/ 108612 h 315979"/>
                  <a:gd name="connsiteX3" fmla="*/ 84240 w 541647"/>
                  <a:gd name="connsiteY3" fmla="*/ 60987 h 315979"/>
                  <a:gd name="connsiteX4" fmla="*/ 149328 w 541647"/>
                  <a:gd name="connsiteY4" fmla="*/ 34000 h 315979"/>
                  <a:gd name="connsiteX5" fmla="*/ 190603 w 541647"/>
                  <a:gd name="connsiteY5" fmla="*/ 22887 h 315979"/>
                  <a:gd name="connsiteX6" fmla="*/ 190603 w 541647"/>
                  <a:gd name="connsiteY6" fmla="*/ 22887 h 315979"/>
                  <a:gd name="connsiteX7" fmla="*/ 208065 w 541647"/>
                  <a:gd name="connsiteY7" fmla="*/ 34000 h 315979"/>
                  <a:gd name="connsiteX8" fmla="*/ 303315 w 541647"/>
                  <a:gd name="connsiteY8" fmla="*/ 13362 h 315979"/>
                  <a:gd name="connsiteX9" fmla="*/ 339828 w 541647"/>
                  <a:gd name="connsiteY9" fmla="*/ 2250 h 315979"/>
                  <a:gd name="connsiteX10" fmla="*/ 374753 w 541647"/>
                  <a:gd name="connsiteY10" fmla="*/ 2250 h 315979"/>
                  <a:gd name="connsiteX11" fmla="*/ 450953 w 541647"/>
                  <a:gd name="connsiteY11" fmla="*/ 26062 h 315979"/>
                  <a:gd name="connsiteX12" fmla="*/ 541440 w 541647"/>
                  <a:gd name="connsiteY12" fmla="*/ 68925 h 315979"/>
                  <a:gd name="connsiteX13" fmla="*/ 473178 w 541647"/>
                  <a:gd name="connsiteY13" fmla="*/ 41937 h 315979"/>
                  <a:gd name="connsiteX14" fmla="*/ 390628 w 541647"/>
                  <a:gd name="connsiteY14" fmla="*/ 13362 h 315979"/>
                  <a:gd name="connsiteX15" fmla="*/ 277915 w 541647"/>
                  <a:gd name="connsiteY15" fmla="*/ 27650 h 315979"/>
                  <a:gd name="connsiteX16" fmla="*/ 165203 w 541647"/>
                  <a:gd name="connsiteY16" fmla="*/ 49875 h 315979"/>
                  <a:gd name="connsiteX17" fmla="*/ 85828 w 541647"/>
                  <a:gd name="connsiteY17" fmla="*/ 94325 h 315979"/>
                  <a:gd name="connsiteX18" fmla="*/ 50903 w 541647"/>
                  <a:gd name="connsiteY18" fmla="*/ 156237 h 315979"/>
                  <a:gd name="connsiteX19" fmla="*/ 8040 w 541647"/>
                  <a:gd name="connsiteY19" fmla="*/ 314987 h 3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1647" h="315979">
                    <a:moveTo>
                      <a:pt x="8040" y="314987"/>
                    </a:moveTo>
                    <a:cubicBezTo>
                      <a:pt x="367" y="325306"/>
                      <a:pt x="-3866" y="252546"/>
                      <a:pt x="4865" y="218150"/>
                    </a:cubicBezTo>
                    <a:cubicBezTo>
                      <a:pt x="13596" y="183754"/>
                      <a:pt x="47199" y="134806"/>
                      <a:pt x="60428" y="108612"/>
                    </a:cubicBezTo>
                    <a:cubicBezTo>
                      <a:pt x="73657" y="82418"/>
                      <a:pt x="69423" y="73422"/>
                      <a:pt x="84240" y="60987"/>
                    </a:cubicBezTo>
                    <a:cubicBezTo>
                      <a:pt x="99057" y="48552"/>
                      <a:pt x="131601" y="40350"/>
                      <a:pt x="149328" y="34000"/>
                    </a:cubicBezTo>
                    <a:cubicBezTo>
                      <a:pt x="167055" y="27650"/>
                      <a:pt x="190603" y="22887"/>
                      <a:pt x="190603" y="22887"/>
                    </a:cubicBezTo>
                    <a:lnTo>
                      <a:pt x="190603" y="22887"/>
                    </a:lnTo>
                    <a:cubicBezTo>
                      <a:pt x="193513" y="24739"/>
                      <a:pt x="189280" y="35587"/>
                      <a:pt x="208065" y="34000"/>
                    </a:cubicBezTo>
                    <a:cubicBezTo>
                      <a:pt x="226850" y="32413"/>
                      <a:pt x="281355" y="18654"/>
                      <a:pt x="303315" y="13362"/>
                    </a:cubicBezTo>
                    <a:cubicBezTo>
                      <a:pt x="325275" y="8070"/>
                      <a:pt x="327922" y="4102"/>
                      <a:pt x="339828" y="2250"/>
                    </a:cubicBezTo>
                    <a:cubicBezTo>
                      <a:pt x="351734" y="398"/>
                      <a:pt x="356232" y="-1719"/>
                      <a:pt x="374753" y="2250"/>
                    </a:cubicBezTo>
                    <a:cubicBezTo>
                      <a:pt x="393274" y="6219"/>
                      <a:pt x="423172" y="14950"/>
                      <a:pt x="450953" y="26062"/>
                    </a:cubicBezTo>
                    <a:cubicBezTo>
                      <a:pt x="478734" y="37174"/>
                      <a:pt x="537736" y="66279"/>
                      <a:pt x="541440" y="68925"/>
                    </a:cubicBezTo>
                    <a:cubicBezTo>
                      <a:pt x="545144" y="71571"/>
                      <a:pt x="498313" y="51197"/>
                      <a:pt x="473178" y="41937"/>
                    </a:cubicBezTo>
                    <a:cubicBezTo>
                      <a:pt x="448043" y="32677"/>
                      <a:pt x="423172" y="15743"/>
                      <a:pt x="390628" y="13362"/>
                    </a:cubicBezTo>
                    <a:cubicBezTo>
                      <a:pt x="358084" y="10981"/>
                      <a:pt x="315486" y="21565"/>
                      <a:pt x="277915" y="27650"/>
                    </a:cubicBezTo>
                    <a:cubicBezTo>
                      <a:pt x="240344" y="33735"/>
                      <a:pt x="197217" y="38763"/>
                      <a:pt x="165203" y="49875"/>
                    </a:cubicBezTo>
                    <a:cubicBezTo>
                      <a:pt x="133189" y="60987"/>
                      <a:pt x="104878" y="76598"/>
                      <a:pt x="85828" y="94325"/>
                    </a:cubicBezTo>
                    <a:cubicBezTo>
                      <a:pt x="66778" y="112052"/>
                      <a:pt x="63074" y="124487"/>
                      <a:pt x="50903" y="156237"/>
                    </a:cubicBezTo>
                    <a:cubicBezTo>
                      <a:pt x="38732" y="187987"/>
                      <a:pt x="15713" y="304668"/>
                      <a:pt x="8040" y="3149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350441E6-3F38-4881-8FFF-D3A99E82A4E7}"/>
                  </a:ext>
                </a:extLst>
              </p:cNvPr>
              <p:cNvSpPr/>
              <p:nvPr/>
            </p:nvSpPr>
            <p:spPr>
              <a:xfrm>
                <a:off x="5170423" y="3057196"/>
                <a:ext cx="647773" cy="248596"/>
              </a:xfrm>
              <a:custGeom>
                <a:avLst/>
                <a:gdLst>
                  <a:gd name="connsiteX0" fmla="*/ 65 w 647773"/>
                  <a:gd name="connsiteY0" fmla="*/ 247979 h 248596"/>
                  <a:gd name="connsiteX1" fmla="*/ 131827 w 647773"/>
                  <a:gd name="connsiteY1" fmla="*/ 152729 h 248596"/>
                  <a:gd name="connsiteX2" fmla="*/ 235015 w 647773"/>
                  <a:gd name="connsiteY2" fmla="*/ 81292 h 248596"/>
                  <a:gd name="connsiteX3" fmla="*/ 323915 w 647773"/>
                  <a:gd name="connsiteY3" fmla="*/ 40017 h 248596"/>
                  <a:gd name="connsiteX4" fmla="*/ 442977 w 647773"/>
                  <a:gd name="connsiteY4" fmla="*/ 33667 h 248596"/>
                  <a:gd name="connsiteX5" fmla="*/ 482665 w 647773"/>
                  <a:gd name="connsiteY5" fmla="*/ 30492 h 248596"/>
                  <a:gd name="connsiteX6" fmla="*/ 511240 w 647773"/>
                  <a:gd name="connsiteY6" fmla="*/ 9854 h 248596"/>
                  <a:gd name="connsiteX7" fmla="*/ 647765 w 647773"/>
                  <a:gd name="connsiteY7" fmla="*/ 28904 h 248596"/>
                  <a:gd name="connsiteX8" fmla="*/ 517590 w 647773"/>
                  <a:gd name="connsiteY8" fmla="*/ 329 h 248596"/>
                  <a:gd name="connsiteX9" fmla="*/ 468377 w 647773"/>
                  <a:gd name="connsiteY9" fmla="*/ 14617 h 248596"/>
                  <a:gd name="connsiteX10" fmla="*/ 314390 w 647773"/>
                  <a:gd name="connsiteY10" fmla="*/ 33667 h 248596"/>
                  <a:gd name="connsiteX11" fmla="*/ 149290 w 647773"/>
                  <a:gd name="connsiteY11" fmla="*/ 103517 h 248596"/>
                  <a:gd name="connsiteX12" fmla="*/ 65 w 647773"/>
                  <a:gd name="connsiteY12" fmla="*/ 247979 h 24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773" h="248596">
                    <a:moveTo>
                      <a:pt x="65" y="247979"/>
                    </a:moveTo>
                    <a:cubicBezTo>
                      <a:pt x="-2846" y="256181"/>
                      <a:pt x="92669" y="180510"/>
                      <a:pt x="131827" y="152729"/>
                    </a:cubicBezTo>
                    <a:cubicBezTo>
                      <a:pt x="170985" y="124948"/>
                      <a:pt x="203000" y="100077"/>
                      <a:pt x="235015" y="81292"/>
                    </a:cubicBezTo>
                    <a:cubicBezTo>
                      <a:pt x="267030" y="62507"/>
                      <a:pt x="289255" y="47954"/>
                      <a:pt x="323915" y="40017"/>
                    </a:cubicBezTo>
                    <a:cubicBezTo>
                      <a:pt x="358575" y="32080"/>
                      <a:pt x="416519" y="35254"/>
                      <a:pt x="442977" y="33667"/>
                    </a:cubicBezTo>
                    <a:cubicBezTo>
                      <a:pt x="469435" y="32079"/>
                      <a:pt x="471288" y="34461"/>
                      <a:pt x="482665" y="30492"/>
                    </a:cubicBezTo>
                    <a:cubicBezTo>
                      <a:pt x="494042" y="26523"/>
                      <a:pt x="483723" y="10119"/>
                      <a:pt x="511240" y="9854"/>
                    </a:cubicBezTo>
                    <a:cubicBezTo>
                      <a:pt x="538757" y="9589"/>
                      <a:pt x="646707" y="30492"/>
                      <a:pt x="647765" y="28904"/>
                    </a:cubicBezTo>
                    <a:cubicBezTo>
                      <a:pt x="648823" y="27316"/>
                      <a:pt x="547488" y="2710"/>
                      <a:pt x="517590" y="329"/>
                    </a:cubicBezTo>
                    <a:cubicBezTo>
                      <a:pt x="487692" y="-2052"/>
                      <a:pt x="502243" y="9061"/>
                      <a:pt x="468377" y="14617"/>
                    </a:cubicBezTo>
                    <a:cubicBezTo>
                      <a:pt x="434511" y="20173"/>
                      <a:pt x="367571" y="18850"/>
                      <a:pt x="314390" y="33667"/>
                    </a:cubicBezTo>
                    <a:cubicBezTo>
                      <a:pt x="261209" y="48484"/>
                      <a:pt x="200619" y="71767"/>
                      <a:pt x="149290" y="103517"/>
                    </a:cubicBezTo>
                    <a:cubicBezTo>
                      <a:pt x="97961" y="135267"/>
                      <a:pt x="2976" y="239777"/>
                      <a:pt x="65" y="2479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966C9ECD-0B0A-4684-8EDD-A9F9422407CC}"/>
                  </a:ext>
                </a:extLst>
              </p:cNvPr>
              <p:cNvSpPr/>
              <p:nvPr/>
            </p:nvSpPr>
            <p:spPr>
              <a:xfrm>
                <a:off x="5062596" y="3203541"/>
                <a:ext cx="112925" cy="113665"/>
              </a:xfrm>
              <a:custGeom>
                <a:avLst/>
                <a:gdLst>
                  <a:gd name="connsiteX0" fmla="*/ 112654 w 112925"/>
                  <a:gd name="connsiteY0" fmla="*/ 112747 h 113665"/>
                  <a:gd name="connsiteX1" fmla="*/ 7879 w 112925"/>
                  <a:gd name="connsiteY1" fmla="*/ 109572 h 113665"/>
                  <a:gd name="connsiteX2" fmla="*/ 7879 w 112925"/>
                  <a:gd name="connsiteY2" fmla="*/ 100047 h 113665"/>
                  <a:gd name="connsiteX3" fmla="*/ 11054 w 112925"/>
                  <a:gd name="connsiteY3" fmla="*/ 57184 h 113665"/>
                  <a:gd name="connsiteX4" fmla="*/ 18992 w 112925"/>
                  <a:gd name="connsiteY4" fmla="*/ 34 h 113665"/>
                  <a:gd name="connsiteX5" fmla="*/ 17404 w 112925"/>
                  <a:gd name="connsiteY5" fmla="*/ 49247 h 113665"/>
                  <a:gd name="connsiteX6" fmla="*/ 20579 w 112925"/>
                  <a:gd name="connsiteY6" fmla="*/ 80997 h 113665"/>
                  <a:gd name="connsiteX7" fmla="*/ 38042 w 112925"/>
                  <a:gd name="connsiteY7" fmla="*/ 93697 h 113665"/>
                  <a:gd name="connsiteX8" fmla="*/ 112654 w 112925"/>
                  <a:gd name="connsiteY8" fmla="*/ 112747 h 113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925" h="113665">
                    <a:moveTo>
                      <a:pt x="112654" y="112747"/>
                    </a:moveTo>
                    <a:cubicBezTo>
                      <a:pt x="107627" y="115393"/>
                      <a:pt x="25341" y="111689"/>
                      <a:pt x="7879" y="109572"/>
                    </a:cubicBezTo>
                    <a:cubicBezTo>
                      <a:pt x="-9583" y="107455"/>
                      <a:pt x="7350" y="108778"/>
                      <a:pt x="7879" y="100047"/>
                    </a:cubicBezTo>
                    <a:cubicBezTo>
                      <a:pt x="8408" y="91316"/>
                      <a:pt x="9202" y="73853"/>
                      <a:pt x="11054" y="57184"/>
                    </a:cubicBezTo>
                    <a:cubicBezTo>
                      <a:pt x="12906" y="40515"/>
                      <a:pt x="17934" y="1357"/>
                      <a:pt x="18992" y="34"/>
                    </a:cubicBezTo>
                    <a:cubicBezTo>
                      <a:pt x="20050" y="-1289"/>
                      <a:pt x="17140" y="35753"/>
                      <a:pt x="17404" y="49247"/>
                    </a:cubicBezTo>
                    <a:cubicBezTo>
                      <a:pt x="17668" y="62741"/>
                      <a:pt x="17139" y="73589"/>
                      <a:pt x="20579" y="80997"/>
                    </a:cubicBezTo>
                    <a:cubicBezTo>
                      <a:pt x="24019" y="88405"/>
                      <a:pt x="24813" y="89993"/>
                      <a:pt x="38042" y="93697"/>
                    </a:cubicBezTo>
                    <a:cubicBezTo>
                      <a:pt x="51271" y="97401"/>
                      <a:pt x="117681" y="110101"/>
                      <a:pt x="112654" y="1127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A710026B-534C-4184-8DAC-051A9669639A}"/>
                  </a:ext>
                </a:extLst>
              </p:cNvPr>
              <p:cNvSpPr/>
              <p:nvPr/>
            </p:nvSpPr>
            <p:spPr>
              <a:xfrm>
                <a:off x="5079959" y="2953836"/>
                <a:ext cx="746535" cy="238959"/>
              </a:xfrm>
              <a:custGeom>
                <a:avLst/>
                <a:gdLst>
                  <a:gd name="connsiteX0" fmla="*/ 41 w 746535"/>
                  <a:gd name="connsiteY0" fmla="*/ 238627 h 238959"/>
                  <a:gd name="connsiteX1" fmla="*/ 120691 w 746535"/>
                  <a:gd name="connsiteY1" fmla="*/ 171952 h 238959"/>
                  <a:gd name="connsiteX2" fmla="*/ 241341 w 746535"/>
                  <a:gd name="connsiteY2" fmla="*/ 108452 h 238959"/>
                  <a:gd name="connsiteX3" fmla="*/ 352466 w 746535"/>
                  <a:gd name="connsiteY3" fmla="*/ 30664 h 238959"/>
                  <a:gd name="connsiteX4" fmla="*/ 411204 w 746535"/>
                  <a:gd name="connsiteY4" fmla="*/ 3677 h 238959"/>
                  <a:gd name="connsiteX5" fmla="*/ 450891 w 746535"/>
                  <a:gd name="connsiteY5" fmla="*/ 3677 h 238959"/>
                  <a:gd name="connsiteX6" fmla="*/ 536616 w 746535"/>
                  <a:gd name="connsiteY6" fmla="*/ 35427 h 238959"/>
                  <a:gd name="connsiteX7" fmla="*/ 603291 w 746535"/>
                  <a:gd name="connsiteY7" fmla="*/ 59239 h 238959"/>
                  <a:gd name="connsiteX8" fmla="*/ 698541 w 746535"/>
                  <a:gd name="connsiteY8" fmla="*/ 100514 h 238959"/>
                  <a:gd name="connsiteX9" fmla="*/ 742991 w 746535"/>
                  <a:gd name="connsiteY9" fmla="*/ 116389 h 238959"/>
                  <a:gd name="connsiteX10" fmla="*/ 709654 w 746535"/>
                  <a:gd name="connsiteY10" fmla="*/ 110039 h 238959"/>
                  <a:gd name="connsiteX11" fmla="*/ 441366 w 746535"/>
                  <a:gd name="connsiteY11" fmla="*/ 17964 h 238959"/>
                  <a:gd name="connsiteX12" fmla="*/ 376279 w 746535"/>
                  <a:gd name="connsiteY12" fmla="*/ 33839 h 238959"/>
                  <a:gd name="connsiteX13" fmla="*/ 274679 w 746535"/>
                  <a:gd name="connsiteY13" fmla="*/ 103689 h 238959"/>
                  <a:gd name="connsiteX14" fmla="*/ 200066 w 746535"/>
                  <a:gd name="connsiteY14" fmla="*/ 151314 h 238959"/>
                  <a:gd name="connsiteX15" fmla="*/ 107991 w 746535"/>
                  <a:gd name="connsiteY15" fmla="*/ 195764 h 238959"/>
                  <a:gd name="connsiteX16" fmla="*/ 41 w 746535"/>
                  <a:gd name="connsiteY16" fmla="*/ 238627 h 23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6535" h="238959">
                    <a:moveTo>
                      <a:pt x="41" y="238627"/>
                    </a:moveTo>
                    <a:cubicBezTo>
                      <a:pt x="2158" y="234658"/>
                      <a:pt x="80475" y="193648"/>
                      <a:pt x="120691" y="171952"/>
                    </a:cubicBezTo>
                    <a:cubicBezTo>
                      <a:pt x="160907" y="150256"/>
                      <a:pt x="202712" y="132000"/>
                      <a:pt x="241341" y="108452"/>
                    </a:cubicBezTo>
                    <a:cubicBezTo>
                      <a:pt x="279970" y="84904"/>
                      <a:pt x="324156" y="48126"/>
                      <a:pt x="352466" y="30664"/>
                    </a:cubicBezTo>
                    <a:cubicBezTo>
                      <a:pt x="380776" y="13202"/>
                      <a:pt x="394800" y="8175"/>
                      <a:pt x="411204" y="3677"/>
                    </a:cubicBezTo>
                    <a:cubicBezTo>
                      <a:pt x="427608" y="-821"/>
                      <a:pt x="429989" y="-1615"/>
                      <a:pt x="450891" y="3677"/>
                    </a:cubicBezTo>
                    <a:cubicBezTo>
                      <a:pt x="471793" y="8969"/>
                      <a:pt x="511216" y="26167"/>
                      <a:pt x="536616" y="35427"/>
                    </a:cubicBezTo>
                    <a:cubicBezTo>
                      <a:pt x="562016" y="44687"/>
                      <a:pt x="576304" y="48391"/>
                      <a:pt x="603291" y="59239"/>
                    </a:cubicBezTo>
                    <a:cubicBezTo>
                      <a:pt x="630278" y="70087"/>
                      <a:pt x="675258" y="90989"/>
                      <a:pt x="698541" y="100514"/>
                    </a:cubicBezTo>
                    <a:cubicBezTo>
                      <a:pt x="721824" y="110039"/>
                      <a:pt x="741139" y="114802"/>
                      <a:pt x="742991" y="116389"/>
                    </a:cubicBezTo>
                    <a:cubicBezTo>
                      <a:pt x="744843" y="117976"/>
                      <a:pt x="759925" y="126443"/>
                      <a:pt x="709654" y="110039"/>
                    </a:cubicBezTo>
                    <a:cubicBezTo>
                      <a:pt x="659383" y="93635"/>
                      <a:pt x="496929" y="30664"/>
                      <a:pt x="441366" y="17964"/>
                    </a:cubicBezTo>
                    <a:cubicBezTo>
                      <a:pt x="385803" y="5264"/>
                      <a:pt x="404060" y="19552"/>
                      <a:pt x="376279" y="33839"/>
                    </a:cubicBezTo>
                    <a:cubicBezTo>
                      <a:pt x="348498" y="48126"/>
                      <a:pt x="304048" y="84110"/>
                      <a:pt x="274679" y="103689"/>
                    </a:cubicBezTo>
                    <a:cubicBezTo>
                      <a:pt x="245310" y="123268"/>
                      <a:pt x="227847" y="135968"/>
                      <a:pt x="200066" y="151314"/>
                    </a:cubicBezTo>
                    <a:cubicBezTo>
                      <a:pt x="172285" y="166660"/>
                      <a:pt x="139476" y="181476"/>
                      <a:pt x="107991" y="195764"/>
                    </a:cubicBezTo>
                    <a:cubicBezTo>
                      <a:pt x="76506" y="210051"/>
                      <a:pt x="-2076" y="242596"/>
                      <a:pt x="41" y="2386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C67E217C-7DDC-4FC1-92CA-71C9A1B1A2ED}"/>
                  </a:ext>
                </a:extLst>
              </p:cNvPr>
              <p:cNvSpPr/>
              <p:nvPr/>
            </p:nvSpPr>
            <p:spPr>
              <a:xfrm>
                <a:off x="4150179" y="3782577"/>
                <a:ext cx="479094" cy="159225"/>
              </a:xfrm>
              <a:custGeom>
                <a:avLst/>
                <a:gdLst>
                  <a:gd name="connsiteX0" fmla="*/ 4309 w 479094"/>
                  <a:gd name="connsiteY0" fmla="*/ 159186 h 159225"/>
                  <a:gd name="connsiteX1" fmla="*/ 70984 w 479094"/>
                  <a:gd name="connsiteY1" fmla="*/ 95686 h 159225"/>
                  <a:gd name="connsiteX2" fmla="*/ 161471 w 479094"/>
                  <a:gd name="connsiteY2" fmla="*/ 43298 h 159225"/>
                  <a:gd name="connsiteX3" fmla="*/ 247196 w 479094"/>
                  <a:gd name="connsiteY3" fmla="*/ 17898 h 159225"/>
                  <a:gd name="connsiteX4" fmla="*/ 424996 w 479094"/>
                  <a:gd name="connsiteY4" fmla="*/ 17898 h 159225"/>
                  <a:gd name="connsiteX5" fmla="*/ 478971 w 479094"/>
                  <a:gd name="connsiteY5" fmla="*/ 33773 h 159225"/>
                  <a:gd name="connsiteX6" fmla="*/ 437696 w 479094"/>
                  <a:gd name="connsiteY6" fmla="*/ 21073 h 159225"/>
                  <a:gd name="connsiteX7" fmla="*/ 372609 w 479094"/>
                  <a:gd name="connsiteY7" fmla="*/ 3611 h 159225"/>
                  <a:gd name="connsiteX8" fmla="*/ 277359 w 479094"/>
                  <a:gd name="connsiteY8" fmla="*/ 436 h 159225"/>
                  <a:gd name="connsiteX9" fmla="*/ 196396 w 479094"/>
                  <a:gd name="connsiteY9" fmla="*/ 9961 h 159225"/>
                  <a:gd name="connsiteX10" fmla="*/ 58284 w 479094"/>
                  <a:gd name="connsiteY10" fmla="*/ 78223 h 159225"/>
                  <a:gd name="connsiteX11" fmla="*/ 12246 w 479094"/>
                  <a:gd name="connsiteY11" fmla="*/ 105211 h 159225"/>
                  <a:gd name="connsiteX12" fmla="*/ 4309 w 479094"/>
                  <a:gd name="connsiteY12" fmla="*/ 159186 h 15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094" h="159225">
                    <a:moveTo>
                      <a:pt x="4309" y="159186"/>
                    </a:moveTo>
                    <a:cubicBezTo>
                      <a:pt x="14099" y="157598"/>
                      <a:pt x="44790" y="115001"/>
                      <a:pt x="70984" y="95686"/>
                    </a:cubicBezTo>
                    <a:cubicBezTo>
                      <a:pt x="97178" y="76371"/>
                      <a:pt x="132102" y="56263"/>
                      <a:pt x="161471" y="43298"/>
                    </a:cubicBezTo>
                    <a:cubicBezTo>
                      <a:pt x="190840" y="30333"/>
                      <a:pt x="203275" y="22131"/>
                      <a:pt x="247196" y="17898"/>
                    </a:cubicBezTo>
                    <a:cubicBezTo>
                      <a:pt x="291117" y="13665"/>
                      <a:pt x="386367" y="15252"/>
                      <a:pt x="424996" y="17898"/>
                    </a:cubicBezTo>
                    <a:cubicBezTo>
                      <a:pt x="463625" y="20544"/>
                      <a:pt x="476854" y="33244"/>
                      <a:pt x="478971" y="33773"/>
                    </a:cubicBezTo>
                    <a:cubicBezTo>
                      <a:pt x="481088" y="34302"/>
                      <a:pt x="455423" y="26100"/>
                      <a:pt x="437696" y="21073"/>
                    </a:cubicBezTo>
                    <a:cubicBezTo>
                      <a:pt x="419969" y="16046"/>
                      <a:pt x="399332" y="7050"/>
                      <a:pt x="372609" y="3611"/>
                    </a:cubicBezTo>
                    <a:cubicBezTo>
                      <a:pt x="345886" y="172"/>
                      <a:pt x="306728" y="-622"/>
                      <a:pt x="277359" y="436"/>
                    </a:cubicBezTo>
                    <a:cubicBezTo>
                      <a:pt x="247990" y="1494"/>
                      <a:pt x="232908" y="-3003"/>
                      <a:pt x="196396" y="9961"/>
                    </a:cubicBezTo>
                    <a:cubicBezTo>
                      <a:pt x="159884" y="22925"/>
                      <a:pt x="88976" y="62348"/>
                      <a:pt x="58284" y="78223"/>
                    </a:cubicBezTo>
                    <a:cubicBezTo>
                      <a:pt x="27592" y="94098"/>
                      <a:pt x="21242" y="97009"/>
                      <a:pt x="12246" y="105211"/>
                    </a:cubicBezTo>
                    <a:cubicBezTo>
                      <a:pt x="3250" y="113413"/>
                      <a:pt x="-5481" y="160774"/>
                      <a:pt x="4309" y="1591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559C4641-8B0A-46FE-98FB-7B3B011AD9DD}"/>
                  </a:ext>
                </a:extLst>
              </p:cNvPr>
              <p:cNvSpPr/>
              <p:nvPr/>
            </p:nvSpPr>
            <p:spPr>
              <a:xfrm>
                <a:off x="4117080" y="3935410"/>
                <a:ext cx="31098" cy="74684"/>
              </a:xfrm>
              <a:custGeom>
                <a:avLst/>
                <a:gdLst>
                  <a:gd name="connsiteX0" fmla="*/ 31058 w 31098"/>
                  <a:gd name="connsiteY0" fmla="*/ 3 h 74684"/>
                  <a:gd name="connsiteX1" fmla="*/ 7245 w 31098"/>
                  <a:gd name="connsiteY1" fmla="*/ 68265 h 74684"/>
                  <a:gd name="connsiteX2" fmla="*/ 895 w 31098"/>
                  <a:gd name="connsiteY2" fmla="*/ 71440 h 74684"/>
                  <a:gd name="connsiteX3" fmla="*/ 895 w 31098"/>
                  <a:gd name="connsiteY3" fmla="*/ 65090 h 74684"/>
                  <a:gd name="connsiteX4" fmla="*/ 31058 w 31098"/>
                  <a:gd name="connsiteY4" fmla="*/ 3 h 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98" h="74684">
                    <a:moveTo>
                      <a:pt x="31058" y="3"/>
                    </a:moveTo>
                    <a:cubicBezTo>
                      <a:pt x="32116" y="532"/>
                      <a:pt x="12272" y="56359"/>
                      <a:pt x="7245" y="68265"/>
                    </a:cubicBezTo>
                    <a:cubicBezTo>
                      <a:pt x="2218" y="80171"/>
                      <a:pt x="1953" y="71969"/>
                      <a:pt x="895" y="71440"/>
                    </a:cubicBezTo>
                    <a:cubicBezTo>
                      <a:pt x="-163" y="70911"/>
                      <a:pt x="-428" y="74086"/>
                      <a:pt x="895" y="65090"/>
                    </a:cubicBezTo>
                    <a:cubicBezTo>
                      <a:pt x="2218" y="56094"/>
                      <a:pt x="30000" y="-526"/>
                      <a:pt x="31058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AAA60246-2481-4BE8-91D5-1EDC551C0355}"/>
                  </a:ext>
                </a:extLst>
              </p:cNvPr>
              <p:cNvSpPr/>
              <p:nvPr/>
            </p:nvSpPr>
            <p:spPr>
              <a:xfrm>
                <a:off x="4158510" y="3817493"/>
                <a:ext cx="482060" cy="202095"/>
              </a:xfrm>
              <a:custGeom>
                <a:avLst/>
                <a:gdLst>
                  <a:gd name="connsiteX0" fmla="*/ 3915 w 482060"/>
                  <a:gd name="connsiteY0" fmla="*/ 202057 h 202095"/>
                  <a:gd name="connsiteX1" fmla="*/ 92815 w 482060"/>
                  <a:gd name="connsiteY1" fmla="*/ 138557 h 202095"/>
                  <a:gd name="connsiteX2" fmla="*/ 151553 w 482060"/>
                  <a:gd name="connsiteY2" fmla="*/ 78232 h 202095"/>
                  <a:gd name="connsiteX3" fmla="*/ 192828 w 482060"/>
                  <a:gd name="connsiteY3" fmla="*/ 44895 h 202095"/>
                  <a:gd name="connsiteX4" fmla="*/ 256328 w 482060"/>
                  <a:gd name="connsiteY4" fmla="*/ 33782 h 202095"/>
                  <a:gd name="connsiteX5" fmla="*/ 332528 w 482060"/>
                  <a:gd name="connsiteY5" fmla="*/ 29020 h 202095"/>
                  <a:gd name="connsiteX6" fmla="*/ 402378 w 482060"/>
                  <a:gd name="connsiteY6" fmla="*/ 32195 h 202095"/>
                  <a:gd name="connsiteX7" fmla="*/ 481753 w 482060"/>
                  <a:gd name="connsiteY7" fmla="*/ 36957 h 202095"/>
                  <a:gd name="connsiteX8" fmla="*/ 424603 w 482060"/>
                  <a:gd name="connsiteY8" fmla="*/ 19495 h 202095"/>
                  <a:gd name="connsiteX9" fmla="*/ 299190 w 482060"/>
                  <a:gd name="connsiteY9" fmla="*/ 445 h 202095"/>
                  <a:gd name="connsiteX10" fmla="*/ 196003 w 482060"/>
                  <a:gd name="connsiteY10" fmla="*/ 11557 h 202095"/>
                  <a:gd name="connsiteX11" fmla="*/ 105515 w 482060"/>
                  <a:gd name="connsiteY11" fmla="*/ 68707 h 202095"/>
                  <a:gd name="connsiteX12" fmla="*/ 37253 w 482060"/>
                  <a:gd name="connsiteY12" fmla="*/ 121095 h 202095"/>
                  <a:gd name="connsiteX13" fmla="*/ 16615 w 482060"/>
                  <a:gd name="connsiteY13" fmla="*/ 148082 h 202095"/>
                  <a:gd name="connsiteX14" fmla="*/ 3915 w 482060"/>
                  <a:gd name="connsiteY14" fmla="*/ 202057 h 20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2060" h="202095">
                    <a:moveTo>
                      <a:pt x="3915" y="202057"/>
                    </a:moveTo>
                    <a:cubicBezTo>
                      <a:pt x="16615" y="200470"/>
                      <a:pt x="68209" y="159194"/>
                      <a:pt x="92815" y="138557"/>
                    </a:cubicBezTo>
                    <a:cubicBezTo>
                      <a:pt x="117421" y="117919"/>
                      <a:pt x="134884" y="93842"/>
                      <a:pt x="151553" y="78232"/>
                    </a:cubicBezTo>
                    <a:cubicBezTo>
                      <a:pt x="168222" y="62622"/>
                      <a:pt x="175366" y="52303"/>
                      <a:pt x="192828" y="44895"/>
                    </a:cubicBezTo>
                    <a:cubicBezTo>
                      <a:pt x="210290" y="37487"/>
                      <a:pt x="233045" y="36428"/>
                      <a:pt x="256328" y="33782"/>
                    </a:cubicBezTo>
                    <a:cubicBezTo>
                      <a:pt x="279611" y="31136"/>
                      <a:pt x="308186" y="29284"/>
                      <a:pt x="332528" y="29020"/>
                    </a:cubicBezTo>
                    <a:cubicBezTo>
                      <a:pt x="356870" y="28755"/>
                      <a:pt x="402378" y="32195"/>
                      <a:pt x="402378" y="32195"/>
                    </a:cubicBezTo>
                    <a:cubicBezTo>
                      <a:pt x="427249" y="33518"/>
                      <a:pt x="478049" y="39074"/>
                      <a:pt x="481753" y="36957"/>
                    </a:cubicBezTo>
                    <a:cubicBezTo>
                      <a:pt x="485457" y="34840"/>
                      <a:pt x="455030" y="25580"/>
                      <a:pt x="424603" y="19495"/>
                    </a:cubicBezTo>
                    <a:cubicBezTo>
                      <a:pt x="394176" y="13410"/>
                      <a:pt x="337290" y="1768"/>
                      <a:pt x="299190" y="445"/>
                    </a:cubicBezTo>
                    <a:cubicBezTo>
                      <a:pt x="261090" y="-878"/>
                      <a:pt x="228282" y="180"/>
                      <a:pt x="196003" y="11557"/>
                    </a:cubicBezTo>
                    <a:cubicBezTo>
                      <a:pt x="163724" y="22934"/>
                      <a:pt x="131973" y="50451"/>
                      <a:pt x="105515" y="68707"/>
                    </a:cubicBezTo>
                    <a:cubicBezTo>
                      <a:pt x="79057" y="86963"/>
                      <a:pt x="52070" y="107866"/>
                      <a:pt x="37253" y="121095"/>
                    </a:cubicBezTo>
                    <a:cubicBezTo>
                      <a:pt x="22436" y="134324"/>
                      <a:pt x="20055" y="140144"/>
                      <a:pt x="16615" y="148082"/>
                    </a:cubicBezTo>
                    <a:cubicBezTo>
                      <a:pt x="13175" y="156019"/>
                      <a:pt x="-8785" y="203644"/>
                      <a:pt x="3915" y="2020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F1646854-D89F-4DAB-BDA9-2CA211F72FD4}"/>
                  </a:ext>
                </a:extLst>
              </p:cNvPr>
              <p:cNvSpPr/>
              <p:nvPr/>
            </p:nvSpPr>
            <p:spPr>
              <a:xfrm>
                <a:off x="4326686" y="3945683"/>
                <a:ext cx="320117" cy="59634"/>
              </a:xfrm>
              <a:custGeom>
                <a:avLst/>
                <a:gdLst>
                  <a:gd name="connsiteX0" fmla="*/ 2427 w 320117"/>
                  <a:gd name="connsiteY0" fmla="*/ 53230 h 59634"/>
                  <a:gd name="connsiteX1" fmla="*/ 97677 w 320117"/>
                  <a:gd name="connsiteY1" fmla="*/ 59580 h 59634"/>
                  <a:gd name="connsiteX2" fmla="*/ 143714 w 320117"/>
                  <a:gd name="connsiteY2" fmla="*/ 50055 h 59634"/>
                  <a:gd name="connsiteX3" fmla="*/ 204039 w 320117"/>
                  <a:gd name="connsiteY3" fmla="*/ 27830 h 59634"/>
                  <a:gd name="connsiteX4" fmla="*/ 224677 w 320117"/>
                  <a:gd name="connsiteY4" fmla="*/ 2430 h 59634"/>
                  <a:gd name="connsiteX5" fmla="*/ 256427 w 320117"/>
                  <a:gd name="connsiteY5" fmla="*/ 842 h 59634"/>
                  <a:gd name="connsiteX6" fmla="*/ 319927 w 320117"/>
                  <a:gd name="connsiteY6" fmla="*/ 842 h 59634"/>
                  <a:gd name="connsiteX7" fmla="*/ 234202 w 320117"/>
                  <a:gd name="connsiteY7" fmla="*/ 7192 h 59634"/>
                  <a:gd name="connsiteX8" fmla="*/ 207214 w 320117"/>
                  <a:gd name="connsiteY8" fmla="*/ 38942 h 59634"/>
                  <a:gd name="connsiteX9" fmla="*/ 2427 w 320117"/>
                  <a:gd name="connsiteY9" fmla="*/ 53230 h 5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0117" h="59634">
                    <a:moveTo>
                      <a:pt x="2427" y="53230"/>
                    </a:moveTo>
                    <a:cubicBezTo>
                      <a:pt x="-15829" y="56670"/>
                      <a:pt x="74129" y="60109"/>
                      <a:pt x="97677" y="59580"/>
                    </a:cubicBezTo>
                    <a:cubicBezTo>
                      <a:pt x="121225" y="59051"/>
                      <a:pt x="125987" y="55347"/>
                      <a:pt x="143714" y="50055"/>
                    </a:cubicBezTo>
                    <a:cubicBezTo>
                      <a:pt x="161441" y="44763"/>
                      <a:pt x="190545" y="35767"/>
                      <a:pt x="204039" y="27830"/>
                    </a:cubicBezTo>
                    <a:cubicBezTo>
                      <a:pt x="217533" y="19893"/>
                      <a:pt x="215946" y="6928"/>
                      <a:pt x="224677" y="2430"/>
                    </a:cubicBezTo>
                    <a:cubicBezTo>
                      <a:pt x="233408" y="-2068"/>
                      <a:pt x="240552" y="1107"/>
                      <a:pt x="256427" y="842"/>
                    </a:cubicBezTo>
                    <a:cubicBezTo>
                      <a:pt x="272302" y="577"/>
                      <a:pt x="323631" y="-216"/>
                      <a:pt x="319927" y="842"/>
                    </a:cubicBezTo>
                    <a:cubicBezTo>
                      <a:pt x="316223" y="1900"/>
                      <a:pt x="252987" y="842"/>
                      <a:pt x="234202" y="7192"/>
                    </a:cubicBezTo>
                    <a:cubicBezTo>
                      <a:pt x="215417" y="13542"/>
                      <a:pt x="242404" y="32327"/>
                      <a:pt x="207214" y="38942"/>
                    </a:cubicBezTo>
                    <a:cubicBezTo>
                      <a:pt x="172024" y="45557"/>
                      <a:pt x="20683" y="49790"/>
                      <a:pt x="2427" y="532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67A05FF0-08FC-46D4-BC82-326CBAF91D69}"/>
                  </a:ext>
                </a:extLst>
              </p:cNvPr>
              <p:cNvSpPr/>
              <p:nvPr/>
            </p:nvSpPr>
            <p:spPr>
              <a:xfrm>
                <a:off x="4217988" y="3987800"/>
                <a:ext cx="160745" cy="22544"/>
              </a:xfrm>
              <a:custGeom>
                <a:avLst/>
                <a:gdLst>
                  <a:gd name="connsiteX0" fmla="*/ 0 w 160745"/>
                  <a:gd name="connsiteY0" fmla="*/ 0 h 22544"/>
                  <a:gd name="connsiteX1" fmla="*/ 58737 w 160745"/>
                  <a:gd name="connsiteY1" fmla="*/ 22225 h 22544"/>
                  <a:gd name="connsiteX2" fmla="*/ 160337 w 160745"/>
                  <a:gd name="connsiteY2" fmla="*/ 12700 h 22544"/>
                  <a:gd name="connsiteX3" fmla="*/ 96837 w 160745"/>
                  <a:gd name="connsiteY3" fmla="*/ 6350 h 22544"/>
                  <a:gd name="connsiteX4" fmla="*/ 0 w 160745"/>
                  <a:gd name="connsiteY4" fmla="*/ 0 h 22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45" h="22544">
                    <a:moveTo>
                      <a:pt x="0" y="0"/>
                    </a:moveTo>
                    <a:cubicBezTo>
                      <a:pt x="16007" y="10054"/>
                      <a:pt x="32014" y="20108"/>
                      <a:pt x="58737" y="22225"/>
                    </a:cubicBezTo>
                    <a:cubicBezTo>
                      <a:pt x="85460" y="24342"/>
                      <a:pt x="153987" y="15346"/>
                      <a:pt x="160337" y="12700"/>
                    </a:cubicBezTo>
                    <a:cubicBezTo>
                      <a:pt x="166687" y="10054"/>
                      <a:pt x="96837" y="6350"/>
                      <a:pt x="96837" y="63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34A98FC3-86FA-4AF7-991E-338B7A2D7DCC}"/>
                  </a:ext>
                </a:extLst>
              </p:cNvPr>
              <p:cNvSpPr/>
              <p:nvPr/>
            </p:nvSpPr>
            <p:spPr>
              <a:xfrm>
                <a:off x="4210108" y="3946525"/>
                <a:ext cx="504767" cy="127889"/>
              </a:xfrm>
              <a:custGeom>
                <a:avLst/>
                <a:gdLst>
                  <a:gd name="connsiteX0" fmla="*/ 504767 w 504767"/>
                  <a:gd name="connsiteY0" fmla="*/ 0 h 127889"/>
                  <a:gd name="connsiteX1" fmla="*/ 425392 w 504767"/>
                  <a:gd name="connsiteY1" fmla="*/ 42863 h 127889"/>
                  <a:gd name="connsiteX2" fmla="*/ 344430 w 504767"/>
                  <a:gd name="connsiteY2" fmla="*/ 85725 h 127889"/>
                  <a:gd name="connsiteX3" fmla="*/ 246005 w 504767"/>
                  <a:gd name="connsiteY3" fmla="*/ 115888 h 127889"/>
                  <a:gd name="connsiteX4" fmla="*/ 158692 w 504767"/>
                  <a:gd name="connsiteY4" fmla="*/ 115888 h 127889"/>
                  <a:gd name="connsiteX5" fmla="*/ 31692 w 504767"/>
                  <a:gd name="connsiteY5" fmla="*/ 87313 h 127889"/>
                  <a:gd name="connsiteX6" fmla="*/ 3117 w 504767"/>
                  <a:gd name="connsiteY6" fmla="*/ 79375 h 127889"/>
                  <a:gd name="connsiteX7" fmla="*/ 87255 w 504767"/>
                  <a:gd name="connsiteY7" fmla="*/ 114300 h 127889"/>
                  <a:gd name="connsiteX8" fmla="*/ 209492 w 504767"/>
                  <a:gd name="connsiteY8" fmla="*/ 125413 h 127889"/>
                  <a:gd name="connsiteX9" fmla="*/ 344430 w 504767"/>
                  <a:gd name="connsiteY9" fmla="*/ 69850 h 127889"/>
                  <a:gd name="connsiteX10" fmla="*/ 504767 w 504767"/>
                  <a:gd name="connsiteY10" fmla="*/ 0 h 12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767" h="127889">
                    <a:moveTo>
                      <a:pt x="504767" y="0"/>
                    </a:moveTo>
                    <a:lnTo>
                      <a:pt x="425392" y="42863"/>
                    </a:lnTo>
                    <a:cubicBezTo>
                      <a:pt x="398669" y="57151"/>
                      <a:pt x="374328" y="73554"/>
                      <a:pt x="344430" y="85725"/>
                    </a:cubicBezTo>
                    <a:cubicBezTo>
                      <a:pt x="314532" y="97896"/>
                      <a:pt x="276961" y="110861"/>
                      <a:pt x="246005" y="115888"/>
                    </a:cubicBezTo>
                    <a:cubicBezTo>
                      <a:pt x="215049" y="120915"/>
                      <a:pt x="194411" y="120650"/>
                      <a:pt x="158692" y="115888"/>
                    </a:cubicBezTo>
                    <a:cubicBezTo>
                      <a:pt x="122973" y="111126"/>
                      <a:pt x="57621" y="93399"/>
                      <a:pt x="31692" y="87313"/>
                    </a:cubicBezTo>
                    <a:cubicBezTo>
                      <a:pt x="5763" y="81228"/>
                      <a:pt x="-6143" y="74877"/>
                      <a:pt x="3117" y="79375"/>
                    </a:cubicBezTo>
                    <a:cubicBezTo>
                      <a:pt x="12377" y="83873"/>
                      <a:pt x="52859" y="106627"/>
                      <a:pt x="87255" y="114300"/>
                    </a:cubicBezTo>
                    <a:cubicBezTo>
                      <a:pt x="121651" y="121973"/>
                      <a:pt x="166630" y="132821"/>
                      <a:pt x="209492" y="125413"/>
                    </a:cubicBezTo>
                    <a:cubicBezTo>
                      <a:pt x="252354" y="118005"/>
                      <a:pt x="344430" y="69850"/>
                      <a:pt x="344430" y="69850"/>
                    </a:cubicBezTo>
                    <a:lnTo>
                      <a:pt x="50476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05C0BD92-FBF1-43FD-81DE-559EF8A4CAA6}"/>
                  </a:ext>
                </a:extLst>
              </p:cNvPr>
              <p:cNvSpPr/>
              <p:nvPr/>
            </p:nvSpPr>
            <p:spPr>
              <a:xfrm>
                <a:off x="4457015" y="3990895"/>
                <a:ext cx="223435" cy="184857"/>
              </a:xfrm>
              <a:custGeom>
                <a:avLst/>
                <a:gdLst>
                  <a:gd name="connsiteX0" fmla="*/ 222935 w 223435"/>
                  <a:gd name="connsiteY0" fmla="*/ 80 h 184857"/>
                  <a:gd name="connsiteX1" fmla="*/ 195948 w 223435"/>
                  <a:gd name="connsiteY1" fmla="*/ 81043 h 184857"/>
                  <a:gd name="connsiteX2" fmla="*/ 161023 w 223435"/>
                  <a:gd name="connsiteY2" fmla="*/ 115968 h 184857"/>
                  <a:gd name="connsiteX3" fmla="*/ 91173 w 223435"/>
                  <a:gd name="connsiteY3" fmla="*/ 154068 h 184857"/>
                  <a:gd name="connsiteX4" fmla="*/ 685 w 223435"/>
                  <a:gd name="connsiteY4" fmla="*/ 184230 h 184857"/>
                  <a:gd name="connsiteX5" fmla="*/ 141973 w 223435"/>
                  <a:gd name="connsiteY5" fmla="*/ 125493 h 184857"/>
                  <a:gd name="connsiteX6" fmla="*/ 172135 w 223435"/>
                  <a:gd name="connsiteY6" fmla="*/ 66755 h 184857"/>
                  <a:gd name="connsiteX7" fmla="*/ 222935 w 223435"/>
                  <a:gd name="connsiteY7" fmla="*/ 80 h 18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3435" h="184857">
                    <a:moveTo>
                      <a:pt x="222935" y="80"/>
                    </a:moveTo>
                    <a:cubicBezTo>
                      <a:pt x="226904" y="2461"/>
                      <a:pt x="206267" y="61728"/>
                      <a:pt x="195948" y="81043"/>
                    </a:cubicBezTo>
                    <a:cubicBezTo>
                      <a:pt x="185629" y="100358"/>
                      <a:pt x="178485" y="103797"/>
                      <a:pt x="161023" y="115968"/>
                    </a:cubicBezTo>
                    <a:cubicBezTo>
                      <a:pt x="143561" y="128139"/>
                      <a:pt x="117896" y="142691"/>
                      <a:pt x="91173" y="154068"/>
                    </a:cubicBezTo>
                    <a:cubicBezTo>
                      <a:pt x="64450" y="165445"/>
                      <a:pt x="-7782" y="188993"/>
                      <a:pt x="685" y="184230"/>
                    </a:cubicBezTo>
                    <a:cubicBezTo>
                      <a:pt x="9152" y="179467"/>
                      <a:pt x="113398" y="145072"/>
                      <a:pt x="141973" y="125493"/>
                    </a:cubicBezTo>
                    <a:cubicBezTo>
                      <a:pt x="170548" y="105914"/>
                      <a:pt x="159964" y="84747"/>
                      <a:pt x="172135" y="66755"/>
                    </a:cubicBezTo>
                    <a:cubicBezTo>
                      <a:pt x="184306" y="48763"/>
                      <a:pt x="218966" y="-2301"/>
                      <a:pt x="222935" y="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175A1973-70FB-4AC1-8BE4-294EEA6EFBF7}"/>
                  </a:ext>
                </a:extLst>
              </p:cNvPr>
              <p:cNvSpPr/>
              <p:nvPr/>
            </p:nvSpPr>
            <p:spPr>
              <a:xfrm>
                <a:off x="4165559" y="4036803"/>
                <a:ext cx="401540" cy="90352"/>
              </a:xfrm>
              <a:custGeom>
                <a:avLst/>
                <a:gdLst>
                  <a:gd name="connsiteX0" fmla="*/ 396916 w 401540"/>
                  <a:gd name="connsiteY0" fmla="*/ 25610 h 90352"/>
                  <a:gd name="connsiteX1" fmla="*/ 333416 w 401540"/>
                  <a:gd name="connsiteY1" fmla="*/ 70060 h 90352"/>
                  <a:gd name="connsiteX2" fmla="*/ 247691 w 401540"/>
                  <a:gd name="connsiteY2" fmla="*/ 85935 h 90352"/>
                  <a:gd name="connsiteX3" fmla="*/ 131804 w 401540"/>
                  <a:gd name="connsiteY3" fmla="*/ 87522 h 90352"/>
                  <a:gd name="connsiteX4" fmla="*/ 65129 w 401540"/>
                  <a:gd name="connsiteY4" fmla="*/ 51010 h 90352"/>
                  <a:gd name="connsiteX5" fmla="*/ 41 w 401540"/>
                  <a:gd name="connsiteY5" fmla="*/ 210 h 90352"/>
                  <a:gd name="connsiteX6" fmla="*/ 74654 w 401540"/>
                  <a:gd name="connsiteY6" fmla="*/ 33547 h 90352"/>
                  <a:gd name="connsiteX7" fmla="*/ 203241 w 401540"/>
                  <a:gd name="connsiteY7" fmla="*/ 49422 h 90352"/>
                  <a:gd name="connsiteX8" fmla="*/ 396916 w 401540"/>
                  <a:gd name="connsiteY8" fmla="*/ 25610 h 9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540" h="90352">
                    <a:moveTo>
                      <a:pt x="396916" y="25610"/>
                    </a:moveTo>
                    <a:cubicBezTo>
                      <a:pt x="418612" y="29050"/>
                      <a:pt x="358287" y="60006"/>
                      <a:pt x="333416" y="70060"/>
                    </a:cubicBezTo>
                    <a:cubicBezTo>
                      <a:pt x="308545" y="80114"/>
                      <a:pt x="281293" y="83025"/>
                      <a:pt x="247691" y="85935"/>
                    </a:cubicBezTo>
                    <a:cubicBezTo>
                      <a:pt x="214089" y="88845"/>
                      <a:pt x="162231" y="93343"/>
                      <a:pt x="131804" y="87522"/>
                    </a:cubicBezTo>
                    <a:cubicBezTo>
                      <a:pt x="101377" y="81701"/>
                      <a:pt x="87089" y="65562"/>
                      <a:pt x="65129" y="51010"/>
                    </a:cubicBezTo>
                    <a:cubicBezTo>
                      <a:pt x="43168" y="36458"/>
                      <a:pt x="-1546" y="3120"/>
                      <a:pt x="41" y="210"/>
                    </a:cubicBezTo>
                    <a:cubicBezTo>
                      <a:pt x="1628" y="-2700"/>
                      <a:pt x="40788" y="25345"/>
                      <a:pt x="74654" y="33547"/>
                    </a:cubicBezTo>
                    <a:cubicBezTo>
                      <a:pt x="108520" y="41749"/>
                      <a:pt x="153764" y="51539"/>
                      <a:pt x="203241" y="49422"/>
                    </a:cubicBezTo>
                    <a:cubicBezTo>
                      <a:pt x="252718" y="47305"/>
                      <a:pt x="375220" y="22170"/>
                      <a:pt x="396916" y="2561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AF5BAC6C-985C-4508-B897-934D098F626F}"/>
                  </a:ext>
                </a:extLst>
              </p:cNvPr>
              <p:cNvSpPr/>
              <p:nvPr/>
            </p:nvSpPr>
            <p:spPr>
              <a:xfrm>
                <a:off x="4339804" y="3833848"/>
                <a:ext cx="224810" cy="156813"/>
              </a:xfrm>
              <a:custGeom>
                <a:avLst/>
                <a:gdLst>
                  <a:gd name="connsiteX0" fmla="*/ 197271 w 224810"/>
                  <a:gd name="connsiteY0" fmla="*/ 6315 h 156813"/>
                  <a:gd name="connsiteX1" fmla="*/ 222671 w 224810"/>
                  <a:gd name="connsiteY1" fmla="*/ 50765 h 156813"/>
                  <a:gd name="connsiteX2" fmla="*/ 222671 w 224810"/>
                  <a:gd name="connsiteY2" fmla="*/ 90452 h 156813"/>
                  <a:gd name="connsiteX3" fmla="*/ 216321 w 224810"/>
                  <a:gd name="connsiteY3" fmla="*/ 112677 h 156813"/>
                  <a:gd name="connsiteX4" fmla="*/ 187746 w 224810"/>
                  <a:gd name="connsiteY4" fmla="*/ 139665 h 156813"/>
                  <a:gd name="connsiteX5" fmla="*/ 146471 w 224810"/>
                  <a:gd name="connsiteY5" fmla="*/ 153952 h 156813"/>
                  <a:gd name="connsiteX6" fmla="*/ 95671 w 224810"/>
                  <a:gd name="connsiteY6" fmla="*/ 153952 h 156813"/>
                  <a:gd name="connsiteX7" fmla="*/ 41696 w 224810"/>
                  <a:gd name="connsiteY7" fmla="*/ 123790 h 156813"/>
                  <a:gd name="connsiteX8" fmla="*/ 22646 w 224810"/>
                  <a:gd name="connsiteY8" fmla="*/ 95215 h 156813"/>
                  <a:gd name="connsiteX9" fmla="*/ 22646 w 224810"/>
                  <a:gd name="connsiteY9" fmla="*/ 68227 h 156813"/>
                  <a:gd name="connsiteX10" fmla="*/ 17884 w 224810"/>
                  <a:gd name="connsiteY10" fmla="*/ 44415 h 156813"/>
                  <a:gd name="connsiteX11" fmla="*/ 3596 w 224810"/>
                  <a:gd name="connsiteY11" fmla="*/ 25365 h 156813"/>
                  <a:gd name="connsiteX12" fmla="*/ 92496 w 224810"/>
                  <a:gd name="connsiteY12" fmla="*/ 3140 h 156813"/>
                  <a:gd name="connsiteX13" fmla="*/ 197271 w 224810"/>
                  <a:gd name="connsiteY13" fmla="*/ 6315 h 15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10" h="156813">
                    <a:moveTo>
                      <a:pt x="197271" y="6315"/>
                    </a:moveTo>
                    <a:cubicBezTo>
                      <a:pt x="218967" y="14252"/>
                      <a:pt x="218438" y="36742"/>
                      <a:pt x="222671" y="50765"/>
                    </a:cubicBezTo>
                    <a:cubicBezTo>
                      <a:pt x="226904" y="64788"/>
                      <a:pt x="223729" y="80133"/>
                      <a:pt x="222671" y="90452"/>
                    </a:cubicBezTo>
                    <a:cubicBezTo>
                      <a:pt x="221613" y="100771"/>
                      <a:pt x="222142" y="104475"/>
                      <a:pt x="216321" y="112677"/>
                    </a:cubicBezTo>
                    <a:cubicBezTo>
                      <a:pt x="210500" y="120879"/>
                      <a:pt x="199388" y="132786"/>
                      <a:pt x="187746" y="139665"/>
                    </a:cubicBezTo>
                    <a:cubicBezTo>
                      <a:pt x="176104" y="146544"/>
                      <a:pt x="161817" y="151571"/>
                      <a:pt x="146471" y="153952"/>
                    </a:cubicBezTo>
                    <a:cubicBezTo>
                      <a:pt x="131125" y="156333"/>
                      <a:pt x="113133" y="158979"/>
                      <a:pt x="95671" y="153952"/>
                    </a:cubicBezTo>
                    <a:cubicBezTo>
                      <a:pt x="78209" y="148925"/>
                      <a:pt x="53867" y="133580"/>
                      <a:pt x="41696" y="123790"/>
                    </a:cubicBezTo>
                    <a:cubicBezTo>
                      <a:pt x="29525" y="114001"/>
                      <a:pt x="25821" y="104475"/>
                      <a:pt x="22646" y="95215"/>
                    </a:cubicBezTo>
                    <a:cubicBezTo>
                      <a:pt x="19471" y="85955"/>
                      <a:pt x="23440" y="76694"/>
                      <a:pt x="22646" y="68227"/>
                    </a:cubicBezTo>
                    <a:cubicBezTo>
                      <a:pt x="21852" y="59760"/>
                      <a:pt x="21059" y="51559"/>
                      <a:pt x="17884" y="44415"/>
                    </a:cubicBezTo>
                    <a:cubicBezTo>
                      <a:pt x="14709" y="37271"/>
                      <a:pt x="-8839" y="32244"/>
                      <a:pt x="3596" y="25365"/>
                    </a:cubicBezTo>
                    <a:cubicBezTo>
                      <a:pt x="16031" y="18486"/>
                      <a:pt x="65509" y="7638"/>
                      <a:pt x="92496" y="3140"/>
                    </a:cubicBezTo>
                    <a:cubicBezTo>
                      <a:pt x="119483" y="-1358"/>
                      <a:pt x="175575" y="-1622"/>
                      <a:pt x="197271" y="63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565B7709-4848-4325-ABE5-8BB1144854E4}"/>
                  </a:ext>
                </a:extLst>
              </p:cNvPr>
              <p:cNvSpPr/>
              <p:nvPr/>
            </p:nvSpPr>
            <p:spPr>
              <a:xfrm>
                <a:off x="4437063" y="386238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85C7496-F98B-4137-960A-1E60A20968F3}"/>
                  </a:ext>
                </a:extLst>
              </p:cNvPr>
              <p:cNvSpPr/>
              <p:nvPr/>
            </p:nvSpPr>
            <p:spPr>
              <a:xfrm>
                <a:off x="4232407" y="3849582"/>
                <a:ext cx="96219" cy="69975"/>
              </a:xfrm>
              <a:custGeom>
                <a:avLst/>
                <a:gdLst>
                  <a:gd name="connsiteX0" fmla="*/ 1456 w 96219"/>
                  <a:gd name="connsiteY0" fmla="*/ 69956 h 69975"/>
                  <a:gd name="connsiteX1" fmla="*/ 63368 w 96219"/>
                  <a:gd name="connsiteY1" fmla="*/ 17568 h 69975"/>
                  <a:gd name="connsiteX2" fmla="*/ 95118 w 96219"/>
                  <a:gd name="connsiteY2" fmla="*/ 106 h 69975"/>
                  <a:gd name="connsiteX3" fmla="*/ 25268 w 96219"/>
                  <a:gd name="connsiteY3" fmla="*/ 23918 h 69975"/>
                  <a:gd name="connsiteX4" fmla="*/ 1456 w 96219"/>
                  <a:gd name="connsiteY4" fmla="*/ 69956 h 6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19" h="69975">
                    <a:moveTo>
                      <a:pt x="1456" y="69956"/>
                    </a:moveTo>
                    <a:cubicBezTo>
                      <a:pt x="7806" y="68898"/>
                      <a:pt x="47758" y="29210"/>
                      <a:pt x="63368" y="17568"/>
                    </a:cubicBezTo>
                    <a:cubicBezTo>
                      <a:pt x="78978" y="5926"/>
                      <a:pt x="101468" y="-952"/>
                      <a:pt x="95118" y="106"/>
                    </a:cubicBezTo>
                    <a:cubicBezTo>
                      <a:pt x="88768" y="1164"/>
                      <a:pt x="39820" y="18626"/>
                      <a:pt x="25268" y="23918"/>
                    </a:cubicBezTo>
                    <a:cubicBezTo>
                      <a:pt x="10716" y="29210"/>
                      <a:pt x="-4894" y="71014"/>
                      <a:pt x="1456" y="699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D0F9064E-002D-45E5-906A-3870DFA42325}"/>
                  </a:ext>
                </a:extLst>
              </p:cNvPr>
              <p:cNvSpPr/>
              <p:nvPr/>
            </p:nvSpPr>
            <p:spPr>
              <a:xfrm>
                <a:off x="4145095" y="4063981"/>
                <a:ext cx="327117" cy="77489"/>
              </a:xfrm>
              <a:custGeom>
                <a:avLst/>
                <a:gdLst>
                  <a:gd name="connsiteX0" fmla="*/ 3043 w 327117"/>
                  <a:gd name="connsiteY0" fmla="*/ 19 h 77489"/>
                  <a:gd name="connsiteX1" fmla="*/ 123693 w 327117"/>
                  <a:gd name="connsiteY1" fmla="*/ 50819 h 77489"/>
                  <a:gd name="connsiteX2" fmla="*/ 215768 w 327117"/>
                  <a:gd name="connsiteY2" fmla="*/ 60344 h 77489"/>
                  <a:gd name="connsiteX3" fmla="*/ 326893 w 327117"/>
                  <a:gd name="connsiteY3" fmla="*/ 61932 h 77489"/>
                  <a:gd name="connsiteX4" fmla="*/ 241168 w 327117"/>
                  <a:gd name="connsiteY4" fmla="*/ 76219 h 77489"/>
                  <a:gd name="connsiteX5" fmla="*/ 126868 w 327117"/>
                  <a:gd name="connsiteY5" fmla="*/ 74632 h 77489"/>
                  <a:gd name="connsiteX6" fmla="*/ 42730 w 327117"/>
                  <a:gd name="connsiteY6" fmla="*/ 57169 h 77489"/>
                  <a:gd name="connsiteX7" fmla="*/ 3043 w 327117"/>
                  <a:gd name="connsiteY7" fmla="*/ 19 h 7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117" h="77489">
                    <a:moveTo>
                      <a:pt x="3043" y="19"/>
                    </a:moveTo>
                    <a:cubicBezTo>
                      <a:pt x="16537" y="-1039"/>
                      <a:pt x="88239" y="40765"/>
                      <a:pt x="123693" y="50819"/>
                    </a:cubicBezTo>
                    <a:cubicBezTo>
                      <a:pt x="159147" y="60873"/>
                      <a:pt x="181901" y="58492"/>
                      <a:pt x="215768" y="60344"/>
                    </a:cubicBezTo>
                    <a:cubicBezTo>
                      <a:pt x="249635" y="62196"/>
                      <a:pt x="322660" y="59286"/>
                      <a:pt x="326893" y="61932"/>
                    </a:cubicBezTo>
                    <a:cubicBezTo>
                      <a:pt x="331126" y="64578"/>
                      <a:pt x="274505" y="74102"/>
                      <a:pt x="241168" y="76219"/>
                    </a:cubicBezTo>
                    <a:cubicBezTo>
                      <a:pt x="207831" y="78336"/>
                      <a:pt x="159941" y="77807"/>
                      <a:pt x="126868" y="74632"/>
                    </a:cubicBezTo>
                    <a:cubicBezTo>
                      <a:pt x="93795" y="71457"/>
                      <a:pt x="61251" y="64577"/>
                      <a:pt x="42730" y="57169"/>
                    </a:cubicBezTo>
                    <a:cubicBezTo>
                      <a:pt x="24209" y="49761"/>
                      <a:pt x="-10451" y="1077"/>
                      <a:pt x="3043" y="1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FFFA2E89-12A6-4E03-A71B-A592CECC940E}"/>
                  </a:ext>
                </a:extLst>
              </p:cNvPr>
              <p:cNvSpPr/>
              <p:nvPr/>
            </p:nvSpPr>
            <p:spPr>
              <a:xfrm>
                <a:off x="4448160" y="3823376"/>
                <a:ext cx="181010" cy="20138"/>
              </a:xfrm>
              <a:custGeom>
                <a:avLst/>
                <a:gdLst>
                  <a:gd name="connsiteX0" fmla="*/ 15 w 181010"/>
                  <a:gd name="connsiteY0" fmla="*/ 912 h 20138"/>
                  <a:gd name="connsiteX1" fmla="*/ 109553 w 181010"/>
                  <a:gd name="connsiteY1" fmla="*/ 2499 h 20138"/>
                  <a:gd name="connsiteX2" fmla="*/ 155590 w 181010"/>
                  <a:gd name="connsiteY2" fmla="*/ 7262 h 20138"/>
                  <a:gd name="connsiteX3" fmla="*/ 180990 w 181010"/>
                  <a:gd name="connsiteY3" fmla="*/ 18374 h 20138"/>
                  <a:gd name="connsiteX4" fmla="*/ 158765 w 181010"/>
                  <a:gd name="connsiteY4" fmla="*/ 19962 h 20138"/>
                  <a:gd name="connsiteX5" fmla="*/ 101615 w 181010"/>
                  <a:gd name="connsiteY5" fmla="*/ 16787 h 20138"/>
                  <a:gd name="connsiteX6" fmla="*/ 15 w 181010"/>
                  <a:gd name="connsiteY6" fmla="*/ 912 h 2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010" h="20138">
                    <a:moveTo>
                      <a:pt x="15" y="912"/>
                    </a:moveTo>
                    <a:cubicBezTo>
                      <a:pt x="1338" y="-1469"/>
                      <a:pt x="83624" y="1441"/>
                      <a:pt x="109553" y="2499"/>
                    </a:cubicBezTo>
                    <a:cubicBezTo>
                      <a:pt x="135482" y="3557"/>
                      <a:pt x="143684" y="4616"/>
                      <a:pt x="155590" y="7262"/>
                    </a:cubicBezTo>
                    <a:cubicBezTo>
                      <a:pt x="167496" y="9908"/>
                      <a:pt x="180461" y="16257"/>
                      <a:pt x="180990" y="18374"/>
                    </a:cubicBezTo>
                    <a:cubicBezTo>
                      <a:pt x="181519" y="20491"/>
                      <a:pt x="171994" y="20227"/>
                      <a:pt x="158765" y="19962"/>
                    </a:cubicBezTo>
                    <a:cubicBezTo>
                      <a:pt x="145536" y="19698"/>
                      <a:pt x="123311" y="18639"/>
                      <a:pt x="101615" y="16787"/>
                    </a:cubicBezTo>
                    <a:cubicBezTo>
                      <a:pt x="79919" y="14935"/>
                      <a:pt x="-1308" y="3293"/>
                      <a:pt x="15" y="9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95496465-EFDB-406C-8957-88845CFA2737}"/>
                  </a:ext>
                </a:extLst>
              </p:cNvPr>
              <p:cNvSpPr/>
              <p:nvPr/>
            </p:nvSpPr>
            <p:spPr>
              <a:xfrm>
                <a:off x="5281537" y="3327555"/>
                <a:ext cx="380534" cy="222350"/>
              </a:xfrm>
              <a:custGeom>
                <a:avLst/>
                <a:gdLst>
                  <a:gd name="connsiteX0" fmla="*/ 76 w 380534"/>
                  <a:gd name="connsiteY0" fmla="*/ 222095 h 222350"/>
                  <a:gd name="connsiteX1" fmla="*/ 76276 w 380534"/>
                  <a:gd name="connsiteY1" fmla="*/ 126845 h 222350"/>
                  <a:gd name="connsiteX2" fmla="*/ 228676 w 380534"/>
                  <a:gd name="connsiteY2" fmla="*/ 52233 h 222350"/>
                  <a:gd name="connsiteX3" fmla="*/ 379488 w 380534"/>
                  <a:gd name="connsiteY3" fmla="*/ 3020 h 222350"/>
                  <a:gd name="connsiteX4" fmla="*/ 289001 w 380534"/>
                  <a:gd name="connsiteY4" fmla="*/ 10958 h 222350"/>
                  <a:gd name="connsiteX5" fmla="*/ 165176 w 380534"/>
                  <a:gd name="connsiteY5" fmla="*/ 56995 h 222350"/>
                  <a:gd name="connsiteX6" fmla="*/ 79451 w 380534"/>
                  <a:gd name="connsiteY6" fmla="*/ 110970 h 222350"/>
                  <a:gd name="connsiteX7" fmla="*/ 61988 w 380534"/>
                  <a:gd name="connsiteY7" fmla="*/ 153833 h 222350"/>
                  <a:gd name="connsiteX8" fmla="*/ 76 w 380534"/>
                  <a:gd name="connsiteY8" fmla="*/ 222095 h 2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0534" h="222350">
                    <a:moveTo>
                      <a:pt x="76" y="222095"/>
                    </a:moveTo>
                    <a:cubicBezTo>
                      <a:pt x="2457" y="217597"/>
                      <a:pt x="38176" y="155155"/>
                      <a:pt x="76276" y="126845"/>
                    </a:cubicBezTo>
                    <a:cubicBezTo>
                      <a:pt x="114376" y="98535"/>
                      <a:pt x="178141" y="72870"/>
                      <a:pt x="228676" y="52233"/>
                    </a:cubicBezTo>
                    <a:cubicBezTo>
                      <a:pt x="279211" y="31596"/>
                      <a:pt x="369434" y="9899"/>
                      <a:pt x="379488" y="3020"/>
                    </a:cubicBezTo>
                    <a:cubicBezTo>
                      <a:pt x="389542" y="-3859"/>
                      <a:pt x="324720" y="1962"/>
                      <a:pt x="289001" y="10958"/>
                    </a:cubicBezTo>
                    <a:cubicBezTo>
                      <a:pt x="253282" y="19954"/>
                      <a:pt x="200101" y="40326"/>
                      <a:pt x="165176" y="56995"/>
                    </a:cubicBezTo>
                    <a:cubicBezTo>
                      <a:pt x="130251" y="73664"/>
                      <a:pt x="96649" y="94830"/>
                      <a:pt x="79451" y="110970"/>
                    </a:cubicBezTo>
                    <a:cubicBezTo>
                      <a:pt x="62253" y="127110"/>
                      <a:pt x="72042" y="137164"/>
                      <a:pt x="61988" y="153833"/>
                    </a:cubicBezTo>
                    <a:cubicBezTo>
                      <a:pt x="51934" y="170502"/>
                      <a:pt x="-2305" y="226593"/>
                      <a:pt x="76" y="2220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DC09EBB9-0F14-4E44-9BDB-C740F70838AC}"/>
                  </a:ext>
                </a:extLst>
              </p:cNvPr>
              <p:cNvSpPr/>
              <p:nvPr/>
            </p:nvSpPr>
            <p:spPr>
              <a:xfrm>
                <a:off x="5518091" y="3358427"/>
                <a:ext cx="185336" cy="22168"/>
              </a:xfrm>
              <a:custGeom>
                <a:avLst/>
                <a:gdLst>
                  <a:gd name="connsiteX0" fmla="*/ 59 w 185336"/>
                  <a:gd name="connsiteY0" fmla="*/ 21361 h 22168"/>
                  <a:gd name="connsiteX1" fmla="*/ 87372 w 185336"/>
                  <a:gd name="connsiteY1" fmla="*/ 18186 h 22168"/>
                  <a:gd name="connsiteX2" fmla="*/ 169922 w 185336"/>
                  <a:gd name="connsiteY2" fmla="*/ 8661 h 22168"/>
                  <a:gd name="connsiteX3" fmla="*/ 182622 w 185336"/>
                  <a:gd name="connsiteY3" fmla="*/ 723 h 22168"/>
                  <a:gd name="connsiteX4" fmla="*/ 136584 w 185336"/>
                  <a:gd name="connsiteY4" fmla="*/ 723 h 22168"/>
                  <a:gd name="connsiteX5" fmla="*/ 74672 w 185336"/>
                  <a:gd name="connsiteY5" fmla="*/ 3898 h 22168"/>
                  <a:gd name="connsiteX6" fmla="*/ 59 w 185336"/>
                  <a:gd name="connsiteY6" fmla="*/ 21361 h 2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336" h="22168">
                    <a:moveTo>
                      <a:pt x="59" y="21361"/>
                    </a:moveTo>
                    <a:cubicBezTo>
                      <a:pt x="2176" y="23742"/>
                      <a:pt x="59062" y="20303"/>
                      <a:pt x="87372" y="18186"/>
                    </a:cubicBezTo>
                    <a:cubicBezTo>
                      <a:pt x="115682" y="16069"/>
                      <a:pt x="154047" y="11571"/>
                      <a:pt x="169922" y="8661"/>
                    </a:cubicBezTo>
                    <a:cubicBezTo>
                      <a:pt x="185797" y="5751"/>
                      <a:pt x="188178" y="2046"/>
                      <a:pt x="182622" y="723"/>
                    </a:cubicBezTo>
                    <a:cubicBezTo>
                      <a:pt x="177066" y="-600"/>
                      <a:pt x="154576" y="194"/>
                      <a:pt x="136584" y="723"/>
                    </a:cubicBezTo>
                    <a:cubicBezTo>
                      <a:pt x="118592" y="1252"/>
                      <a:pt x="96103" y="723"/>
                      <a:pt x="74672" y="3898"/>
                    </a:cubicBezTo>
                    <a:cubicBezTo>
                      <a:pt x="53241" y="7073"/>
                      <a:pt x="-2058" y="18980"/>
                      <a:pt x="59" y="213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86B55FBD-221F-4013-8224-3FAF161B4C0A}"/>
                  </a:ext>
                </a:extLst>
              </p:cNvPr>
              <p:cNvSpPr/>
              <p:nvPr/>
            </p:nvSpPr>
            <p:spPr>
              <a:xfrm>
                <a:off x="5308522" y="3403600"/>
                <a:ext cx="454460" cy="189421"/>
              </a:xfrm>
              <a:custGeom>
                <a:avLst/>
                <a:gdLst>
                  <a:gd name="connsiteX0" fmla="*/ 78 w 454460"/>
                  <a:gd name="connsiteY0" fmla="*/ 188913 h 189421"/>
                  <a:gd name="connsiteX1" fmla="*/ 73103 w 454460"/>
                  <a:gd name="connsiteY1" fmla="*/ 104775 h 189421"/>
                  <a:gd name="connsiteX2" fmla="*/ 139778 w 454460"/>
                  <a:gd name="connsiteY2" fmla="*/ 61913 h 189421"/>
                  <a:gd name="connsiteX3" fmla="*/ 231853 w 454460"/>
                  <a:gd name="connsiteY3" fmla="*/ 42863 h 189421"/>
                  <a:gd name="connsiteX4" fmla="*/ 335041 w 454460"/>
                  <a:gd name="connsiteY4" fmla="*/ 47625 h 189421"/>
                  <a:gd name="connsiteX5" fmla="*/ 358853 w 454460"/>
                  <a:gd name="connsiteY5" fmla="*/ 52388 h 189421"/>
                  <a:gd name="connsiteX6" fmla="*/ 365203 w 454460"/>
                  <a:gd name="connsiteY6" fmla="*/ 46038 h 189421"/>
                  <a:gd name="connsiteX7" fmla="*/ 454103 w 454460"/>
                  <a:gd name="connsiteY7" fmla="*/ 7938 h 189421"/>
                  <a:gd name="connsiteX8" fmla="*/ 398541 w 454460"/>
                  <a:gd name="connsiteY8" fmla="*/ 0 h 189421"/>
                  <a:gd name="connsiteX9" fmla="*/ 222328 w 454460"/>
                  <a:gd name="connsiteY9" fmla="*/ 3175 h 189421"/>
                  <a:gd name="connsiteX10" fmla="*/ 147716 w 454460"/>
                  <a:gd name="connsiteY10" fmla="*/ 28575 h 189421"/>
                  <a:gd name="connsiteX11" fmla="*/ 87391 w 454460"/>
                  <a:gd name="connsiteY11" fmla="*/ 61913 h 189421"/>
                  <a:gd name="connsiteX12" fmla="*/ 78 w 454460"/>
                  <a:gd name="connsiteY12" fmla="*/ 188913 h 18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4460" h="189421">
                    <a:moveTo>
                      <a:pt x="78" y="188913"/>
                    </a:moveTo>
                    <a:cubicBezTo>
                      <a:pt x="-2303" y="196057"/>
                      <a:pt x="49820" y="125942"/>
                      <a:pt x="73103" y="104775"/>
                    </a:cubicBezTo>
                    <a:cubicBezTo>
                      <a:pt x="96386" y="83608"/>
                      <a:pt x="113320" y="72232"/>
                      <a:pt x="139778" y="61913"/>
                    </a:cubicBezTo>
                    <a:cubicBezTo>
                      <a:pt x="166236" y="51594"/>
                      <a:pt x="199309" y="45244"/>
                      <a:pt x="231853" y="42863"/>
                    </a:cubicBezTo>
                    <a:cubicBezTo>
                      <a:pt x="264397" y="40482"/>
                      <a:pt x="313874" y="46038"/>
                      <a:pt x="335041" y="47625"/>
                    </a:cubicBezTo>
                    <a:cubicBezTo>
                      <a:pt x="356208" y="49212"/>
                      <a:pt x="358853" y="52388"/>
                      <a:pt x="358853" y="52388"/>
                    </a:cubicBezTo>
                    <a:cubicBezTo>
                      <a:pt x="363880" y="52123"/>
                      <a:pt x="349328" y="53446"/>
                      <a:pt x="365203" y="46038"/>
                    </a:cubicBezTo>
                    <a:cubicBezTo>
                      <a:pt x="381078" y="38630"/>
                      <a:pt x="448547" y="15611"/>
                      <a:pt x="454103" y="7938"/>
                    </a:cubicBezTo>
                    <a:cubicBezTo>
                      <a:pt x="459659" y="265"/>
                      <a:pt x="398541" y="0"/>
                      <a:pt x="398541" y="0"/>
                    </a:cubicBezTo>
                    <a:lnTo>
                      <a:pt x="222328" y="3175"/>
                    </a:lnTo>
                    <a:cubicBezTo>
                      <a:pt x="180524" y="7937"/>
                      <a:pt x="170206" y="18785"/>
                      <a:pt x="147716" y="28575"/>
                    </a:cubicBezTo>
                    <a:cubicBezTo>
                      <a:pt x="125227" y="38365"/>
                      <a:pt x="112262" y="41276"/>
                      <a:pt x="87391" y="61913"/>
                    </a:cubicBezTo>
                    <a:cubicBezTo>
                      <a:pt x="62520" y="82550"/>
                      <a:pt x="2459" y="181769"/>
                      <a:pt x="78" y="188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0C11BAE-7DE2-42B8-BF20-F9E39ED9102F}"/>
                  </a:ext>
                </a:extLst>
              </p:cNvPr>
              <p:cNvSpPr/>
              <p:nvPr/>
            </p:nvSpPr>
            <p:spPr>
              <a:xfrm>
                <a:off x="5303718" y="3457571"/>
                <a:ext cx="373921" cy="165855"/>
              </a:xfrm>
              <a:custGeom>
                <a:avLst/>
                <a:gdLst>
                  <a:gd name="connsiteX0" fmla="*/ 373182 w 373921"/>
                  <a:gd name="connsiteY0" fmla="*/ 4 h 165855"/>
                  <a:gd name="connsiteX1" fmla="*/ 362070 w 373921"/>
                  <a:gd name="connsiteY1" fmla="*/ 65092 h 165855"/>
                  <a:gd name="connsiteX2" fmla="*/ 333495 w 373921"/>
                  <a:gd name="connsiteY2" fmla="*/ 90492 h 165855"/>
                  <a:gd name="connsiteX3" fmla="*/ 239832 w 373921"/>
                  <a:gd name="connsiteY3" fmla="*/ 133354 h 165855"/>
                  <a:gd name="connsiteX4" fmla="*/ 154107 w 373921"/>
                  <a:gd name="connsiteY4" fmla="*/ 161929 h 165855"/>
                  <a:gd name="connsiteX5" fmla="*/ 82670 w 373921"/>
                  <a:gd name="connsiteY5" fmla="*/ 165104 h 165855"/>
                  <a:gd name="connsiteX6" fmla="*/ 31870 w 373921"/>
                  <a:gd name="connsiteY6" fmla="*/ 157167 h 165855"/>
                  <a:gd name="connsiteX7" fmla="*/ 120 w 373921"/>
                  <a:gd name="connsiteY7" fmla="*/ 134942 h 165855"/>
                  <a:gd name="connsiteX8" fmla="*/ 42982 w 373921"/>
                  <a:gd name="connsiteY8" fmla="*/ 152404 h 165855"/>
                  <a:gd name="connsiteX9" fmla="*/ 149345 w 373921"/>
                  <a:gd name="connsiteY9" fmla="*/ 163517 h 165855"/>
                  <a:gd name="connsiteX10" fmla="*/ 250945 w 373921"/>
                  <a:gd name="connsiteY10" fmla="*/ 127004 h 165855"/>
                  <a:gd name="connsiteX11" fmla="*/ 343020 w 373921"/>
                  <a:gd name="connsiteY11" fmla="*/ 68267 h 165855"/>
                  <a:gd name="connsiteX12" fmla="*/ 373182 w 373921"/>
                  <a:gd name="connsiteY12" fmla="*/ 4 h 16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3921" h="165855">
                    <a:moveTo>
                      <a:pt x="373182" y="4"/>
                    </a:moveTo>
                    <a:cubicBezTo>
                      <a:pt x="376357" y="-525"/>
                      <a:pt x="368684" y="50011"/>
                      <a:pt x="362070" y="65092"/>
                    </a:cubicBezTo>
                    <a:cubicBezTo>
                      <a:pt x="355456" y="80173"/>
                      <a:pt x="353868" y="79115"/>
                      <a:pt x="333495" y="90492"/>
                    </a:cubicBezTo>
                    <a:cubicBezTo>
                      <a:pt x="313122" y="101869"/>
                      <a:pt x="269730" y="121448"/>
                      <a:pt x="239832" y="133354"/>
                    </a:cubicBezTo>
                    <a:cubicBezTo>
                      <a:pt x="209934" y="145260"/>
                      <a:pt x="180301" y="156637"/>
                      <a:pt x="154107" y="161929"/>
                    </a:cubicBezTo>
                    <a:cubicBezTo>
                      <a:pt x="127913" y="167221"/>
                      <a:pt x="103043" y="165898"/>
                      <a:pt x="82670" y="165104"/>
                    </a:cubicBezTo>
                    <a:cubicBezTo>
                      <a:pt x="62297" y="164310"/>
                      <a:pt x="45628" y="162194"/>
                      <a:pt x="31870" y="157167"/>
                    </a:cubicBezTo>
                    <a:cubicBezTo>
                      <a:pt x="18112" y="152140"/>
                      <a:pt x="-1732" y="135736"/>
                      <a:pt x="120" y="134942"/>
                    </a:cubicBezTo>
                    <a:cubicBezTo>
                      <a:pt x="1972" y="134148"/>
                      <a:pt x="18111" y="147642"/>
                      <a:pt x="42982" y="152404"/>
                    </a:cubicBezTo>
                    <a:cubicBezTo>
                      <a:pt x="67853" y="157166"/>
                      <a:pt x="114685" y="167750"/>
                      <a:pt x="149345" y="163517"/>
                    </a:cubicBezTo>
                    <a:cubicBezTo>
                      <a:pt x="184005" y="159284"/>
                      <a:pt x="218666" y="142879"/>
                      <a:pt x="250945" y="127004"/>
                    </a:cubicBezTo>
                    <a:cubicBezTo>
                      <a:pt x="283224" y="111129"/>
                      <a:pt x="324235" y="87582"/>
                      <a:pt x="343020" y="68267"/>
                    </a:cubicBezTo>
                    <a:cubicBezTo>
                      <a:pt x="361805" y="48952"/>
                      <a:pt x="370007" y="533"/>
                      <a:pt x="373182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28BB685E-0E6C-4038-B9D4-622124A531F6}"/>
                  </a:ext>
                </a:extLst>
              </p:cNvPr>
              <p:cNvSpPr/>
              <p:nvPr/>
            </p:nvSpPr>
            <p:spPr>
              <a:xfrm>
                <a:off x="5309623" y="3422449"/>
                <a:ext cx="541912" cy="254399"/>
              </a:xfrm>
              <a:custGeom>
                <a:avLst/>
                <a:gdLst>
                  <a:gd name="connsiteX0" fmla="*/ 541902 w 541912"/>
                  <a:gd name="connsiteY0" fmla="*/ 201 h 254399"/>
                  <a:gd name="connsiteX1" fmla="*/ 478402 w 541912"/>
                  <a:gd name="connsiteY1" fmla="*/ 89101 h 254399"/>
                  <a:gd name="connsiteX2" fmla="*/ 414902 w 541912"/>
                  <a:gd name="connsiteY2" fmla="*/ 128789 h 254399"/>
                  <a:gd name="connsiteX3" fmla="*/ 399027 w 541912"/>
                  <a:gd name="connsiteY3" fmla="*/ 138314 h 254399"/>
                  <a:gd name="connsiteX4" fmla="*/ 378390 w 541912"/>
                  <a:gd name="connsiteY4" fmla="*/ 179589 h 254399"/>
                  <a:gd name="connsiteX5" fmla="*/ 292665 w 541912"/>
                  <a:gd name="connsiteY5" fmla="*/ 184351 h 254399"/>
                  <a:gd name="connsiteX6" fmla="*/ 233927 w 541912"/>
                  <a:gd name="connsiteY6" fmla="*/ 224039 h 254399"/>
                  <a:gd name="connsiteX7" fmla="*/ 133915 w 541912"/>
                  <a:gd name="connsiteY7" fmla="*/ 249439 h 254399"/>
                  <a:gd name="connsiteX8" fmla="*/ 57715 w 541912"/>
                  <a:gd name="connsiteY8" fmla="*/ 254201 h 254399"/>
                  <a:gd name="connsiteX9" fmla="*/ 24377 w 541912"/>
                  <a:gd name="connsiteY9" fmla="*/ 252614 h 254399"/>
                  <a:gd name="connsiteX10" fmla="*/ 565 w 541912"/>
                  <a:gd name="connsiteY10" fmla="*/ 244676 h 254399"/>
                  <a:gd name="connsiteX11" fmla="*/ 6915 w 541912"/>
                  <a:gd name="connsiteY11" fmla="*/ 244676 h 254399"/>
                  <a:gd name="connsiteX12" fmla="*/ 205352 w 541912"/>
                  <a:gd name="connsiteY12" fmla="*/ 220864 h 254399"/>
                  <a:gd name="connsiteX13" fmla="*/ 330765 w 541912"/>
                  <a:gd name="connsiteY13" fmla="*/ 176414 h 254399"/>
                  <a:gd name="connsiteX14" fmla="*/ 397440 w 541912"/>
                  <a:gd name="connsiteY14" fmla="*/ 136726 h 254399"/>
                  <a:gd name="connsiteX15" fmla="*/ 473640 w 541912"/>
                  <a:gd name="connsiteY15" fmla="*/ 66876 h 254399"/>
                  <a:gd name="connsiteX16" fmla="*/ 541902 w 541912"/>
                  <a:gd name="connsiteY16" fmla="*/ 201 h 25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1912" h="254399">
                    <a:moveTo>
                      <a:pt x="541902" y="201"/>
                    </a:moveTo>
                    <a:cubicBezTo>
                      <a:pt x="542696" y="3905"/>
                      <a:pt x="499569" y="67670"/>
                      <a:pt x="478402" y="89101"/>
                    </a:cubicBezTo>
                    <a:cubicBezTo>
                      <a:pt x="457235" y="110532"/>
                      <a:pt x="428131" y="120587"/>
                      <a:pt x="414902" y="128789"/>
                    </a:cubicBezTo>
                    <a:cubicBezTo>
                      <a:pt x="401673" y="136991"/>
                      <a:pt x="405112" y="129847"/>
                      <a:pt x="399027" y="138314"/>
                    </a:cubicBezTo>
                    <a:cubicBezTo>
                      <a:pt x="392942" y="146781"/>
                      <a:pt x="396117" y="171916"/>
                      <a:pt x="378390" y="179589"/>
                    </a:cubicBezTo>
                    <a:cubicBezTo>
                      <a:pt x="360663" y="187262"/>
                      <a:pt x="316742" y="176943"/>
                      <a:pt x="292665" y="184351"/>
                    </a:cubicBezTo>
                    <a:cubicBezTo>
                      <a:pt x="268588" y="191759"/>
                      <a:pt x="260385" y="213191"/>
                      <a:pt x="233927" y="224039"/>
                    </a:cubicBezTo>
                    <a:cubicBezTo>
                      <a:pt x="207469" y="234887"/>
                      <a:pt x="163284" y="244412"/>
                      <a:pt x="133915" y="249439"/>
                    </a:cubicBezTo>
                    <a:cubicBezTo>
                      <a:pt x="104546" y="254466"/>
                      <a:pt x="75971" y="253672"/>
                      <a:pt x="57715" y="254201"/>
                    </a:cubicBezTo>
                    <a:cubicBezTo>
                      <a:pt x="39459" y="254730"/>
                      <a:pt x="33902" y="254202"/>
                      <a:pt x="24377" y="252614"/>
                    </a:cubicBezTo>
                    <a:cubicBezTo>
                      <a:pt x="14852" y="251027"/>
                      <a:pt x="565" y="244676"/>
                      <a:pt x="565" y="244676"/>
                    </a:cubicBezTo>
                    <a:cubicBezTo>
                      <a:pt x="-2345" y="243353"/>
                      <a:pt x="6915" y="244676"/>
                      <a:pt x="6915" y="244676"/>
                    </a:cubicBezTo>
                    <a:cubicBezTo>
                      <a:pt x="41046" y="240707"/>
                      <a:pt x="151377" y="232241"/>
                      <a:pt x="205352" y="220864"/>
                    </a:cubicBezTo>
                    <a:cubicBezTo>
                      <a:pt x="259327" y="209487"/>
                      <a:pt x="298750" y="190437"/>
                      <a:pt x="330765" y="176414"/>
                    </a:cubicBezTo>
                    <a:cubicBezTo>
                      <a:pt x="362780" y="162391"/>
                      <a:pt x="373628" y="154982"/>
                      <a:pt x="397440" y="136726"/>
                    </a:cubicBezTo>
                    <a:cubicBezTo>
                      <a:pt x="421252" y="118470"/>
                      <a:pt x="451151" y="88836"/>
                      <a:pt x="473640" y="66876"/>
                    </a:cubicBezTo>
                    <a:cubicBezTo>
                      <a:pt x="496129" y="44916"/>
                      <a:pt x="541108" y="-3503"/>
                      <a:pt x="541902" y="2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DD82C49A-B01B-4E52-BF98-50D91A96735D}"/>
                  </a:ext>
                </a:extLst>
              </p:cNvPr>
              <p:cNvSpPr/>
              <p:nvPr/>
            </p:nvSpPr>
            <p:spPr>
              <a:xfrm>
                <a:off x="5230779" y="3557279"/>
                <a:ext cx="532308" cy="180291"/>
              </a:xfrm>
              <a:custGeom>
                <a:avLst/>
                <a:gdLst>
                  <a:gd name="connsiteX0" fmla="*/ 34 w 532308"/>
                  <a:gd name="connsiteY0" fmla="*/ 157471 h 180291"/>
                  <a:gd name="connsiteX1" fmla="*/ 174659 w 532308"/>
                  <a:gd name="connsiteY1" fmla="*/ 166996 h 180291"/>
                  <a:gd name="connsiteX2" fmla="*/ 336584 w 532308"/>
                  <a:gd name="connsiteY2" fmla="*/ 114609 h 180291"/>
                  <a:gd name="connsiteX3" fmla="*/ 455646 w 532308"/>
                  <a:gd name="connsiteY3" fmla="*/ 52696 h 180291"/>
                  <a:gd name="connsiteX4" fmla="*/ 531846 w 532308"/>
                  <a:gd name="connsiteY4" fmla="*/ 309 h 180291"/>
                  <a:gd name="connsiteX5" fmla="*/ 485809 w 532308"/>
                  <a:gd name="connsiteY5" fmla="*/ 33646 h 180291"/>
                  <a:gd name="connsiteX6" fmla="*/ 449296 w 532308"/>
                  <a:gd name="connsiteY6" fmla="*/ 87621 h 180291"/>
                  <a:gd name="connsiteX7" fmla="*/ 433421 w 532308"/>
                  <a:gd name="connsiteY7" fmla="*/ 119371 h 180291"/>
                  <a:gd name="connsiteX8" fmla="*/ 377859 w 532308"/>
                  <a:gd name="connsiteY8" fmla="*/ 132071 h 180291"/>
                  <a:gd name="connsiteX9" fmla="*/ 255621 w 532308"/>
                  <a:gd name="connsiteY9" fmla="*/ 173346 h 180291"/>
                  <a:gd name="connsiteX10" fmla="*/ 188946 w 532308"/>
                  <a:gd name="connsiteY10" fmla="*/ 179696 h 180291"/>
                  <a:gd name="connsiteX11" fmla="*/ 34 w 532308"/>
                  <a:gd name="connsiteY11" fmla="*/ 157471 h 18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2308" h="180291">
                    <a:moveTo>
                      <a:pt x="34" y="157471"/>
                    </a:moveTo>
                    <a:cubicBezTo>
                      <a:pt x="-2347" y="155354"/>
                      <a:pt x="118567" y="174140"/>
                      <a:pt x="174659" y="166996"/>
                    </a:cubicBezTo>
                    <a:cubicBezTo>
                      <a:pt x="230751" y="159852"/>
                      <a:pt x="289753" y="133659"/>
                      <a:pt x="336584" y="114609"/>
                    </a:cubicBezTo>
                    <a:cubicBezTo>
                      <a:pt x="383415" y="95559"/>
                      <a:pt x="423102" y="71746"/>
                      <a:pt x="455646" y="52696"/>
                    </a:cubicBezTo>
                    <a:cubicBezTo>
                      <a:pt x="488190" y="33646"/>
                      <a:pt x="531846" y="309"/>
                      <a:pt x="531846" y="309"/>
                    </a:cubicBezTo>
                    <a:cubicBezTo>
                      <a:pt x="536873" y="-2866"/>
                      <a:pt x="499567" y="19094"/>
                      <a:pt x="485809" y="33646"/>
                    </a:cubicBezTo>
                    <a:cubicBezTo>
                      <a:pt x="472051" y="48198"/>
                      <a:pt x="458027" y="73334"/>
                      <a:pt x="449296" y="87621"/>
                    </a:cubicBezTo>
                    <a:cubicBezTo>
                      <a:pt x="440565" y="101908"/>
                      <a:pt x="445327" y="111963"/>
                      <a:pt x="433421" y="119371"/>
                    </a:cubicBezTo>
                    <a:cubicBezTo>
                      <a:pt x="421515" y="126779"/>
                      <a:pt x="407492" y="123075"/>
                      <a:pt x="377859" y="132071"/>
                    </a:cubicBezTo>
                    <a:cubicBezTo>
                      <a:pt x="348226" y="141067"/>
                      <a:pt x="287106" y="165409"/>
                      <a:pt x="255621" y="173346"/>
                    </a:cubicBezTo>
                    <a:cubicBezTo>
                      <a:pt x="224136" y="181283"/>
                      <a:pt x="229163" y="180754"/>
                      <a:pt x="188946" y="179696"/>
                    </a:cubicBezTo>
                    <a:cubicBezTo>
                      <a:pt x="148729" y="178638"/>
                      <a:pt x="2415" y="159588"/>
                      <a:pt x="34" y="157471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236C4012-5521-44F1-B523-72F74DDDE2AD}"/>
                  </a:ext>
                </a:extLst>
              </p:cNvPr>
              <p:cNvSpPr/>
              <p:nvPr/>
            </p:nvSpPr>
            <p:spPr>
              <a:xfrm>
                <a:off x="5492750" y="3390327"/>
                <a:ext cx="226751" cy="37086"/>
              </a:xfrm>
              <a:custGeom>
                <a:avLst/>
                <a:gdLst>
                  <a:gd name="connsiteX0" fmla="*/ 0 w 226751"/>
                  <a:gd name="connsiteY0" fmla="*/ 37086 h 37086"/>
                  <a:gd name="connsiteX1" fmla="*/ 98425 w 226751"/>
                  <a:gd name="connsiteY1" fmla="*/ 16448 h 37086"/>
                  <a:gd name="connsiteX2" fmla="*/ 166688 w 226751"/>
                  <a:gd name="connsiteY2" fmla="*/ 5336 h 37086"/>
                  <a:gd name="connsiteX3" fmla="*/ 214313 w 226751"/>
                  <a:gd name="connsiteY3" fmla="*/ 573 h 37086"/>
                  <a:gd name="connsiteX4" fmla="*/ 225425 w 226751"/>
                  <a:gd name="connsiteY4" fmla="*/ 18036 h 37086"/>
                  <a:gd name="connsiteX5" fmla="*/ 190500 w 226751"/>
                  <a:gd name="connsiteY5" fmla="*/ 19623 h 37086"/>
                  <a:gd name="connsiteX6" fmla="*/ 0 w 226751"/>
                  <a:gd name="connsiteY6" fmla="*/ 37086 h 3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51" h="37086">
                    <a:moveTo>
                      <a:pt x="0" y="37086"/>
                    </a:moveTo>
                    <a:lnTo>
                      <a:pt x="98425" y="16448"/>
                    </a:lnTo>
                    <a:cubicBezTo>
                      <a:pt x="126206" y="11156"/>
                      <a:pt x="147373" y="7982"/>
                      <a:pt x="166688" y="5336"/>
                    </a:cubicBezTo>
                    <a:cubicBezTo>
                      <a:pt x="186003" y="2690"/>
                      <a:pt x="204524" y="-1544"/>
                      <a:pt x="214313" y="573"/>
                    </a:cubicBezTo>
                    <a:cubicBezTo>
                      <a:pt x="224102" y="2690"/>
                      <a:pt x="229394" y="14861"/>
                      <a:pt x="225425" y="18036"/>
                    </a:cubicBezTo>
                    <a:cubicBezTo>
                      <a:pt x="221456" y="21211"/>
                      <a:pt x="190500" y="19623"/>
                      <a:pt x="190500" y="19623"/>
                    </a:cubicBezTo>
                    <a:lnTo>
                      <a:pt x="0" y="3708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5EABD28C-0357-4FEF-A701-28DC9556B004}"/>
                  </a:ext>
                </a:extLst>
              </p:cNvPr>
              <p:cNvSpPr/>
              <p:nvPr/>
            </p:nvSpPr>
            <p:spPr>
              <a:xfrm>
                <a:off x="5384552" y="3428539"/>
                <a:ext cx="213822" cy="187881"/>
              </a:xfrm>
              <a:custGeom>
                <a:avLst/>
                <a:gdLst>
                  <a:gd name="connsiteX0" fmla="*/ 193923 w 213822"/>
                  <a:gd name="connsiteY0" fmla="*/ 3636 h 187881"/>
                  <a:gd name="connsiteX1" fmla="*/ 212973 w 213822"/>
                  <a:gd name="connsiteY1" fmla="*/ 89361 h 187881"/>
                  <a:gd name="connsiteX2" fmla="*/ 209798 w 213822"/>
                  <a:gd name="connsiteY2" fmla="*/ 105236 h 187881"/>
                  <a:gd name="connsiteX3" fmla="*/ 203448 w 213822"/>
                  <a:gd name="connsiteY3" fmla="*/ 132224 h 187881"/>
                  <a:gd name="connsiteX4" fmla="*/ 185986 w 213822"/>
                  <a:gd name="connsiteY4" fmla="*/ 151274 h 187881"/>
                  <a:gd name="connsiteX5" fmla="*/ 125661 w 213822"/>
                  <a:gd name="connsiteY5" fmla="*/ 178261 h 187881"/>
                  <a:gd name="connsiteX6" fmla="*/ 87561 w 213822"/>
                  <a:gd name="connsiteY6" fmla="*/ 187786 h 187881"/>
                  <a:gd name="connsiteX7" fmla="*/ 33586 w 213822"/>
                  <a:gd name="connsiteY7" fmla="*/ 173499 h 187881"/>
                  <a:gd name="connsiteX8" fmla="*/ 20886 w 213822"/>
                  <a:gd name="connsiteY8" fmla="*/ 143336 h 187881"/>
                  <a:gd name="connsiteX9" fmla="*/ 20886 w 213822"/>
                  <a:gd name="connsiteY9" fmla="*/ 103649 h 187881"/>
                  <a:gd name="connsiteX10" fmla="*/ 6598 w 213822"/>
                  <a:gd name="connsiteY10" fmla="*/ 83011 h 187881"/>
                  <a:gd name="connsiteX11" fmla="*/ 248 w 213822"/>
                  <a:gd name="connsiteY11" fmla="*/ 75074 h 187881"/>
                  <a:gd name="connsiteX12" fmla="*/ 14536 w 213822"/>
                  <a:gd name="connsiteY12" fmla="*/ 54436 h 187881"/>
                  <a:gd name="connsiteX13" fmla="*/ 71686 w 213822"/>
                  <a:gd name="connsiteY13" fmla="*/ 19511 h 187881"/>
                  <a:gd name="connsiteX14" fmla="*/ 193923 w 213822"/>
                  <a:gd name="connsiteY14" fmla="*/ 3636 h 18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3822" h="187881">
                    <a:moveTo>
                      <a:pt x="193923" y="3636"/>
                    </a:moveTo>
                    <a:cubicBezTo>
                      <a:pt x="217471" y="15278"/>
                      <a:pt x="210327" y="72428"/>
                      <a:pt x="212973" y="89361"/>
                    </a:cubicBezTo>
                    <a:cubicBezTo>
                      <a:pt x="215619" y="106294"/>
                      <a:pt x="211386" y="98092"/>
                      <a:pt x="209798" y="105236"/>
                    </a:cubicBezTo>
                    <a:cubicBezTo>
                      <a:pt x="208211" y="112380"/>
                      <a:pt x="207417" y="124551"/>
                      <a:pt x="203448" y="132224"/>
                    </a:cubicBezTo>
                    <a:cubicBezTo>
                      <a:pt x="199479" y="139897"/>
                      <a:pt x="198950" y="143601"/>
                      <a:pt x="185986" y="151274"/>
                    </a:cubicBezTo>
                    <a:cubicBezTo>
                      <a:pt x="173022" y="158947"/>
                      <a:pt x="142065" y="172176"/>
                      <a:pt x="125661" y="178261"/>
                    </a:cubicBezTo>
                    <a:cubicBezTo>
                      <a:pt x="109257" y="184346"/>
                      <a:pt x="102907" y="188580"/>
                      <a:pt x="87561" y="187786"/>
                    </a:cubicBezTo>
                    <a:cubicBezTo>
                      <a:pt x="72215" y="186992"/>
                      <a:pt x="44698" y="180907"/>
                      <a:pt x="33586" y="173499"/>
                    </a:cubicBezTo>
                    <a:cubicBezTo>
                      <a:pt x="22473" y="166091"/>
                      <a:pt x="23003" y="154978"/>
                      <a:pt x="20886" y="143336"/>
                    </a:cubicBezTo>
                    <a:cubicBezTo>
                      <a:pt x="18769" y="131694"/>
                      <a:pt x="23267" y="113703"/>
                      <a:pt x="20886" y="103649"/>
                    </a:cubicBezTo>
                    <a:cubicBezTo>
                      <a:pt x="18505" y="93595"/>
                      <a:pt x="10038" y="87773"/>
                      <a:pt x="6598" y="83011"/>
                    </a:cubicBezTo>
                    <a:cubicBezTo>
                      <a:pt x="3158" y="78249"/>
                      <a:pt x="-1075" y="79836"/>
                      <a:pt x="248" y="75074"/>
                    </a:cubicBezTo>
                    <a:cubicBezTo>
                      <a:pt x="1571" y="70312"/>
                      <a:pt x="2630" y="63697"/>
                      <a:pt x="14536" y="54436"/>
                    </a:cubicBezTo>
                    <a:cubicBezTo>
                      <a:pt x="26442" y="45176"/>
                      <a:pt x="46551" y="27713"/>
                      <a:pt x="71686" y="19511"/>
                    </a:cubicBezTo>
                    <a:cubicBezTo>
                      <a:pt x="96821" y="11309"/>
                      <a:pt x="170375" y="-8006"/>
                      <a:pt x="193923" y="3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5DFCAE60-A453-41F1-B2C1-254C2733EAC3}"/>
                  </a:ext>
                </a:extLst>
              </p:cNvPr>
              <p:cNvSpPr/>
              <p:nvPr/>
            </p:nvSpPr>
            <p:spPr>
              <a:xfrm>
                <a:off x="5456238" y="3490913"/>
                <a:ext cx="58737" cy="58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F94159A8-EAA8-46DF-8EE2-A5D648B6E0C1}"/>
                  </a:ext>
                </a:extLst>
              </p:cNvPr>
              <p:cNvSpPr/>
              <p:nvPr/>
            </p:nvSpPr>
            <p:spPr>
              <a:xfrm>
                <a:off x="5416471" y="3391551"/>
                <a:ext cx="227240" cy="67679"/>
              </a:xfrm>
              <a:custGeom>
                <a:avLst/>
                <a:gdLst>
                  <a:gd name="connsiteX0" fmla="*/ 79 w 227240"/>
                  <a:gd name="connsiteY0" fmla="*/ 67612 h 67679"/>
                  <a:gd name="connsiteX1" fmla="*/ 66754 w 227240"/>
                  <a:gd name="connsiteY1" fmla="*/ 35862 h 67679"/>
                  <a:gd name="connsiteX2" fmla="*/ 152479 w 227240"/>
                  <a:gd name="connsiteY2" fmla="*/ 27924 h 67679"/>
                  <a:gd name="connsiteX3" fmla="*/ 227092 w 227240"/>
                  <a:gd name="connsiteY3" fmla="*/ 937 h 67679"/>
                  <a:gd name="connsiteX4" fmla="*/ 173117 w 227240"/>
                  <a:gd name="connsiteY4" fmla="*/ 5699 h 67679"/>
                  <a:gd name="connsiteX5" fmla="*/ 104854 w 227240"/>
                  <a:gd name="connsiteY5" fmla="*/ 12049 h 67679"/>
                  <a:gd name="connsiteX6" fmla="*/ 54054 w 227240"/>
                  <a:gd name="connsiteY6" fmla="*/ 26337 h 67679"/>
                  <a:gd name="connsiteX7" fmla="*/ 79 w 227240"/>
                  <a:gd name="connsiteY7" fmla="*/ 67612 h 6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240" h="67679">
                    <a:moveTo>
                      <a:pt x="79" y="67612"/>
                    </a:moveTo>
                    <a:cubicBezTo>
                      <a:pt x="2196" y="69200"/>
                      <a:pt x="41354" y="42477"/>
                      <a:pt x="66754" y="35862"/>
                    </a:cubicBezTo>
                    <a:cubicBezTo>
                      <a:pt x="92154" y="29247"/>
                      <a:pt x="125756" y="33745"/>
                      <a:pt x="152479" y="27924"/>
                    </a:cubicBezTo>
                    <a:cubicBezTo>
                      <a:pt x="179202" y="22103"/>
                      <a:pt x="223652" y="4641"/>
                      <a:pt x="227092" y="937"/>
                    </a:cubicBezTo>
                    <a:cubicBezTo>
                      <a:pt x="230532" y="-2767"/>
                      <a:pt x="173117" y="5699"/>
                      <a:pt x="173117" y="5699"/>
                    </a:cubicBezTo>
                    <a:cubicBezTo>
                      <a:pt x="152744" y="7551"/>
                      <a:pt x="124698" y="8609"/>
                      <a:pt x="104854" y="12049"/>
                    </a:cubicBezTo>
                    <a:cubicBezTo>
                      <a:pt x="85010" y="15489"/>
                      <a:pt x="69400" y="21045"/>
                      <a:pt x="54054" y="26337"/>
                    </a:cubicBezTo>
                    <a:cubicBezTo>
                      <a:pt x="38708" y="31629"/>
                      <a:pt x="-2038" y="66024"/>
                      <a:pt x="79" y="67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08BC3A8F-1D64-4226-9367-E7A3DCD80286}"/>
                  </a:ext>
                </a:extLst>
              </p:cNvPr>
              <p:cNvSpPr/>
              <p:nvPr/>
            </p:nvSpPr>
            <p:spPr>
              <a:xfrm>
                <a:off x="5699125" y="3331104"/>
                <a:ext cx="239054" cy="49720"/>
              </a:xfrm>
              <a:custGeom>
                <a:avLst/>
                <a:gdLst>
                  <a:gd name="connsiteX0" fmla="*/ 0 w 239054"/>
                  <a:gd name="connsiteY0" fmla="*/ 39159 h 49720"/>
                  <a:gd name="connsiteX1" fmla="*/ 103188 w 239054"/>
                  <a:gd name="connsiteY1" fmla="*/ 23284 h 49720"/>
                  <a:gd name="connsiteX2" fmla="*/ 236538 w 239054"/>
                  <a:gd name="connsiteY2" fmla="*/ 1059 h 49720"/>
                  <a:gd name="connsiteX3" fmla="*/ 185738 w 239054"/>
                  <a:gd name="connsiteY3" fmla="*/ 7409 h 49720"/>
                  <a:gd name="connsiteX4" fmla="*/ 127000 w 239054"/>
                  <a:gd name="connsiteY4" fmla="*/ 40746 h 49720"/>
                  <a:gd name="connsiteX5" fmla="*/ 63500 w 239054"/>
                  <a:gd name="connsiteY5" fmla="*/ 48684 h 49720"/>
                  <a:gd name="connsiteX6" fmla="*/ 0 w 239054"/>
                  <a:gd name="connsiteY6" fmla="*/ 39159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054" h="49720">
                    <a:moveTo>
                      <a:pt x="0" y="39159"/>
                    </a:moveTo>
                    <a:lnTo>
                      <a:pt x="103188" y="23284"/>
                    </a:lnTo>
                    <a:lnTo>
                      <a:pt x="236538" y="1059"/>
                    </a:lnTo>
                    <a:cubicBezTo>
                      <a:pt x="250296" y="-1587"/>
                      <a:pt x="203994" y="794"/>
                      <a:pt x="185738" y="7409"/>
                    </a:cubicBezTo>
                    <a:cubicBezTo>
                      <a:pt x="167482" y="14024"/>
                      <a:pt x="147373" y="33867"/>
                      <a:pt x="127000" y="40746"/>
                    </a:cubicBezTo>
                    <a:cubicBezTo>
                      <a:pt x="106627" y="47625"/>
                      <a:pt x="82021" y="46832"/>
                      <a:pt x="63500" y="48684"/>
                    </a:cubicBezTo>
                    <a:cubicBezTo>
                      <a:pt x="44979" y="50536"/>
                      <a:pt x="30427" y="51197"/>
                      <a:pt x="0" y="3915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1AECDBDD-4F50-44C3-A0CD-57C1A33C672D}"/>
                  </a:ext>
                </a:extLst>
              </p:cNvPr>
              <p:cNvSpPr/>
              <p:nvPr/>
            </p:nvSpPr>
            <p:spPr>
              <a:xfrm>
                <a:off x="4884647" y="3942851"/>
                <a:ext cx="47247" cy="415334"/>
              </a:xfrm>
              <a:custGeom>
                <a:avLst/>
                <a:gdLst>
                  <a:gd name="connsiteX0" fmla="*/ 39778 w 47247"/>
                  <a:gd name="connsiteY0" fmla="*/ 499 h 415334"/>
                  <a:gd name="connsiteX1" fmla="*/ 36603 w 47247"/>
                  <a:gd name="connsiteY1" fmla="*/ 117974 h 415334"/>
                  <a:gd name="connsiteX2" fmla="*/ 25491 w 47247"/>
                  <a:gd name="connsiteY2" fmla="*/ 257674 h 415334"/>
                  <a:gd name="connsiteX3" fmla="*/ 8028 w 47247"/>
                  <a:gd name="connsiteY3" fmla="*/ 362449 h 415334"/>
                  <a:gd name="connsiteX4" fmla="*/ 91 w 47247"/>
                  <a:gd name="connsiteY4" fmla="*/ 414837 h 415334"/>
                  <a:gd name="connsiteX5" fmla="*/ 12791 w 47247"/>
                  <a:gd name="connsiteY5" fmla="*/ 383087 h 415334"/>
                  <a:gd name="connsiteX6" fmla="*/ 31841 w 47247"/>
                  <a:gd name="connsiteY6" fmla="*/ 292599 h 415334"/>
                  <a:gd name="connsiteX7" fmla="*/ 46128 w 47247"/>
                  <a:gd name="connsiteY7" fmla="*/ 165599 h 415334"/>
                  <a:gd name="connsiteX8" fmla="*/ 46128 w 47247"/>
                  <a:gd name="connsiteY8" fmla="*/ 78287 h 415334"/>
                  <a:gd name="connsiteX9" fmla="*/ 39778 w 47247"/>
                  <a:gd name="connsiteY9" fmla="*/ 499 h 41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247" h="415334">
                    <a:moveTo>
                      <a:pt x="39778" y="499"/>
                    </a:moveTo>
                    <a:cubicBezTo>
                      <a:pt x="38191" y="7113"/>
                      <a:pt x="38984" y="75112"/>
                      <a:pt x="36603" y="117974"/>
                    </a:cubicBezTo>
                    <a:cubicBezTo>
                      <a:pt x="34222" y="160837"/>
                      <a:pt x="30253" y="216928"/>
                      <a:pt x="25491" y="257674"/>
                    </a:cubicBezTo>
                    <a:cubicBezTo>
                      <a:pt x="20729" y="298420"/>
                      <a:pt x="12261" y="336255"/>
                      <a:pt x="8028" y="362449"/>
                    </a:cubicBezTo>
                    <a:cubicBezTo>
                      <a:pt x="3795" y="388643"/>
                      <a:pt x="-703" y="411397"/>
                      <a:pt x="91" y="414837"/>
                    </a:cubicBezTo>
                    <a:cubicBezTo>
                      <a:pt x="885" y="418277"/>
                      <a:pt x="7499" y="403460"/>
                      <a:pt x="12791" y="383087"/>
                    </a:cubicBezTo>
                    <a:cubicBezTo>
                      <a:pt x="18083" y="362714"/>
                      <a:pt x="26285" y="328847"/>
                      <a:pt x="31841" y="292599"/>
                    </a:cubicBezTo>
                    <a:cubicBezTo>
                      <a:pt x="37397" y="256351"/>
                      <a:pt x="43747" y="201318"/>
                      <a:pt x="46128" y="165599"/>
                    </a:cubicBezTo>
                    <a:cubicBezTo>
                      <a:pt x="48509" y="129880"/>
                      <a:pt x="46392" y="101835"/>
                      <a:pt x="46128" y="78287"/>
                    </a:cubicBezTo>
                    <a:cubicBezTo>
                      <a:pt x="45864" y="54739"/>
                      <a:pt x="41365" y="-6115"/>
                      <a:pt x="39778" y="4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5A71F33D-3295-43A5-80CD-DED73E4E544C}"/>
                  </a:ext>
                </a:extLst>
              </p:cNvPr>
              <p:cNvSpPr/>
              <p:nvPr/>
            </p:nvSpPr>
            <p:spPr>
              <a:xfrm>
                <a:off x="5317884" y="4122737"/>
                <a:ext cx="156431" cy="238311"/>
              </a:xfrm>
              <a:custGeom>
                <a:avLst/>
                <a:gdLst>
                  <a:gd name="connsiteX0" fmla="*/ 241 w 156431"/>
                  <a:gd name="connsiteY0" fmla="*/ 1 h 238311"/>
                  <a:gd name="connsiteX1" fmla="*/ 122479 w 156431"/>
                  <a:gd name="connsiteY1" fmla="*/ 58738 h 238311"/>
                  <a:gd name="connsiteX2" fmla="*/ 155816 w 156431"/>
                  <a:gd name="connsiteY2" fmla="*/ 133351 h 238311"/>
                  <a:gd name="connsiteX3" fmla="*/ 143116 w 156431"/>
                  <a:gd name="connsiteY3" fmla="*/ 190501 h 238311"/>
                  <a:gd name="connsiteX4" fmla="*/ 130416 w 156431"/>
                  <a:gd name="connsiteY4" fmla="*/ 214313 h 238311"/>
                  <a:gd name="connsiteX5" fmla="*/ 109779 w 156431"/>
                  <a:gd name="connsiteY5" fmla="*/ 238126 h 238311"/>
                  <a:gd name="connsiteX6" fmla="*/ 128829 w 156431"/>
                  <a:gd name="connsiteY6" fmla="*/ 222251 h 238311"/>
                  <a:gd name="connsiteX7" fmla="*/ 143116 w 156431"/>
                  <a:gd name="connsiteY7" fmla="*/ 169863 h 238311"/>
                  <a:gd name="connsiteX8" fmla="*/ 124066 w 156431"/>
                  <a:gd name="connsiteY8" fmla="*/ 106363 h 238311"/>
                  <a:gd name="connsiteX9" fmla="*/ 105016 w 156431"/>
                  <a:gd name="connsiteY9" fmla="*/ 76201 h 238311"/>
                  <a:gd name="connsiteX10" fmla="*/ 90729 w 156431"/>
                  <a:gd name="connsiteY10" fmla="*/ 57151 h 238311"/>
                  <a:gd name="connsiteX11" fmla="*/ 241 w 156431"/>
                  <a:gd name="connsiteY11" fmla="*/ 1 h 23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431" h="238311">
                    <a:moveTo>
                      <a:pt x="241" y="1"/>
                    </a:moveTo>
                    <a:cubicBezTo>
                      <a:pt x="5533" y="265"/>
                      <a:pt x="96550" y="36513"/>
                      <a:pt x="122479" y="58738"/>
                    </a:cubicBezTo>
                    <a:cubicBezTo>
                      <a:pt x="148408" y="80963"/>
                      <a:pt x="152377" y="111391"/>
                      <a:pt x="155816" y="133351"/>
                    </a:cubicBezTo>
                    <a:cubicBezTo>
                      <a:pt x="159256" y="155312"/>
                      <a:pt x="147349" y="177007"/>
                      <a:pt x="143116" y="190501"/>
                    </a:cubicBezTo>
                    <a:cubicBezTo>
                      <a:pt x="138883" y="203995"/>
                      <a:pt x="135972" y="206375"/>
                      <a:pt x="130416" y="214313"/>
                    </a:cubicBezTo>
                    <a:cubicBezTo>
                      <a:pt x="124860" y="222251"/>
                      <a:pt x="110043" y="236803"/>
                      <a:pt x="109779" y="238126"/>
                    </a:cubicBezTo>
                    <a:cubicBezTo>
                      <a:pt x="109515" y="239449"/>
                      <a:pt x="123273" y="233628"/>
                      <a:pt x="128829" y="222251"/>
                    </a:cubicBezTo>
                    <a:cubicBezTo>
                      <a:pt x="134385" y="210874"/>
                      <a:pt x="143910" y="189178"/>
                      <a:pt x="143116" y="169863"/>
                    </a:cubicBezTo>
                    <a:cubicBezTo>
                      <a:pt x="142322" y="150548"/>
                      <a:pt x="130416" y="121973"/>
                      <a:pt x="124066" y="106363"/>
                    </a:cubicBezTo>
                    <a:cubicBezTo>
                      <a:pt x="117716" y="90753"/>
                      <a:pt x="110572" y="84403"/>
                      <a:pt x="105016" y="76201"/>
                    </a:cubicBezTo>
                    <a:cubicBezTo>
                      <a:pt x="99460" y="67999"/>
                      <a:pt x="103164" y="68264"/>
                      <a:pt x="90729" y="57151"/>
                    </a:cubicBezTo>
                    <a:cubicBezTo>
                      <a:pt x="78294" y="46039"/>
                      <a:pt x="-5051" y="-263"/>
                      <a:pt x="24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8F509D3E-9C69-4B9F-A803-05805A9C7446}"/>
                  </a:ext>
                </a:extLst>
              </p:cNvPr>
              <p:cNvSpPr/>
              <p:nvPr/>
            </p:nvSpPr>
            <p:spPr>
              <a:xfrm>
                <a:off x="4931543" y="4525822"/>
                <a:ext cx="214742" cy="25428"/>
              </a:xfrm>
              <a:custGeom>
                <a:avLst/>
                <a:gdLst>
                  <a:gd name="connsiteX0" fmla="*/ 820 w 214742"/>
                  <a:gd name="connsiteY0" fmla="*/ 141 h 25428"/>
                  <a:gd name="connsiteX1" fmla="*/ 94482 w 214742"/>
                  <a:gd name="connsiteY1" fmla="*/ 14428 h 25428"/>
                  <a:gd name="connsiteX2" fmla="*/ 213545 w 214742"/>
                  <a:gd name="connsiteY2" fmla="*/ 22366 h 25428"/>
                  <a:gd name="connsiteX3" fmla="*/ 148457 w 214742"/>
                  <a:gd name="connsiteY3" fmla="*/ 23953 h 25428"/>
                  <a:gd name="connsiteX4" fmla="*/ 820 w 214742"/>
                  <a:gd name="connsiteY4" fmla="*/ 141 h 2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742" h="25428">
                    <a:moveTo>
                      <a:pt x="820" y="141"/>
                    </a:moveTo>
                    <a:cubicBezTo>
                      <a:pt x="-8176" y="-1446"/>
                      <a:pt x="59028" y="10724"/>
                      <a:pt x="94482" y="14428"/>
                    </a:cubicBezTo>
                    <a:cubicBezTo>
                      <a:pt x="129936" y="18132"/>
                      <a:pt x="204549" y="20779"/>
                      <a:pt x="213545" y="22366"/>
                    </a:cubicBezTo>
                    <a:cubicBezTo>
                      <a:pt x="222541" y="23953"/>
                      <a:pt x="178884" y="27393"/>
                      <a:pt x="148457" y="23953"/>
                    </a:cubicBezTo>
                    <a:cubicBezTo>
                      <a:pt x="118030" y="20513"/>
                      <a:pt x="9816" y="1728"/>
                      <a:pt x="820" y="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05B4C83A-0EAB-4DF2-A710-756551E34C07}"/>
                  </a:ext>
                </a:extLst>
              </p:cNvPr>
              <p:cNvSpPr/>
              <p:nvPr/>
            </p:nvSpPr>
            <p:spPr>
              <a:xfrm>
                <a:off x="4991032" y="4341673"/>
                <a:ext cx="348131" cy="154270"/>
              </a:xfrm>
              <a:custGeom>
                <a:avLst/>
                <a:gdLst>
                  <a:gd name="connsiteX0" fmla="*/ 68 w 348131"/>
                  <a:gd name="connsiteY0" fmla="*/ 122377 h 154270"/>
                  <a:gd name="connsiteX1" fmla="*/ 98493 w 348131"/>
                  <a:gd name="connsiteY1" fmla="*/ 112852 h 154270"/>
                  <a:gd name="connsiteX2" fmla="*/ 160406 w 348131"/>
                  <a:gd name="connsiteY2" fmla="*/ 146190 h 154270"/>
                  <a:gd name="connsiteX3" fmla="*/ 230256 w 348131"/>
                  <a:gd name="connsiteY3" fmla="*/ 154127 h 154270"/>
                  <a:gd name="connsiteX4" fmla="*/ 250893 w 348131"/>
                  <a:gd name="connsiteY4" fmla="*/ 149365 h 154270"/>
                  <a:gd name="connsiteX5" fmla="*/ 258831 w 348131"/>
                  <a:gd name="connsiteY5" fmla="*/ 127140 h 154270"/>
                  <a:gd name="connsiteX6" fmla="*/ 260418 w 348131"/>
                  <a:gd name="connsiteY6" fmla="*/ 92215 h 154270"/>
                  <a:gd name="connsiteX7" fmla="*/ 268356 w 348131"/>
                  <a:gd name="connsiteY7" fmla="*/ 57290 h 154270"/>
                  <a:gd name="connsiteX8" fmla="*/ 274706 w 348131"/>
                  <a:gd name="connsiteY8" fmla="*/ 43002 h 154270"/>
                  <a:gd name="connsiteX9" fmla="*/ 292168 w 348131"/>
                  <a:gd name="connsiteY9" fmla="*/ 22365 h 154270"/>
                  <a:gd name="connsiteX10" fmla="*/ 347731 w 348131"/>
                  <a:gd name="connsiteY10" fmla="*/ 140 h 154270"/>
                  <a:gd name="connsiteX11" fmla="*/ 260418 w 348131"/>
                  <a:gd name="connsiteY11" fmla="*/ 33477 h 154270"/>
                  <a:gd name="connsiteX12" fmla="*/ 244543 w 348131"/>
                  <a:gd name="connsiteY12" fmla="*/ 79515 h 154270"/>
                  <a:gd name="connsiteX13" fmla="*/ 244543 w 348131"/>
                  <a:gd name="connsiteY13" fmla="*/ 120790 h 154270"/>
                  <a:gd name="connsiteX14" fmla="*/ 220731 w 348131"/>
                  <a:gd name="connsiteY14" fmla="*/ 135077 h 154270"/>
                  <a:gd name="connsiteX15" fmla="*/ 174693 w 348131"/>
                  <a:gd name="connsiteY15" fmla="*/ 125552 h 154270"/>
                  <a:gd name="connsiteX16" fmla="*/ 114368 w 348131"/>
                  <a:gd name="connsiteY16" fmla="*/ 106502 h 154270"/>
                  <a:gd name="connsiteX17" fmla="*/ 68 w 348131"/>
                  <a:gd name="connsiteY17" fmla="*/ 122377 h 15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131" h="154270">
                    <a:moveTo>
                      <a:pt x="68" y="122377"/>
                    </a:moveTo>
                    <a:cubicBezTo>
                      <a:pt x="-2578" y="123435"/>
                      <a:pt x="71770" y="108883"/>
                      <a:pt x="98493" y="112852"/>
                    </a:cubicBezTo>
                    <a:cubicBezTo>
                      <a:pt x="125216" y="116821"/>
                      <a:pt x="138446" y="139311"/>
                      <a:pt x="160406" y="146190"/>
                    </a:cubicBezTo>
                    <a:cubicBezTo>
                      <a:pt x="182366" y="153069"/>
                      <a:pt x="215175" y="153598"/>
                      <a:pt x="230256" y="154127"/>
                    </a:cubicBezTo>
                    <a:cubicBezTo>
                      <a:pt x="245337" y="154656"/>
                      <a:pt x="246131" y="153863"/>
                      <a:pt x="250893" y="149365"/>
                    </a:cubicBezTo>
                    <a:cubicBezTo>
                      <a:pt x="255655" y="144867"/>
                      <a:pt x="257244" y="136665"/>
                      <a:pt x="258831" y="127140"/>
                    </a:cubicBezTo>
                    <a:cubicBezTo>
                      <a:pt x="260419" y="117615"/>
                      <a:pt x="258831" y="103857"/>
                      <a:pt x="260418" y="92215"/>
                    </a:cubicBezTo>
                    <a:cubicBezTo>
                      <a:pt x="262005" y="80573"/>
                      <a:pt x="265975" y="65492"/>
                      <a:pt x="268356" y="57290"/>
                    </a:cubicBezTo>
                    <a:cubicBezTo>
                      <a:pt x="270737" y="49088"/>
                      <a:pt x="270737" y="48823"/>
                      <a:pt x="274706" y="43002"/>
                    </a:cubicBezTo>
                    <a:cubicBezTo>
                      <a:pt x="278675" y="37181"/>
                      <a:pt x="279997" y="29509"/>
                      <a:pt x="292168" y="22365"/>
                    </a:cubicBezTo>
                    <a:cubicBezTo>
                      <a:pt x="304339" y="15221"/>
                      <a:pt x="353023" y="-1712"/>
                      <a:pt x="347731" y="140"/>
                    </a:cubicBezTo>
                    <a:cubicBezTo>
                      <a:pt x="342439" y="1992"/>
                      <a:pt x="277616" y="20248"/>
                      <a:pt x="260418" y="33477"/>
                    </a:cubicBezTo>
                    <a:cubicBezTo>
                      <a:pt x="243220" y="46706"/>
                      <a:pt x="247189" y="64963"/>
                      <a:pt x="244543" y="79515"/>
                    </a:cubicBezTo>
                    <a:cubicBezTo>
                      <a:pt x="241897" y="94067"/>
                      <a:pt x="248512" y="111530"/>
                      <a:pt x="244543" y="120790"/>
                    </a:cubicBezTo>
                    <a:cubicBezTo>
                      <a:pt x="240574" y="130050"/>
                      <a:pt x="232373" y="134283"/>
                      <a:pt x="220731" y="135077"/>
                    </a:cubicBezTo>
                    <a:cubicBezTo>
                      <a:pt x="209089" y="135871"/>
                      <a:pt x="192420" y="130315"/>
                      <a:pt x="174693" y="125552"/>
                    </a:cubicBezTo>
                    <a:cubicBezTo>
                      <a:pt x="156966" y="120789"/>
                      <a:pt x="141356" y="109677"/>
                      <a:pt x="114368" y="106502"/>
                    </a:cubicBezTo>
                    <a:cubicBezTo>
                      <a:pt x="87380" y="103327"/>
                      <a:pt x="2714" y="121319"/>
                      <a:pt x="68" y="1223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744339C5-D879-4782-858F-B4778836B3B7}"/>
                  </a:ext>
                </a:extLst>
              </p:cNvPr>
              <p:cNvSpPr/>
              <p:nvPr/>
            </p:nvSpPr>
            <p:spPr>
              <a:xfrm>
                <a:off x="5138391" y="4508500"/>
                <a:ext cx="123711" cy="27005"/>
              </a:xfrm>
              <a:custGeom>
                <a:avLst/>
                <a:gdLst>
                  <a:gd name="connsiteX0" fmla="*/ 347 w 123711"/>
                  <a:gd name="connsiteY0" fmla="*/ 14288 h 27005"/>
                  <a:gd name="connsiteX1" fmla="*/ 79722 w 123711"/>
                  <a:gd name="connsiteY1" fmla="*/ 7938 h 27005"/>
                  <a:gd name="connsiteX2" fmla="*/ 97184 w 123711"/>
                  <a:gd name="connsiteY2" fmla="*/ 26988 h 27005"/>
                  <a:gd name="connsiteX3" fmla="*/ 116234 w 123711"/>
                  <a:gd name="connsiteY3" fmla="*/ 11113 h 27005"/>
                  <a:gd name="connsiteX4" fmla="*/ 114647 w 123711"/>
                  <a:gd name="connsiteY4" fmla="*/ 0 h 27005"/>
                  <a:gd name="connsiteX5" fmla="*/ 347 w 123711"/>
                  <a:gd name="connsiteY5" fmla="*/ 14288 h 2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711" h="27005">
                    <a:moveTo>
                      <a:pt x="347" y="14288"/>
                    </a:moveTo>
                    <a:cubicBezTo>
                      <a:pt x="-5474" y="15611"/>
                      <a:pt x="63583" y="5821"/>
                      <a:pt x="79722" y="7938"/>
                    </a:cubicBezTo>
                    <a:cubicBezTo>
                      <a:pt x="95861" y="10055"/>
                      <a:pt x="91099" y="26459"/>
                      <a:pt x="97184" y="26988"/>
                    </a:cubicBezTo>
                    <a:cubicBezTo>
                      <a:pt x="103269" y="27517"/>
                      <a:pt x="113323" y="15611"/>
                      <a:pt x="116234" y="11113"/>
                    </a:cubicBezTo>
                    <a:cubicBezTo>
                      <a:pt x="119145" y="6615"/>
                      <a:pt x="132374" y="2117"/>
                      <a:pt x="114647" y="0"/>
                    </a:cubicBezTo>
                    <a:lnTo>
                      <a:pt x="347" y="14288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A4F28C54-C9BA-4A7B-802C-E22C5CB705CF}"/>
                  </a:ext>
                </a:extLst>
              </p:cNvPr>
              <p:cNvSpPr/>
              <p:nvPr/>
            </p:nvSpPr>
            <p:spPr>
              <a:xfrm>
                <a:off x="4980617" y="4519568"/>
                <a:ext cx="748959" cy="341867"/>
              </a:xfrm>
              <a:custGeom>
                <a:avLst/>
                <a:gdLst>
                  <a:gd name="connsiteX0" fmla="*/ 5721 w 748959"/>
                  <a:gd name="connsiteY0" fmla="*/ 341357 h 341867"/>
                  <a:gd name="connsiteX1" fmla="*/ 958 w 748959"/>
                  <a:gd name="connsiteY1" fmla="*/ 239757 h 341867"/>
                  <a:gd name="connsiteX2" fmla="*/ 13658 w 748959"/>
                  <a:gd name="connsiteY2" fmla="*/ 171495 h 341867"/>
                  <a:gd name="connsiteX3" fmla="*/ 83508 w 748959"/>
                  <a:gd name="connsiteY3" fmla="*/ 111170 h 341867"/>
                  <a:gd name="connsiteX4" fmla="*/ 172408 w 748959"/>
                  <a:gd name="connsiteY4" fmla="*/ 73070 h 341867"/>
                  <a:gd name="connsiteX5" fmla="*/ 240671 w 748959"/>
                  <a:gd name="connsiteY5" fmla="*/ 69895 h 341867"/>
                  <a:gd name="connsiteX6" fmla="*/ 266071 w 748959"/>
                  <a:gd name="connsiteY6" fmla="*/ 68307 h 341867"/>
                  <a:gd name="connsiteX7" fmla="*/ 302583 w 748959"/>
                  <a:gd name="connsiteY7" fmla="*/ 42907 h 341867"/>
                  <a:gd name="connsiteX8" fmla="*/ 351796 w 748959"/>
                  <a:gd name="connsiteY8" fmla="*/ 20682 h 341867"/>
                  <a:gd name="connsiteX9" fmla="*/ 469271 w 748959"/>
                  <a:gd name="connsiteY9" fmla="*/ 6395 h 341867"/>
                  <a:gd name="connsiteX10" fmla="*/ 562933 w 748959"/>
                  <a:gd name="connsiteY10" fmla="*/ 46082 h 341867"/>
                  <a:gd name="connsiteX11" fmla="*/ 647071 w 748959"/>
                  <a:gd name="connsiteY11" fmla="*/ 55607 h 341867"/>
                  <a:gd name="connsiteX12" fmla="*/ 675646 w 748959"/>
                  <a:gd name="connsiteY12" fmla="*/ 65132 h 341867"/>
                  <a:gd name="connsiteX13" fmla="*/ 748671 w 748959"/>
                  <a:gd name="connsiteY13" fmla="*/ 87357 h 341867"/>
                  <a:gd name="connsiteX14" fmla="*/ 699458 w 748959"/>
                  <a:gd name="connsiteY14" fmla="*/ 77832 h 341867"/>
                  <a:gd name="connsiteX15" fmla="*/ 658183 w 748959"/>
                  <a:gd name="connsiteY15" fmla="*/ 60370 h 341867"/>
                  <a:gd name="connsiteX16" fmla="*/ 612146 w 748959"/>
                  <a:gd name="connsiteY16" fmla="*/ 46082 h 341867"/>
                  <a:gd name="connsiteX17" fmla="*/ 574046 w 748959"/>
                  <a:gd name="connsiteY17" fmla="*/ 41320 h 341867"/>
                  <a:gd name="connsiteX18" fmla="*/ 493083 w 748959"/>
                  <a:gd name="connsiteY18" fmla="*/ 15920 h 341867"/>
                  <a:gd name="connsiteX19" fmla="*/ 399421 w 748959"/>
                  <a:gd name="connsiteY19" fmla="*/ 45 h 341867"/>
                  <a:gd name="connsiteX20" fmla="*/ 307346 w 748959"/>
                  <a:gd name="connsiteY20" fmla="*/ 20682 h 341867"/>
                  <a:gd name="connsiteX21" fmla="*/ 274008 w 748959"/>
                  <a:gd name="connsiteY21" fmla="*/ 50845 h 341867"/>
                  <a:gd name="connsiteX22" fmla="*/ 223208 w 748959"/>
                  <a:gd name="connsiteY22" fmla="*/ 58782 h 341867"/>
                  <a:gd name="connsiteX23" fmla="*/ 123196 w 748959"/>
                  <a:gd name="connsiteY23" fmla="*/ 92120 h 341867"/>
                  <a:gd name="connsiteX24" fmla="*/ 54933 w 748959"/>
                  <a:gd name="connsiteY24" fmla="*/ 146095 h 341867"/>
                  <a:gd name="connsiteX25" fmla="*/ 43821 w 748959"/>
                  <a:gd name="connsiteY25" fmla="*/ 193720 h 341867"/>
                  <a:gd name="connsiteX26" fmla="*/ 5721 w 748959"/>
                  <a:gd name="connsiteY26" fmla="*/ 341357 h 34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48959" h="341867">
                    <a:moveTo>
                      <a:pt x="5721" y="341357"/>
                    </a:moveTo>
                    <a:cubicBezTo>
                      <a:pt x="-1423" y="349030"/>
                      <a:pt x="-365" y="268067"/>
                      <a:pt x="958" y="239757"/>
                    </a:cubicBezTo>
                    <a:cubicBezTo>
                      <a:pt x="2281" y="211447"/>
                      <a:pt x="-100" y="192926"/>
                      <a:pt x="13658" y="171495"/>
                    </a:cubicBezTo>
                    <a:cubicBezTo>
                      <a:pt x="27416" y="150064"/>
                      <a:pt x="57050" y="127574"/>
                      <a:pt x="83508" y="111170"/>
                    </a:cubicBezTo>
                    <a:cubicBezTo>
                      <a:pt x="109966" y="94766"/>
                      <a:pt x="146214" y="79949"/>
                      <a:pt x="172408" y="73070"/>
                    </a:cubicBezTo>
                    <a:cubicBezTo>
                      <a:pt x="198602" y="66191"/>
                      <a:pt x="225061" y="70689"/>
                      <a:pt x="240671" y="69895"/>
                    </a:cubicBezTo>
                    <a:cubicBezTo>
                      <a:pt x="256281" y="69101"/>
                      <a:pt x="255752" y="72805"/>
                      <a:pt x="266071" y="68307"/>
                    </a:cubicBezTo>
                    <a:cubicBezTo>
                      <a:pt x="276390" y="63809"/>
                      <a:pt x="288296" y="50844"/>
                      <a:pt x="302583" y="42907"/>
                    </a:cubicBezTo>
                    <a:cubicBezTo>
                      <a:pt x="316870" y="34970"/>
                      <a:pt x="324015" y="26767"/>
                      <a:pt x="351796" y="20682"/>
                    </a:cubicBezTo>
                    <a:cubicBezTo>
                      <a:pt x="379577" y="14597"/>
                      <a:pt x="434081" y="2162"/>
                      <a:pt x="469271" y="6395"/>
                    </a:cubicBezTo>
                    <a:cubicBezTo>
                      <a:pt x="504461" y="10628"/>
                      <a:pt x="533300" y="37880"/>
                      <a:pt x="562933" y="46082"/>
                    </a:cubicBezTo>
                    <a:cubicBezTo>
                      <a:pt x="592566" y="54284"/>
                      <a:pt x="628286" y="52432"/>
                      <a:pt x="647071" y="55607"/>
                    </a:cubicBezTo>
                    <a:cubicBezTo>
                      <a:pt x="665857" y="58782"/>
                      <a:pt x="658713" y="59840"/>
                      <a:pt x="675646" y="65132"/>
                    </a:cubicBezTo>
                    <a:cubicBezTo>
                      <a:pt x="692579" y="70424"/>
                      <a:pt x="744702" y="85240"/>
                      <a:pt x="748671" y="87357"/>
                    </a:cubicBezTo>
                    <a:cubicBezTo>
                      <a:pt x="752640" y="89474"/>
                      <a:pt x="714539" y="82330"/>
                      <a:pt x="699458" y="77832"/>
                    </a:cubicBezTo>
                    <a:cubicBezTo>
                      <a:pt x="684377" y="73334"/>
                      <a:pt x="672735" y="65662"/>
                      <a:pt x="658183" y="60370"/>
                    </a:cubicBezTo>
                    <a:cubicBezTo>
                      <a:pt x="643631" y="55078"/>
                      <a:pt x="626169" y="49257"/>
                      <a:pt x="612146" y="46082"/>
                    </a:cubicBezTo>
                    <a:cubicBezTo>
                      <a:pt x="598123" y="42907"/>
                      <a:pt x="593890" y="46347"/>
                      <a:pt x="574046" y="41320"/>
                    </a:cubicBezTo>
                    <a:cubicBezTo>
                      <a:pt x="554202" y="36293"/>
                      <a:pt x="522187" y="22799"/>
                      <a:pt x="493083" y="15920"/>
                    </a:cubicBezTo>
                    <a:cubicBezTo>
                      <a:pt x="463979" y="9041"/>
                      <a:pt x="430377" y="-749"/>
                      <a:pt x="399421" y="45"/>
                    </a:cubicBezTo>
                    <a:cubicBezTo>
                      <a:pt x="368465" y="839"/>
                      <a:pt x="328248" y="12215"/>
                      <a:pt x="307346" y="20682"/>
                    </a:cubicBezTo>
                    <a:cubicBezTo>
                      <a:pt x="286444" y="29149"/>
                      <a:pt x="288031" y="44495"/>
                      <a:pt x="274008" y="50845"/>
                    </a:cubicBezTo>
                    <a:cubicBezTo>
                      <a:pt x="259985" y="57195"/>
                      <a:pt x="248343" y="51903"/>
                      <a:pt x="223208" y="58782"/>
                    </a:cubicBezTo>
                    <a:cubicBezTo>
                      <a:pt x="198073" y="65661"/>
                      <a:pt x="151242" y="77568"/>
                      <a:pt x="123196" y="92120"/>
                    </a:cubicBezTo>
                    <a:cubicBezTo>
                      <a:pt x="95150" y="106672"/>
                      <a:pt x="68162" y="129162"/>
                      <a:pt x="54933" y="146095"/>
                    </a:cubicBezTo>
                    <a:cubicBezTo>
                      <a:pt x="41704" y="163028"/>
                      <a:pt x="50700" y="165674"/>
                      <a:pt x="43821" y="193720"/>
                    </a:cubicBezTo>
                    <a:cubicBezTo>
                      <a:pt x="36942" y="221766"/>
                      <a:pt x="12865" y="333684"/>
                      <a:pt x="5721" y="341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86DC57F1-93C9-4A53-A63B-5DC7808567BC}"/>
                  </a:ext>
                </a:extLst>
              </p:cNvPr>
              <p:cNvSpPr/>
              <p:nvPr/>
            </p:nvSpPr>
            <p:spPr>
              <a:xfrm>
                <a:off x="5009972" y="4657707"/>
                <a:ext cx="464964" cy="209956"/>
              </a:xfrm>
              <a:custGeom>
                <a:avLst/>
                <a:gdLst>
                  <a:gd name="connsiteX0" fmla="*/ 178 w 464964"/>
                  <a:gd name="connsiteY0" fmla="*/ 209568 h 209956"/>
                  <a:gd name="connsiteX1" fmla="*/ 85903 w 464964"/>
                  <a:gd name="connsiteY1" fmla="*/ 200043 h 209956"/>
                  <a:gd name="connsiteX2" fmla="*/ 93841 w 464964"/>
                  <a:gd name="connsiteY2" fmla="*/ 171468 h 209956"/>
                  <a:gd name="connsiteX3" fmla="*/ 98603 w 464964"/>
                  <a:gd name="connsiteY3" fmla="*/ 149243 h 209956"/>
                  <a:gd name="connsiteX4" fmla="*/ 114478 w 464964"/>
                  <a:gd name="connsiteY4" fmla="*/ 119081 h 209956"/>
                  <a:gd name="connsiteX5" fmla="*/ 187503 w 464964"/>
                  <a:gd name="connsiteY5" fmla="*/ 92093 h 209956"/>
                  <a:gd name="connsiteX6" fmla="*/ 268466 w 464964"/>
                  <a:gd name="connsiteY6" fmla="*/ 68281 h 209956"/>
                  <a:gd name="connsiteX7" fmla="*/ 349428 w 464964"/>
                  <a:gd name="connsiteY7" fmla="*/ 41293 h 209956"/>
                  <a:gd name="connsiteX8" fmla="*/ 446266 w 464964"/>
                  <a:gd name="connsiteY8" fmla="*/ 17481 h 209956"/>
                  <a:gd name="connsiteX9" fmla="*/ 460553 w 464964"/>
                  <a:gd name="connsiteY9" fmla="*/ 18 h 209956"/>
                  <a:gd name="connsiteX10" fmla="*/ 392291 w 464964"/>
                  <a:gd name="connsiteY10" fmla="*/ 20656 h 209956"/>
                  <a:gd name="connsiteX11" fmla="*/ 352603 w 464964"/>
                  <a:gd name="connsiteY11" fmla="*/ 41293 h 209956"/>
                  <a:gd name="connsiteX12" fmla="*/ 266878 w 464964"/>
                  <a:gd name="connsiteY12" fmla="*/ 55581 h 209956"/>
                  <a:gd name="connsiteX13" fmla="*/ 171628 w 464964"/>
                  <a:gd name="connsiteY13" fmla="*/ 84156 h 209956"/>
                  <a:gd name="connsiteX14" fmla="*/ 128766 w 464964"/>
                  <a:gd name="connsiteY14" fmla="*/ 123843 h 209956"/>
                  <a:gd name="connsiteX15" fmla="*/ 92253 w 464964"/>
                  <a:gd name="connsiteY15" fmla="*/ 177818 h 209956"/>
                  <a:gd name="connsiteX16" fmla="*/ 63678 w 464964"/>
                  <a:gd name="connsiteY16" fmla="*/ 188931 h 209956"/>
                  <a:gd name="connsiteX17" fmla="*/ 178 w 464964"/>
                  <a:gd name="connsiteY17" fmla="*/ 209568 h 20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64964" h="209956">
                    <a:moveTo>
                      <a:pt x="178" y="209568"/>
                    </a:moveTo>
                    <a:cubicBezTo>
                      <a:pt x="3882" y="211420"/>
                      <a:pt x="70293" y="206393"/>
                      <a:pt x="85903" y="200043"/>
                    </a:cubicBezTo>
                    <a:cubicBezTo>
                      <a:pt x="101513" y="193693"/>
                      <a:pt x="91724" y="179935"/>
                      <a:pt x="93841" y="171468"/>
                    </a:cubicBezTo>
                    <a:cubicBezTo>
                      <a:pt x="95958" y="163001"/>
                      <a:pt x="95164" y="157974"/>
                      <a:pt x="98603" y="149243"/>
                    </a:cubicBezTo>
                    <a:cubicBezTo>
                      <a:pt x="102043" y="140512"/>
                      <a:pt x="99661" y="128606"/>
                      <a:pt x="114478" y="119081"/>
                    </a:cubicBezTo>
                    <a:cubicBezTo>
                      <a:pt x="129295" y="109556"/>
                      <a:pt x="161838" y="100560"/>
                      <a:pt x="187503" y="92093"/>
                    </a:cubicBezTo>
                    <a:cubicBezTo>
                      <a:pt x="213168" y="83626"/>
                      <a:pt x="241478" y="76748"/>
                      <a:pt x="268466" y="68281"/>
                    </a:cubicBezTo>
                    <a:cubicBezTo>
                      <a:pt x="295454" y="59814"/>
                      <a:pt x="319795" y="49760"/>
                      <a:pt x="349428" y="41293"/>
                    </a:cubicBezTo>
                    <a:cubicBezTo>
                      <a:pt x="379061" y="32826"/>
                      <a:pt x="427745" y="24360"/>
                      <a:pt x="446266" y="17481"/>
                    </a:cubicBezTo>
                    <a:cubicBezTo>
                      <a:pt x="464787" y="10602"/>
                      <a:pt x="469549" y="-511"/>
                      <a:pt x="460553" y="18"/>
                    </a:cubicBezTo>
                    <a:cubicBezTo>
                      <a:pt x="451557" y="547"/>
                      <a:pt x="410283" y="13777"/>
                      <a:pt x="392291" y="20656"/>
                    </a:cubicBezTo>
                    <a:cubicBezTo>
                      <a:pt x="374299" y="27535"/>
                      <a:pt x="373505" y="35472"/>
                      <a:pt x="352603" y="41293"/>
                    </a:cubicBezTo>
                    <a:cubicBezTo>
                      <a:pt x="331701" y="47114"/>
                      <a:pt x="297040" y="48437"/>
                      <a:pt x="266878" y="55581"/>
                    </a:cubicBezTo>
                    <a:cubicBezTo>
                      <a:pt x="236716" y="62725"/>
                      <a:pt x="194647" y="72779"/>
                      <a:pt x="171628" y="84156"/>
                    </a:cubicBezTo>
                    <a:cubicBezTo>
                      <a:pt x="148609" y="95533"/>
                      <a:pt x="141995" y="108233"/>
                      <a:pt x="128766" y="123843"/>
                    </a:cubicBezTo>
                    <a:cubicBezTo>
                      <a:pt x="115537" y="139453"/>
                      <a:pt x="103101" y="166970"/>
                      <a:pt x="92253" y="177818"/>
                    </a:cubicBezTo>
                    <a:cubicBezTo>
                      <a:pt x="81405" y="188666"/>
                      <a:pt x="75849" y="186020"/>
                      <a:pt x="63678" y="188931"/>
                    </a:cubicBezTo>
                    <a:cubicBezTo>
                      <a:pt x="51507" y="191841"/>
                      <a:pt x="-3526" y="207716"/>
                      <a:pt x="178" y="2095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29FDC964-3D4D-49D7-8305-22C9DEB40677}"/>
                  </a:ext>
                </a:extLst>
              </p:cNvPr>
              <p:cNvSpPr/>
              <p:nvPr/>
            </p:nvSpPr>
            <p:spPr>
              <a:xfrm>
                <a:off x="5460998" y="4598659"/>
                <a:ext cx="233408" cy="51274"/>
              </a:xfrm>
              <a:custGeom>
                <a:avLst/>
                <a:gdLst>
                  <a:gd name="connsiteX0" fmla="*/ 2 w 233408"/>
                  <a:gd name="connsiteY0" fmla="*/ 51129 h 51274"/>
                  <a:gd name="connsiteX1" fmla="*/ 112715 w 233408"/>
                  <a:gd name="connsiteY1" fmla="*/ 38429 h 51274"/>
                  <a:gd name="connsiteX2" fmla="*/ 146052 w 233408"/>
                  <a:gd name="connsiteY2" fmla="*/ 36841 h 51274"/>
                  <a:gd name="connsiteX3" fmla="*/ 233365 w 233408"/>
                  <a:gd name="connsiteY3" fmla="*/ 329 h 51274"/>
                  <a:gd name="connsiteX4" fmla="*/ 157165 w 233408"/>
                  <a:gd name="connsiteY4" fmla="*/ 19379 h 51274"/>
                  <a:gd name="connsiteX5" fmla="*/ 115890 w 233408"/>
                  <a:gd name="connsiteY5" fmla="*/ 28904 h 51274"/>
                  <a:gd name="connsiteX6" fmla="*/ 2 w 233408"/>
                  <a:gd name="connsiteY6" fmla="*/ 51129 h 5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408" h="51274">
                    <a:moveTo>
                      <a:pt x="2" y="51129"/>
                    </a:moveTo>
                    <a:cubicBezTo>
                      <a:pt x="-527" y="52716"/>
                      <a:pt x="88373" y="40810"/>
                      <a:pt x="112715" y="38429"/>
                    </a:cubicBezTo>
                    <a:cubicBezTo>
                      <a:pt x="137057" y="36048"/>
                      <a:pt x="125944" y="43191"/>
                      <a:pt x="146052" y="36841"/>
                    </a:cubicBezTo>
                    <a:cubicBezTo>
                      <a:pt x="166160" y="30491"/>
                      <a:pt x="231513" y="3239"/>
                      <a:pt x="233365" y="329"/>
                    </a:cubicBezTo>
                    <a:cubicBezTo>
                      <a:pt x="235217" y="-2581"/>
                      <a:pt x="176744" y="14617"/>
                      <a:pt x="157165" y="19379"/>
                    </a:cubicBezTo>
                    <a:cubicBezTo>
                      <a:pt x="137586" y="24141"/>
                      <a:pt x="136528" y="25200"/>
                      <a:pt x="115890" y="28904"/>
                    </a:cubicBezTo>
                    <a:cubicBezTo>
                      <a:pt x="95252" y="32608"/>
                      <a:pt x="531" y="49542"/>
                      <a:pt x="2" y="51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D0346A8D-0470-46EA-94CB-EDEA478CCC85}"/>
                  </a:ext>
                </a:extLst>
              </p:cNvPr>
              <p:cNvSpPr/>
              <p:nvPr/>
            </p:nvSpPr>
            <p:spPr>
              <a:xfrm>
                <a:off x="5018087" y="4713288"/>
                <a:ext cx="617646" cy="208327"/>
              </a:xfrm>
              <a:custGeom>
                <a:avLst/>
                <a:gdLst>
                  <a:gd name="connsiteX0" fmla="*/ 1 w 617646"/>
                  <a:gd name="connsiteY0" fmla="*/ 168275 h 208327"/>
                  <a:gd name="connsiteX1" fmla="*/ 141288 w 617646"/>
                  <a:gd name="connsiteY1" fmla="*/ 204787 h 208327"/>
                  <a:gd name="connsiteX2" fmla="*/ 242888 w 617646"/>
                  <a:gd name="connsiteY2" fmla="*/ 206375 h 208327"/>
                  <a:gd name="connsiteX3" fmla="*/ 365126 w 617646"/>
                  <a:gd name="connsiteY3" fmla="*/ 200025 h 208327"/>
                  <a:gd name="connsiteX4" fmla="*/ 403226 w 617646"/>
                  <a:gd name="connsiteY4" fmla="*/ 185737 h 208327"/>
                  <a:gd name="connsiteX5" fmla="*/ 419101 w 617646"/>
                  <a:gd name="connsiteY5" fmla="*/ 166687 h 208327"/>
                  <a:gd name="connsiteX6" fmla="*/ 455613 w 617646"/>
                  <a:gd name="connsiteY6" fmla="*/ 146050 h 208327"/>
                  <a:gd name="connsiteX7" fmla="*/ 503238 w 617646"/>
                  <a:gd name="connsiteY7" fmla="*/ 133350 h 208327"/>
                  <a:gd name="connsiteX8" fmla="*/ 549276 w 617646"/>
                  <a:gd name="connsiteY8" fmla="*/ 101600 h 208327"/>
                  <a:gd name="connsiteX9" fmla="*/ 561976 w 617646"/>
                  <a:gd name="connsiteY9" fmla="*/ 71437 h 208327"/>
                  <a:gd name="connsiteX10" fmla="*/ 573088 w 617646"/>
                  <a:gd name="connsiteY10" fmla="*/ 50800 h 208327"/>
                  <a:gd name="connsiteX11" fmla="*/ 617538 w 617646"/>
                  <a:gd name="connsiteY11" fmla="*/ 0 h 208327"/>
                  <a:gd name="connsiteX12" fmla="*/ 558801 w 617646"/>
                  <a:gd name="connsiteY12" fmla="*/ 50800 h 208327"/>
                  <a:gd name="connsiteX13" fmla="*/ 523876 w 617646"/>
                  <a:gd name="connsiteY13" fmla="*/ 109537 h 208327"/>
                  <a:gd name="connsiteX14" fmla="*/ 449263 w 617646"/>
                  <a:gd name="connsiteY14" fmla="*/ 131762 h 208327"/>
                  <a:gd name="connsiteX15" fmla="*/ 398463 w 617646"/>
                  <a:gd name="connsiteY15" fmla="*/ 171450 h 208327"/>
                  <a:gd name="connsiteX16" fmla="*/ 315913 w 617646"/>
                  <a:gd name="connsiteY16" fmla="*/ 190500 h 208327"/>
                  <a:gd name="connsiteX17" fmla="*/ 215901 w 617646"/>
                  <a:gd name="connsiteY17" fmla="*/ 193675 h 208327"/>
                  <a:gd name="connsiteX18" fmla="*/ 138113 w 617646"/>
                  <a:gd name="connsiteY18" fmla="*/ 192087 h 208327"/>
                  <a:gd name="connsiteX19" fmla="*/ 1 w 617646"/>
                  <a:gd name="connsiteY19" fmla="*/ 168275 h 20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17646" h="208327">
                    <a:moveTo>
                      <a:pt x="1" y="168275"/>
                    </a:moveTo>
                    <a:cubicBezTo>
                      <a:pt x="530" y="170392"/>
                      <a:pt x="100807" y="198437"/>
                      <a:pt x="141288" y="204787"/>
                    </a:cubicBezTo>
                    <a:cubicBezTo>
                      <a:pt x="181769" y="211137"/>
                      <a:pt x="205582" y="207169"/>
                      <a:pt x="242888" y="206375"/>
                    </a:cubicBezTo>
                    <a:cubicBezTo>
                      <a:pt x="280194" y="205581"/>
                      <a:pt x="338403" y="203465"/>
                      <a:pt x="365126" y="200025"/>
                    </a:cubicBezTo>
                    <a:cubicBezTo>
                      <a:pt x="391849" y="196585"/>
                      <a:pt x="394230" y="191293"/>
                      <a:pt x="403226" y="185737"/>
                    </a:cubicBezTo>
                    <a:cubicBezTo>
                      <a:pt x="412222" y="180181"/>
                      <a:pt x="410370" y="173301"/>
                      <a:pt x="419101" y="166687"/>
                    </a:cubicBezTo>
                    <a:cubicBezTo>
                      <a:pt x="427832" y="160073"/>
                      <a:pt x="441590" y="151606"/>
                      <a:pt x="455613" y="146050"/>
                    </a:cubicBezTo>
                    <a:cubicBezTo>
                      <a:pt x="469636" y="140494"/>
                      <a:pt x="487628" y="140758"/>
                      <a:pt x="503238" y="133350"/>
                    </a:cubicBezTo>
                    <a:cubicBezTo>
                      <a:pt x="518849" y="125942"/>
                      <a:pt x="539486" y="111919"/>
                      <a:pt x="549276" y="101600"/>
                    </a:cubicBezTo>
                    <a:cubicBezTo>
                      <a:pt x="559066" y="91281"/>
                      <a:pt x="558007" y="79903"/>
                      <a:pt x="561976" y="71437"/>
                    </a:cubicBezTo>
                    <a:cubicBezTo>
                      <a:pt x="565945" y="62971"/>
                      <a:pt x="563828" y="62706"/>
                      <a:pt x="573088" y="50800"/>
                    </a:cubicBezTo>
                    <a:cubicBezTo>
                      <a:pt x="582348" y="38894"/>
                      <a:pt x="619919" y="0"/>
                      <a:pt x="617538" y="0"/>
                    </a:cubicBezTo>
                    <a:cubicBezTo>
                      <a:pt x="615157" y="0"/>
                      <a:pt x="574411" y="32544"/>
                      <a:pt x="558801" y="50800"/>
                    </a:cubicBezTo>
                    <a:cubicBezTo>
                      <a:pt x="543191" y="69056"/>
                      <a:pt x="542132" y="96043"/>
                      <a:pt x="523876" y="109537"/>
                    </a:cubicBezTo>
                    <a:cubicBezTo>
                      <a:pt x="505620" y="123031"/>
                      <a:pt x="470165" y="121443"/>
                      <a:pt x="449263" y="131762"/>
                    </a:cubicBezTo>
                    <a:cubicBezTo>
                      <a:pt x="428361" y="142081"/>
                      <a:pt x="420688" y="161660"/>
                      <a:pt x="398463" y="171450"/>
                    </a:cubicBezTo>
                    <a:cubicBezTo>
                      <a:pt x="376238" y="181240"/>
                      <a:pt x="346340" y="186796"/>
                      <a:pt x="315913" y="190500"/>
                    </a:cubicBezTo>
                    <a:cubicBezTo>
                      <a:pt x="285486" y="194204"/>
                      <a:pt x="245534" y="193411"/>
                      <a:pt x="215901" y="193675"/>
                    </a:cubicBezTo>
                    <a:cubicBezTo>
                      <a:pt x="186268" y="193939"/>
                      <a:pt x="171715" y="196320"/>
                      <a:pt x="138113" y="192087"/>
                    </a:cubicBezTo>
                    <a:cubicBezTo>
                      <a:pt x="104511" y="187854"/>
                      <a:pt x="-528" y="166158"/>
                      <a:pt x="1" y="168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72E5C6E6-E112-4C4D-9747-66760A2B2D80}"/>
                  </a:ext>
                </a:extLst>
              </p:cNvPr>
              <p:cNvSpPr/>
              <p:nvPr/>
            </p:nvSpPr>
            <p:spPr>
              <a:xfrm>
                <a:off x="5017657" y="4859238"/>
                <a:ext cx="484730" cy="107457"/>
              </a:xfrm>
              <a:custGeom>
                <a:avLst/>
                <a:gdLst>
                  <a:gd name="connsiteX0" fmla="*/ 2018 w 484730"/>
                  <a:gd name="connsiteY0" fmla="*/ 38200 h 107457"/>
                  <a:gd name="connsiteX1" fmla="*/ 194106 w 484730"/>
                  <a:gd name="connsiteY1" fmla="*/ 66775 h 107457"/>
                  <a:gd name="connsiteX2" fmla="*/ 327456 w 484730"/>
                  <a:gd name="connsiteY2" fmla="*/ 69950 h 107457"/>
                  <a:gd name="connsiteX3" fmla="*/ 403656 w 484730"/>
                  <a:gd name="connsiteY3" fmla="*/ 41375 h 107457"/>
                  <a:gd name="connsiteX4" fmla="*/ 484618 w 484730"/>
                  <a:gd name="connsiteY4" fmla="*/ 100 h 107457"/>
                  <a:gd name="connsiteX5" fmla="*/ 417943 w 484730"/>
                  <a:gd name="connsiteY5" fmla="*/ 54075 h 107457"/>
                  <a:gd name="connsiteX6" fmla="*/ 284593 w 484730"/>
                  <a:gd name="connsiteY6" fmla="*/ 101700 h 107457"/>
                  <a:gd name="connsiteX7" fmla="*/ 197281 w 484730"/>
                  <a:gd name="connsiteY7" fmla="*/ 104875 h 107457"/>
                  <a:gd name="connsiteX8" fmla="*/ 98856 w 484730"/>
                  <a:gd name="connsiteY8" fmla="*/ 85825 h 107457"/>
                  <a:gd name="connsiteX9" fmla="*/ 2018 w 484730"/>
                  <a:gd name="connsiteY9" fmla="*/ 38200 h 10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4730" h="107457">
                    <a:moveTo>
                      <a:pt x="2018" y="38200"/>
                    </a:moveTo>
                    <a:cubicBezTo>
                      <a:pt x="17893" y="35025"/>
                      <a:pt x="139866" y="61483"/>
                      <a:pt x="194106" y="66775"/>
                    </a:cubicBezTo>
                    <a:cubicBezTo>
                      <a:pt x="248346" y="72067"/>
                      <a:pt x="292531" y="74183"/>
                      <a:pt x="327456" y="69950"/>
                    </a:cubicBezTo>
                    <a:cubicBezTo>
                      <a:pt x="362381" y="65717"/>
                      <a:pt x="377462" y="53017"/>
                      <a:pt x="403656" y="41375"/>
                    </a:cubicBezTo>
                    <a:cubicBezTo>
                      <a:pt x="429850" y="29733"/>
                      <a:pt x="482237" y="-2017"/>
                      <a:pt x="484618" y="100"/>
                    </a:cubicBezTo>
                    <a:cubicBezTo>
                      <a:pt x="486999" y="2217"/>
                      <a:pt x="451280" y="37142"/>
                      <a:pt x="417943" y="54075"/>
                    </a:cubicBezTo>
                    <a:cubicBezTo>
                      <a:pt x="384606" y="71008"/>
                      <a:pt x="321370" y="93233"/>
                      <a:pt x="284593" y="101700"/>
                    </a:cubicBezTo>
                    <a:cubicBezTo>
                      <a:pt x="247816" y="110167"/>
                      <a:pt x="228237" y="107521"/>
                      <a:pt x="197281" y="104875"/>
                    </a:cubicBezTo>
                    <a:cubicBezTo>
                      <a:pt x="166325" y="102229"/>
                      <a:pt x="129548" y="95085"/>
                      <a:pt x="98856" y="85825"/>
                    </a:cubicBezTo>
                    <a:cubicBezTo>
                      <a:pt x="68164" y="76565"/>
                      <a:pt x="-13857" y="41375"/>
                      <a:pt x="2018" y="382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32DBB025-ACC8-4116-AAE1-C440B63968AB}"/>
                  </a:ext>
                </a:extLst>
              </p:cNvPr>
              <p:cNvSpPr/>
              <p:nvPr/>
            </p:nvSpPr>
            <p:spPr>
              <a:xfrm>
                <a:off x="5293424" y="4355211"/>
                <a:ext cx="81852" cy="81853"/>
              </a:xfrm>
              <a:custGeom>
                <a:avLst/>
                <a:gdLst>
                  <a:gd name="connsiteX0" fmla="*/ 889 w 81852"/>
                  <a:gd name="connsiteY0" fmla="*/ 81852 h 81853"/>
                  <a:gd name="connsiteX1" fmla="*/ 13589 w 81852"/>
                  <a:gd name="connsiteY1" fmla="*/ 31052 h 81853"/>
                  <a:gd name="connsiteX2" fmla="*/ 21526 w 81852"/>
                  <a:gd name="connsiteY2" fmla="*/ 24702 h 81853"/>
                  <a:gd name="connsiteX3" fmla="*/ 40576 w 81852"/>
                  <a:gd name="connsiteY3" fmla="*/ 13589 h 81853"/>
                  <a:gd name="connsiteX4" fmla="*/ 81851 w 81852"/>
                  <a:gd name="connsiteY4" fmla="*/ 2477 h 81853"/>
                  <a:gd name="connsiteX5" fmla="*/ 38989 w 81852"/>
                  <a:gd name="connsiteY5" fmla="*/ 2477 h 81853"/>
                  <a:gd name="connsiteX6" fmla="*/ 5651 w 81852"/>
                  <a:gd name="connsiteY6" fmla="*/ 29464 h 81853"/>
                  <a:gd name="connsiteX7" fmla="*/ 889 w 81852"/>
                  <a:gd name="connsiteY7" fmla="*/ 81852 h 8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852" h="81853">
                    <a:moveTo>
                      <a:pt x="889" y="81852"/>
                    </a:moveTo>
                    <a:cubicBezTo>
                      <a:pt x="2212" y="82117"/>
                      <a:pt x="10150" y="40577"/>
                      <a:pt x="13589" y="31052"/>
                    </a:cubicBezTo>
                    <a:cubicBezTo>
                      <a:pt x="17029" y="21527"/>
                      <a:pt x="17028" y="27612"/>
                      <a:pt x="21526" y="24702"/>
                    </a:cubicBezTo>
                    <a:cubicBezTo>
                      <a:pt x="26024" y="21791"/>
                      <a:pt x="30522" y="17293"/>
                      <a:pt x="40576" y="13589"/>
                    </a:cubicBezTo>
                    <a:cubicBezTo>
                      <a:pt x="50630" y="9885"/>
                      <a:pt x="82115" y="4329"/>
                      <a:pt x="81851" y="2477"/>
                    </a:cubicBezTo>
                    <a:cubicBezTo>
                      <a:pt x="81587" y="625"/>
                      <a:pt x="51689" y="-2021"/>
                      <a:pt x="38989" y="2477"/>
                    </a:cubicBezTo>
                    <a:cubicBezTo>
                      <a:pt x="26289" y="6975"/>
                      <a:pt x="12530" y="21262"/>
                      <a:pt x="5651" y="29464"/>
                    </a:cubicBezTo>
                    <a:cubicBezTo>
                      <a:pt x="-1228" y="37666"/>
                      <a:pt x="-434" y="81587"/>
                      <a:pt x="889" y="818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004315A4-9593-4C44-B81F-3EDF5D8F5693}"/>
                  </a:ext>
                </a:extLst>
              </p:cNvPr>
              <p:cNvSpPr/>
              <p:nvPr/>
            </p:nvSpPr>
            <p:spPr>
              <a:xfrm>
                <a:off x="4997128" y="4471918"/>
                <a:ext cx="146810" cy="15978"/>
              </a:xfrm>
              <a:custGeom>
                <a:avLst/>
                <a:gdLst>
                  <a:gd name="connsiteX0" fmla="*/ 322 w 146810"/>
                  <a:gd name="connsiteY0" fmla="*/ 8007 h 15978"/>
                  <a:gd name="connsiteX1" fmla="*/ 92397 w 146810"/>
                  <a:gd name="connsiteY1" fmla="*/ 70 h 15978"/>
                  <a:gd name="connsiteX2" fmla="*/ 140022 w 146810"/>
                  <a:gd name="connsiteY2" fmla="*/ 12770 h 15978"/>
                  <a:gd name="connsiteX3" fmla="*/ 141610 w 146810"/>
                  <a:gd name="connsiteY3" fmla="*/ 14357 h 15978"/>
                  <a:gd name="connsiteX4" fmla="*/ 93985 w 146810"/>
                  <a:gd name="connsiteY4" fmla="*/ 12770 h 15978"/>
                  <a:gd name="connsiteX5" fmla="*/ 62235 w 146810"/>
                  <a:gd name="connsiteY5" fmla="*/ 15945 h 15978"/>
                  <a:gd name="connsiteX6" fmla="*/ 322 w 146810"/>
                  <a:gd name="connsiteY6" fmla="*/ 8007 h 1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810" h="15978">
                    <a:moveTo>
                      <a:pt x="322" y="8007"/>
                    </a:moveTo>
                    <a:cubicBezTo>
                      <a:pt x="5349" y="5361"/>
                      <a:pt x="69114" y="-724"/>
                      <a:pt x="92397" y="70"/>
                    </a:cubicBezTo>
                    <a:cubicBezTo>
                      <a:pt x="115680" y="864"/>
                      <a:pt x="140022" y="12770"/>
                      <a:pt x="140022" y="12770"/>
                    </a:cubicBezTo>
                    <a:cubicBezTo>
                      <a:pt x="148224" y="15151"/>
                      <a:pt x="149283" y="14357"/>
                      <a:pt x="141610" y="14357"/>
                    </a:cubicBezTo>
                    <a:cubicBezTo>
                      <a:pt x="133937" y="14357"/>
                      <a:pt x="107214" y="12505"/>
                      <a:pt x="93985" y="12770"/>
                    </a:cubicBezTo>
                    <a:cubicBezTo>
                      <a:pt x="80756" y="13035"/>
                      <a:pt x="73877" y="15416"/>
                      <a:pt x="62235" y="15945"/>
                    </a:cubicBezTo>
                    <a:cubicBezTo>
                      <a:pt x="50593" y="16474"/>
                      <a:pt x="-4705" y="10653"/>
                      <a:pt x="322" y="80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30270CED-E187-4CF7-A891-24699501BEC0}"/>
                  </a:ext>
                </a:extLst>
              </p:cNvPr>
              <p:cNvSpPr/>
              <p:nvPr/>
            </p:nvSpPr>
            <p:spPr>
              <a:xfrm>
                <a:off x="6073628" y="2887927"/>
                <a:ext cx="240290" cy="653981"/>
              </a:xfrm>
              <a:custGeom>
                <a:avLst/>
                <a:gdLst>
                  <a:gd name="connsiteX0" fmla="*/ 147 w 240290"/>
                  <a:gd name="connsiteY0" fmla="*/ 2911 h 653981"/>
                  <a:gd name="connsiteX1" fmla="*/ 77935 w 240290"/>
                  <a:gd name="connsiteY1" fmla="*/ 217223 h 653981"/>
                  <a:gd name="connsiteX2" fmla="*/ 147785 w 240290"/>
                  <a:gd name="connsiteY2" fmla="*/ 428361 h 653981"/>
                  <a:gd name="connsiteX3" fmla="*/ 206522 w 240290"/>
                  <a:gd name="connsiteY3" fmla="*/ 533136 h 653981"/>
                  <a:gd name="connsiteX4" fmla="*/ 235097 w 240290"/>
                  <a:gd name="connsiteY4" fmla="*/ 599811 h 653981"/>
                  <a:gd name="connsiteX5" fmla="*/ 238272 w 240290"/>
                  <a:gd name="connsiteY5" fmla="*/ 652198 h 653981"/>
                  <a:gd name="connsiteX6" fmla="*/ 212872 w 240290"/>
                  <a:gd name="connsiteY6" fmla="*/ 533136 h 653981"/>
                  <a:gd name="connsiteX7" fmla="*/ 171597 w 240290"/>
                  <a:gd name="connsiteY7" fmla="*/ 434711 h 653981"/>
                  <a:gd name="connsiteX8" fmla="*/ 95397 w 240290"/>
                  <a:gd name="connsiteY8" fmla="*/ 206111 h 653981"/>
                  <a:gd name="connsiteX9" fmla="*/ 58885 w 240290"/>
                  <a:gd name="connsiteY9" fmla="*/ 99748 h 653981"/>
                  <a:gd name="connsiteX10" fmla="*/ 147 w 240290"/>
                  <a:gd name="connsiteY10" fmla="*/ 2911 h 65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0290" h="653981">
                    <a:moveTo>
                      <a:pt x="147" y="2911"/>
                    </a:moveTo>
                    <a:cubicBezTo>
                      <a:pt x="3322" y="22490"/>
                      <a:pt x="53329" y="146315"/>
                      <a:pt x="77935" y="217223"/>
                    </a:cubicBezTo>
                    <a:cubicBezTo>
                      <a:pt x="102541" y="288131"/>
                      <a:pt x="126354" y="375709"/>
                      <a:pt x="147785" y="428361"/>
                    </a:cubicBezTo>
                    <a:cubicBezTo>
                      <a:pt x="169216" y="481013"/>
                      <a:pt x="191970" y="504561"/>
                      <a:pt x="206522" y="533136"/>
                    </a:cubicBezTo>
                    <a:cubicBezTo>
                      <a:pt x="221074" y="561711"/>
                      <a:pt x="229805" y="579967"/>
                      <a:pt x="235097" y="599811"/>
                    </a:cubicBezTo>
                    <a:cubicBezTo>
                      <a:pt x="240389" y="619655"/>
                      <a:pt x="241976" y="663310"/>
                      <a:pt x="238272" y="652198"/>
                    </a:cubicBezTo>
                    <a:cubicBezTo>
                      <a:pt x="234568" y="641086"/>
                      <a:pt x="223984" y="569384"/>
                      <a:pt x="212872" y="533136"/>
                    </a:cubicBezTo>
                    <a:cubicBezTo>
                      <a:pt x="201760" y="496888"/>
                      <a:pt x="191176" y="489215"/>
                      <a:pt x="171597" y="434711"/>
                    </a:cubicBezTo>
                    <a:cubicBezTo>
                      <a:pt x="152018" y="380207"/>
                      <a:pt x="114182" y="261938"/>
                      <a:pt x="95397" y="206111"/>
                    </a:cubicBezTo>
                    <a:cubicBezTo>
                      <a:pt x="76612" y="150284"/>
                      <a:pt x="71850" y="131763"/>
                      <a:pt x="58885" y="99748"/>
                    </a:cubicBezTo>
                    <a:cubicBezTo>
                      <a:pt x="45921" y="67733"/>
                      <a:pt x="-3028" y="-16668"/>
                      <a:pt x="147" y="29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BFE8B34F-EBD5-4403-B63B-FBF06B7F2840}"/>
                  </a:ext>
                </a:extLst>
              </p:cNvPr>
              <p:cNvSpPr/>
              <p:nvPr/>
            </p:nvSpPr>
            <p:spPr>
              <a:xfrm>
                <a:off x="6316607" y="3535361"/>
                <a:ext cx="117150" cy="727572"/>
              </a:xfrm>
              <a:custGeom>
                <a:avLst/>
                <a:gdLst>
                  <a:gd name="connsiteX0" fmla="*/ 56 w 117150"/>
                  <a:gd name="connsiteY0" fmla="*/ 2 h 727572"/>
                  <a:gd name="connsiteX1" fmla="*/ 52443 w 117150"/>
                  <a:gd name="connsiteY1" fmla="*/ 280989 h 727572"/>
                  <a:gd name="connsiteX2" fmla="*/ 66731 w 117150"/>
                  <a:gd name="connsiteY2" fmla="*/ 509589 h 727572"/>
                  <a:gd name="connsiteX3" fmla="*/ 111181 w 117150"/>
                  <a:gd name="connsiteY3" fmla="*/ 698502 h 727572"/>
                  <a:gd name="connsiteX4" fmla="*/ 112768 w 117150"/>
                  <a:gd name="connsiteY4" fmla="*/ 717552 h 727572"/>
                  <a:gd name="connsiteX5" fmla="*/ 74668 w 117150"/>
                  <a:gd name="connsiteY5" fmla="*/ 604839 h 727572"/>
                  <a:gd name="connsiteX6" fmla="*/ 42918 w 117150"/>
                  <a:gd name="connsiteY6" fmla="*/ 285752 h 727572"/>
                  <a:gd name="connsiteX7" fmla="*/ 56 w 117150"/>
                  <a:gd name="connsiteY7" fmla="*/ 2 h 72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150" h="727572">
                    <a:moveTo>
                      <a:pt x="56" y="2"/>
                    </a:moveTo>
                    <a:cubicBezTo>
                      <a:pt x="1643" y="-792"/>
                      <a:pt x="41331" y="196058"/>
                      <a:pt x="52443" y="280989"/>
                    </a:cubicBezTo>
                    <a:cubicBezTo>
                      <a:pt x="63555" y="365920"/>
                      <a:pt x="56941" y="440004"/>
                      <a:pt x="66731" y="509589"/>
                    </a:cubicBezTo>
                    <a:cubicBezTo>
                      <a:pt x="76521" y="579175"/>
                      <a:pt x="103508" y="663842"/>
                      <a:pt x="111181" y="698502"/>
                    </a:cubicBezTo>
                    <a:cubicBezTo>
                      <a:pt x="118854" y="733163"/>
                      <a:pt x="118853" y="733162"/>
                      <a:pt x="112768" y="717552"/>
                    </a:cubicBezTo>
                    <a:cubicBezTo>
                      <a:pt x="106683" y="701942"/>
                      <a:pt x="86310" y="676806"/>
                      <a:pt x="74668" y="604839"/>
                    </a:cubicBezTo>
                    <a:cubicBezTo>
                      <a:pt x="63026" y="532872"/>
                      <a:pt x="55353" y="381266"/>
                      <a:pt x="42918" y="285752"/>
                    </a:cubicBezTo>
                    <a:cubicBezTo>
                      <a:pt x="30483" y="190238"/>
                      <a:pt x="-1531" y="796"/>
                      <a:pt x="5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20EEBC47-A33F-4378-A4D6-FF6A60BDAAF0}"/>
                  </a:ext>
                </a:extLst>
              </p:cNvPr>
              <p:cNvSpPr/>
              <p:nvPr/>
            </p:nvSpPr>
            <p:spPr>
              <a:xfrm>
                <a:off x="6186443" y="4267193"/>
                <a:ext cx="264141" cy="728225"/>
              </a:xfrm>
              <a:custGeom>
                <a:avLst/>
                <a:gdLst>
                  <a:gd name="connsiteX0" fmla="*/ 252457 w 264141"/>
                  <a:gd name="connsiteY0" fmla="*/ 7 h 728225"/>
                  <a:gd name="connsiteX1" fmla="*/ 261982 w 264141"/>
                  <a:gd name="connsiteY1" fmla="*/ 146057 h 728225"/>
                  <a:gd name="connsiteX2" fmla="*/ 206420 w 264141"/>
                  <a:gd name="connsiteY2" fmla="*/ 347670 h 728225"/>
                  <a:gd name="connsiteX3" fmla="*/ 73070 w 264141"/>
                  <a:gd name="connsiteY3" fmla="*/ 619132 h 728225"/>
                  <a:gd name="connsiteX4" fmla="*/ 45 w 264141"/>
                  <a:gd name="connsiteY4" fmla="*/ 727082 h 728225"/>
                  <a:gd name="connsiteX5" fmla="*/ 82595 w 264141"/>
                  <a:gd name="connsiteY5" fmla="*/ 560395 h 728225"/>
                  <a:gd name="connsiteX6" fmla="*/ 246107 w 264141"/>
                  <a:gd name="connsiteY6" fmla="*/ 207970 h 728225"/>
                  <a:gd name="connsiteX7" fmla="*/ 249282 w 264141"/>
                  <a:gd name="connsiteY7" fmla="*/ 139707 h 728225"/>
                  <a:gd name="connsiteX8" fmla="*/ 252457 w 264141"/>
                  <a:gd name="connsiteY8" fmla="*/ 7 h 7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4141" h="728225">
                    <a:moveTo>
                      <a:pt x="252457" y="7"/>
                    </a:moveTo>
                    <a:cubicBezTo>
                      <a:pt x="254574" y="1065"/>
                      <a:pt x="269655" y="88113"/>
                      <a:pt x="261982" y="146057"/>
                    </a:cubicBezTo>
                    <a:cubicBezTo>
                      <a:pt x="254309" y="204001"/>
                      <a:pt x="237905" y="268824"/>
                      <a:pt x="206420" y="347670"/>
                    </a:cubicBezTo>
                    <a:cubicBezTo>
                      <a:pt x="174935" y="426516"/>
                      <a:pt x="107466" y="555897"/>
                      <a:pt x="73070" y="619132"/>
                    </a:cubicBezTo>
                    <a:cubicBezTo>
                      <a:pt x="38674" y="682367"/>
                      <a:pt x="-1543" y="736872"/>
                      <a:pt x="45" y="727082"/>
                    </a:cubicBezTo>
                    <a:cubicBezTo>
                      <a:pt x="1632" y="717293"/>
                      <a:pt x="41585" y="646914"/>
                      <a:pt x="82595" y="560395"/>
                    </a:cubicBezTo>
                    <a:cubicBezTo>
                      <a:pt x="123605" y="473876"/>
                      <a:pt x="218326" y="278085"/>
                      <a:pt x="246107" y="207970"/>
                    </a:cubicBezTo>
                    <a:cubicBezTo>
                      <a:pt x="273888" y="137855"/>
                      <a:pt x="248488" y="171722"/>
                      <a:pt x="249282" y="139707"/>
                    </a:cubicBezTo>
                    <a:cubicBezTo>
                      <a:pt x="250076" y="107692"/>
                      <a:pt x="250340" y="-1051"/>
                      <a:pt x="252457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0614328E-A784-421E-BA6B-DDD7FFE3097D}"/>
                  </a:ext>
                </a:extLst>
              </p:cNvPr>
              <p:cNvSpPr/>
              <p:nvPr/>
            </p:nvSpPr>
            <p:spPr>
              <a:xfrm>
                <a:off x="5565642" y="4983196"/>
                <a:ext cx="632394" cy="403319"/>
              </a:xfrm>
              <a:custGeom>
                <a:avLst/>
                <a:gdLst>
                  <a:gd name="connsiteX0" fmla="*/ 631958 w 632394"/>
                  <a:gd name="connsiteY0" fmla="*/ 1554 h 403319"/>
                  <a:gd name="connsiteX1" fmla="*/ 525596 w 632394"/>
                  <a:gd name="connsiteY1" fmla="*/ 153954 h 403319"/>
                  <a:gd name="connsiteX2" fmla="*/ 412883 w 632394"/>
                  <a:gd name="connsiteY2" fmla="*/ 268254 h 403319"/>
                  <a:gd name="connsiteX3" fmla="*/ 250958 w 632394"/>
                  <a:gd name="connsiteY3" fmla="*/ 352392 h 403319"/>
                  <a:gd name="connsiteX4" fmla="*/ 135071 w 632394"/>
                  <a:gd name="connsiteY4" fmla="*/ 396842 h 403319"/>
                  <a:gd name="connsiteX5" fmla="*/ 133 w 632394"/>
                  <a:gd name="connsiteY5" fmla="*/ 401604 h 403319"/>
                  <a:gd name="connsiteX6" fmla="*/ 160471 w 632394"/>
                  <a:gd name="connsiteY6" fmla="*/ 382554 h 403319"/>
                  <a:gd name="connsiteX7" fmla="*/ 420821 w 632394"/>
                  <a:gd name="connsiteY7" fmla="*/ 242854 h 403319"/>
                  <a:gd name="connsiteX8" fmla="*/ 557346 w 632394"/>
                  <a:gd name="connsiteY8" fmla="*/ 84104 h 403319"/>
                  <a:gd name="connsiteX9" fmla="*/ 631958 w 632394"/>
                  <a:gd name="connsiteY9" fmla="*/ 1554 h 40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2394" h="403319">
                    <a:moveTo>
                      <a:pt x="631958" y="1554"/>
                    </a:moveTo>
                    <a:cubicBezTo>
                      <a:pt x="626666" y="13196"/>
                      <a:pt x="562108" y="109504"/>
                      <a:pt x="525596" y="153954"/>
                    </a:cubicBezTo>
                    <a:cubicBezTo>
                      <a:pt x="489084" y="198404"/>
                      <a:pt x="458656" y="235181"/>
                      <a:pt x="412883" y="268254"/>
                    </a:cubicBezTo>
                    <a:cubicBezTo>
                      <a:pt x="367110" y="301327"/>
                      <a:pt x="297260" y="330961"/>
                      <a:pt x="250958" y="352392"/>
                    </a:cubicBezTo>
                    <a:cubicBezTo>
                      <a:pt x="204656" y="373823"/>
                      <a:pt x="176875" y="388640"/>
                      <a:pt x="135071" y="396842"/>
                    </a:cubicBezTo>
                    <a:cubicBezTo>
                      <a:pt x="93267" y="405044"/>
                      <a:pt x="-4100" y="403985"/>
                      <a:pt x="133" y="401604"/>
                    </a:cubicBezTo>
                    <a:cubicBezTo>
                      <a:pt x="4366" y="399223"/>
                      <a:pt x="90356" y="409012"/>
                      <a:pt x="160471" y="382554"/>
                    </a:cubicBezTo>
                    <a:cubicBezTo>
                      <a:pt x="230586" y="356096"/>
                      <a:pt x="354675" y="292596"/>
                      <a:pt x="420821" y="242854"/>
                    </a:cubicBezTo>
                    <a:cubicBezTo>
                      <a:pt x="486967" y="193112"/>
                      <a:pt x="521363" y="121939"/>
                      <a:pt x="557346" y="84104"/>
                    </a:cubicBezTo>
                    <a:cubicBezTo>
                      <a:pt x="593329" y="46269"/>
                      <a:pt x="637250" y="-10088"/>
                      <a:pt x="631958" y="15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45AA3DAA-98F8-4092-B7E0-2FEB2251B943}"/>
                  </a:ext>
                </a:extLst>
              </p:cNvPr>
              <p:cNvSpPr/>
              <p:nvPr/>
            </p:nvSpPr>
            <p:spPr>
              <a:xfrm>
                <a:off x="4681619" y="5202394"/>
                <a:ext cx="961133" cy="253044"/>
              </a:xfrm>
              <a:custGeom>
                <a:avLst/>
                <a:gdLst>
                  <a:gd name="connsiteX0" fmla="*/ 958769 w 961133"/>
                  <a:gd name="connsiteY0" fmla="*/ 209394 h 253044"/>
                  <a:gd name="connsiteX1" fmla="*/ 684131 w 961133"/>
                  <a:gd name="connsiteY1" fmla="*/ 245906 h 253044"/>
                  <a:gd name="connsiteX2" fmla="*/ 522206 w 961133"/>
                  <a:gd name="connsiteY2" fmla="*/ 245906 h 253044"/>
                  <a:gd name="connsiteX3" fmla="*/ 319006 w 961133"/>
                  <a:gd name="connsiteY3" fmla="*/ 171294 h 253044"/>
                  <a:gd name="connsiteX4" fmla="*/ 4681 w 961133"/>
                  <a:gd name="connsiteY4" fmla="*/ 1431 h 253044"/>
                  <a:gd name="connsiteX5" fmla="*/ 149144 w 961133"/>
                  <a:gd name="connsiteY5" fmla="*/ 95094 h 253044"/>
                  <a:gd name="connsiteX6" fmla="*/ 401556 w 961133"/>
                  <a:gd name="connsiteY6" fmla="*/ 188756 h 253044"/>
                  <a:gd name="connsiteX7" fmla="*/ 601581 w 961133"/>
                  <a:gd name="connsiteY7" fmla="*/ 236381 h 253044"/>
                  <a:gd name="connsiteX8" fmla="*/ 806369 w 961133"/>
                  <a:gd name="connsiteY8" fmla="*/ 228444 h 253044"/>
                  <a:gd name="connsiteX9" fmla="*/ 958769 w 961133"/>
                  <a:gd name="connsiteY9" fmla="*/ 209394 h 25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1133" h="253044">
                    <a:moveTo>
                      <a:pt x="958769" y="209394"/>
                    </a:moveTo>
                    <a:cubicBezTo>
                      <a:pt x="938396" y="212304"/>
                      <a:pt x="756891" y="239821"/>
                      <a:pt x="684131" y="245906"/>
                    </a:cubicBezTo>
                    <a:cubicBezTo>
                      <a:pt x="611371" y="251991"/>
                      <a:pt x="583060" y="258341"/>
                      <a:pt x="522206" y="245906"/>
                    </a:cubicBezTo>
                    <a:cubicBezTo>
                      <a:pt x="461352" y="233471"/>
                      <a:pt x="405260" y="212040"/>
                      <a:pt x="319006" y="171294"/>
                    </a:cubicBezTo>
                    <a:cubicBezTo>
                      <a:pt x="232752" y="130548"/>
                      <a:pt x="32991" y="14131"/>
                      <a:pt x="4681" y="1431"/>
                    </a:cubicBezTo>
                    <a:cubicBezTo>
                      <a:pt x="-23629" y="-11269"/>
                      <a:pt x="82998" y="63873"/>
                      <a:pt x="149144" y="95094"/>
                    </a:cubicBezTo>
                    <a:cubicBezTo>
                      <a:pt x="215290" y="126315"/>
                      <a:pt x="326150" y="165208"/>
                      <a:pt x="401556" y="188756"/>
                    </a:cubicBezTo>
                    <a:cubicBezTo>
                      <a:pt x="476962" y="212304"/>
                      <a:pt x="534112" y="229766"/>
                      <a:pt x="601581" y="236381"/>
                    </a:cubicBezTo>
                    <a:cubicBezTo>
                      <a:pt x="669050" y="242996"/>
                      <a:pt x="750013" y="232413"/>
                      <a:pt x="806369" y="228444"/>
                    </a:cubicBezTo>
                    <a:cubicBezTo>
                      <a:pt x="862725" y="224475"/>
                      <a:pt x="979142" y="206484"/>
                      <a:pt x="958769" y="2093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D96934BA-F4B9-49E7-B523-9E0AC6C08A06}"/>
                  </a:ext>
                </a:extLst>
              </p:cNvPr>
              <p:cNvSpPr/>
              <p:nvPr/>
            </p:nvSpPr>
            <p:spPr>
              <a:xfrm>
                <a:off x="4122437" y="4500862"/>
                <a:ext cx="626973" cy="737893"/>
              </a:xfrm>
              <a:custGeom>
                <a:avLst/>
                <a:gdLst>
                  <a:gd name="connsiteX0" fmla="*/ 3476 w 626973"/>
                  <a:gd name="connsiteY0" fmla="*/ 4463 h 737893"/>
                  <a:gd name="connsiteX1" fmla="*/ 130476 w 626973"/>
                  <a:gd name="connsiteY1" fmla="*/ 187026 h 737893"/>
                  <a:gd name="connsiteX2" fmla="*/ 236838 w 626973"/>
                  <a:gd name="connsiteY2" fmla="*/ 401338 h 737893"/>
                  <a:gd name="connsiteX3" fmla="*/ 314626 w 626973"/>
                  <a:gd name="connsiteY3" fmla="*/ 480713 h 737893"/>
                  <a:gd name="connsiteX4" fmla="*/ 516238 w 626973"/>
                  <a:gd name="connsiteY4" fmla="*/ 660101 h 737893"/>
                  <a:gd name="connsiteX5" fmla="*/ 622601 w 626973"/>
                  <a:gd name="connsiteY5" fmla="*/ 734713 h 737893"/>
                  <a:gd name="connsiteX6" fmla="*/ 373363 w 626973"/>
                  <a:gd name="connsiteY6" fmla="*/ 563263 h 737893"/>
                  <a:gd name="connsiteX7" fmla="*/ 278113 w 626973"/>
                  <a:gd name="connsiteY7" fmla="*/ 379113 h 737893"/>
                  <a:gd name="connsiteX8" fmla="*/ 3476 w 626973"/>
                  <a:gd name="connsiteY8" fmla="*/ 4463 h 7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973" h="737893">
                    <a:moveTo>
                      <a:pt x="3476" y="4463"/>
                    </a:moveTo>
                    <a:cubicBezTo>
                      <a:pt x="-21130" y="-27552"/>
                      <a:pt x="91582" y="120880"/>
                      <a:pt x="130476" y="187026"/>
                    </a:cubicBezTo>
                    <a:cubicBezTo>
                      <a:pt x="169370" y="253172"/>
                      <a:pt x="206146" y="352390"/>
                      <a:pt x="236838" y="401338"/>
                    </a:cubicBezTo>
                    <a:cubicBezTo>
                      <a:pt x="267530" y="450286"/>
                      <a:pt x="268059" y="437586"/>
                      <a:pt x="314626" y="480713"/>
                    </a:cubicBezTo>
                    <a:cubicBezTo>
                      <a:pt x="361193" y="523840"/>
                      <a:pt x="464909" y="617768"/>
                      <a:pt x="516238" y="660101"/>
                    </a:cubicBezTo>
                    <a:cubicBezTo>
                      <a:pt x="567567" y="702434"/>
                      <a:pt x="646414" y="750853"/>
                      <a:pt x="622601" y="734713"/>
                    </a:cubicBezTo>
                    <a:cubicBezTo>
                      <a:pt x="598789" y="718573"/>
                      <a:pt x="430778" y="622530"/>
                      <a:pt x="373363" y="563263"/>
                    </a:cubicBezTo>
                    <a:cubicBezTo>
                      <a:pt x="315948" y="503996"/>
                      <a:pt x="334469" y="469071"/>
                      <a:pt x="278113" y="379113"/>
                    </a:cubicBezTo>
                    <a:cubicBezTo>
                      <a:pt x="221757" y="289155"/>
                      <a:pt x="28082" y="36478"/>
                      <a:pt x="3476" y="44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4797C82C-86CB-48B7-AE68-F2E362E2311C}"/>
                  </a:ext>
                </a:extLst>
              </p:cNvPr>
              <p:cNvSpPr/>
              <p:nvPr/>
            </p:nvSpPr>
            <p:spPr>
              <a:xfrm>
                <a:off x="3982824" y="4459453"/>
                <a:ext cx="330971" cy="328496"/>
              </a:xfrm>
              <a:custGeom>
                <a:avLst/>
                <a:gdLst>
                  <a:gd name="connsiteX0" fmla="*/ 214 w 330971"/>
                  <a:gd name="connsiteY0" fmla="*/ 1422 h 328496"/>
                  <a:gd name="connsiteX1" fmla="*/ 52601 w 330971"/>
                  <a:gd name="connsiteY1" fmla="*/ 147472 h 328496"/>
                  <a:gd name="connsiteX2" fmla="*/ 66889 w 330971"/>
                  <a:gd name="connsiteY2" fmla="*/ 177635 h 328496"/>
                  <a:gd name="connsiteX3" fmla="*/ 125626 w 330971"/>
                  <a:gd name="connsiteY3" fmla="*/ 271297 h 328496"/>
                  <a:gd name="connsiteX4" fmla="*/ 176426 w 330971"/>
                  <a:gd name="connsiteY4" fmla="*/ 307810 h 328496"/>
                  <a:gd name="connsiteX5" fmla="*/ 328826 w 330971"/>
                  <a:gd name="connsiteY5" fmla="*/ 328447 h 328496"/>
                  <a:gd name="connsiteX6" fmla="*/ 258976 w 330971"/>
                  <a:gd name="connsiteY6" fmla="*/ 312572 h 328496"/>
                  <a:gd name="connsiteX7" fmla="*/ 162139 w 330971"/>
                  <a:gd name="connsiteY7" fmla="*/ 282410 h 328496"/>
                  <a:gd name="connsiteX8" fmla="*/ 87526 w 330971"/>
                  <a:gd name="connsiteY8" fmla="*/ 152235 h 328496"/>
                  <a:gd name="connsiteX9" fmla="*/ 35139 w 330971"/>
                  <a:gd name="connsiteY9" fmla="*/ 76035 h 328496"/>
                  <a:gd name="connsiteX10" fmla="*/ 214 w 330971"/>
                  <a:gd name="connsiteY10" fmla="*/ 1422 h 32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0971" h="328496">
                    <a:moveTo>
                      <a:pt x="214" y="1422"/>
                    </a:moveTo>
                    <a:cubicBezTo>
                      <a:pt x="3124" y="13328"/>
                      <a:pt x="41489" y="118103"/>
                      <a:pt x="52601" y="147472"/>
                    </a:cubicBezTo>
                    <a:cubicBezTo>
                      <a:pt x="63713" y="176841"/>
                      <a:pt x="54718" y="156998"/>
                      <a:pt x="66889" y="177635"/>
                    </a:cubicBezTo>
                    <a:cubicBezTo>
                      <a:pt x="79060" y="198272"/>
                      <a:pt x="107370" y="249601"/>
                      <a:pt x="125626" y="271297"/>
                    </a:cubicBezTo>
                    <a:cubicBezTo>
                      <a:pt x="143882" y="292993"/>
                      <a:pt x="142559" y="298285"/>
                      <a:pt x="176426" y="307810"/>
                    </a:cubicBezTo>
                    <a:cubicBezTo>
                      <a:pt x="210293" y="317335"/>
                      <a:pt x="315068" y="327653"/>
                      <a:pt x="328826" y="328447"/>
                    </a:cubicBezTo>
                    <a:cubicBezTo>
                      <a:pt x="342584" y="329241"/>
                      <a:pt x="286757" y="320245"/>
                      <a:pt x="258976" y="312572"/>
                    </a:cubicBezTo>
                    <a:cubicBezTo>
                      <a:pt x="231195" y="304899"/>
                      <a:pt x="190714" y="309133"/>
                      <a:pt x="162139" y="282410"/>
                    </a:cubicBezTo>
                    <a:cubicBezTo>
                      <a:pt x="133564" y="255687"/>
                      <a:pt x="108693" y="186631"/>
                      <a:pt x="87526" y="152235"/>
                    </a:cubicBezTo>
                    <a:cubicBezTo>
                      <a:pt x="66359" y="117839"/>
                      <a:pt x="45458" y="96408"/>
                      <a:pt x="35139" y="76035"/>
                    </a:cubicBezTo>
                    <a:cubicBezTo>
                      <a:pt x="24820" y="55662"/>
                      <a:pt x="-2696" y="-10484"/>
                      <a:pt x="214" y="14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5529878F-DAD2-4518-A3B5-50D8F2D72E76}"/>
                  </a:ext>
                </a:extLst>
              </p:cNvPr>
              <p:cNvSpPr/>
              <p:nvPr/>
            </p:nvSpPr>
            <p:spPr>
              <a:xfrm>
                <a:off x="3790804" y="3346243"/>
                <a:ext cx="163997" cy="759679"/>
              </a:xfrm>
              <a:custGeom>
                <a:avLst/>
                <a:gdLst>
                  <a:gd name="connsiteX0" fmla="*/ 146 w 163997"/>
                  <a:gd name="connsiteY0" fmla="*/ 4440 h 759679"/>
                  <a:gd name="connsiteX1" fmla="*/ 59413 w 163997"/>
                  <a:gd name="connsiteY1" fmla="*/ 319824 h 759679"/>
                  <a:gd name="connsiteX2" fmla="*/ 139846 w 163997"/>
                  <a:gd name="connsiteY2" fmla="*/ 571707 h 759679"/>
                  <a:gd name="connsiteX3" fmla="*/ 154663 w 163997"/>
                  <a:gd name="connsiteY3" fmla="*/ 757974 h 759679"/>
                  <a:gd name="connsiteX4" fmla="*/ 163129 w 163997"/>
                  <a:gd name="connsiteY4" fmla="*/ 654257 h 759679"/>
                  <a:gd name="connsiteX5" fmla="*/ 133496 w 163997"/>
                  <a:gd name="connsiteY5" fmla="*/ 489157 h 759679"/>
                  <a:gd name="connsiteX6" fmla="*/ 72113 w 163997"/>
                  <a:gd name="connsiteY6" fmla="*/ 269024 h 759679"/>
                  <a:gd name="connsiteX7" fmla="*/ 55179 w 163997"/>
                  <a:gd name="connsiteY7" fmla="*/ 178007 h 759679"/>
                  <a:gd name="connsiteX8" fmla="*/ 42479 w 163997"/>
                  <a:gd name="connsiteY8" fmla="*/ 135674 h 759679"/>
                  <a:gd name="connsiteX9" fmla="*/ 146 w 163997"/>
                  <a:gd name="connsiteY9" fmla="*/ 4440 h 75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997" h="759679">
                    <a:moveTo>
                      <a:pt x="146" y="4440"/>
                    </a:moveTo>
                    <a:cubicBezTo>
                      <a:pt x="2968" y="35132"/>
                      <a:pt x="36130" y="225280"/>
                      <a:pt x="59413" y="319824"/>
                    </a:cubicBezTo>
                    <a:cubicBezTo>
                      <a:pt x="82696" y="414368"/>
                      <a:pt x="123971" y="498682"/>
                      <a:pt x="139846" y="571707"/>
                    </a:cubicBezTo>
                    <a:cubicBezTo>
                      <a:pt x="155721" y="644732"/>
                      <a:pt x="150783" y="744216"/>
                      <a:pt x="154663" y="757974"/>
                    </a:cubicBezTo>
                    <a:cubicBezTo>
                      <a:pt x="158544" y="771732"/>
                      <a:pt x="166657" y="699060"/>
                      <a:pt x="163129" y="654257"/>
                    </a:cubicBezTo>
                    <a:cubicBezTo>
                      <a:pt x="159601" y="609454"/>
                      <a:pt x="148665" y="553363"/>
                      <a:pt x="133496" y="489157"/>
                    </a:cubicBezTo>
                    <a:cubicBezTo>
                      <a:pt x="118327" y="424951"/>
                      <a:pt x="85166" y="320882"/>
                      <a:pt x="72113" y="269024"/>
                    </a:cubicBezTo>
                    <a:cubicBezTo>
                      <a:pt x="59060" y="217166"/>
                      <a:pt x="60118" y="200232"/>
                      <a:pt x="55179" y="178007"/>
                    </a:cubicBezTo>
                    <a:cubicBezTo>
                      <a:pt x="50240" y="155782"/>
                      <a:pt x="48829" y="160016"/>
                      <a:pt x="42479" y="135674"/>
                    </a:cubicBezTo>
                    <a:cubicBezTo>
                      <a:pt x="36129" y="111332"/>
                      <a:pt x="-2676" y="-26252"/>
                      <a:pt x="146" y="4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06D5B8C-759F-4A40-A752-9C31C7D8613F}"/>
                  </a:ext>
                </a:extLst>
              </p:cNvPr>
              <p:cNvSpPr/>
              <p:nvPr/>
            </p:nvSpPr>
            <p:spPr>
              <a:xfrm>
                <a:off x="3803086" y="2390632"/>
                <a:ext cx="657062" cy="989981"/>
              </a:xfrm>
              <a:custGeom>
                <a:avLst/>
                <a:gdLst>
                  <a:gd name="connsiteX0" fmla="*/ 654614 w 657062"/>
                  <a:gd name="connsiteY0" fmla="*/ 1201 h 989981"/>
                  <a:gd name="connsiteX1" fmla="*/ 406964 w 657062"/>
                  <a:gd name="connsiteY1" fmla="*/ 210751 h 989981"/>
                  <a:gd name="connsiteX2" fmla="*/ 243981 w 657062"/>
                  <a:gd name="connsiteY2" fmla="*/ 335635 h 989981"/>
                  <a:gd name="connsiteX3" fmla="*/ 152964 w 657062"/>
                  <a:gd name="connsiteY3" fmla="*/ 524018 h 989981"/>
                  <a:gd name="connsiteX4" fmla="*/ 21731 w 657062"/>
                  <a:gd name="connsiteY4" fmla="*/ 824585 h 989981"/>
                  <a:gd name="connsiteX5" fmla="*/ 564 w 657062"/>
                  <a:gd name="connsiteY5" fmla="*/ 989685 h 989981"/>
                  <a:gd name="connsiteX6" fmla="*/ 25964 w 657062"/>
                  <a:gd name="connsiteY6" fmla="*/ 860568 h 989981"/>
                  <a:gd name="connsiteX7" fmla="*/ 66181 w 657062"/>
                  <a:gd name="connsiteY7" fmla="*/ 697585 h 989981"/>
                  <a:gd name="connsiteX8" fmla="*/ 125447 w 657062"/>
                  <a:gd name="connsiteY8" fmla="*/ 551535 h 989981"/>
                  <a:gd name="connsiteX9" fmla="*/ 260914 w 657062"/>
                  <a:gd name="connsiteY9" fmla="*/ 365268 h 989981"/>
                  <a:gd name="connsiteX10" fmla="*/ 438714 w 657062"/>
                  <a:gd name="connsiteY10" fmla="*/ 219218 h 989981"/>
                  <a:gd name="connsiteX11" fmla="*/ 529731 w 657062"/>
                  <a:gd name="connsiteY11" fmla="*/ 128201 h 989981"/>
                  <a:gd name="connsiteX12" fmla="*/ 654614 w 657062"/>
                  <a:gd name="connsiteY12" fmla="*/ 1201 h 98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7062" h="989981">
                    <a:moveTo>
                      <a:pt x="654614" y="1201"/>
                    </a:moveTo>
                    <a:cubicBezTo>
                      <a:pt x="634153" y="14959"/>
                      <a:pt x="475403" y="155012"/>
                      <a:pt x="406964" y="210751"/>
                    </a:cubicBezTo>
                    <a:cubicBezTo>
                      <a:pt x="338525" y="266490"/>
                      <a:pt x="286314" y="283424"/>
                      <a:pt x="243981" y="335635"/>
                    </a:cubicBezTo>
                    <a:cubicBezTo>
                      <a:pt x="201648" y="387846"/>
                      <a:pt x="190006" y="442526"/>
                      <a:pt x="152964" y="524018"/>
                    </a:cubicBezTo>
                    <a:cubicBezTo>
                      <a:pt x="115922" y="605510"/>
                      <a:pt x="47131" y="746974"/>
                      <a:pt x="21731" y="824585"/>
                    </a:cubicBezTo>
                    <a:cubicBezTo>
                      <a:pt x="-3669" y="902196"/>
                      <a:pt x="-141" y="983688"/>
                      <a:pt x="564" y="989685"/>
                    </a:cubicBezTo>
                    <a:cubicBezTo>
                      <a:pt x="1269" y="995682"/>
                      <a:pt x="15028" y="909251"/>
                      <a:pt x="25964" y="860568"/>
                    </a:cubicBezTo>
                    <a:cubicBezTo>
                      <a:pt x="36900" y="811885"/>
                      <a:pt x="49600" y="749091"/>
                      <a:pt x="66181" y="697585"/>
                    </a:cubicBezTo>
                    <a:cubicBezTo>
                      <a:pt x="82762" y="646079"/>
                      <a:pt x="92992" y="606921"/>
                      <a:pt x="125447" y="551535"/>
                    </a:cubicBezTo>
                    <a:cubicBezTo>
                      <a:pt x="157902" y="496149"/>
                      <a:pt x="208703" y="420654"/>
                      <a:pt x="260914" y="365268"/>
                    </a:cubicBezTo>
                    <a:cubicBezTo>
                      <a:pt x="313125" y="309882"/>
                      <a:pt x="393911" y="258729"/>
                      <a:pt x="438714" y="219218"/>
                    </a:cubicBezTo>
                    <a:cubicBezTo>
                      <a:pt x="483517" y="179707"/>
                      <a:pt x="497981" y="160656"/>
                      <a:pt x="529731" y="128201"/>
                    </a:cubicBezTo>
                    <a:cubicBezTo>
                      <a:pt x="561481" y="95746"/>
                      <a:pt x="675075" y="-12557"/>
                      <a:pt x="654614" y="12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B25B2800-F8A7-4E4E-B63E-5788FDE06484}"/>
                  </a:ext>
                </a:extLst>
              </p:cNvPr>
              <p:cNvSpPr/>
              <p:nvPr/>
            </p:nvSpPr>
            <p:spPr>
              <a:xfrm>
                <a:off x="4400539" y="2254031"/>
                <a:ext cx="279421" cy="173533"/>
              </a:xfrm>
              <a:custGeom>
                <a:avLst/>
                <a:gdLst>
                  <a:gd name="connsiteX0" fmla="*/ 279411 w 279421"/>
                  <a:gd name="connsiteY0" fmla="*/ 219 h 173533"/>
                  <a:gd name="connsiteX1" fmla="*/ 162994 w 279421"/>
                  <a:gd name="connsiteY1" fmla="*/ 74302 h 173533"/>
                  <a:gd name="connsiteX2" fmla="*/ 59278 w 279421"/>
                  <a:gd name="connsiteY2" fmla="*/ 148386 h 173533"/>
                  <a:gd name="connsiteX3" fmla="*/ 11 w 279421"/>
                  <a:gd name="connsiteY3" fmla="*/ 171669 h 173533"/>
                  <a:gd name="connsiteX4" fmla="*/ 63511 w 279421"/>
                  <a:gd name="connsiteY4" fmla="*/ 106052 h 173533"/>
                  <a:gd name="connsiteX5" fmla="*/ 156644 w 279421"/>
                  <a:gd name="connsiteY5" fmla="*/ 53136 h 173533"/>
                  <a:gd name="connsiteX6" fmla="*/ 279411 w 279421"/>
                  <a:gd name="connsiteY6" fmla="*/ 219 h 17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421" h="173533">
                    <a:moveTo>
                      <a:pt x="279411" y="219"/>
                    </a:moveTo>
                    <a:cubicBezTo>
                      <a:pt x="280469" y="3747"/>
                      <a:pt x="199683" y="49608"/>
                      <a:pt x="162994" y="74302"/>
                    </a:cubicBezTo>
                    <a:cubicBezTo>
                      <a:pt x="126305" y="98996"/>
                      <a:pt x="86442" y="132158"/>
                      <a:pt x="59278" y="148386"/>
                    </a:cubicBezTo>
                    <a:cubicBezTo>
                      <a:pt x="32114" y="164614"/>
                      <a:pt x="-694" y="178725"/>
                      <a:pt x="11" y="171669"/>
                    </a:cubicBezTo>
                    <a:cubicBezTo>
                      <a:pt x="716" y="164613"/>
                      <a:pt x="37405" y="125808"/>
                      <a:pt x="63511" y="106052"/>
                    </a:cubicBezTo>
                    <a:cubicBezTo>
                      <a:pt x="89616" y="86297"/>
                      <a:pt x="125599" y="69717"/>
                      <a:pt x="156644" y="53136"/>
                    </a:cubicBezTo>
                    <a:cubicBezTo>
                      <a:pt x="187688" y="36556"/>
                      <a:pt x="278353" y="-3309"/>
                      <a:pt x="279411" y="2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26D75D67-A730-446D-9895-0F693F0D1DB9}"/>
                  </a:ext>
                </a:extLst>
              </p:cNvPr>
              <p:cNvSpPr/>
              <p:nvPr/>
            </p:nvSpPr>
            <p:spPr>
              <a:xfrm>
                <a:off x="4713787" y="2236113"/>
                <a:ext cx="837555" cy="286727"/>
              </a:xfrm>
              <a:custGeom>
                <a:avLst/>
                <a:gdLst>
                  <a:gd name="connsiteX0" fmla="*/ 2146 w 837555"/>
                  <a:gd name="connsiteY0" fmla="*/ 1204 h 286727"/>
                  <a:gd name="connsiteX1" fmla="*/ 245563 w 837555"/>
                  <a:gd name="connsiteY1" fmla="*/ 11787 h 286727"/>
                  <a:gd name="connsiteX2" fmla="*/ 404313 w 837555"/>
                  <a:gd name="connsiteY2" fmla="*/ 77404 h 286727"/>
                  <a:gd name="connsiteX3" fmla="*/ 588463 w 837555"/>
                  <a:gd name="connsiteY3" fmla="*/ 153604 h 286727"/>
                  <a:gd name="connsiteX4" fmla="*/ 833996 w 837555"/>
                  <a:gd name="connsiteY4" fmla="*/ 284837 h 286727"/>
                  <a:gd name="connsiteX5" fmla="*/ 706996 w 837555"/>
                  <a:gd name="connsiteY5" fmla="*/ 219220 h 286727"/>
                  <a:gd name="connsiteX6" fmla="*/ 345046 w 837555"/>
                  <a:gd name="connsiteY6" fmla="*/ 56237 h 286727"/>
                  <a:gd name="connsiteX7" fmla="*/ 137613 w 837555"/>
                  <a:gd name="connsiteY7" fmla="*/ 26604 h 286727"/>
                  <a:gd name="connsiteX8" fmla="*/ 2146 w 837555"/>
                  <a:gd name="connsiteY8" fmla="*/ 1204 h 28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7555" h="286727">
                    <a:moveTo>
                      <a:pt x="2146" y="1204"/>
                    </a:moveTo>
                    <a:cubicBezTo>
                      <a:pt x="20138" y="-1265"/>
                      <a:pt x="178535" y="-913"/>
                      <a:pt x="245563" y="11787"/>
                    </a:cubicBezTo>
                    <a:cubicBezTo>
                      <a:pt x="312591" y="24487"/>
                      <a:pt x="404313" y="77404"/>
                      <a:pt x="404313" y="77404"/>
                    </a:cubicBezTo>
                    <a:cubicBezTo>
                      <a:pt x="461463" y="101040"/>
                      <a:pt x="516849" y="119032"/>
                      <a:pt x="588463" y="153604"/>
                    </a:cubicBezTo>
                    <a:cubicBezTo>
                      <a:pt x="660077" y="188176"/>
                      <a:pt x="814241" y="273901"/>
                      <a:pt x="833996" y="284837"/>
                    </a:cubicBezTo>
                    <a:cubicBezTo>
                      <a:pt x="853751" y="295773"/>
                      <a:pt x="788488" y="257320"/>
                      <a:pt x="706996" y="219220"/>
                    </a:cubicBezTo>
                    <a:cubicBezTo>
                      <a:pt x="625504" y="181120"/>
                      <a:pt x="439943" y="88340"/>
                      <a:pt x="345046" y="56237"/>
                    </a:cubicBezTo>
                    <a:cubicBezTo>
                      <a:pt x="250149" y="24134"/>
                      <a:pt x="191588" y="33659"/>
                      <a:pt x="137613" y="26604"/>
                    </a:cubicBezTo>
                    <a:cubicBezTo>
                      <a:pt x="83638" y="19549"/>
                      <a:pt x="-15846" y="3673"/>
                      <a:pt x="2146" y="12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72645920-9E50-402E-B59D-26ECC49090CA}"/>
                  </a:ext>
                </a:extLst>
              </p:cNvPr>
              <p:cNvSpPr/>
              <p:nvPr/>
            </p:nvSpPr>
            <p:spPr>
              <a:xfrm>
                <a:off x="5475660" y="2490573"/>
                <a:ext cx="607231" cy="435138"/>
              </a:xfrm>
              <a:custGeom>
                <a:avLst/>
                <a:gdLst>
                  <a:gd name="connsiteX0" fmla="*/ 157 w 607231"/>
                  <a:gd name="connsiteY0" fmla="*/ 744 h 435138"/>
                  <a:gd name="connsiteX1" fmla="*/ 252040 w 607231"/>
                  <a:gd name="connsiteY1" fmla="*/ 142560 h 435138"/>
                  <a:gd name="connsiteX2" fmla="*/ 423490 w 607231"/>
                  <a:gd name="connsiteY2" fmla="*/ 242044 h 435138"/>
                  <a:gd name="connsiteX3" fmla="*/ 565307 w 607231"/>
                  <a:gd name="connsiteY3" fmla="*/ 373277 h 435138"/>
                  <a:gd name="connsiteX4" fmla="*/ 605523 w 607231"/>
                  <a:gd name="connsiteY4" fmla="*/ 434660 h 435138"/>
                  <a:gd name="connsiteX5" fmla="*/ 520857 w 607231"/>
                  <a:gd name="connsiteY5" fmla="*/ 343644 h 435138"/>
                  <a:gd name="connsiteX6" fmla="*/ 290140 w 607231"/>
                  <a:gd name="connsiteY6" fmla="*/ 208177 h 435138"/>
                  <a:gd name="connsiteX7" fmla="*/ 157 w 607231"/>
                  <a:gd name="connsiteY7" fmla="*/ 744 h 43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7231" h="435138">
                    <a:moveTo>
                      <a:pt x="157" y="744"/>
                    </a:moveTo>
                    <a:cubicBezTo>
                      <a:pt x="-6193" y="-10192"/>
                      <a:pt x="181485" y="102343"/>
                      <a:pt x="252040" y="142560"/>
                    </a:cubicBezTo>
                    <a:cubicBezTo>
                      <a:pt x="322596" y="182777"/>
                      <a:pt x="371279" y="203591"/>
                      <a:pt x="423490" y="242044"/>
                    </a:cubicBezTo>
                    <a:cubicBezTo>
                      <a:pt x="475701" y="280497"/>
                      <a:pt x="534968" y="341174"/>
                      <a:pt x="565307" y="373277"/>
                    </a:cubicBezTo>
                    <a:cubicBezTo>
                      <a:pt x="595646" y="405380"/>
                      <a:pt x="612931" y="439599"/>
                      <a:pt x="605523" y="434660"/>
                    </a:cubicBezTo>
                    <a:cubicBezTo>
                      <a:pt x="598115" y="429721"/>
                      <a:pt x="573421" y="381391"/>
                      <a:pt x="520857" y="343644"/>
                    </a:cubicBezTo>
                    <a:cubicBezTo>
                      <a:pt x="468293" y="305897"/>
                      <a:pt x="372337" y="261799"/>
                      <a:pt x="290140" y="208177"/>
                    </a:cubicBezTo>
                    <a:cubicBezTo>
                      <a:pt x="207943" y="154555"/>
                      <a:pt x="6507" y="11680"/>
                      <a:pt x="157" y="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BA298E9-C0D1-469C-BFEE-CC68F9249D4B}"/>
                  </a:ext>
                </a:extLst>
              </p:cNvPr>
              <p:cNvSpPr/>
              <p:nvPr/>
            </p:nvSpPr>
            <p:spPr>
              <a:xfrm>
                <a:off x="4829391" y="4798102"/>
                <a:ext cx="196745" cy="133025"/>
              </a:xfrm>
              <a:custGeom>
                <a:avLst/>
                <a:gdLst>
                  <a:gd name="connsiteX0" fmla="*/ 180759 w 196745"/>
                  <a:gd name="connsiteY0" fmla="*/ 68115 h 133025"/>
                  <a:gd name="connsiteX1" fmla="*/ 91859 w 196745"/>
                  <a:gd name="connsiteY1" fmla="*/ 51181 h 133025"/>
                  <a:gd name="connsiteX2" fmla="*/ 842 w 196745"/>
                  <a:gd name="connsiteY2" fmla="*/ 381 h 133025"/>
                  <a:gd name="connsiteX3" fmla="*/ 53759 w 196745"/>
                  <a:gd name="connsiteY3" fmla="*/ 80815 h 133025"/>
                  <a:gd name="connsiteX4" fmla="*/ 172292 w 196745"/>
                  <a:gd name="connsiteY4" fmla="*/ 129498 h 133025"/>
                  <a:gd name="connsiteX5" fmla="*/ 195576 w 196745"/>
                  <a:gd name="connsiteY5" fmla="*/ 127381 h 133025"/>
                  <a:gd name="connsiteX6" fmla="*/ 180759 w 196745"/>
                  <a:gd name="connsiteY6" fmla="*/ 68115 h 13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745" h="133025">
                    <a:moveTo>
                      <a:pt x="180759" y="68115"/>
                    </a:moveTo>
                    <a:cubicBezTo>
                      <a:pt x="163473" y="55415"/>
                      <a:pt x="121845" y="62470"/>
                      <a:pt x="91859" y="51181"/>
                    </a:cubicBezTo>
                    <a:cubicBezTo>
                      <a:pt x="61873" y="39892"/>
                      <a:pt x="7192" y="-4558"/>
                      <a:pt x="842" y="381"/>
                    </a:cubicBezTo>
                    <a:cubicBezTo>
                      <a:pt x="-5508" y="5320"/>
                      <a:pt x="25184" y="59296"/>
                      <a:pt x="53759" y="80815"/>
                    </a:cubicBezTo>
                    <a:cubicBezTo>
                      <a:pt x="82334" y="102334"/>
                      <a:pt x="148656" y="121737"/>
                      <a:pt x="172292" y="129498"/>
                    </a:cubicBezTo>
                    <a:cubicBezTo>
                      <a:pt x="195928" y="137259"/>
                      <a:pt x="193107" y="130203"/>
                      <a:pt x="195576" y="127381"/>
                    </a:cubicBezTo>
                    <a:cubicBezTo>
                      <a:pt x="198046" y="124559"/>
                      <a:pt x="198045" y="80815"/>
                      <a:pt x="180759" y="6811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1AF1B607-EE9E-4CBD-A33F-537D1EA0FC7B}"/>
                  </a:ext>
                </a:extLst>
              </p:cNvPr>
              <p:cNvSpPr/>
              <p:nvPr/>
            </p:nvSpPr>
            <p:spPr>
              <a:xfrm>
                <a:off x="5524437" y="4753279"/>
                <a:ext cx="140101" cy="102435"/>
              </a:xfrm>
              <a:custGeom>
                <a:avLst/>
                <a:gdLst>
                  <a:gd name="connsiteX0" fmla="*/ 139763 w 140101"/>
                  <a:gd name="connsiteY0" fmla="*/ 754 h 102435"/>
                  <a:gd name="connsiteX1" fmla="*/ 95313 w 140101"/>
                  <a:gd name="connsiteY1" fmla="*/ 85421 h 102435"/>
                  <a:gd name="connsiteX2" fmla="*/ 63 w 140101"/>
                  <a:gd name="connsiteY2" fmla="*/ 102354 h 102435"/>
                  <a:gd name="connsiteX3" fmla="*/ 80496 w 140101"/>
                  <a:gd name="connsiteY3" fmla="*/ 89654 h 102435"/>
                  <a:gd name="connsiteX4" fmla="*/ 74146 w 140101"/>
                  <a:gd name="connsiteY4" fmla="*/ 45204 h 102435"/>
                  <a:gd name="connsiteX5" fmla="*/ 139763 w 140101"/>
                  <a:gd name="connsiteY5" fmla="*/ 754 h 10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101" h="102435">
                    <a:moveTo>
                      <a:pt x="139763" y="754"/>
                    </a:moveTo>
                    <a:cubicBezTo>
                      <a:pt x="143291" y="7457"/>
                      <a:pt x="118596" y="68488"/>
                      <a:pt x="95313" y="85421"/>
                    </a:cubicBezTo>
                    <a:cubicBezTo>
                      <a:pt x="72030" y="102354"/>
                      <a:pt x="2533" y="101648"/>
                      <a:pt x="63" y="102354"/>
                    </a:cubicBezTo>
                    <a:cubicBezTo>
                      <a:pt x="-2407" y="103060"/>
                      <a:pt x="68149" y="99179"/>
                      <a:pt x="80496" y="89654"/>
                    </a:cubicBezTo>
                    <a:cubicBezTo>
                      <a:pt x="92843" y="80129"/>
                      <a:pt x="68149" y="56493"/>
                      <a:pt x="74146" y="45204"/>
                    </a:cubicBezTo>
                    <a:cubicBezTo>
                      <a:pt x="80143" y="33915"/>
                      <a:pt x="136235" y="-5949"/>
                      <a:pt x="139763" y="7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F13AC6F6-97D6-4D5A-95C7-0861D6503E4B}"/>
                  </a:ext>
                </a:extLst>
              </p:cNvPr>
              <p:cNvSpPr/>
              <p:nvPr/>
            </p:nvSpPr>
            <p:spPr>
              <a:xfrm>
                <a:off x="5425013" y="5083970"/>
                <a:ext cx="74090" cy="127186"/>
              </a:xfrm>
              <a:custGeom>
                <a:avLst/>
                <a:gdLst>
                  <a:gd name="connsiteX0" fmla="*/ 4 w 74090"/>
                  <a:gd name="connsiteY0" fmla="*/ 263 h 127186"/>
                  <a:gd name="connsiteX1" fmla="*/ 33870 w 74090"/>
                  <a:gd name="connsiteY1" fmla="*/ 106097 h 127186"/>
                  <a:gd name="connsiteX2" fmla="*/ 74087 w 74090"/>
                  <a:gd name="connsiteY2" fmla="*/ 125147 h 127186"/>
                  <a:gd name="connsiteX3" fmla="*/ 31754 w 74090"/>
                  <a:gd name="connsiteY3" fmla="*/ 76463 h 127186"/>
                  <a:gd name="connsiteX4" fmla="*/ 4 w 74090"/>
                  <a:gd name="connsiteY4" fmla="*/ 263 h 12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90" h="127186">
                    <a:moveTo>
                      <a:pt x="4" y="263"/>
                    </a:moveTo>
                    <a:cubicBezTo>
                      <a:pt x="357" y="5202"/>
                      <a:pt x="21523" y="85283"/>
                      <a:pt x="33870" y="106097"/>
                    </a:cubicBezTo>
                    <a:cubicBezTo>
                      <a:pt x="46217" y="126911"/>
                      <a:pt x="74440" y="130086"/>
                      <a:pt x="74087" y="125147"/>
                    </a:cubicBezTo>
                    <a:cubicBezTo>
                      <a:pt x="73734" y="120208"/>
                      <a:pt x="42337" y="91632"/>
                      <a:pt x="31754" y="76463"/>
                    </a:cubicBezTo>
                    <a:cubicBezTo>
                      <a:pt x="21171" y="61294"/>
                      <a:pt x="-349" y="-4676"/>
                      <a:pt x="4" y="2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90816665-6942-4860-AC5D-4A1A238CD650}"/>
                  </a:ext>
                </a:extLst>
              </p:cNvPr>
              <p:cNvSpPr/>
              <p:nvPr/>
            </p:nvSpPr>
            <p:spPr>
              <a:xfrm>
                <a:off x="4852325" y="5122150"/>
                <a:ext cx="456997" cy="285225"/>
              </a:xfrm>
              <a:custGeom>
                <a:avLst/>
                <a:gdLst>
                  <a:gd name="connsiteX0" fmla="*/ 453100 w 456997"/>
                  <a:gd name="connsiteY0" fmla="*/ 284875 h 285225"/>
                  <a:gd name="connsiteX1" fmla="*/ 249900 w 456997"/>
                  <a:gd name="connsiteY1" fmla="*/ 138825 h 285225"/>
                  <a:gd name="connsiteX2" fmla="*/ 138775 w 456997"/>
                  <a:gd name="connsiteY2" fmla="*/ 37225 h 285225"/>
                  <a:gd name="connsiteX3" fmla="*/ 11775 w 456997"/>
                  <a:gd name="connsiteY3" fmla="*/ 2300 h 285225"/>
                  <a:gd name="connsiteX4" fmla="*/ 53050 w 456997"/>
                  <a:gd name="connsiteY4" fmla="*/ 94375 h 285225"/>
                  <a:gd name="connsiteX5" fmla="*/ 453100 w 456997"/>
                  <a:gd name="connsiteY5" fmla="*/ 284875 h 28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97" h="285225">
                    <a:moveTo>
                      <a:pt x="453100" y="284875"/>
                    </a:moveTo>
                    <a:cubicBezTo>
                      <a:pt x="485908" y="292283"/>
                      <a:pt x="302287" y="180100"/>
                      <a:pt x="249900" y="138825"/>
                    </a:cubicBezTo>
                    <a:cubicBezTo>
                      <a:pt x="197513" y="97550"/>
                      <a:pt x="178462" y="59979"/>
                      <a:pt x="138775" y="37225"/>
                    </a:cubicBezTo>
                    <a:cubicBezTo>
                      <a:pt x="99088" y="14471"/>
                      <a:pt x="26062" y="-7225"/>
                      <a:pt x="11775" y="2300"/>
                    </a:cubicBezTo>
                    <a:cubicBezTo>
                      <a:pt x="-2512" y="11825"/>
                      <a:pt x="-16800" y="48867"/>
                      <a:pt x="53050" y="94375"/>
                    </a:cubicBezTo>
                    <a:cubicBezTo>
                      <a:pt x="122900" y="139883"/>
                      <a:pt x="420292" y="277467"/>
                      <a:pt x="453100" y="28487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0B7B1E5-6C63-4989-B0CF-5987991027D8}"/>
                  </a:ext>
                </a:extLst>
              </p:cNvPr>
              <p:cNvSpPr/>
              <p:nvPr/>
            </p:nvSpPr>
            <p:spPr>
              <a:xfrm>
                <a:off x="3519901" y="2198036"/>
                <a:ext cx="441203" cy="146904"/>
              </a:xfrm>
              <a:custGeom>
                <a:avLst/>
                <a:gdLst>
                  <a:gd name="connsiteX0" fmla="*/ 439324 w 441203"/>
                  <a:gd name="connsiteY0" fmla="*/ 652 h 146904"/>
                  <a:gd name="connsiteX1" fmla="*/ 390112 w 441203"/>
                  <a:gd name="connsiteY1" fmla="*/ 56214 h 146904"/>
                  <a:gd name="connsiteX2" fmla="*/ 209137 w 441203"/>
                  <a:gd name="connsiteY2" fmla="*/ 100664 h 146904"/>
                  <a:gd name="connsiteX3" fmla="*/ 1174 w 441203"/>
                  <a:gd name="connsiteY3" fmla="*/ 143527 h 146904"/>
                  <a:gd name="connsiteX4" fmla="*/ 134524 w 441203"/>
                  <a:gd name="connsiteY4" fmla="*/ 138764 h 146904"/>
                  <a:gd name="connsiteX5" fmla="*/ 340899 w 441203"/>
                  <a:gd name="connsiteY5" fmla="*/ 95902 h 146904"/>
                  <a:gd name="connsiteX6" fmla="*/ 439324 w 441203"/>
                  <a:gd name="connsiteY6" fmla="*/ 652 h 14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203" h="146904">
                    <a:moveTo>
                      <a:pt x="439324" y="652"/>
                    </a:moveTo>
                    <a:cubicBezTo>
                      <a:pt x="447526" y="-5963"/>
                      <a:pt x="428477" y="39545"/>
                      <a:pt x="390112" y="56214"/>
                    </a:cubicBezTo>
                    <a:cubicBezTo>
                      <a:pt x="351747" y="72883"/>
                      <a:pt x="273960" y="86112"/>
                      <a:pt x="209137" y="100664"/>
                    </a:cubicBezTo>
                    <a:cubicBezTo>
                      <a:pt x="144314" y="115216"/>
                      <a:pt x="13609" y="137177"/>
                      <a:pt x="1174" y="143527"/>
                    </a:cubicBezTo>
                    <a:cubicBezTo>
                      <a:pt x="-11262" y="149877"/>
                      <a:pt x="77903" y="146701"/>
                      <a:pt x="134524" y="138764"/>
                    </a:cubicBezTo>
                    <a:cubicBezTo>
                      <a:pt x="191145" y="130827"/>
                      <a:pt x="290893" y="116275"/>
                      <a:pt x="340899" y="95902"/>
                    </a:cubicBezTo>
                    <a:cubicBezTo>
                      <a:pt x="390905" y="75529"/>
                      <a:pt x="431122" y="7267"/>
                      <a:pt x="439324" y="6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54442920-3FED-4CFE-A295-5AFC33F7CABE}"/>
                  </a:ext>
                </a:extLst>
              </p:cNvPr>
              <p:cNvSpPr/>
              <p:nvPr/>
            </p:nvSpPr>
            <p:spPr>
              <a:xfrm>
                <a:off x="3460763" y="2411332"/>
                <a:ext cx="379440" cy="62492"/>
              </a:xfrm>
              <a:custGeom>
                <a:avLst/>
                <a:gdLst>
                  <a:gd name="connsiteX0" fmla="*/ 379400 w 379440"/>
                  <a:gd name="connsiteY0" fmla="*/ 81 h 62492"/>
                  <a:gd name="connsiteX1" fmla="*/ 241287 w 379440"/>
                  <a:gd name="connsiteY1" fmla="*/ 46118 h 62492"/>
                  <a:gd name="connsiteX2" fmla="*/ 3162 w 379440"/>
                  <a:gd name="connsiteY2" fmla="*/ 49293 h 62492"/>
                  <a:gd name="connsiteX3" fmla="*/ 114287 w 379440"/>
                  <a:gd name="connsiteY3" fmla="*/ 58818 h 62492"/>
                  <a:gd name="connsiteX4" fmla="*/ 253987 w 379440"/>
                  <a:gd name="connsiteY4" fmla="*/ 58818 h 62492"/>
                  <a:gd name="connsiteX5" fmla="*/ 379400 w 379440"/>
                  <a:gd name="connsiteY5" fmla="*/ 81 h 6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9440" h="62492">
                    <a:moveTo>
                      <a:pt x="379400" y="81"/>
                    </a:moveTo>
                    <a:cubicBezTo>
                      <a:pt x="377283" y="-2036"/>
                      <a:pt x="303993" y="37916"/>
                      <a:pt x="241287" y="46118"/>
                    </a:cubicBezTo>
                    <a:cubicBezTo>
                      <a:pt x="178581" y="54320"/>
                      <a:pt x="24329" y="47176"/>
                      <a:pt x="3162" y="49293"/>
                    </a:cubicBezTo>
                    <a:cubicBezTo>
                      <a:pt x="-18005" y="51410"/>
                      <a:pt x="72483" y="57231"/>
                      <a:pt x="114287" y="58818"/>
                    </a:cubicBezTo>
                    <a:cubicBezTo>
                      <a:pt x="156091" y="60405"/>
                      <a:pt x="206891" y="66226"/>
                      <a:pt x="253987" y="58818"/>
                    </a:cubicBezTo>
                    <a:cubicBezTo>
                      <a:pt x="301083" y="51410"/>
                      <a:pt x="381517" y="2198"/>
                      <a:pt x="379400" y="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CF611033-D8D2-4F52-AAF3-3C84DF614616}"/>
                  </a:ext>
                </a:extLst>
              </p:cNvPr>
              <p:cNvSpPr/>
              <p:nvPr/>
            </p:nvSpPr>
            <p:spPr>
              <a:xfrm>
                <a:off x="3680322" y="2400621"/>
                <a:ext cx="233540" cy="839911"/>
              </a:xfrm>
              <a:custGeom>
                <a:avLst/>
                <a:gdLst>
                  <a:gd name="connsiteX0" fmla="*/ 233395 w 233540"/>
                  <a:gd name="connsiteY0" fmla="*/ 1796 h 839911"/>
                  <a:gd name="connsiteX1" fmla="*/ 129678 w 233540"/>
                  <a:gd name="connsiteY1" fmla="*/ 270612 h 839911"/>
                  <a:gd name="connsiteX2" fmla="*/ 55595 w 233540"/>
                  <a:gd name="connsiteY2" fmla="*/ 442062 h 839911"/>
                  <a:gd name="connsiteX3" fmla="*/ 2678 w 233540"/>
                  <a:gd name="connsiteY3" fmla="*/ 638912 h 839911"/>
                  <a:gd name="connsiteX4" fmla="*/ 9028 w 233540"/>
                  <a:gd name="connsiteY4" fmla="*/ 837879 h 839911"/>
                  <a:gd name="connsiteX5" fmla="*/ 19611 w 233540"/>
                  <a:gd name="connsiteY5" fmla="*/ 734162 h 839911"/>
                  <a:gd name="connsiteX6" fmla="*/ 21728 w 233540"/>
                  <a:gd name="connsiteY6" fmla="*/ 607162 h 839911"/>
                  <a:gd name="connsiteX7" fmla="*/ 40778 w 233540"/>
                  <a:gd name="connsiteY7" fmla="*/ 480162 h 839911"/>
                  <a:gd name="connsiteX8" fmla="*/ 76761 w 233540"/>
                  <a:gd name="connsiteY8" fmla="*/ 327762 h 839911"/>
                  <a:gd name="connsiteX9" fmla="*/ 150845 w 233540"/>
                  <a:gd name="connsiteY9" fmla="*/ 160546 h 839911"/>
                  <a:gd name="connsiteX10" fmla="*/ 233395 w 233540"/>
                  <a:gd name="connsiteY10" fmla="*/ 1796 h 839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540" h="839911">
                    <a:moveTo>
                      <a:pt x="233395" y="1796"/>
                    </a:moveTo>
                    <a:cubicBezTo>
                      <a:pt x="229867" y="20140"/>
                      <a:pt x="159311" y="197234"/>
                      <a:pt x="129678" y="270612"/>
                    </a:cubicBezTo>
                    <a:cubicBezTo>
                      <a:pt x="100045" y="343990"/>
                      <a:pt x="76762" y="380679"/>
                      <a:pt x="55595" y="442062"/>
                    </a:cubicBezTo>
                    <a:cubicBezTo>
                      <a:pt x="34428" y="503445"/>
                      <a:pt x="10439" y="572943"/>
                      <a:pt x="2678" y="638912"/>
                    </a:cubicBezTo>
                    <a:cubicBezTo>
                      <a:pt x="-5083" y="704881"/>
                      <a:pt x="6206" y="822004"/>
                      <a:pt x="9028" y="837879"/>
                    </a:cubicBezTo>
                    <a:cubicBezTo>
                      <a:pt x="11850" y="853754"/>
                      <a:pt x="17494" y="772615"/>
                      <a:pt x="19611" y="734162"/>
                    </a:cubicBezTo>
                    <a:cubicBezTo>
                      <a:pt x="21728" y="695709"/>
                      <a:pt x="18200" y="649495"/>
                      <a:pt x="21728" y="607162"/>
                    </a:cubicBezTo>
                    <a:cubicBezTo>
                      <a:pt x="25256" y="564829"/>
                      <a:pt x="31606" y="526729"/>
                      <a:pt x="40778" y="480162"/>
                    </a:cubicBezTo>
                    <a:cubicBezTo>
                      <a:pt x="49950" y="433595"/>
                      <a:pt x="58417" y="381031"/>
                      <a:pt x="76761" y="327762"/>
                    </a:cubicBezTo>
                    <a:cubicBezTo>
                      <a:pt x="95105" y="274493"/>
                      <a:pt x="126151" y="210640"/>
                      <a:pt x="150845" y="160546"/>
                    </a:cubicBezTo>
                    <a:cubicBezTo>
                      <a:pt x="175539" y="110452"/>
                      <a:pt x="236923" y="-16548"/>
                      <a:pt x="233395" y="17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3FF1A4F7-B7B9-4742-AFCD-D1765264AF90}"/>
                  </a:ext>
                </a:extLst>
              </p:cNvPr>
              <p:cNvSpPr/>
              <p:nvPr/>
            </p:nvSpPr>
            <p:spPr>
              <a:xfrm>
                <a:off x="3690677" y="3217328"/>
                <a:ext cx="176601" cy="797393"/>
              </a:xfrm>
              <a:custGeom>
                <a:avLst/>
                <a:gdLst>
                  <a:gd name="connsiteX0" fmla="*/ 5023 w 176601"/>
                  <a:gd name="connsiteY0" fmla="*/ 5 h 797393"/>
                  <a:gd name="connsiteX1" fmla="*/ 15606 w 176601"/>
                  <a:gd name="connsiteY1" fmla="*/ 224372 h 797393"/>
                  <a:gd name="connsiteX2" fmla="*/ 70640 w 176601"/>
                  <a:gd name="connsiteY2" fmla="*/ 499539 h 797393"/>
                  <a:gd name="connsiteX3" fmla="*/ 140490 w 176601"/>
                  <a:gd name="connsiteY3" fmla="*/ 702739 h 797393"/>
                  <a:gd name="connsiteX4" fmla="*/ 165890 w 176601"/>
                  <a:gd name="connsiteY4" fmla="*/ 759889 h 797393"/>
                  <a:gd name="connsiteX5" fmla="*/ 176473 w 176601"/>
                  <a:gd name="connsiteY5" fmla="*/ 795872 h 797393"/>
                  <a:gd name="connsiteX6" fmla="*/ 159540 w 176601"/>
                  <a:gd name="connsiteY6" fmla="*/ 709089 h 797393"/>
                  <a:gd name="connsiteX7" fmla="*/ 102390 w 176601"/>
                  <a:gd name="connsiteY7" fmla="*/ 503772 h 797393"/>
                  <a:gd name="connsiteX8" fmla="*/ 38890 w 176601"/>
                  <a:gd name="connsiteY8" fmla="*/ 364072 h 797393"/>
                  <a:gd name="connsiteX9" fmla="*/ 2906 w 176601"/>
                  <a:gd name="connsiteY9" fmla="*/ 230722 h 797393"/>
                  <a:gd name="connsiteX10" fmla="*/ 5023 w 176601"/>
                  <a:gd name="connsiteY10" fmla="*/ 5 h 7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601" h="797393">
                    <a:moveTo>
                      <a:pt x="5023" y="5"/>
                    </a:moveTo>
                    <a:cubicBezTo>
                      <a:pt x="7140" y="-1053"/>
                      <a:pt x="4670" y="141116"/>
                      <a:pt x="15606" y="224372"/>
                    </a:cubicBezTo>
                    <a:cubicBezTo>
                      <a:pt x="26542" y="307628"/>
                      <a:pt x="49826" y="419811"/>
                      <a:pt x="70640" y="499539"/>
                    </a:cubicBezTo>
                    <a:cubicBezTo>
                      <a:pt x="91454" y="579267"/>
                      <a:pt x="124615" y="659347"/>
                      <a:pt x="140490" y="702739"/>
                    </a:cubicBezTo>
                    <a:cubicBezTo>
                      <a:pt x="156365" y="746131"/>
                      <a:pt x="159893" y="744367"/>
                      <a:pt x="165890" y="759889"/>
                    </a:cubicBezTo>
                    <a:cubicBezTo>
                      <a:pt x="171887" y="775411"/>
                      <a:pt x="177531" y="804339"/>
                      <a:pt x="176473" y="795872"/>
                    </a:cubicBezTo>
                    <a:cubicBezTo>
                      <a:pt x="175415" y="787405"/>
                      <a:pt x="171887" y="757772"/>
                      <a:pt x="159540" y="709089"/>
                    </a:cubicBezTo>
                    <a:cubicBezTo>
                      <a:pt x="147193" y="660406"/>
                      <a:pt x="122498" y="561275"/>
                      <a:pt x="102390" y="503772"/>
                    </a:cubicBezTo>
                    <a:cubicBezTo>
                      <a:pt x="82282" y="446269"/>
                      <a:pt x="55471" y="409580"/>
                      <a:pt x="38890" y="364072"/>
                    </a:cubicBezTo>
                    <a:cubicBezTo>
                      <a:pt x="22309" y="318564"/>
                      <a:pt x="9609" y="287519"/>
                      <a:pt x="2906" y="230722"/>
                    </a:cubicBezTo>
                    <a:cubicBezTo>
                      <a:pt x="-3797" y="173925"/>
                      <a:pt x="2906" y="1063"/>
                      <a:pt x="5023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04A03A61-4029-40FB-8FCD-8A0CA257BF92}"/>
                  </a:ext>
                </a:extLst>
              </p:cNvPr>
              <p:cNvSpPr/>
              <p:nvPr/>
            </p:nvSpPr>
            <p:spPr>
              <a:xfrm>
                <a:off x="3660143" y="1560227"/>
                <a:ext cx="304297" cy="668047"/>
              </a:xfrm>
              <a:custGeom>
                <a:avLst/>
                <a:gdLst>
                  <a:gd name="connsiteX0" fmla="*/ 45082 w 304297"/>
                  <a:gd name="connsiteY0" fmla="*/ 1873 h 668047"/>
                  <a:gd name="connsiteX1" fmla="*/ 632 w 304297"/>
                  <a:gd name="connsiteY1" fmla="*/ 103473 h 668047"/>
                  <a:gd name="connsiteX2" fmla="*/ 22857 w 304297"/>
                  <a:gd name="connsiteY2" fmla="*/ 239998 h 668047"/>
                  <a:gd name="connsiteX3" fmla="*/ 76832 w 304297"/>
                  <a:gd name="connsiteY3" fmla="*/ 347948 h 668047"/>
                  <a:gd name="connsiteX4" fmla="*/ 89532 w 304297"/>
                  <a:gd name="connsiteY4" fmla="*/ 417798 h 668047"/>
                  <a:gd name="connsiteX5" fmla="*/ 159382 w 304297"/>
                  <a:gd name="connsiteY5" fmla="*/ 532098 h 668047"/>
                  <a:gd name="connsiteX6" fmla="*/ 299082 w 304297"/>
                  <a:gd name="connsiteY6" fmla="*/ 665448 h 668047"/>
                  <a:gd name="connsiteX7" fmla="*/ 264157 w 304297"/>
                  <a:gd name="connsiteY7" fmla="*/ 611473 h 668047"/>
                  <a:gd name="connsiteX8" fmla="*/ 165732 w 304297"/>
                  <a:gd name="connsiteY8" fmla="*/ 503523 h 668047"/>
                  <a:gd name="connsiteX9" fmla="*/ 105407 w 304297"/>
                  <a:gd name="connsiteY9" fmla="*/ 392398 h 668047"/>
                  <a:gd name="connsiteX10" fmla="*/ 10157 w 304297"/>
                  <a:gd name="connsiteY10" fmla="*/ 271748 h 668047"/>
                  <a:gd name="connsiteX11" fmla="*/ 29207 w 304297"/>
                  <a:gd name="connsiteY11" fmla="*/ 192373 h 668047"/>
                  <a:gd name="connsiteX12" fmla="*/ 45082 w 304297"/>
                  <a:gd name="connsiteY12" fmla="*/ 1873 h 6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297" h="668047">
                    <a:moveTo>
                      <a:pt x="45082" y="1873"/>
                    </a:moveTo>
                    <a:cubicBezTo>
                      <a:pt x="40319" y="-12944"/>
                      <a:pt x="4336" y="63786"/>
                      <a:pt x="632" y="103473"/>
                    </a:cubicBezTo>
                    <a:cubicBezTo>
                      <a:pt x="-3072" y="143160"/>
                      <a:pt x="10157" y="199252"/>
                      <a:pt x="22857" y="239998"/>
                    </a:cubicBezTo>
                    <a:cubicBezTo>
                      <a:pt x="35557" y="280744"/>
                      <a:pt x="65720" y="318315"/>
                      <a:pt x="76832" y="347948"/>
                    </a:cubicBezTo>
                    <a:cubicBezTo>
                      <a:pt x="87944" y="377581"/>
                      <a:pt x="75774" y="387106"/>
                      <a:pt x="89532" y="417798"/>
                    </a:cubicBezTo>
                    <a:cubicBezTo>
                      <a:pt x="103290" y="448490"/>
                      <a:pt x="124457" y="490823"/>
                      <a:pt x="159382" y="532098"/>
                    </a:cubicBezTo>
                    <a:cubicBezTo>
                      <a:pt x="194307" y="573373"/>
                      <a:pt x="281620" y="652219"/>
                      <a:pt x="299082" y="665448"/>
                    </a:cubicBezTo>
                    <a:cubicBezTo>
                      <a:pt x="316545" y="678677"/>
                      <a:pt x="286382" y="638460"/>
                      <a:pt x="264157" y="611473"/>
                    </a:cubicBezTo>
                    <a:cubicBezTo>
                      <a:pt x="241932" y="584486"/>
                      <a:pt x="192190" y="540035"/>
                      <a:pt x="165732" y="503523"/>
                    </a:cubicBezTo>
                    <a:cubicBezTo>
                      <a:pt x="139274" y="467011"/>
                      <a:pt x="131336" y="431027"/>
                      <a:pt x="105407" y="392398"/>
                    </a:cubicBezTo>
                    <a:cubicBezTo>
                      <a:pt x="79478" y="353769"/>
                      <a:pt x="22857" y="305086"/>
                      <a:pt x="10157" y="271748"/>
                    </a:cubicBezTo>
                    <a:cubicBezTo>
                      <a:pt x="-2543" y="238411"/>
                      <a:pt x="22857" y="233648"/>
                      <a:pt x="29207" y="192373"/>
                    </a:cubicBezTo>
                    <a:cubicBezTo>
                      <a:pt x="35557" y="151098"/>
                      <a:pt x="49845" y="16690"/>
                      <a:pt x="45082" y="18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3E4F99B3-6D13-440F-8C2E-A2928A103D0B}"/>
                  </a:ext>
                </a:extLst>
              </p:cNvPr>
              <p:cNvSpPr/>
              <p:nvPr/>
            </p:nvSpPr>
            <p:spPr>
              <a:xfrm>
                <a:off x="4394994" y="1135071"/>
                <a:ext cx="921766" cy="671520"/>
              </a:xfrm>
              <a:custGeom>
                <a:avLst/>
                <a:gdLst>
                  <a:gd name="connsiteX0" fmla="*/ 919956 w 921766"/>
                  <a:gd name="connsiteY0" fmla="*/ 671504 h 671520"/>
                  <a:gd name="connsiteX1" fmla="*/ 859631 w 921766"/>
                  <a:gd name="connsiteY1" fmla="*/ 528629 h 671520"/>
                  <a:gd name="connsiteX2" fmla="*/ 824706 w 921766"/>
                  <a:gd name="connsiteY2" fmla="*/ 474654 h 671520"/>
                  <a:gd name="connsiteX3" fmla="*/ 748506 w 921766"/>
                  <a:gd name="connsiteY3" fmla="*/ 458779 h 671520"/>
                  <a:gd name="connsiteX4" fmla="*/ 624681 w 921766"/>
                  <a:gd name="connsiteY4" fmla="*/ 433379 h 671520"/>
                  <a:gd name="connsiteX5" fmla="*/ 583406 w 921766"/>
                  <a:gd name="connsiteY5" fmla="*/ 379404 h 671520"/>
                  <a:gd name="connsiteX6" fmla="*/ 481806 w 921766"/>
                  <a:gd name="connsiteY6" fmla="*/ 211129 h 671520"/>
                  <a:gd name="connsiteX7" fmla="*/ 424656 w 921766"/>
                  <a:gd name="connsiteY7" fmla="*/ 163504 h 671520"/>
                  <a:gd name="connsiteX8" fmla="*/ 342106 w 921766"/>
                  <a:gd name="connsiteY8" fmla="*/ 84129 h 671520"/>
                  <a:gd name="connsiteX9" fmla="*/ 250031 w 921766"/>
                  <a:gd name="connsiteY9" fmla="*/ 52379 h 671520"/>
                  <a:gd name="connsiteX10" fmla="*/ 5556 w 921766"/>
                  <a:gd name="connsiteY10" fmla="*/ 11104 h 671520"/>
                  <a:gd name="connsiteX11" fmla="*/ 103981 w 921766"/>
                  <a:gd name="connsiteY11" fmla="*/ 7929 h 671520"/>
                  <a:gd name="connsiteX12" fmla="*/ 383381 w 921766"/>
                  <a:gd name="connsiteY12" fmla="*/ 106354 h 671520"/>
                  <a:gd name="connsiteX13" fmla="*/ 478631 w 921766"/>
                  <a:gd name="connsiteY13" fmla="*/ 290504 h 671520"/>
                  <a:gd name="connsiteX14" fmla="*/ 865981 w 921766"/>
                  <a:gd name="connsiteY14" fmla="*/ 519104 h 671520"/>
                  <a:gd name="connsiteX15" fmla="*/ 919956 w 921766"/>
                  <a:gd name="connsiteY15" fmla="*/ 671504 h 67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21766" h="671520">
                    <a:moveTo>
                      <a:pt x="919956" y="671504"/>
                    </a:moveTo>
                    <a:cubicBezTo>
                      <a:pt x="918898" y="673092"/>
                      <a:pt x="875506" y="561437"/>
                      <a:pt x="859631" y="528629"/>
                    </a:cubicBezTo>
                    <a:cubicBezTo>
                      <a:pt x="843756" y="495821"/>
                      <a:pt x="843227" y="486296"/>
                      <a:pt x="824706" y="474654"/>
                    </a:cubicBezTo>
                    <a:cubicBezTo>
                      <a:pt x="806185" y="463012"/>
                      <a:pt x="748506" y="458779"/>
                      <a:pt x="748506" y="458779"/>
                    </a:cubicBezTo>
                    <a:cubicBezTo>
                      <a:pt x="715168" y="451900"/>
                      <a:pt x="652198" y="446608"/>
                      <a:pt x="624681" y="433379"/>
                    </a:cubicBezTo>
                    <a:cubicBezTo>
                      <a:pt x="597164" y="420150"/>
                      <a:pt x="607218" y="416446"/>
                      <a:pt x="583406" y="379404"/>
                    </a:cubicBezTo>
                    <a:cubicBezTo>
                      <a:pt x="559594" y="342362"/>
                      <a:pt x="508264" y="247112"/>
                      <a:pt x="481806" y="211129"/>
                    </a:cubicBezTo>
                    <a:cubicBezTo>
                      <a:pt x="455348" y="175146"/>
                      <a:pt x="447939" y="184671"/>
                      <a:pt x="424656" y="163504"/>
                    </a:cubicBezTo>
                    <a:cubicBezTo>
                      <a:pt x="401373" y="142337"/>
                      <a:pt x="371210" y="102650"/>
                      <a:pt x="342106" y="84129"/>
                    </a:cubicBezTo>
                    <a:cubicBezTo>
                      <a:pt x="313002" y="65608"/>
                      <a:pt x="306123" y="64550"/>
                      <a:pt x="250031" y="52379"/>
                    </a:cubicBezTo>
                    <a:cubicBezTo>
                      <a:pt x="193939" y="40208"/>
                      <a:pt x="29898" y="18512"/>
                      <a:pt x="5556" y="11104"/>
                    </a:cubicBezTo>
                    <a:cubicBezTo>
                      <a:pt x="-18786" y="3696"/>
                      <a:pt x="41010" y="-7946"/>
                      <a:pt x="103981" y="7929"/>
                    </a:cubicBezTo>
                    <a:cubicBezTo>
                      <a:pt x="166952" y="23804"/>
                      <a:pt x="320939" y="59258"/>
                      <a:pt x="383381" y="106354"/>
                    </a:cubicBezTo>
                    <a:cubicBezTo>
                      <a:pt x="445823" y="153450"/>
                      <a:pt x="398198" y="221712"/>
                      <a:pt x="478631" y="290504"/>
                    </a:cubicBezTo>
                    <a:cubicBezTo>
                      <a:pt x="559064" y="359296"/>
                      <a:pt x="797189" y="451371"/>
                      <a:pt x="865981" y="519104"/>
                    </a:cubicBezTo>
                    <a:cubicBezTo>
                      <a:pt x="934773" y="586837"/>
                      <a:pt x="921014" y="669916"/>
                      <a:pt x="919956" y="6715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1C2A0C4B-6905-40A9-86D9-7FA848DB4437}"/>
                  </a:ext>
                </a:extLst>
              </p:cNvPr>
              <p:cNvSpPr/>
              <p:nvPr/>
            </p:nvSpPr>
            <p:spPr>
              <a:xfrm>
                <a:off x="3835233" y="1094675"/>
                <a:ext cx="555792" cy="172398"/>
              </a:xfrm>
              <a:custGeom>
                <a:avLst/>
                <a:gdLst>
                  <a:gd name="connsiteX0" fmla="*/ 555792 w 555792"/>
                  <a:gd name="connsiteY0" fmla="*/ 57850 h 172398"/>
                  <a:gd name="connsiteX1" fmla="*/ 473242 w 555792"/>
                  <a:gd name="connsiteY1" fmla="*/ 700 h 172398"/>
                  <a:gd name="connsiteX2" fmla="*/ 308142 w 555792"/>
                  <a:gd name="connsiteY2" fmla="*/ 92775 h 172398"/>
                  <a:gd name="connsiteX3" fmla="*/ 197017 w 555792"/>
                  <a:gd name="connsiteY3" fmla="*/ 127700 h 172398"/>
                  <a:gd name="connsiteX4" fmla="*/ 123992 w 555792"/>
                  <a:gd name="connsiteY4" fmla="*/ 137225 h 172398"/>
                  <a:gd name="connsiteX5" fmla="*/ 162092 w 555792"/>
                  <a:gd name="connsiteY5" fmla="*/ 146750 h 172398"/>
                  <a:gd name="connsiteX6" fmla="*/ 120817 w 555792"/>
                  <a:gd name="connsiteY6" fmla="*/ 172150 h 172398"/>
                  <a:gd name="connsiteX7" fmla="*/ 167 w 555792"/>
                  <a:gd name="connsiteY7" fmla="*/ 137225 h 172398"/>
                  <a:gd name="connsiteX8" fmla="*/ 149392 w 555792"/>
                  <a:gd name="connsiteY8" fmla="*/ 168975 h 172398"/>
                  <a:gd name="connsiteX9" fmla="*/ 212892 w 555792"/>
                  <a:gd name="connsiteY9" fmla="*/ 165800 h 172398"/>
                  <a:gd name="connsiteX10" fmla="*/ 336717 w 555792"/>
                  <a:gd name="connsiteY10" fmla="*/ 118175 h 172398"/>
                  <a:gd name="connsiteX11" fmla="*/ 555792 w 555792"/>
                  <a:gd name="connsiteY11" fmla="*/ 57850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5792" h="172398">
                    <a:moveTo>
                      <a:pt x="555792" y="57850"/>
                    </a:moveTo>
                    <a:cubicBezTo>
                      <a:pt x="535154" y="26364"/>
                      <a:pt x="514517" y="-5121"/>
                      <a:pt x="473242" y="700"/>
                    </a:cubicBezTo>
                    <a:cubicBezTo>
                      <a:pt x="431967" y="6521"/>
                      <a:pt x="354179" y="71608"/>
                      <a:pt x="308142" y="92775"/>
                    </a:cubicBezTo>
                    <a:cubicBezTo>
                      <a:pt x="262105" y="113942"/>
                      <a:pt x="227709" y="120292"/>
                      <a:pt x="197017" y="127700"/>
                    </a:cubicBezTo>
                    <a:cubicBezTo>
                      <a:pt x="166325" y="135108"/>
                      <a:pt x="129813" y="134050"/>
                      <a:pt x="123992" y="137225"/>
                    </a:cubicBezTo>
                    <a:cubicBezTo>
                      <a:pt x="118171" y="140400"/>
                      <a:pt x="162621" y="140929"/>
                      <a:pt x="162092" y="146750"/>
                    </a:cubicBezTo>
                    <a:cubicBezTo>
                      <a:pt x="161563" y="152571"/>
                      <a:pt x="147804" y="173737"/>
                      <a:pt x="120817" y="172150"/>
                    </a:cubicBezTo>
                    <a:cubicBezTo>
                      <a:pt x="93830" y="170563"/>
                      <a:pt x="-4596" y="137754"/>
                      <a:pt x="167" y="137225"/>
                    </a:cubicBezTo>
                    <a:cubicBezTo>
                      <a:pt x="4929" y="136696"/>
                      <a:pt x="113938" y="164213"/>
                      <a:pt x="149392" y="168975"/>
                    </a:cubicBezTo>
                    <a:cubicBezTo>
                      <a:pt x="184846" y="173737"/>
                      <a:pt x="181671" y="174267"/>
                      <a:pt x="212892" y="165800"/>
                    </a:cubicBezTo>
                    <a:cubicBezTo>
                      <a:pt x="244113" y="157333"/>
                      <a:pt x="336717" y="118175"/>
                      <a:pt x="336717" y="118175"/>
                    </a:cubicBezTo>
                    <a:lnTo>
                      <a:pt x="555792" y="578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AB7D5B5-0D3F-45EB-ACE7-3BAAE4C24CC9}"/>
                  </a:ext>
                </a:extLst>
              </p:cNvPr>
              <p:cNvSpPr/>
              <p:nvPr/>
            </p:nvSpPr>
            <p:spPr>
              <a:xfrm>
                <a:off x="3629009" y="1202638"/>
                <a:ext cx="286619" cy="210237"/>
              </a:xfrm>
              <a:custGeom>
                <a:avLst/>
                <a:gdLst>
                  <a:gd name="connsiteX0" fmla="*/ 285766 w 286619"/>
                  <a:gd name="connsiteY0" fmla="*/ 35612 h 210237"/>
                  <a:gd name="connsiteX1" fmla="*/ 152416 w 286619"/>
                  <a:gd name="connsiteY1" fmla="*/ 687 h 210237"/>
                  <a:gd name="connsiteX2" fmla="*/ 95266 w 286619"/>
                  <a:gd name="connsiteY2" fmla="*/ 70537 h 210237"/>
                  <a:gd name="connsiteX3" fmla="*/ 73041 w 286619"/>
                  <a:gd name="connsiteY3" fmla="*/ 153087 h 210237"/>
                  <a:gd name="connsiteX4" fmla="*/ 16 w 286619"/>
                  <a:gd name="connsiteY4" fmla="*/ 210237 h 210237"/>
                  <a:gd name="connsiteX5" fmla="*/ 66691 w 286619"/>
                  <a:gd name="connsiteY5" fmla="*/ 153087 h 210237"/>
                  <a:gd name="connsiteX6" fmla="*/ 111141 w 286619"/>
                  <a:gd name="connsiteY6" fmla="*/ 108637 h 210237"/>
                  <a:gd name="connsiteX7" fmla="*/ 146066 w 286619"/>
                  <a:gd name="connsiteY7" fmla="*/ 67362 h 210237"/>
                  <a:gd name="connsiteX8" fmla="*/ 206391 w 286619"/>
                  <a:gd name="connsiteY8" fmla="*/ 48312 h 210237"/>
                  <a:gd name="connsiteX9" fmla="*/ 285766 w 286619"/>
                  <a:gd name="connsiteY9" fmla="*/ 35612 h 21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619" h="210237">
                    <a:moveTo>
                      <a:pt x="285766" y="35612"/>
                    </a:moveTo>
                    <a:cubicBezTo>
                      <a:pt x="276770" y="27674"/>
                      <a:pt x="184166" y="-5134"/>
                      <a:pt x="152416" y="687"/>
                    </a:cubicBezTo>
                    <a:cubicBezTo>
                      <a:pt x="120666" y="6508"/>
                      <a:pt x="108495" y="45137"/>
                      <a:pt x="95266" y="70537"/>
                    </a:cubicBezTo>
                    <a:cubicBezTo>
                      <a:pt x="82037" y="95937"/>
                      <a:pt x="88916" y="129804"/>
                      <a:pt x="73041" y="153087"/>
                    </a:cubicBezTo>
                    <a:cubicBezTo>
                      <a:pt x="57166" y="176370"/>
                      <a:pt x="1074" y="210237"/>
                      <a:pt x="16" y="210237"/>
                    </a:cubicBezTo>
                    <a:cubicBezTo>
                      <a:pt x="-1042" y="210237"/>
                      <a:pt x="48170" y="170020"/>
                      <a:pt x="66691" y="153087"/>
                    </a:cubicBezTo>
                    <a:cubicBezTo>
                      <a:pt x="85212" y="136154"/>
                      <a:pt x="97912" y="122925"/>
                      <a:pt x="111141" y="108637"/>
                    </a:cubicBezTo>
                    <a:cubicBezTo>
                      <a:pt x="124370" y="94350"/>
                      <a:pt x="130191" y="77416"/>
                      <a:pt x="146066" y="67362"/>
                    </a:cubicBezTo>
                    <a:cubicBezTo>
                      <a:pt x="161941" y="57308"/>
                      <a:pt x="182578" y="51487"/>
                      <a:pt x="206391" y="48312"/>
                    </a:cubicBezTo>
                    <a:cubicBezTo>
                      <a:pt x="230203" y="45137"/>
                      <a:pt x="294762" y="43550"/>
                      <a:pt x="285766" y="35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5F61BBCA-4C33-455F-B20E-E01570EA4A3E}"/>
                  </a:ext>
                </a:extLst>
              </p:cNvPr>
              <p:cNvSpPr/>
              <p:nvPr/>
            </p:nvSpPr>
            <p:spPr>
              <a:xfrm>
                <a:off x="3606476" y="1364482"/>
                <a:ext cx="127372" cy="274381"/>
              </a:xfrm>
              <a:custGeom>
                <a:avLst/>
                <a:gdLst>
                  <a:gd name="connsiteX0" fmla="*/ 127324 w 127372"/>
                  <a:gd name="connsiteY0" fmla="*/ 768 h 274381"/>
                  <a:gd name="connsiteX1" fmla="*/ 44774 w 127372"/>
                  <a:gd name="connsiteY1" fmla="*/ 76968 h 274381"/>
                  <a:gd name="connsiteX2" fmla="*/ 22549 w 127372"/>
                  <a:gd name="connsiteY2" fmla="*/ 159518 h 274381"/>
                  <a:gd name="connsiteX3" fmla="*/ 70174 w 127372"/>
                  <a:gd name="connsiteY3" fmla="*/ 219843 h 274381"/>
                  <a:gd name="connsiteX4" fmla="*/ 22549 w 127372"/>
                  <a:gd name="connsiteY4" fmla="*/ 273818 h 274381"/>
                  <a:gd name="connsiteX5" fmla="*/ 76524 w 127372"/>
                  <a:gd name="connsiteY5" fmla="*/ 184918 h 274381"/>
                  <a:gd name="connsiteX6" fmla="*/ 19374 w 127372"/>
                  <a:gd name="connsiteY6" fmla="*/ 137293 h 274381"/>
                  <a:gd name="connsiteX7" fmla="*/ 324 w 127372"/>
                  <a:gd name="connsiteY7" fmla="*/ 108718 h 274381"/>
                  <a:gd name="connsiteX8" fmla="*/ 32074 w 127372"/>
                  <a:gd name="connsiteY8" fmla="*/ 42043 h 274381"/>
                  <a:gd name="connsiteX9" fmla="*/ 127324 w 127372"/>
                  <a:gd name="connsiteY9" fmla="*/ 768 h 27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372" h="274381">
                    <a:moveTo>
                      <a:pt x="127324" y="768"/>
                    </a:moveTo>
                    <a:cubicBezTo>
                      <a:pt x="129441" y="6589"/>
                      <a:pt x="62237" y="50510"/>
                      <a:pt x="44774" y="76968"/>
                    </a:cubicBezTo>
                    <a:cubicBezTo>
                      <a:pt x="27311" y="103426"/>
                      <a:pt x="18316" y="135706"/>
                      <a:pt x="22549" y="159518"/>
                    </a:cubicBezTo>
                    <a:cubicBezTo>
                      <a:pt x="26782" y="183330"/>
                      <a:pt x="70174" y="200793"/>
                      <a:pt x="70174" y="219843"/>
                    </a:cubicBezTo>
                    <a:cubicBezTo>
                      <a:pt x="70174" y="238893"/>
                      <a:pt x="21491" y="279639"/>
                      <a:pt x="22549" y="273818"/>
                    </a:cubicBezTo>
                    <a:cubicBezTo>
                      <a:pt x="23607" y="267997"/>
                      <a:pt x="77053" y="207672"/>
                      <a:pt x="76524" y="184918"/>
                    </a:cubicBezTo>
                    <a:cubicBezTo>
                      <a:pt x="75995" y="162164"/>
                      <a:pt x="32074" y="149993"/>
                      <a:pt x="19374" y="137293"/>
                    </a:cubicBezTo>
                    <a:cubicBezTo>
                      <a:pt x="6674" y="124593"/>
                      <a:pt x="-1793" y="124593"/>
                      <a:pt x="324" y="108718"/>
                    </a:cubicBezTo>
                    <a:cubicBezTo>
                      <a:pt x="2441" y="92843"/>
                      <a:pt x="14082" y="60564"/>
                      <a:pt x="32074" y="42043"/>
                    </a:cubicBezTo>
                    <a:cubicBezTo>
                      <a:pt x="50066" y="23522"/>
                      <a:pt x="125207" y="-5053"/>
                      <a:pt x="127324" y="7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81946422-4FF0-4EC5-9979-A71D6A4C4896}"/>
                  </a:ext>
                </a:extLst>
              </p:cNvPr>
              <p:cNvSpPr/>
              <p:nvPr/>
            </p:nvSpPr>
            <p:spPr>
              <a:xfrm>
                <a:off x="5290913" y="1784267"/>
                <a:ext cx="612202" cy="435111"/>
              </a:xfrm>
              <a:custGeom>
                <a:avLst/>
                <a:gdLst>
                  <a:gd name="connsiteX0" fmla="*/ 1812 w 612202"/>
                  <a:gd name="connsiteY0" fmla="*/ 83 h 435111"/>
                  <a:gd name="connsiteX1" fmla="*/ 214537 w 612202"/>
                  <a:gd name="connsiteY1" fmla="*/ 133433 h 435111"/>
                  <a:gd name="connsiteX2" fmla="*/ 366937 w 612202"/>
                  <a:gd name="connsiteY2" fmla="*/ 162008 h 435111"/>
                  <a:gd name="connsiteX3" fmla="*/ 541562 w 612202"/>
                  <a:gd name="connsiteY3" fmla="*/ 368383 h 435111"/>
                  <a:gd name="connsiteX4" fmla="*/ 611412 w 612202"/>
                  <a:gd name="connsiteY4" fmla="*/ 435058 h 435111"/>
                  <a:gd name="connsiteX5" fmla="*/ 573312 w 612202"/>
                  <a:gd name="connsiteY5" fmla="*/ 377908 h 435111"/>
                  <a:gd name="connsiteX6" fmla="*/ 484412 w 612202"/>
                  <a:gd name="connsiteY6" fmla="*/ 285833 h 435111"/>
                  <a:gd name="connsiteX7" fmla="*/ 309787 w 612202"/>
                  <a:gd name="connsiteY7" fmla="*/ 203283 h 435111"/>
                  <a:gd name="connsiteX8" fmla="*/ 122462 w 612202"/>
                  <a:gd name="connsiteY8" fmla="*/ 114383 h 435111"/>
                  <a:gd name="connsiteX9" fmla="*/ 1812 w 612202"/>
                  <a:gd name="connsiteY9" fmla="*/ 83 h 43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2202" h="435111">
                    <a:moveTo>
                      <a:pt x="1812" y="83"/>
                    </a:moveTo>
                    <a:cubicBezTo>
                      <a:pt x="17158" y="3258"/>
                      <a:pt x="153683" y="106446"/>
                      <a:pt x="214537" y="133433"/>
                    </a:cubicBezTo>
                    <a:cubicBezTo>
                      <a:pt x="275391" y="160420"/>
                      <a:pt x="312433" y="122850"/>
                      <a:pt x="366937" y="162008"/>
                    </a:cubicBezTo>
                    <a:cubicBezTo>
                      <a:pt x="421441" y="201166"/>
                      <a:pt x="500816" y="322875"/>
                      <a:pt x="541562" y="368383"/>
                    </a:cubicBezTo>
                    <a:cubicBezTo>
                      <a:pt x="582308" y="413891"/>
                      <a:pt x="606120" y="433471"/>
                      <a:pt x="611412" y="435058"/>
                    </a:cubicBezTo>
                    <a:cubicBezTo>
                      <a:pt x="616704" y="436645"/>
                      <a:pt x="594479" y="402779"/>
                      <a:pt x="573312" y="377908"/>
                    </a:cubicBezTo>
                    <a:cubicBezTo>
                      <a:pt x="552145" y="353037"/>
                      <a:pt x="528333" y="314937"/>
                      <a:pt x="484412" y="285833"/>
                    </a:cubicBezTo>
                    <a:cubicBezTo>
                      <a:pt x="440491" y="256729"/>
                      <a:pt x="370112" y="231858"/>
                      <a:pt x="309787" y="203283"/>
                    </a:cubicBezTo>
                    <a:cubicBezTo>
                      <a:pt x="249462" y="174708"/>
                      <a:pt x="172733" y="143487"/>
                      <a:pt x="122462" y="114383"/>
                    </a:cubicBezTo>
                    <a:cubicBezTo>
                      <a:pt x="72191" y="85279"/>
                      <a:pt x="-13534" y="-3092"/>
                      <a:pt x="1812" y="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EFDCCBCF-231E-4663-B657-DDCB2CC945CB}"/>
                  </a:ext>
                </a:extLst>
              </p:cNvPr>
              <p:cNvSpPr/>
              <p:nvPr/>
            </p:nvSpPr>
            <p:spPr>
              <a:xfrm>
                <a:off x="5914641" y="2219192"/>
                <a:ext cx="284103" cy="470182"/>
              </a:xfrm>
              <a:custGeom>
                <a:avLst/>
                <a:gdLst>
                  <a:gd name="connsiteX0" fmla="*/ 384 w 284103"/>
                  <a:gd name="connsiteY0" fmla="*/ 133 h 470182"/>
                  <a:gd name="connsiteX1" fmla="*/ 111509 w 284103"/>
                  <a:gd name="connsiteY1" fmla="*/ 187458 h 470182"/>
                  <a:gd name="connsiteX2" fmla="*/ 124209 w 284103"/>
                  <a:gd name="connsiteY2" fmla="*/ 301758 h 470182"/>
                  <a:gd name="connsiteX3" fmla="*/ 159134 w 284103"/>
                  <a:gd name="connsiteY3" fmla="*/ 371608 h 470182"/>
                  <a:gd name="connsiteX4" fmla="*/ 282959 w 284103"/>
                  <a:gd name="connsiteY4" fmla="*/ 470033 h 470182"/>
                  <a:gd name="connsiteX5" fmla="*/ 216284 w 284103"/>
                  <a:gd name="connsiteY5" fmla="*/ 390658 h 470182"/>
                  <a:gd name="connsiteX6" fmla="*/ 140084 w 284103"/>
                  <a:gd name="connsiteY6" fmla="*/ 263658 h 470182"/>
                  <a:gd name="connsiteX7" fmla="*/ 76584 w 284103"/>
                  <a:gd name="connsiteY7" fmla="*/ 158883 h 470182"/>
                  <a:gd name="connsiteX8" fmla="*/ 384 w 284103"/>
                  <a:gd name="connsiteY8" fmla="*/ 133 h 47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103" h="470182">
                    <a:moveTo>
                      <a:pt x="384" y="133"/>
                    </a:moveTo>
                    <a:cubicBezTo>
                      <a:pt x="6205" y="4895"/>
                      <a:pt x="90872" y="137187"/>
                      <a:pt x="111509" y="187458"/>
                    </a:cubicBezTo>
                    <a:cubicBezTo>
                      <a:pt x="132146" y="237729"/>
                      <a:pt x="116272" y="271066"/>
                      <a:pt x="124209" y="301758"/>
                    </a:cubicBezTo>
                    <a:cubicBezTo>
                      <a:pt x="132146" y="332450"/>
                      <a:pt x="132676" y="343562"/>
                      <a:pt x="159134" y="371608"/>
                    </a:cubicBezTo>
                    <a:cubicBezTo>
                      <a:pt x="185592" y="399654"/>
                      <a:pt x="273434" y="466858"/>
                      <a:pt x="282959" y="470033"/>
                    </a:cubicBezTo>
                    <a:cubicBezTo>
                      <a:pt x="292484" y="473208"/>
                      <a:pt x="240097" y="425054"/>
                      <a:pt x="216284" y="390658"/>
                    </a:cubicBezTo>
                    <a:cubicBezTo>
                      <a:pt x="192472" y="356262"/>
                      <a:pt x="140084" y="263658"/>
                      <a:pt x="140084" y="263658"/>
                    </a:cubicBezTo>
                    <a:cubicBezTo>
                      <a:pt x="116801" y="225029"/>
                      <a:pt x="96692" y="198041"/>
                      <a:pt x="76584" y="158883"/>
                    </a:cubicBezTo>
                    <a:cubicBezTo>
                      <a:pt x="56476" y="119725"/>
                      <a:pt x="-5437" y="-4629"/>
                      <a:pt x="384" y="1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C20B0C9A-B3D6-48BD-8C5B-8336A36FE18A}"/>
                  </a:ext>
                </a:extLst>
              </p:cNvPr>
              <p:cNvSpPr/>
              <p:nvPr/>
            </p:nvSpPr>
            <p:spPr>
              <a:xfrm>
                <a:off x="6180309" y="2682338"/>
                <a:ext cx="65655" cy="340807"/>
              </a:xfrm>
              <a:custGeom>
                <a:avLst/>
                <a:gdLst>
                  <a:gd name="connsiteX0" fmla="*/ 1416 w 65655"/>
                  <a:gd name="connsiteY0" fmla="*/ 3712 h 340807"/>
                  <a:gd name="connsiteX1" fmla="*/ 61741 w 65655"/>
                  <a:gd name="connsiteY1" fmla="*/ 229137 h 340807"/>
                  <a:gd name="connsiteX2" fmla="*/ 58566 w 65655"/>
                  <a:gd name="connsiteY2" fmla="*/ 340262 h 340807"/>
                  <a:gd name="connsiteX3" fmla="*/ 49041 w 65655"/>
                  <a:gd name="connsiteY3" fmla="*/ 264062 h 340807"/>
                  <a:gd name="connsiteX4" fmla="*/ 20466 w 65655"/>
                  <a:gd name="connsiteY4" fmla="*/ 98962 h 340807"/>
                  <a:gd name="connsiteX5" fmla="*/ 1416 w 65655"/>
                  <a:gd name="connsiteY5" fmla="*/ 3712 h 34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655" h="340807">
                    <a:moveTo>
                      <a:pt x="1416" y="3712"/>
                    </a:moveTo>
                    <a:cubicBezTo>
                      <a:pt x="8295" y="25408"/>
                      <a:pt x="52216" y="173045"/>
                      <a:pt x="61741" y="229137"/>
                    </a:cubicBezTo>
                    <a:cubicBezTo>
                      <a:pt x="71266" y="285229"/>
                      <a:pt x="60683" y="334441"/>
                      <a:pt x="58566" y="340262"/>
                    </a:cubicBezTo>
                    <a:cubicBezTo>
                      <a:pt x="56449" y="346083"/>
                      <a:pt x="55391" y="304279"/>
                      <a:pt x="49041" y="264062"/>
                    </a:cubicBezTo>
                    <a:cubicBezTo>
                      <a:pt x="42691" y="223845"/>
                      <a:pt x="26287" y="137062"/>
                      <a:pt x="20466" y="98962"/>
                    </a:cubicBezTo>
                    <a:cubicBezTo>
                      <a:pt x="14645" y="60862"/>
                      <a:pt x="-5463" y="-17984"/>
                      <a:pt x="1416" y="37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86160724-8016-4A8E-A73D-12676BEDEB4F}"/>
                  </a:ext>
                </a:extLst>
              </p:cNvPr>
              <p:cNvSpPr/>
              <p:nvPr/>
            </p:nvSpPr>
            <p:spPr>
              <a:xfrm>
                <a:off x="6232496" y="2995581"/>
                <a:ext cx="184476" cy="257558"/>
              </a:xfrm>
              <a:custGeom>
                <a:avLst/>
                <a:gdLst>
                  <a:gd name="connsiteX0" fmla="*/ 29 w 184476"/>
                  <a:gd name="connsiteY0" fmla="*/ 257207 h 257558"/>
                  <a:gd name="connsiteX1" fmla="*/ 49242 w 184476"/>
                  <a:gd name="connsiteY1" fmla="*/ 142907 h 257558"/>
                  <a:gd name="connsiteX2" fmla="*/ 90517 w 184476"/>
                  <a:gd name="connsiteY2" fmla="*/ 63532 h 257558"/>
                  <a:gd name="connsiteX3" fmla="*/ 184179 w 184476"/>
                  <a:gd name="connsiteY3" fmla="*/ 1619 h 257558"/>
                  <a:gd name="connsiteX4" fmla="*/ 117504 w 184476"/>
                  <a:gd name="connsiteY4" fmla="*/ 25432 h 257558"/>
                  <a:gd name="connsiteX5" fmla="*/ 42892 w 184476"/>
                  <a:gd name="connsiteY5" fmla="*/ 103219 h 257558"/>
                  <a:gd name="connsiteX6" fmla="*/ 29 w 184476"/>
                  <a:gd name="connsiteY6" fmla="*/ 257207 h 25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476" h="257558">
                    <a:moveTo>
                      <a:pt x="29" y="257207"/>
                    </a:moveTo>
                    <a:cubicBezTo>
                      <a:pt x="1087" y="263822"/>
                      <a:pt x="34161" y="175186"/>
                      <a:pt x="49242" y="142907"/>
                    </a:cubicBezTo>
                    <a:cubicBezTo>
                      <a:pt x="64323" y="110628"/>
                      <a:pt x="68028" y="87080"/>
                      <a:pt x="90517" y="63532"/>
                    </a:cubicBezTo>
                    <a:cubicBezTo>
                      <a:pt x="113006" y="39984"/>
                      <a:pt x="179681" y="7969"/>
                      <a:pt x="184179" y="1619"/>
                    </a:cubicBezTo>
                    <a:cubicBezTo>
                      <a:pt x="188677" y="-4731"/>
                      <a:pt x="141052" y="8499"/>
                      <a:pt x="117504" y="25432"/>
                    </a:cubicBezTo>
                    <a:cubicBezTo>
                      <a:pt x="93956" y="42365"/>
                      <a:pt x="58767" y="71734"/>
                      <a:pt x="42892" y="103219"/>
                    </a:cubicBezTo>
                    <a:cubicBezTo>
                      <a:pt x="27017" y="134704"/>
                      <a:pt x="-1029" y="250592"/>
                      <a:pt x="29" y="257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ADEA6BF9-790C-4DFB-A80A-65D625590671}"/>
                  </a:ext>
                </a:extLst>
              </p:cNvPr>
              <p:cNvSpPr/>
              <p:nvPr/>
            </p:nvSpPr>
            <p:spPr>
              <a:xfrm>
                <a:off x="6405103" y="2989548"/>
                <a:ext cx="94257" cy="21974"/>
              </a:xfrm>
              <a:custGeom>
                <a:avLst/>
                <a:gdLst>
                  <a:gd name="connsiteX0" fmla="*/ 460 w 94257"/>
                  <a:gd name="connsiteY0" fmla="*/ 6065 h 21974"/>
                  <a:gd name="connsiteX1" fmla="*/ 92535 w 94257"/>
                  <a:gd name="connsiteY1" fmla="*/ 21940 h 21974"/>
                  <a:gd name="connsiteX2" fmla="*/ 57610 w 94257"/>
                  <a:gd name="connsiteY2" fmla="*/ 1302 h 21974"/>
                  <a:gd name="connsiteX3" fmla="*/ 460 w 94257"/>
                  <a:gd name="connsiteY3" fmla="*/ 6065 h 2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57" h="21974">
                    <a:moveTo>
                      <a:pt x="460" y="6065"/>
                    </a:moveTo>
                    <a:cubicBezTo>
                      <a:pt x="6281" y="9505"/>
                      <a:pt x="83010" y="22734"/>
                      <a:pt x="92535" y="21940"/>
                    </a:cubicBezTo>
                    <a:cubicBezTo>
                      <a:pt x="102060" y="21146"/>
                      <a:pt x="69516" y="5006"/>
                      <a:pt x="57610" y="1302"/>
                    </a:cubicBezTo>
                    <a:cubicBezTo>
                      <a:pt x="45704" y="-2402"/>
                      <a:pt x="-5361" y="2625"/>
                      <a:pt x="460" y="60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3A764AE3-F21B-4CAF-B832-4FE869FE258B}"/>
                  </a:ext>
                </a:extLst>
              </p:cNvPr>
              <p:cNvSpPr/>
              <p:nvPr/>
            </p:nvSpPr>
            <p:spPr>
              <a:xfrm>
                <a:off x="6374143" y="3019913"/>
                <a:ext cx="305652" cy="970949"/>
              </a:xfrm>
              <a:custGeom>
                <a:avLst/>
                <a:gdLst>
                  <a:gd name="connsiteX0" fmla="*/ 136195 w 305652"/>
                  <a:gd name="connsiteY0" fmla="*/ 1100 h 970949"/>
                  <a:gd name="connsiteX1" fmla="*/ 217157 w 305652"/>
                  <a:gd name="connsiteY1" fmla="*/ 112225 h 970949"/>
                  <a:gd name="connsiteX2" fmla="*/ 282245 w 305652"/>
                  <a:gd name="connsiteY2" fmla="*/ 407500 h 970949"/>
                  <a:gd name="connsiteX3" fmla="*/ 299707 w 305652"/>
                  <a:gd name="connsiteY3" fmla="*/ 509100 h 970949"/>
                  <a:gd name="connsiteX4" fmla="*/ 302882 w 305652"/>
                  <a:gd name="connsiteY4" fmla="*/ 659912 h 970949"/>
                  <a:gd name="connsiteX5" fmla="*/ 261607 w 305652"/>
                  <a:gd name="connsiteY5" fmla="*/ 801200 h 970949"/>
                  <a:gd name="connsiteX6" fmla="*/ 226682 w 305652"/>
                  <a:gd name="connsiteY6" fmla="*/ 891687 h 970949"/>
                  <a:gd name="connsiteX7" fmla="*/ 188582 w 305652"/>
                  <a:gd name="connsiteY7" fmla="*/ 945662 h 970949"/>
                  <a:gd name="connsiteX8" fmla="*/ 156832 w 305652"/>
                  <a:gd name="connsiteY8" fmla="*/ 959950 h 970949"/>
                  <a:gd name="connsiteX9" fmla="*/ 101270 w 305652"/>
                  <a:gd name="connsiteY9" fmla="*/ 958362 h 970949"/>
                  <a:gd name="connsiteX10" fmla="*/ 44120 w 305652"/>
                  <a:gd name="connsiteY10" fmla="*/ 942487 h 970949"/>
                  <a:gd name="connsiteX11" fmla="*/ 4432 w 305652"/>
                  <a:gd name="connsiteY11" fmla="*/ 904387 h 970949"/>
                  <a:gd name="connsiteX12" fmla="*/ 152070 w 305652"/>
                  <a:gd name="connsiteY12" fmla="*/ 967887 h 970949"/>
                  <a:gd name="connsiteX13" fmla="*/ 213982 w 305652"/>
                  <a:gd name="connsiteY13" fmla="*/ 929787 h 970949"/>
                  <a:gd name="connsiteX14" fmla="*/ 283832 w 305652"/>
                  <a:gd name="connsiteY14" fmla="*/ 669437 h 970949"/>
                  <a:gd name="connsiteX15" fmla="*/ 285420 w 305652"/>
                  <a:gd name="connsiteY15" fmla="*/ 397975 h 970949"/>
                  <a:gd name="connsiteX16" fmla="*/ 226682 w 305652"/>
                  <a:gd name="connsiteY16" fmla="*/ 172550 h 970949"/>
                  <a:gd name="connsiteX17" fmla="*/ 182232 w 305652"/>
                  <a:gd name="connsiteY17" fmla="*/ 61425 h 970949"/>
                  <a:gd name="connsiteX18" fmla="*/ 136195 w 305652"/>
                  <a:gd name="connsiteY18" fmla="*/ 1100 h 97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5652" h="970949">
                    <a:moveTo>
                      <a:pt x="136195" y="1100"/>
                    </a:moveTo>
                    <a:cubicBezTo>
                      <a:pt x="142016" y="9567"/>
                      <a:pt x="192815" y="44492"/>
                      <a:pt x="217157" y="112225"/>
                    </a:cubicBezTo>
                    <a:cubicBezTo>
                      <a:pt x="241499" y="179958"/>
                      <a:pt x="268487" y="341354"/>
                      <a:pt x="282245" y="407500"/>
                    </a:cubicBezTo>
                    <a:cubicBezTo>
                      <a:pt x="296003" y="473646"/>
                      <a:pt x="296267" y="467031"/>
                      <a:pt x="299707" y="509100"/>
                    </a:cubicBezTo>
                    <a:cubicBezTo>
                      <a:pt x="303147" y="551169"/>
                      <a:pt x="309232" y="611229"/>
                      <a:pt x="302882" y="659912"/>
                    </a:cubicBezTo>
                    <a:cubicBezTo>
                      <a:pt x="296532" y="708595"/>
                      <a:pt x="274307" y="762571"/>
                      <a:pt x="261607" y="801200"/>
                    </a:cubicBezTo>
                    <a:cubicBezTo>
                      <a:pt x="248907" y="839829"/>
                      <a:pt x="238853" y="867610"/>
                      <a:pt x="226682" y="891687"/>
                    </a:cubicBezTo>
                    <a:cubicBezTo>
                      <a:pt x="214511" y="915764"/>
                      <a:pt x="200224" y="934285"/>
                      <a:pt x="188582" y="945662"/>
                    </a:cubicBezTo>
                    <a:cubicBezTo>
                      <a:pt x="176940" y="957039"/>
                      <a:pt x="171384" y="957833"/>
                      <a:pt x="156832" y="959950"/>
                    </a:cubicBezTo>
                    <a:cubicBezTo>
                      <a:pt x="142280" y="962067"/>
                      <a:pt x="120055" y="961273"/>
                      <a:pt x="101270" y="958362"/>
                    </a:cubicBezTo>
                    <a:cubicBezTo>
                      <a:pt x="82485" y="955452"/>
                      <a:pt x="60260" y="951483"/>
                      <a:pt x="44120" y="942487"/>
                    </a:cubicBezTo>
                    <a:cubicBezTo>
                      <a:pt x="27980" y="933491"/>
                      <a:pt x="-13560" y="900154"/>
                      <a:pt x="4432" y="904387"/>
                    </a:cubicBezTo>
                    <a:cubicBezTo>
                      <a:pt x="22424" y="908620"/>
                      <a:pt x="117145" y="963654"/>
                      <a:pt x="152070" y="967887"/>
                    </a:cubicBezTo>
                    <a:cubicBezTo>
                      <a:pt x="186995" y="972120"/>
                      <a:pt x="192022" y="979529"/>
                      <a:pt x="213982" y="929787"/>
                    </a:cubicBezTo>
                    <a:cubicBezTo>
                      <a:pt x="235942" y="880045"/>
                      <a:pt x="271926" y="758072"/>
                      <a:pt x="283832" y="669437"/>
                    </a:cubicBezTo>
                    <a:cubicBezTo>
                      <a:pt x="295738" y="580802"/>
                      <a:pt x="294945" y="480790"/>
                      <a:pt x="285420" y="397975"/>
                    </a:cubicBezTo>
                    <a:cubicBezTo>
                      <a:pt x="275895" y="315160"/>
                      <a:pt x="243880" y="228642"/>
                      <a:pt x="226682" y="172550"/>
                    </a:cubicBezTo>
                    <a:cubicBezTo>
                      <a:pt x="209484" y="116458"/>
                      <a:pt x="198371" y="87883"/>
                      <a:pt x="182232" y="61425"/>
                    </a:cubicBezTo>
                    <a:cubicBezTo>
                      <a:pt x="166093" y="34967"/>
                      <a:pt x="130374" y="-7367"/>
                      <a:pt x="136195" y="1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21C60609-416B-41DD-AD00-6F2A9717C092}"/>
                  </a:ext>
                </a:extLst>
              </p:cNvPr>
              <p:cNvSpPr/>
              <p:nvPr/>
            </p:nvSpPr>
            <p:spPr>
              <a:xfrm>
                <a:off x="6401216" y="3050819"/>
                <a:ext cx="239086" cy="602019"/>
              </a:xfrm>
              <a:custGeom>
                <a:avLst/>
                <a:gdLst>
                  <a:gd name="connsiteX0" fmla="*/ 1172 w 239086"/>
                  <a:gd name="connsiteY0" fmla="*/ 63856 h 602019"/>
                  <a:gd name="connsiteX1" fmla="*/ 31334 w 239086"/>
                  <a:gd name="connsiteY1" fmla="*/ 16231 h 602019"/>
                  <a:gd name="connsiteX2" fmla="*/ 72609 w 239086"/>
                  <a:gd name="connsiteY2" fmla="*/ 1944 h 602019"/>
                  <a:gd name="connsiteX3" fmla="*/ 94834 w 239086"/>
                  <a:gd name="connsiteY3" fmla="*/ 13056 h 602019"/>
                  <a:gd name="connsiteX4" fmla="*/ 131347 w 239086"/>
                  <a:gd name="connsiteY4" fmla="*/ 117831 h 602019"/>
                  <a:gd name="connsiteX5" fmla="*/ 190084 w 239086"/>
                  <a:gd name="connsiteY5" fmla="*/ 267056 h 602019"/>
                  <a:gd name="connsiteX6" fmla="*/ 236122 w 239086"/>
                  <a:gd name="connsiteY6" fmla="*/ 421044 h 602019"/>
                  <a:gd name="connsiteX7" fmla="*/ 232947 w 239086"/>
                  <a:gd name="connsiteY7" fmla="*/ 494069 h 602019"/>
                  <a:gd name="connsiteX8" fmla="*/ 220247 w 239086"/>
                  <a:gd name="connsiteY8" fmla="*/ 602019 h 602019"/>
                  <a:gd name="connsiteX9" fmla="*/ 225009 w 239086"/>
                  <a:gd name="connsiteY9" fmla="*/ 495656 h 602019"/>
                  <a:gd name="connsiteX10" fmla="*/ 218659 w 239086"/>
                  <a:gd name="connsiteY10" fmla="*/ 343256 h 602019"/>
                  <a:gd name="connsiteX11" fmla="*/ 158334 w 239086"/>
                  <a:gd name="connsiteY11" fmla="*/ 136881 h 602019"/>
                  <a:gd name="connsiteX12" fmla="*/ 109122 w 239086"/>
                  <a:gd name="connsiteY12" fmla="*/ 25756 h 602019"/>
                  <a:gd name="connsiteX13" fmla="*/ 72609 w 239086"/>
                  <a:gd name="connsiteY13" fmla="*/ 14644 h 602019"/>
                  <a:gd name="connsiteX14" fmla="*/ 1172 w 239086"/>
                  <a:gd name="connsiteY14" fmla="*/ 63856 h 60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86" h="602019">
                    <a:moveTo>
                      <a:pt x="1172" y="63856"/>
                    </a:moveTo>
                    <a:cubicBezTo>
                      <a:pt x="-5707" y="64120"/>
                      <a:pt x="19428" y="26550"/>
                      <a:pt x="31334" y="16231"/>
                    </a:cubicBezTo>
                    <a:cubicBezTo>
                      <a:pt x="43240" y="5912"/>
                      <a:pt x="62026" y="2473"/>
                      <a:pt x="72609" y="1944"/>
                    </a:cubicBezTo>
                    <a:cubicBezTo>
                      <a:pt x="83192" y="1415"/>
                      <a:pt x="85044" y="-6258"/>
                      <a:pt x="94834" y="13056"/>
                    </a:cubicBezTo>
                    <a:cubicBezTo>
                      <a:pt x="104624" y="32370"/>
                      <a:pt x="115472" y="75498"/>
                      <a:pt x="131347" y="117831"/>
                    </a:cubicBezTo>
                    <a:cubicBezTo>
                      <a:pt x="147222" y="160164"/>
                      <a:pt x="172622" y="216521"/>
                      <a:pt x="190084" y="267056"/>
                    </a:cubicBezTo>
                    <a:cubicBezTo>
                      <a:pt x="207547" y="317592"/>
                      <a:pt x="228978" y="383209"/>
                      <a:pt x="236122" y="421044"/>
                    </a:cubicBezTo>
                    <a:cubicBezTo>
                      <a:pt x="243266" y="458879"/>
                      <a:pt x="235593" y="463907"/>
                      <a:pt x="232947" y="494069"/>
                    </a:cubicBezTo>
                    <a:cubicBezTo>
                      <a:pt x="230301" y="524231"/>
                      <a:pt x="221570" y="601755"/>
                      <a:pt x="220247" y="602019"/>
                    </a:cubicBezTo>
                    <a:cubicBezTo>
                      <a:pt x="218924" y="602283"/>
                      <a:pt x="225274" y="538783"/>
                      <a:pt x="225009" y="495656"/>
                    </a:cubicBezTo>
                    <a:cubicBezTo>
                      <a:pt x="224744" y="452529"/>
                      <a:pt x="229772" y="403052"/>
                      <a:pt x="218659" y="343256"/>
                    </a:cubicBezTo>
                    <a:cubicBezTo>
                      <a:pt x="207547" y="283460"/>
                      <a:pt x="176590" y="189798"/>
                      <a:pt x="158334" y="136881"/>
                    </a:cubicBezTo>
                    <a:cubicBezTo>
                      <a:pt x="140078" y="83964"/>
                      <a:pt x="123409" y="46129"/>
                      <a:pt x="109122" y="25756"/>
                    </a:cubicBezTo>
                    <a:cubicBezTo>
                      <a:pt x="94835" y="5383"/>
                      <a:pt x="86367" y="11998"/>
                      <a:pt x="72609" y="14644"/>
                    </a:cubicBezTo>
                    <a:cubicBezTo>
                      <a:pt x="58851" y="17290"/>
                      <a:pt x="8051" y="63592"/>
                      <a:pt x="1172" y="638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468A97A8-FA9E-46AF-94A0-03CDA8B1226B}"/>
                  </a:ext>
                </a:extLst>
              </p:cNvPr>
              <p:cNvSpPr/>
              <p:nvPr/>
            </p:nvSpPr>
            <p:spPr>
              <a:xfrm>
                <a:off x="6425183" y="3118138"/>
                <a:ext cx="189625" cy="302844"/>
              </a:xfrm>
              <a:custGeom>
                <a:avLst/>
                <a:gdLst>
                  <a:gd name="connsiteX0" fmla="*/ 2605 w 189625"/>
                  <a:gd name="connsiteY0" fmla="*/ 7650 h 302844"/>
                  <a:gd name="connsiteX1" fmla="*/ 126430 w 189625"/>
                  <a:gd name="connsiteY1" fmla="*/ 187037 h 302844"/>
                  <a:gd name="connsiteX2" fmla="*/ 177230 w 189625"/>
                  <a:gd name="connsiteY2" fmla="*/ 261650 h 302844"/>
                  <a:gd name="connsiteX3" fmla="*/ 188342 w 189625"/>
                  <a:gd name="connsiteY3" fmla="*/ 301337 h 302844"/>
                  <a:gd name="connsiteX4" fmla="*/ 155005 w 189625"/>
                  <a:gd name="connsiteY4" fmla="*/ 210850 h 302844"/>
                  <a:gd name="connsiteX5" fmla="*/ 88330 w 189625"/>
                  <a:gd name="connsiteY5" fmla="*/ 129887 h 302844"/>
                  <a:gd name="connsiteX6" fmla="*/ 43880 w 189625"/>
                  <a:gd name="connsiteY6" fmla="*/ 42575 h 302844"/>
                  <a:gd name="connsiteX7" fmla="*/ 2605 w 189625"/>
                  <a:gd name="connsiteY7" fmla="*/ 7650 h 30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625" h="302844">
                    <a:moveTo>
                      <a:pt x="2605" y="7650"/>
                    </a:moveTo>
                    <a:cubicBezTo>
                      <a:pt x="16363" y="31727"/>
                      <a:pt x="97326" y="144704"/>
                      <a:pt x="126430" y="187037"/>
                    </a:cubicBezTo>
                    <a:cubicBezTo>
                      <a:pt x="155534" y="229370"/>
                      <a:pt x="166911" y="242600"/>
                      <a:pt x="177230" y="261650"/>
                    </a:cubicBezTo>
                    <a:cubicBezTo>
                      <a:pt x="187549" y="280700"/>
                      <a:pt x="192046" y="309804"/>
                      <a:pt x="188342" y="301337"/>
                    </a:cubicBezTo>
                    <a:cubicBezTo>
                      <a:pt x="184638" y="292870"/>
                      <a:pt x="171674" y="239425"/>
                      <a:pt x="155005" y="210850"/>
                    </a:cubicBezTo>
                    <a:cubicBezTo>
                      <a:pt x="138336" y="182275"/>
                      <a:pt x="106851" y="157933"/>
                      <a:pt x="88330" y="129887"/>
                    </a:cubicBezTo>
                    <a:cubicBezTo>
                      <a:pt x="69809" y="101841"/>
                      <a:pt x="54199" y="62948"/>
                      <a:pt x="43880" y="42575"/>
                    </a:cubicBezTo>
                    <a:cubicBezTo>
                      <a:pt x="33561" y="22202"/>
                      <a:pt x="-11153" y="-16427"/>
                      <a:pt x="2605" y="7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9F832EDE-7AFC-4D6D-A2BC-A3CB0947944B}"/>
                  </a:ext>
                </a:extLst>
              </p:cNvPr>
              <p:cNvSpPr/>
              <p:nvPr/>
            </p:nvSpPr>
            <p:spPr>
              <a:xfrm>
                <a:off x="6373811" y="3365987"/>
                <a:ext cx="216585" cy="372514"/>
              </a:xfrm>
              <a:custGeom>
                <a:avLst/>
                <a:gdLst>
                  <a:gd name="connsiteX0" fmla="*/ 2 w 216585"/>
                  <a:gd name="connsiteY0" fmla="*/ 4276 h 372514"/>
                  <a:gd name="connsiteX1" fmla="*/ 131764 w 216585"/>
                  <a:gd name="connsiteY1" fmla="*/ 16976 h 372514"/>
                  <a:gd name="connsiteX2" fmla="*/ 214314 w 216585"/>
                  <a:gd name="connsiteY2" fmla="*/ 140801 h 372514"/>
                  <a:gd name="connsiteX3" fmla="*/ 188914 w 216585"/>
                  <a:gd name="connsiteY3" fmla="*/ 207476 h 372514"/>
                  <a:gd name="connsiteX4" fmla="*/ 141289 w 216585"/>
                  <a:gd name="connsiteY4" fmla="*/ 275738 h 372514"/>
                  <a:gd name="connsiteX5" fmla="*/ 55564 w 216585"/>
                  <a:gd name="connsiteY5" fmla="*/ 369401 h 372514"/>
                  <a:gd name="connsiteX6" fmla="*/ 80964 w 216585"/>
                  <a:gd name="connsiteY6" fmla="*/ 342413 h 372514"/>
                  <a:gd name="connsiteX7" fmla="*/ 146052 w 216585"/>
                  <a:gd name="connsiteY7" fmla="*/ 266213 h 372514"/>
                  <a:gd name="connsiteX8" fmla="*/ 198439 w 216585"/>
                  <a:gd name="connsiteY8" fmla="*/ 153501 h 372514"/>
                  <a:gd name="connsiteX9" fmla="*/ 192089 w 216585"/>
                  <a:gd name="connsiteY9" fmla="*/ 124926 h 372514"/>
                  <a:gd name="connsiteX10" fmla="*/ 134939 w 216585"/>
                  <a:gd name="connsiteY10" fmla="*/ 47138 h 372514"/>
                  <a:gd name="connsiteX11" fmla="*/ 2 w 216585"/>
                  <a:gd name="connsiteY11" fmla="*/ 4276 h 37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585" h="372514">
                    <a:moveTo>
                      <a:pt x="2" y="4276"/>
                    </a:moveTo>
                    <a:cubicBezTo>
                      <a:pt x="-527" y="-751"/>
                      <a:pt x="96045" y="-5778"/>
                      <a:pt x="131764" y="16976"/>
                    </a:cubicBezTo>
                    <a:cubicBezTo>
                      <a:pt x="167483" y="39730"/>
                      <a:pt x="204789" y="109051"/>
                      <a:pt x="214314" y="140801"/>
                    </a:cubicBezTo>
                    <a:cubicBezTo>
                      <a:pt x="223839" y="172551"/>
                      <a:pt x="201085" y="184986"/>
                      <a:pt x="188914" y="207476"/>
                    </a:cubicBezTo>
                    <a:cubicBezTo>
                      <a:pt x="176743" y="229966"/>
                      <a:pt x="163514" y="248751"/>
                      <a:pt x="141289" y="275738"/>
                    </a:cubicBezTo>
                    <a:cubicBezTo>
                      <a:pt x="119064" y="302725"/>
                      <a:pt x="65618" y="358289"/>
                      <a:pt x="55564" y="369401"/>
                    </a:cubicBezTo>
                    <a:cubicBezTo>
                      <a:pt x="45510" y="380513"/>
                      <a:pt x="65883" y="359611"/>
                      <a:pt x="80964" y="342413"/>
                    </a:cubicBezTo>
                    <a:cubicBezTo>
                      <a:pt x="96045" y="325215"/>
                      <a:pt x="126473" y="297698"/>
                      <a:pt x="146052" y="266213"/>
                    </a:cubicBezTo>
                    <a:cubicBezTo>
                      <a:pt x="165631" y="234728"/>
                      <a:pt x="190766" y="177049"/>
                      <a:pt x="198439" y="153501"/>
                    </a:cubicBezTo>
                    <a:cubicBezTo>
                      <a:pt x="206112" y="129953"/>
                      <a:pt x="202672" y="142653"/>
                      <a:pt x="192089" y="124926"/>
                    </a:cubicBezTo>
                    <a:cubicBezTo>
                      <a:pt x="181506" y="107199"/>
                      <a:pt x="162720" y="65659"/>
                      <a:pt x="134939" y="47138"/>
                    </a:cubicBezTo>
                    <a:cubicBezTo>
                      <a:pt x="107158" y="28617"/>
                      <a:pt x="531" y="9303"/>
                      <a:pt x="2" y="42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EDA9EF5F-8D19-41D4-B571-822380F7A5F9}"/>
                  </a:ext>
                </a:extLst>
              </p:cNvPr>
              <p:cNvSpPr/>
              <p:nvPr/>
            </p:nvSpPr>
            <p:spPr>
              <a:xfrm>
                <a:off x="6341754" y="3366162"/>
                <a:ext cx="159148" cy="107598"/>
              </a:xfrm>
              <a:custGeom>
                <a:avLst/>
                <a:gdLst>
                  <a:gd name="connsiteX0" fmla="*/ 159059 w 159148"/>
                  <a:gd name="connsiteY0" fmla="*/ 105701 h 107598"/>
                  <a:gd name="connsiteX1" fmla="*/ 11421 w 159148"/>
                  <a:gd name="connsiteY1" fmla="*/ 105701 h 107598"/>
                  <a:gd name="connsiteX2" fmla="*/ 11421 w 159148"/>
                  <a:gd name="connsiteY2" fmla="*/ 93001 h 107598"/>
                  <a:gd name="connsiteX3" fmla="*/ 24121 w 159148"/>
                  <a:gd name="connsiteY3" fmla="*/ 58076 h 107598"/>
                  <a:gd name="connsiteX4" fmla="*/ 38409 w 159148"/>
                  <a:gd name="connsiteY4" fmla="*/ 926 h 107598"/>
                  <a:gd name="connsiteX5" fmla="*/ 27296 w 159148"/>
                  <a:gd name="connsiteY5" fmla="*/ 24738 h 107598"/>
                  <a:gd name="connsiteX6" fmla="*/ 11421 w 159148"/>
                  <a:gd name="connsiteY6" fmla="*/ 51726 h 107598"/>
                  <a:gd name="connsiteX7" fmla="*/ 33646 w 159148"/>
                  <a:gd name="connsiteY7" fmla="*/ 88238 h 107598"/>
                  <a:gd name="connsiteX8" fmla="*/ 159059 w 159148"/>
                  <a:gd name="connsiteY8" fmla="*/ 105701 h 10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48" h="107598">
                    <a:moveTo>
                      <a:pt x="159059" y="105701"/>
                    </a:moveTo>
                    <a:cubicBezTo>
                      <a:pt x="155355" y="108612"/>
                      <a:pt x="36027" y="107818"/>
                      <a:pt x="11421" y="105701"/>
                    </a:cubicBezTo>
                    <a:cubicBezTo>
                      <a:pt x="-13185" y="103584"/>
                      <a:pt x="9304" y="100938"/>
                      <a:pt x="11421" y="93001"/>
                    </a:cubicBezTo>
                    <a:cubicBezTo>
                      <a:pt x="13538" y="85064"/>
                      <a:pt x="19623" y="73422"/>
                      <a:pt x="24121" y="58076"/>
                    </a:cubicBezTo>
                    <a:cubicBezTo>
                      <a:pt x="28619" y="42730"/>
                      <a:pt x="37880" y="6482"/>
                      <a:pt x="38409" y="926"/>
                    </a:cubicBezTo>
                    <a:cubicBezTo>
                      <a:pt x="38938" y="-4630"/>
                      <a:pt x="31794" y="16271"/>
                      <a:pt x="27296" y="24738"/>
                    </a:cubicBezTo>
                    <a:cubicBezTo>
                      <a:pt x="22798" y="33205"/>
                      <a:pt x="10363" y="41143"/>
                      <a:pt x="11421" y="51726"/>
                    </a:cubicBezTo>
                    <a:cubicBezTo>
                      <a:pt x="12479" y="62309"/>
                      <a:pt x="16977" y="79771"/>
                      <a:pt x="33646" y="88238"/>
                    </a:cubicBezTo>
                    <a:cubicBezTo>
                      <a:pt x="50315" y="96705"/>
                      <a:pt x="162763" y="102790"/>
                      <a:pt x="159059" y="1057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5F9374B7-2196-4D8C-B941-A30426A1E0ED}"/>
                  </a:ext>
                </a:extLst>
              </p:cNvPr>
              <p:cNvSpPr/>
              <p:nvPr/>
            </p:nvSpPr>
            <p:spPr>
              <a:xfrm>
                <a:off x="4993737" y="4537075"/>
                <a:ext cx="644377" cy="322940"/>
              </a:xfrm>
              <a:custGeom>
                <a:avLst/>
                <a:gdLst>
                  <a:gd name="connsiteX0" fmla="*/ 2126 w 644377"/>
                  <a:gd name="connsiteY0" fmla="*/ 315913 h 322940"/>
                  <a:gd name="connsiteX1" fmla="*/ 19588 w 644377"/>
                  <a:gd name="connsiteY1" fmla="*/ 227013 h 322940"/>
                  <a:gd name="connsiteX2" fmla="*/ 19588 w 644377"/>
                  <a:gd name="connsiteY2" fmla="*/ 173038 h 322940"/>
                  <a:gd name="connsiteX3" fmla="*/ 43401 w 644377"/>
                  <a:gd name="connsiteY3" fmla="*/ 136525 h 322940"/>
                  <a:gd name="connsiteX4" fmla="*/ 175163 w 644377"/>
                  <a:gd name="connsiteY4" fmla="*/ 66675 h 322940"/>
                  <a:gd name="connsiteX5" fmla="*/ 246601 w 644377"/>
                  <a:gd name="connsiteY5" fmla="*/ 47625 h 322940"/>
                  <a:gd name="connsiteX6" fmla="*/ 321213 w 644377"/>
                  <a:gd name="connsiteY6" fmla="*/ 22225 h 322940"/>
                  <a:gd name="connsiteX7" fmla="*/ 419638 w 644377"/>
                  <a:gd name="connsiteY7" fmla="*/ 0 h 322940"/>
                  <a:gd name="connsiteX8" fmla="*/ 518063 w 644377"/>
                  <a:gd name="connsiteY8" fmla="*/ 22225 h 322940"/>
                  <a:gd name="connsiteX9" fmla="*/ 594263 w 644377"/>
                  <a:gd name="connsiteY9" fmla="*/ 41275 h 322940"/>
                  <a:gd name="connsiteX10" fmla="*/ 640301 w 644377"/>
                  <a:gd name="connsiteY10" fmla="*/ 65088 h 322940"/>
                  <a:gd name="connsiteX11" fmla="*/ 630776 w 644377"/>
                  <a:gd name="connsiteY11" fmla="*/ 82550 h 322940"/>
                  <a:gd name="connsiteX12" fmla="*/ 540288 w 644377"/>
                  <a:gd name="connsiteY12" fmla="*/ 100013 h 322940"/>
                  <a:gd name="connsiteX13" fmla="*/ 449801 w 644377"/>
                  <a:gd name="connsiteY13" fmla="*/ 115888 h 322940"/>
                  <a:gd name="connsiteX14" fmla="*/ 360901 w 644377"/>
                  <a:gd name="connsiteY14" fmla="*/ 150813 h 322940"/>
                  <a:gd name="connsiteX15" fmla="*/ 256126 w 644377"/>
                  <a:gd name="connsiteY15" fmla="*/ 179388 h 322940"/>
                  <a:gd name="connsiteX16" fmla="*/ 146588 w 644377"/>
                  <a:gd name="connsiteY16" fmla="*/ 230188 h 322940"/>
                  <a:gd name="connsiteX17" fmla="*/ 110076 w 644377"/>
                  <a:gd name="connsiteY17" fmla="*/ 274638 h 322940"/>
                  <a:gd name="connsiteX18" fmla="*/ 75151 w 644377"/>
                  <a:gd name="connsiteY18" fmla="*/ 312738 h 322940"/>
                  <a:gd name="connsiteX19" fmla="*/ 2126 w 644377"/>
                  <a:gd name="connsiteY19" fmla="*/ 315913 h 32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4377" h="322940">
                    <a:moveTo>
                      <a:pt x="2126" y="315913"/>
                    </a:moveTo>
                    <a:cubicBezTo>
                      <a:pt x="-7134" y="301626"/>
                      <a:pt x="16678" y="250825"/>
                      <a:pt x="19588" y="227013"/>
                    </a:cubicBezTo>
                    <a:cubicBezTo>
                      <a:pt x="22498" y="203201"/>
                      <a:pt x="15619" y="188119"/>
                      <a:pt x="19588" y="173038"/>
                    </a:cubicBezTo>
                    <a:cubicBezTo>
                      <a:pt x="23557" y="157957"/>
                      <a:pt x="17472" y="154252"/>
                      <a:pt x="43401" y="136525"/>
                    </a:cubicBezTo>
                    <a:cubicBezTo>
                      <a:pt x="69330" y="118798"/>
                      <a:pt x="141296" y="81492"/>
                      <a:pt x="175163" y="66675"/>
                    </a:cubicBezTo>
                    <a:cubicBezTo>
                      <a:pt x="209030" y="51858"/>
                      <a:pt x="222259" y="55033"/>
                      <a:pt x="246601" y="47625"/>
                    </a:cubicBezTo>
                    <a:cubicBezTo>
                      <a:pt x="270943" y="40217"/>
                      <a:pt x="292374" y="30162"/>
                      <a:pt x="321213" y="22225"/>
                    </a:cubicBezTo>
                    <a:cubicBezTo>
                      <a:pt x="350053" y="14287"/>
                      <a:pt x="386830" y="0"/>
                      <a:pt x="419638" y="0"/>
                    </a:cubicBezTo>
                    <a:cubicBezTo>
                      <a:pt x="452446" y="0"/>
                      <a:pt x="488959" y="15346"/>
                      <a:pt x="518063" y="22225"/>
                    </a:cubicBezTo>
                    <a:cubicBezTo>
                      <a:pt x="547167" y="29104"/>
                      <a:pt x="573890" y="34131"/>
                      <a:pt x="594263" y="41275"/>
                    </a:cubicBezTo>
                    <a:cubicBezTo>
                      <a:pt x="614636" y="48419"/>
                      <a:pt x="634216" y="58209"/>
                      <a:pt x="640301" y="65088"/>
                    </a:cubicBezTo>
                    <a:cubicBezTo>
                      <a:pt x="646386" y="71967"/>
                      <a:pt x="647445" y="76729"/>
                      <a:pt x="630776" y="82550"/>
                    </a:cubicBezTo>
                    <a:cubicBezTo>
                      <a:pt x="614107" y="88371"/>
                      <a:pt x="540288" y="100013"/>
                      <a:pt x="540288" y="100013"/>
                    </a:cubicBezTo>
                    <a:cubicBezTo>
                      <a:pt x="510126" y="105569"/>
                      <a:pt x="479699" y="107421"/>
                      <a:pt x="449801" y="115888"/>
                    </a:cubicBezTo>
                    <a:cubicBezTo>
                      <a:pt x="419903" y="124355"/>
                      <a:pt x="393180" y="140230"/>
                      <a:pt x="360901" y="150813"/>
                    </a:cubicBezTo>
                    <a:cubicBezTo>
                      <a:pt x="328622" y="161396"/>
                      <a:pt x="291845" y="166159"/>
                      <a:pt x="256126" y="179388"/>
                    </a:cubicBezTo>
                    <a:cubicBezTo>
                      <a:pt x="220407" y="192617"/>
                      <a:pt x="170930" y="214313"/>
                      <a:pt x="146588" y="230188"/>
                    </a:cubicBezTo>
                    <a:cubicBezTo>
                      <a:pt x="122246" y="246063"/>
                      <a:pt x="121982" y="260880"/>
                      <a:pt x="110076" y="274638"/>
                    </a:cubicBezTo>
                    <a:cubicBezTo>
                      <a:pt x="98170" y="288396"/>
                      <a:pt x="86528" y="306123"/>
                      <a:pt x="75151" y="312738"/>
                    </a:cubicBezTo>
                    <a:cubicBezTo>
                      <a:pt x="63774" y="319353"/>
                      <a:pt x="11386" y="330200"/>
                      <a:pt x="2126" y="31591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B5B6E3B6-D83F-4A42-80D6-6CD16E74712B}"/>
                  </a:ext>
                </a:extLst>
              </p:cNvPr>
              <p:cNvSpPr/>
              <p:nvPr/>
            </p:nvSpPr>
            <p:spPr>
              <a:xfrm>
                <a:off x="5041556" y="4645025"/>
                <a:ext cx="603594" cy="256622"/>
              </a:xfrm>
              <a:custGeom>
                <a:avLst/>
                <a:gdLst>
                  <a:gd name="connsiteX0" fmla="*/ 344 w 603594"/>
                  <a:gd name="connsiteY0" fmla="*/ 233363 h 256622"/>
                  <a:gd name="connsiteX1" fmla="*/ 78132 w 603594"/>
                  <a:gd name="connsiteY1" fmla="*/ 185738 h 256622"/>
                  <a:gd name="connsiteX2" fmla="*/ 120994 w 603594"/>
                  <a:gd name="connsiteY2" fmla="*/ 133350 h 256622"/>
                  <a:gd name="connsiteX3" fmla="*/ 298794 w 603594"/>
                  <a:gd name="connsiteY3" fmla="*/ 77788 h 256622"/>
                  <a:gd name="connsiteX4" fmla="*/ 465482 w 603594"/>
                  <a:gd name="connsiteY4" fmla="*/ 20638 h 256622"/>
                  <a:gd name="connsiteX5" fmla="*/ 603594 w 603594"/>
                  <a:gd name="connsiteY5" fmla="*/ 0 h 256622"/>
                  <a:gd name="connsiteX6" fmla="*/ 603594 w 603594"/>
                  <a:gd name="connsiteY6" fmla="*/ 0 h 256622"/>
                  <a:gd name="connsiteX7" fmla="*/ 584544 w 603594"/>
                  <a:gd name="connsiteY7" fmla="*/ 31750 h 256622"/>
                  <a:gd name="connsiteX8" fmla="*/ 533744 w 603594"/>
                  <a:gd name="connsiteY8" fmla="*/ 117475 h 256622"/>
                  <a:gd name="connsiteX9" fmla="*/ 514694 w 603594"/>
                  <a:gd name="connsiteY9" fmla="*/ 157163 h 256622"/>
                  <a:gd name="connsiteX10" fmla="*/ 455957 w 603594"/>
                  <a:gd name="connsiteY10" fmla="*/ 188913 h 256622"/>
                  <a:gd name="connsiteX11" fmla="*/ 387694 w 603594"/>
                  <a:gd name="connsiteY11" fmla="*/ 230188 h 256622"/>
                  <a:gd name="connsiteX12" fmla="*/ 363882 w 603594"/>
                  <a:gd name="connsiteY12" fmla="*/ 247650 h 256622"/>
                  <a:gd name="connsiteX13" fmla="*/ 274982 w 603594"/>
                  <a:gd name="connsiteY13" fmla="*/ 252413 h 256622"/>
                  <a:gd name="connsiteX14" fmla="*/ 111469 w 603594"/>
                  <a:gd name="connsiteY14" fmla="*/ 255588 h 256622"/>
                  <a:gd name="connsiteX15" fmla="*/ 344 w 603594"/>
                  <a:gd name="connsiteY15" fmla="*/ 233363 h 25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3594" h="256622">
                    <a:moveTo>
                      <a:pt x="344" y="233363"/>
                    </a:moveTo>
                    <a:cubicBezTo>
                      <a:pt x="-5212" y="221721"/>
                      <a:pt x="58024" y="202407"/>
                      <a:pt x="78132" y="185738"/>
                    </a:cubicBezTo>
                    <a:cubicBezTo>
                      <a:pt x="98240" y="169069"/>
                      <a:pt x="84217" y="151342"/>
                      <a:pt x="120994" y="133350"/>
                    </a:cubicBezTo>
                    <a:cubicBezTo>
                      <a:pt x="157771" y="115358"/>
                      <a:pt x="241379" y="96573"/>
                      <a:pt x="298794" y="77788"/>
                    </a:cubicBezTo>
                    <a:cubicBezTo>
                      <a:pt x="356209" y="59003"/>
                      <a:pt x="414682" y="33603"/>
                      <a:pt x="465482" y="20638"/>
                    </a:cubicBezTo>
                    <a:cubicBezTo>
                      <a:pt x="516282" y="7673"/>
                      <a:pt x="603594" y="0"/>
                      <a:pt x="603594" y="0"/>
                    </a:cubicBezTo>
                    <a:lnTo>
                      <a:pt x="603594" y="0"/>
                    </a:lnTo>
                    <a:lnTo>
                      <a:pt x="584544" y="31750"/>
                    </a:lnTo>
                    <a:cubicBezTo>
                      <a:pt x="572902" y="51329"/>
                      <a:pt x="545386" y="96573"/>
                      <a:pt x="533744" y="117475"/>
                    </a:cubicBezTo>
                    <a:cubicBezTo>
                      <a:pt x="522102" y="138377"/>
                      <a:pt x="527658" y="145257"/>
                      <a:pt x="514694" y="157163"/>
                    </a:cubicBezTo>
                    <a:cubicBezTo>
                      <a:pt x="501730" y="169069"/>
                      <a:pt x="477124" y="176742"/>
                      <a:pt x="455957" y="188913"/>
                    </a:cubicBezTo>
                    <a:cubicBezTo>
                      <a:pt x="434790" y="201084"/>
                      <a:pt x="403040" y="220399"/>
                      <a:pt x="387694" y="230188"/>
                    </a:cubicBezTo>
                    <a:cubicBezTo>
                      <a:pt x="372348" y="239977"/>
                      <a:pt x="382667" y="243946"/>
                      <a:pt x="363882" y="247650"/>
                    </a:cubicBezTo>
                    <a:cubicBezTo>
                      <a:pt x="345097" y="251354"/>
                      <a:pt x="317051" y="251090"/>
                      <a:pt x="274982" y="252413"/>
                    </a:cubicBezTo>
                    <a:cubicBezTo>
                      <a:pt x="232913" y="253736"/>
                      <a:pt x="156184" y="258763"/>
                      <a:pt x="111469" y="255588"/>
                    </a:cubicBezTo>
                    <a:cubicBezTo>
                      <a:pt x="66754" y="252413"/>
                      <a:pt x="5900" y="245005"/>
                      <a:pt x="344" y="23336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E99FB995-5EDF-4210-9BAD-00979DE6C5FC}"/>
                  </a:ext>
                </a:extLst>
              </p:cNvPr>
              <p:cNvSpPr/>
              <p:nvPr/>
            </p:nvSpPr>
            <p:spPr>
              <a:xfrm>
                <a:off x="5079933" y="4610693"/>
                <a:ext cx="196995" cy="82424"/>
              </a:xfrm>
              <a:custGeom>
                <a:avLst/>
                <a:gdLst>
                  <a:gd name="connsiteX0" fmla="*/ 67 w 196995"/>
                  <a:gd name="connsiteY0" fmla="*/ 81957 h 82424"/>
                  <a:gd name="connsiteX1" fmla="*/ 110134 w 196995"/>
                  <a:gd name="connsiteY1" fmla="*/ 16340 h 82424"/>
                  <a:gd name="connsiteX2" fmla="*/ 196917 w 196995"/>
                  <a:gd name="connsiteY2" fmla="*/ 1524 h 82424"/>
                  <a:gd name="connsiteX3" fmla="*/ 95317 w 196995"/>
                  <a:gd name="connsiteY3" fmla="*/ 43857 h 82424"/>
                  <a:gd name="connsiteX4" fmla="*/ 67 w 196995"/>
                  <a:gd name="connsiteY4" fmla="*/ 81957 h 8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995" h="82424">
                    <a:moveTo>
                      <a:pt x="67" y="81957"/>
                    </a:moveTo>
                    <a:cubicBezTo>
                      <a:pt x="2536" y="77371"/>
                      <a:pt x="77326" y="29745"/>
                      <a:pt x="110134" y="16340"/>
                    </a:cubicBezTo>
                    <a:cubicBezTo>
                      <a:pt x="142942" y="2934"/>
                      <a:pt x="199386" y="-3062"/>
                      <a:pt x="196917" y="1524"/>
                    </a:cubicBezTo>
                    <a:cubicBezTo>
                      <a:pt x="194448" y="6110"/>
                      <a:pt x="95317" y="43857"/>
                      <a:pt x="95317" y="43857"/>
                    </a:cubicBezTo>
                    <a:cubicBezTo>
                      <a:pt x="63920" y="56204"/>
                      <a:pt x="-2402" y="86543"/>
                      <a:pt x="67" y="819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114C2693-B639-4A2F-98D6-89C0AE6DCA7D}"/>
                  </a:ext>
                </a:extLst>
              </p:cNvPr>
              <p:cNvSpPr/>
              <p:nvPr/>
            </p:nvSpPr>
            <p:spPr>
              <a:xfrm>
                <a:off x="5325409" y="4677831"/>
                <a:ext cx="275361" cy="166815"/>
              </a:xfrm>
              <a:custGeom>
                <a:avLst/>
                <a:gdLst>
                  <a:gd name="connsiteX0" fmla="*/ 124 w 275361"/>
                  <a:gd name="connsiteY0" fmla="*/ 165102 h 166815"/>
                  <a:gd name="connsiteX1" fmla="*/ 158874 w 275361"/>
                  <a:gd name="connsiteY1" fmla="*/ 137586 h 166815"/>
                  <a:gd name="connsiteX2" fmla="*/ 237191 w 275361"/>
                  <a:gd name="connsiteY2" fmla="*/ 63502 h 166815"/>
                  <a:gd name="connsiteX3" fmla="*/ 275291 w 275361"/>
                  <a:gd name="connsiteY3" fmla="*/ 2 h 166815"/>
                  <a:gd name="connsiteX4" fmla="*/ 228724 w 275361"/>
                  <a:gd name="connsiteY4" fmla="*/ 61386 h 166815"/>
                  <a:gd name="connsiteX5" fmla="*/ 186391 w 275361"/>
                  <a:gd name="connsiteY5" fmla="*/ 93136 h 166815"/>
                  <a:gd name="connsiteX6" fmla="*/ 124 w 275361"/>
                  <a:gd name="connsiteY6" fmla="*/ 165102 h 1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361" h="166815">
                    <a:moveTo>
                      <a:pt x="124" y="165102"/>
                    </a:moveTo>
                    <a:cubicBezTo>
                      <a:pt x="-4462" y="172510"/>
                      <a:pt x="119363" y="154519"/>
                      <a:pt x="158874" y="137586"/>
                    </a:cubicBezTo>
                    <a:cubicBezTo>
                      <a:pt x="198385" y="120653"/>
                      <a:pt x="217788" y="86433"/>
                      <a:pt x="237191" y="63502"/>
                    </a:cubicBezTo>
                    <a:cubicBezTo>
                      <a:pt x="256594" y="40571"/>
                      <a:pt x="276702" y="355"/>
                      <a:pt x="275291" y="2"/>
                    </a:cubicBezTo>
                    <a:cubicBezTo>
                      <a:pt x="273880" y="-351"/>
                      <a:pt x="243541" y="45864"/>
                      <a:pt x="228724" y="61386"/>
                    </a:cubicBezTo>
                    <a:cubicBezTo>
                      <a:pt x="213907" y="76908"/>
                      <a:pt x="220610" y="78319"/>
                      <a:pt x="186391" y="93136"/>
                    </a:cubicBezTo>
                    <a:cubicBezTo>
                      <a:pt x="152172" y="107953"/>
                      <a:pt x="4710" y="157694"/>
                      <a:pt x="124" y="1651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B14F98F4-F926-4918-81F9-32981B116A9C}"/>
                  </a:ext>
                </a:extLst>
              </p:cNvPr>
              <p:cNvSpPr/>
              <p:nvPr/>
            </p:nvSpPr>
            <p:spPr>
              <a:xfrm>
                <a:off x="4275135" y="3534385"/>
                <a:ext cx="598610" cy="277757"/>
              </a:xfrm>
              <a:custGeom>
                <a:avLst/>
                <a:gdLst>
                  <a:gd name="connsiteX0" fmla="*/ 3 w 598610"/>
                  <a:gd name="connsiteY0" fmla="*/ 59715 h 277757"/>
                  <a:gd name="connsiteX1" fmla="*/ 287340 w 598610"/>
                  <a:gd name="connsiteY1" fmla="*/ 124803 h 277757"/>
                  <a:gd name="connsiteX2" fmla="*/ 346078 w 598610"/>
                  <a:gd name="connsiteY2" fmla="*/ 183540 h 277757"/>
                  <a:gd name="connsiteX3" fmla="*/ 358778 w 598610"/>
                  <a:gd name="connsiteY3" fmla="*/ 270853 h 277757"/>
                  <a:gd name="connsiteX4" fmla="*/ 371478 w 598610"/>
                  <a:gd name="connsiteY4" fmla="*/ 269265 h 277757"/>
                  <a:gd name="connsiteX5" fmla="*/ 471490 w 598610"/>
                  <a:gd name="connsiteY5" fmla="*/ 245453 h 277757"/>
                  <a:gd name="connsiteX6" fmla="*/ 592140 w 598610"/>
                  <a:gd name="connsiteY6" fmla="*/ 216878 h 277757"/>
                  <a:gd name="connsiteX7" fmla="*/ 558803 w 598610"/>
                  <a:gd name="connsiteY7" fmla="*/ 121628 h 277757"/>
                  <a:gd name="connsiteX8" fmla="*/ 361953 w 598610"/>
                  <a:gd name="connsiteY8" fmla="*/ 8915 h 277757"/>
                  <a:gd name="connsiteX9" fmla="*/ 293690 w 598610"/>
                  <a:gd name="connsiteY9" fmla="*/ 12090 h 277757"/>
                  <a:gd name="connsiteX10" fmla="*/ 3 w 598610"/>
                  <a:gd name="connsiteY10" fmla="*/ 59715 h 2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8610" h="277757">
                    <a:moveTo>
                      <a:pt x="3" y="59715"/>
                    </a:moveTo>
                    <a:cubicBezTo>
                      <a:pt x="-1055" y="78500"/>
                      <a:pt x="229661" y="104166"/>
                      <a:pt x="287340" y="124803"/>
                    </a:cubicBezTo>
                    <a:cubicBezTo>
                      <a:pt x="345019" y="145440"/>
                      <a:pt x="334172" y="159198"/>
                      <a:pt x="346078" y="183540"/>
                    </a:cubicBezTo>
                    <a:cubicBezTo>
                      <a:pt x="357984" y="207882"/>
                      <a:pt x="354545" y="256566"/>
                      <a:pt x="358778" y="270853"/>
                    </a:cubicBezTo>
                    <a:cubicBezTo>
                      <a:pt x="363011" y="285140"/>
                      <a:pt x="352693" y="273498"/>
                      <a:pt x="371478" y="269265"/>
                    </a:cubicBezTo>
                    <a:cubicBezTo>
                      <a:pt x="390263" y="265032"/>
                      <a:pt x="471490" y="245453"/>
                      <a:pt x="471490" y="245453"/>
                    </a:cubicBezTo>
                    <a:cubicBezTo>
                      <a:pt x="508267" y="236722"/>
                      <a:pt x="577588" y="237515"/>
                      <a:pt x="592140" y="216878"/>
                    </a:cubicBezTo>
                    <a:cubicBezTo>
                      <a:pt x="606692" y="196241"/>
                      <a:pt x="597167" y="156288"/>
                      <a:pt x="558803" y="121628"/>
                    </a:cubicBezTo>
                    <a:cubicBezTo>
                      <a:pt x="520439" y="86968"/>
                      <a:pt x="406138" y="27171"/>
                      <a:pt x="361953" y="8915"/>
                    </a:cubicBezTo>
                    <a:cubicBezTo>
                      <a:pt x="317768" y="-9341"/>
                      <a:pt x="348723" y="4946"/>
                      <a:pt x="293690" y="12090"/>
                    </a:cubicBezTo>
                    <a:cubicBezTo>
                      <a:pt x="238657" y="19234"/>
                      <a:pt x="1061" y="40930"/>
                      <a:pt x="3" y="5971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C3CC6854-460B-435D-82E2-C33EDEB4239E}"/>
                  </a:ext>
                </a:extLst>
              </p:cNvPr>
              <p:cNvSpPr/>
              <p:nvPr/>
            </p:nvSpPr>
            <p:spPr>
              <a:xfrm>
                <a:off x="4943642" y="3239078"/>
                <a:ext cx="644517" cy="359257"/>
              </a:xfrm>
              <a:custGeom>
                <a:avLst/>
                <a:gdLst>
                  <a:gd name="connsiteX0" fmla="*/ 644358 w 644517"/>
                  <a:gd name="connsiteY0" fmla="*/ 15297 h 359257"/>
                  <a:gd name="connsiteX1" fmla="*/ 406233 w 644517"/>
                  <a:gd name="connsiteY1" fmla="*/ 148647 h 359257"/>
                  <a:gd name="connsiteX2" fmla="*/ 330033 w 644517"/>
                  <a:gd name="connsiteY2" fmla="*/ 281997 h 359257"/>
                  <a:gd name="connsiteX3" fmla="*/ 314158 w 644517"/>
                  <a:gd name="connsiteY3" fmla="*/ 345497 h 359257"/>
                  <a:gd name="connsiteX4" fmla="*/ 272883 w 644517"/>
                  <a:gd name="connsiteY4" fmla="*/ 355022 h 359257"/>
                  <a:gd name="connsiteX5" fmla="*/ 193508 w 644517"/>
                  <a:gd name="connsiteY5" fmla="*/ 291522 h 359257"/>
                  <a:gd name="connsiteX6" fmla="*/ 126833 w 644517"/>
                  <a:gd name="connsiteY6" fmla="*/ 224847 h 359257"/>
                  <a:gd name="connsiteX7" fmla="*/ 6183 w 644517"/>
                  <a:gd name="connsiteY7" fmla="*/ 205797 h 359257"/>
                  <a:gd name="connsiteX8" fmla="*/ 31583 w 644517"/>
                  <a:gd name="connsiteY8" fmla="*/ 199447 h 359257"/>
                  <a:gd name="connsiteX9" fmla="*/ 152233 w 644517"/>
                  <a:gd name="connsiteY9" fmla="*/ 154997 h 359257"/>
                  <a:gd name="connsiteX10" fmla="*/ 314158 w 644517"/>
                  <a:gd name="connsiteY10" fmla="*/ 85147 h 359257"/>
                  <a:gd name="connsiteX11" fmla="*/ 441158 w 644517"/>
                  <a:gd name="connsiteY11" fmla="*/ 12122 h 359257"/>
                  <a:gd name="connsiteX12" fmla="*/ 644358 w 644517"/>
                  <a:gd name="connsiteY12" fmla="*/ 15297 h 35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4517" h="359257">
                    <a:moveTo>
                      <a:pt x="644358" y="15297"/>
                    </a:moveTo>
                    <a:cubicBezTo>
                      <a:pt x="638537" y="38051"/>
                      <a:pt x="458620" y="104197"/>
                      <a:pt x="406233" y="148647"/>
                    </a:cubicBezTo>
                    <a:cubicBezTo>
                      <a:pt x="353846" y="193097"/>
                      <a:pt x="345379" y="249189"/>
                      <a:pt x="330033" y="281997"/>
                    </a:cubicBezTo>
                    <a:cubicBezTo>
                      <a:pt x="314687" y="314805"/>
                      <a:pt x="323683" y="333326"/>
                      <a:pt x="314158" y="345497"/>
                    </a:cubicBezTo>
                    <a:cubicBezTo>
                      <a:pt x="304633" y="357668"/>
                      <a:pt x="292991" y="364018"/>
                      <a:pt x="272883" y="355022"/>
                    </a:cubicBezTo>
                    <a:cubicBezTo>
                      <a:pt x="252775" y="346026"/>
                      <a:pt x="217849" y="313218"/>
                      <a:pt x="193508" y="291522"/>
                    </a:cubicBezTo>
                    <a:cubicBezTo>
                      <a:pt x="169167" y="269826"/>
                      <a:pt x="158054" y="239135"/>
                      <a:pt x="126833" y="224847"/>
                    </a:cubicBezTo>
                    <a:cubicBezTo>
                      <a:pt x="95612" y="210560"/>
                      <a:pt x="22058" y="210030"/>
                      <a:pt x="6183" y="205797"/>
                    </a:cubicBezTo>
                    <a:cubicBezTo>
                      <a:pt x="-9692" y="201564"/>
                      <a:pt x="7241" y="207914"/>
                      <a:pt x="31583" y="199447"/>
                    </a:cubicBezTo>
                    <a:cubicBezTo>
                      <a:pt x="55925" y="190980"/>
                      <a:pt x="105137" y="174047"/>
                      <a:pt x="152233" y="154997"/>
                    </a:cubicBezTo>
                    <a:cubicBezTo>
                      <a:pt x="199329" y="135947"/>
                      <a:pt x="266004" y="108959"/>
                      <a:pt x="314158" y="85147"/>
                    </a:cubicBezTo>
                    <a:cubicBezTo>
                      <a:pt x="362312" y="61335"/>
                      <a:pt x="387183" y="25880"/>
                      <a:pt x="441158" y="12122"/>
                    </a:cubicBezTo>
                    <a:cubicBezTo>
                      <a:pt x="495133" y="-1636"/>
                      <a:pt x="650179" y="-7457"/>
                      <a:pt x="644358" y="1529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3CA30CA8-2A2F-4789-9A77-1D4F6F7C11FC}"/>
                  </a:ext>
                </a:extLst>
              </p:cNvPr>
              <p:cNvSpPr/>
              <p:nvPr/>
            </p:nvSpPr>
            <p:spPr>
              <a:xfrm>
                <a:off x="4979988" y="3193998"/>
                <a:ext cx="175214" cy="148160"/>
              </a:xfrm>
              <a:custGeom>
                <a:avLst/>
                <a:gdLst>
                  <a:gd name="connsiteX0" fmla="*/ 174625 w 175214"/>
                  <a:gd name="connsiteY0" fmla="*/ 141340 h 148160"/>
                  <a:gd name="connsiteX1" fmla="*/ 46037 w 175214"/>
                  <a:gd name="connsiteY1" fmla="*/ 147690 h 148160"/>
                  <a:gd name="connsiteX2" fmla="*/ 0 w 175214"/>
                  <a:gd name="connsiteY2" fmla="*/ 147690 h 148160"/>
                  <a:gd name="connsiteX3" fmla="*/ 0 w 175214"/>
                  <a:gd name="connsiteY3" fmla="*/ 147690 h 148160"/>
                  <a:gd name="connsiteX4" fmla="*/ 7937 w 175214"/>
                  <a:gd name="connsiteY4" fmla="*/ 112765 h 148160"/>
                  <a:gd name="connsiteX5" fmla="*/ 23812 w 175214"/>
                  <a:gd name="connsiteY5" fmla="*/ 41327 h 148160"/>
                  <a:gd name="connsiteX6" fmla="*/ 80962 w 175214"/>
                  <a:gd name="connsiteY6" fmla="*/ 52 h 148160"/>
                  <a:gd name="connsiteX7" fmla="*/ 73025 w 175214"/>
                  <a:gd name="connsiteY7" fmla="*/ 49265 h 148160"/>
                  <a:gd name="connsiteX8" fmla="*/ 66675 w 175214"/>
                  <a:gd name="connsiteY8" fmla="*/ 109590 h 148160"/>
                  <a:gd name="connsiteX9" fmla="*/ 93662 w 175214"/>
                  <a:gd name="connsiteY9" fmla="*/ 130227 h 148160"/>
                  <a:gd name="connsiteX10" fmla="*/ 174625 w 175214"/>
                  <a:gd name="connsiteY10" fmla="*/ 141340 h 1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214" h="148160">
                    <a:moveTo>
                      <a:pt x="174625" y="141340"/>
                    </a:moveTo>
                    <a:cubicBezTo>
                      <a:pt x="166688" y="144250"/>
                      <a:pt x="75141" y="146632"/>
                      <a:pt x="46037" y="147690"/>
                    </a:cubicBezTo>
                    <a:cubicBezTo>
                      <a:pt x="16933" y="148748"/>
                      <a:pt x="0" y="147690"/>
                      <a:pt x="0" y="147690"/>
                    </a:cubicBezTo>
                    <a:lnTo>
                      <a:pt x="0" y="147690"/>
                    </a:lnTo>
                    <a:cubicBezTo>
                      <a:pt x="1323" y="141869"/>
                      <a:pt x="3968" y="130492"/>
                      <a:pt x="7937" y="112765"/>
                    </a:cubicBezTo>
                    <a:cubicBezTo>
                      <a:pt x="11906" y="95038"/>
                      <a:pt x="11641" y="60112"/>
                      <a:pt x="23812" y="41327"/>
                    </a:cubicBezTo>
                    <a:cubicBezTo>
                      <a:pt x="35983" y="22542"/>
                      <a:pt x="72760" y="-1271"/>
                      <a:pt x="80962" y="52"/>
                    </a:cubicBezTo>
                    <a:cubicBezTo>
                      <a:pt x="89164" y="1375"/>
                      <a:pt x="75406" y="31009"/>
                      <a:pt x="73025" y="49265"/>
                    </a:cubicBezTo>
                    <a:cubicBezTo>
                      <a:pt x="70644" y="67521"/>
                      <a:pt x="63236" y="96096"/>
                      <a:pt x="66675" y="109590"/>
                    </a:cubicBezTo>
                    <a:cubicBezTo>
                      <a:pt x="70114" y="123084"/>
                      <a:pt x="79374" y="124671"/>
                      <a:pt x="93662" y="130227"/>
                    </a:cubicBezTo>
                    <a:cubicBezTo>
                      <a:pt x="107949" y="135783"/>
                      <a:pt x="182562" y="138430"/>
                      <a:pt x="174625" y="1413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E4E0008E-6BB1-4DFB-B03F-C93236315CF4}"/>
                  </a:ext>
                </a:extLst>
              </p:cNvPr>
              <p:cNvSpPr/>
              <p:nvPr/>
            </p:nvSpPr>
            <p:spPr>
              <a:xfrm>
                <a:off x="5028371" y="5021149"/>
                <a:ext cx="276118" cy="92567"/>
              </a:xfrm>
              <a:custGeom>
                <a:avLst/>
                <a:gdLst>
                  <a:gd name="connsiteX0" fmla="*/ 275467 w 276118"/>
                  <a:gd name="connsiteY0" fmla="*/ 79489 h 92567"/>
                  <a:gd name="connsiteX1" fmla="*/ 175454 w 276118"/>
                  <a:gd name="connsiteY1" fmla="*/ 92189 h 92567"/>
                  <a:gd name="connsiteX2" fmla="*/ 45279 w 276118"/>
                  <a:gd name="connsiteY2" fmla="*/ 62026 h 92567"/>
                  <a:gd name="connsiteX3" fmla="*/ 829 w 276118"/>
                  <a:gd name="connsiteY3" fmla="*/ 22339 h 92567"/>
                  <a:gd name="connsiteX4" fmla="*/ 77029 w 276118"/>
                  <a:gd name="connsiteY4" fmla="*/ 17576 h 92567"/>
                  <a:gd name="connsiteX5" fmla="*/ 115129 w 276118"/>
                  <a:gd name="connsiteY5" fmla="*/ 3289 h 92567"/>
                  <a:gd name="connsiteX6" fmla="*/ 213554 w 276118"/>
                  <a:gd name="connsiteY6" fmla="*/ 87426 h 92567"/>
                  <a:gd name="connsiteX7" fmla="*/ 275467 w 276118"/>
                  <a:gd name="connsiteY7" fmla="*/ 79489 h 9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118" h="92567">
                    <a:moveTo>
                      <a:pt x="275467" y="79489"/>
                    </a:moveTo>
                    <a:cubicBezTo>
                      <a:pt x="269117" y="80283"/>
                      <a:pt x="213819" y="95100"/>
                      <a:pt x="175454" y="92189"/>
                    </a:cubicBezTo>
                    <a:cubicBezTo>
                      <a:pt x="137089" y="89279"/>
                      <a:pt x="74383" y="73668"/>
                      <a:pt x="45279" y="62026"/>
                    </a:cubicBezTo>
                    <a:cubicBezTo>
                      <a:pt x="16175" y="50384"/>
                      <a:pt x="-4463" y="29747"/>
                      <a:pt x="829" y="22339"/>
                    </a:cubicBezTo>
                    <a:cubicBezTo>
                      <a:pt x="6121" y="14931"/>
                      <a:pt x="57979" y="20751"/>
                      <a:pt x="77029" y="17576"/>
                    </a:cubicBezTo>
                    <a:cubicBezTo>
                      <a:pt x="96079" y="14401"/>
                      <a:pt x="92375" y="-8353"/>
                      <a:pt x="115129" y="3289"/>
                    </a:cubicBezTo>
                    <a:cubicBezTo>
                      <a:pt x="137883" y="14931"/>
                      <a:pt x="186831" y="74461"/>
                      <a:pt x="213554" y="87426"/>
                    </a:cubicBezTo>
                    <a:cubicBezTo>
                      <a:pt x="240277" y="100391"/>
                      <a:pt x="281817" y="78695"/>
                      <a:pt x="275467" y="7948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A5942BFA-9048-4B1A-A9AB-86C71C552D94}"/>
                  </a:ext>
                </a:extLst>
              </p:cNvPr>
              <p:cNvSpPr/>
              <p:nvPr/>
            </p:nvSpPr>
            <p:spPr>
              <a:xfrm>
                <a:off x="5676056" y="4549941"/>
                <a:ext cx="118732" cy="71759"/>
              </a:xfrm>
              <a:custGeom>
                <a:avLst/>
                <a:gdLst>
                  <a:gd name="connsiteX0" fmla="*/ 844 w 118732"/>
                  <a:gd name="connsiteY0" fmla="*/ 71272 h 71759"/>
                  <a:gd name="connsiteX1" fmla="*/ 105619 w 118732"/>
                  <a:gd name="connsiteY1" fmla="*/ 36347 h 71759"/>
                  <a:gd name="connsiteX2" fmla="*/ 111969 w 118732"/>
                  <a:gd name="connsiteY2" fmla="*/ 1422 h 71759"/>
                  <a:gd name="connsiteX3" fmla="*/ 57994 w 118732"/>
                  <a:gd name="connsiteY3" fmla="*/ 9359 h 71759"/>
                  <a:gd name="connsiteX4" fmla="*/ 844 w 118732"/>
                  <a:gd name="connsiteY4" fmla="*/ 71272 h 7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732" h="71759">
                    <a:moveTo>
                      <a:pt x="844" y="71272"/>
                    </a:moveTo>
                    <a:cubicBezTo>
                      <a:pt x="8782" y="75770"/>
                      <a:pt x="87098" y="47989"/>
                      <a:pt x="105619" y="36347"/>
                    </a:cubicBezTo>
                    <a:cubicBezTo>
                      <a:pt x="124140" y="24705"/>
                      <a:pt x="119907" y="5920"/>
                      <a:pt x="111969" y="1422"/>
                    </a:cubicBezTo>
                    <a:cubicBezTo>
                      <a:pt x="104032" y="-3076"/>
                      <a:pt x="72811" y="4067"/>
                      <a:pt x="57994" y="9359"/>
                    </a:cubicBezTo>
                    <a:cubicBezTo>
                      <a:pt x="43177" y="14651"/>
                      <a:pt x="-7094" y="66774"/>
                      <a:pt x="844" y="7127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B6AE73DA-0F98-480C-BA05-3EC211B135A9}"/>
                  </a:ext>
                </a:extLst>
              </p:cNvPr>
              <p:cNvSpPr/>
              <p:nvPr/>
            </p:nvSpPr>
            <p:spPr>
              <a:xfrm>
                <a:off x="3954032" y="4109875"/>
                <a:ext cx="205594" cy="451642"/>
              </a:xfrm>
              <a:custGeom>
                <a:avLst/>
                <a:gdLst>
                  <a:gd name="connsiteX0" fmla="*/ 431 w 205594"/>
                  <a:gd name="connsiteY0" fmla="*/ 163 h 451642"/>
                  <a:gd name="connsiteX1" fmla="*/ 46468 w 205594"/>
                  <a:gd name="connsiteY1" fmla="*/ 150975 h 451642"/>
                  <a:gd name="connsiteX2" fmla="*/ 113143 w 205594"/>
                  <a:gd name="connsiteY2" fmla="*/ 331950 h 451642"/>
                  <a:gd name="connsiteX3" fmla="*/ 200456 w 205594"/>
                  <a:gd name="connsiteY3" fmla="*/ 444663 h 451642"/>
                  <a:gd name="connsiteX4" fmla="*/ 192518 w 205594"/>
                  <a:gd name="connsiteY4" fmla="*/ 435138 h 451642"/>
                  <a:gd name="connsiteX5" fmla="*/ 168706 w 205594"/>
                  <a:gd name="connsiteY5" fmla="*/ 398625 h 451642"/>
                  <a:gd name="connsiteX6" fmla="*/ 73456 w 205594"/>
                  <a:gd name="connsiteY6" fmla="*/ 179550 h 451642"/>
                  <a:gd name="connsiteX7" fmla="*/ 431 w 205594"/>
                  <a:gd name="connsiteY7" fmla="*/ 163 h 45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594" h="451642">
                    <a:moveTo>
                      <a:pt x="431" y="163"/>
                    </a:moveTo>
                    <a:cubicBezTo>
                      <a:pt x="-4067" y="-4600"/>
                      <a:pt x="27683" y="95677"/>
                      <a:pt x="46468" y="150975"/>
                    </a:cubicBezTo>
                    <a:cubicBezTo>
                      <a:pt x="65253" y="206273"/>
                      <a:pt x="87478" y="283002"/>
                      <a:pt x="113143" y="331950"/>
                    </a:cubicBezTo>
                    <a:cubicBezTo>
                      <a:pt x="138808" y="380898"/>
                      <a:pt x="187227" y="427465"/>
                      <a:pt x="200456" y="444663"/>
                    </a:cubicBezTo>
                    <a:cubicBezTo>
                      <a:pt x="213685" y="461861"/>
                      <a:pt x="197810" y="442811"/>
                      <a:pt x="192518" y="435138"/>
                    </a:cubicBezTo>
                    <a:cubicBezTo>
                      <a:pt x="187226" y="427465"/>
                      <a:pt x="188550" y="441223"/>
                      <a:pt x="168706" y="398625"/>
                    </a:cubicBezTo>
                    <a:cubicBezTo>
                      <a:pt x="148862" y="356027"/>
                      <a:pt x="99385" y="242521"/>
                      <a:pt x="73456" y="179550"/>
                    </a:cubicBezTo>
                    <a:cubicBezTo>
                      <a:pt x="47527" y="116579"/>
                      <a:pt x="4929" y="4926"/>
                      <a:pt x="431" y="1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80AA8399-6A1C-4C43-A4EC-539B246AA5FC}"/>
                  </a:ext>
                </a:extLst>
              </p:cNvPr>
              <p:cNvSpPr/>
              <p:nvPr/>
            </p:nvSpPr>
            <p:spPr>
              <a:xfrm>
                <a:off x="4072416" y="2292418"/>
                <a:ext cx="485802" cy="380182"/>
              </a:xfrm>
              <a:custGeom>
                <a:avLst/>
                <a:gdLst>
                  <a:gd name="connsiteX0" fmla="*/ 484767 w 485802"/>
                  <a:gd name="connsiteY0" fmla="*/ 2049 h 380182"/>
                  <a:gd name="connsiteX1" fmla="*/ 169384 w 485802"/>
                  <a:gd name="connsiteY1" fmla="*/ 220065 h 380182"/>
                  <a:gd name="connsiteX2" fmla="*/ 33917 w 485802"/>
                  <a:gd name="connsiteY2" fmla="*/ 349182 h 380182"/>
                  <a:gd name="connsiteX3" fmla="*/ 51 w 485802"/>
                  <a:gd name="connsiteY3" fmla="*/ 378815 h 380182"/>
                  <a:gd name="connsiteX4" fmla="*/ 38151 w 485802"/>
                  <a:gd name="connsiteY4" fmla="*/ 319549 h 380182"/>
                  <a:gd name="connsiteX5" fmla="*/ 199017 w 485802"/>
                  <a:gd name="connsiteY5" fmla="*/ 179849 h 380182"/>
                  <a:gd name="connsiteX6" fmla="*/ 268867 w 485802"/>
                  <a:gd name="connsiteY6" fmla="*/ 114232 h 380182"/>
                  <a:gd name="connsiteX7" fmla="*/ 484767 w 485802"/>
                  <a:gd name="connsiteY7" fmla="*/ 2049 h 38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802" h="380182">
                    <a:moveTo>
                      <a:pt x="484767" y="2049"/>
                    </a:moveTo>
                    <a:cubicBezTo>
                      <a:pt x="468186" y="19688"/>
                      <a:pt x="244526" y="162210"/>
                      <a:pt x="169384" y="220065"/>
                    </a:cubicBezTo>
                    <a:cubicBezTo>
                      <a:pt x="94242" y="277921"/>
                      <a:pt x="62139" y="322724"/>
                      <a:pt x="33917" y="349182"/>
                    </a:cubicBezTo>
                    <a:cubicBezTo>
                      <a:pt x="5695" y="375640"/>
                      <a:pt x="-655" y="383754"/>
                      <a:pt x="51" y="378815"/>
                    </a:cubicBezTo>
                    <a:cubicBezTo>
                      <a:pt x="757" y="373876"/>
                      <a:pt x="4990" y="352710"/>
                      <a:pt x="38151" y="319549"/>
                    </a:cubicBezTo>
                    <a:cubicBezTo>
                      <a:pt x="71312" y="286388"/>
                      <a:pt x="160564" y="214068"/>
                      <a:pt x="199017" y="179849"/>
                    </a:cubicBezTo>
                    <a:cubicBezTo>
                      <a:pt x="237470" y="145630"/>
                      <a:pt x="223711" y="142807"/>
                      <a:pt x="268867" y="114232"/>
                    </a:cubicBezTo>
                    <a:cubicBezTo>
                      <a:pt x="314023" y="85657"/>
                      <a:pt x="501348" y="-15590"/>
                      <a:pt x="484767" y="20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F1223247-DB0B-4314-B54B-45534944FD6E}"/>
                  </a:ext>
                </a:extLst>
              </p:cNvPr>
              <p:cNvSpPr/>
              <p:nvPr/>
            </p:nvSpPr>
            <p:spPr>
              <a:xfrm>
                <a:off x="3824576" y="2353558"/>
                <a:ext cx="518825" cy="774578"/>
              </a:xfrm>
              <a:custGeom>
                <a:avLst/>
                <a:gdLst>
                  <a:gd name="connsiteX0" fmla="*/ 10824 w 518825"/>
                  <a:gd name="connsiteY0" fmla="*/ 753709 h 774578"/>
                  <a:gd name="connsiteX1" fmla="*/ 23524 w 518825"/>
                  <a:gd name="connsiteY1" fmla="*/ 698675 h 774578"/>
                  <a:gd name="connsiteX2" fmla="*/ 120891 w 518825"/>
                  <a:gd name="connsiteY2" fmla="*/ 491242 h 774578"/>
                  <a:gd name="connsiteX3" fmla="*/ 186507 w 518825"/>
                  <a:gd name="connsiteY3" fmla="*/ 372709 h 774578"/>
                  <a:gd name="connsiteX4" fmla="*/ 266941 w 518825"/>
                  <a:gd name="connsiteY4" fmla="*/ 203375 h 774578"/>
                  <a:gd name="connsiteX5" fmla="*/ 518824 w 518825"/>
                  <a:gd name="connsiteY5" fmla="*/ 175 h 774578"/>
                  <a:gd name="connsiteX6" fmla="*/ 271174 w 518825"/>
                  <a:gd name="connsiteY6" fmla="*/ 171625 h 774578"/>
                  <a:gd name="connsiteX7" fmla="*/ 158991 w 518825"/>
                  <a:gd name="connsiteY7" fmla="*/ 368475 h 774578"/>
                  <a:gd name="connsiteX8" fmla="*/ 10824 w 518825"/>
                  <a:gd name="connsiteY8" fmla="*/ 753709 h 77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825" h="774578">
                    <a:moveTo>
                      <a:pt x="10824" y="753709"/>
                    </a:moveTo>
                    <a:cubicBezTo>
                      <a:pt x="-11754" y="808742"/>
                      <a:pt x="5180" y="742419"/>
                      <a:pt x="23524" y="698675"/>
                    </a:cubicBezTo>
                    <a:cubicBezTo>
                      <a:pt x="41868" y="654931"/>
                      <a:pt x="93727" y="545570"/>
                      <a:pt x="120891" y="491242"/>
                    </a:cubicBezTo>
                    <a:cubicBezTo>
                      <a:pt x="148055" y="436914"/>
                      <a:pt x="162165" y="420687"/>
                      <a:pt x="186507" y="372709"/>
                    </a:cubicBezTo>
                    <a:cubicBezTo>
                      <a:pt x="210849" y="324731"/>
                      <a:pt x="211555" y="265464"/>
                      <a:pt x="266941" y="203375"/>
                    </a:cubicBezTo>
                    <a:cubicBezTo>
                      <a:pt x="322327" y="141286"/>
                      <a:pt x="518119" y="5467"/>
                      <a:pt x="518824" y="175"/>
                    </a:cubicBezTo>
                    <a:cubicBezTo>
                      <a:pt x="519529" y="-5117"/>
                      <a:pt x="331146" y="110242"/>
                      <a:pt x="271174" y="171625"/>
                    </a:cubicBezTo>
                    <a:cubicBezTo>
                      <a:pt x="211202" y="233008"/>
                      <a:pt x="202383" y="275694"/>
                      <a:pt x="158991" y="368475"/>
                    </a:cubicBezTo>
                    <a:cubicBezTo>
                      <a:pt x="115599" y="461256"/>
                      <a:pt x="33402" y="698676"/>
                      <a:pt x="10824" y="7537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E0A24C95-8B54-4ADE-87AF-2EC0D9048D7C}"/>
                  </a:ext>
                </a:extLst>
              </p:cNvPr>
              <p:cNvSpPr/>
              <p:nvPr/>
            </p:nvSpPr>
            <p:spPr>
              <a:xfrm>
                <a:off x="3800905" y="2416375"/>
                <a:ext cx="318131" cy="629977"/>
              </a:xfrm>
              <a:custGeom>
                <a:avLst/>
                <a:gdLst>
                  <a:gd name="connsiteX0" fmla="*/ 318128 w 318131"/>
                  <a:gd name="connsiteY0" fmla="*/ 858 h 629977"/>
                  <a:gd name="connsiteX1" fmla="*/ 161495 w 318131"/>
                  <a:gd name="connsiteY1" fmla="*/ 276025 h 629977"/>
                  <a:gd name="connsiteX2" fmla="*/ 91645 w 318131"/>
                  <a:gd name="connsiteY2" fmla="*/ 441125 h 629977"/>
                  <a:gd name="connsiteX3" fmla="*/ 23912 w 318131"/>
                  <a:gd name="connsiteY3" fmla="*/ 568125 h 629977"/>
                  <a:gd name="connsiteX4" fmla="*/ 13328 w 318131"/>
                  <a:gd name="connsiteY4" fmla="*/ 629508 h 629977"/>
                  <a:gd name="connsiteX5" fmla="*/ 11212 w 318131"/>
                  <a:gd name="connsiteY5" fmla="*/ 538492 h 629977"/>
                  <a:gd name="connsiteX6" fmla="*/ 165728 w 318131"/>
                  <a:gd name="connsiteY6" fmla="*/ 201942 h 629977"/>
                  <a:gd name="connsiteX7" fmla="*/ 318128 w 318131"/>
                  <a:gd name="connsiteY7" fmla="*/ 858 h 62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8131" h="629977">
                    <a:moveTo>
                      <a:pt x="318128" y="858"/>
                    </a:moveTo>
                    <a:cubicBezTo>
                      <a:pt x="317423" y="13205"/>
                      <a:pt x="199242" y="202647"/>
                      <a:pt x="161495" y="276025"/>
                    </a:cubicBezTo>
                    <a:cubicBezTo>
                      <a:pt x="123748" y="349403"/>
                      <a:pt x="114575" y="392442"/>
                      <a:pt x="91645" y="441125"/>
                    </a:cubicBezTo>
                    <a:cubicBezTo>
                      <a:pt x="68715" y="489808"/>
                      <a:pt x="36965" y="536728"/>
                      <a:pt x="23912" y="568125"/>
                    </a:cubicBezTo>
                    <a:cubicBezTo>
                      <a:pt x="10859" y="599522"/>
                      <a:pt x="15445" y="634447"/>
                      <a:pt x="13328" y="629508"/>
                    </a:cubicBezTo>
                    <a:cubicBezTo>
                      <a:pt x="11211" y="624569"/>
                      <a:pt x="-14188" y="609753"/>
                      <a:pt x="11212" y="538492"/>
                    </a:cubicBezTo>
                    <a:cubicBezTo>
                      <a:pt x="36612" y="467231"/>
                      <a:pt x="115634" y="291900"/>
                      <a:pt x="165728" y="201942"/>
                    </a:cubicBezTo>
                    <a:cubicBezTo>
                      <a:pt x="215822" y="111984"/>
                      <a:pt x="318833" y="-11489"/>
                      <a:pt x="318128" y="8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37EFAE4B-6625-4986-96EE-E6A26A1639B7}"/>
                  </a:ext>
                </a:extLst>
              </p:cNvPr>
              <p:cNvSpPr/>
              <p:nvPr/>
            </p:nvSpPr>
            <p:spPr>
              <a:xfrm>
                <a:off x="3728594" y="2553261"/>
                <a:ext cx="236251" cy="846124"/>
              </a:xfrm>
              <a:custGeom>
                <a:avLst/>
                <a:gdLst>
                  <a:gd name="connsiteX0" fmla="*/ 235923 w 236251"/>
                  <a:gd name="connsiteY0" fmla="*/ 3672 h 846124"/>
                  <a:gd name="connsiteX1" fmla="*/ 68706 w 236251"/>
                  <a:gd name="connsiteY1" fmla="*/ 369856 h 846124"/>
                  <a:gd name="connsiteX2" fmla="*/ 22139 w 236251"/>
                  <a:gd name="connsiteY2" fmla="*/ 693706 h 846124"/>
                  <a:gd name="connsiteX3" fmla="*/ 58123 w 236251"/>
                  <a:gd name="connsiteY3" fmla="*/ 846106 h 846124"/>
                  <a:gd name="connsiteX4" fmla="*/ 3089 w 236251"/>
                  <a:gd name="connsiteY4" fmla="*/ 702172 h 846124"/>
                  <a:gd name="connsiteX5" fmla="*/ 17906 w 236251"/>
                  <a:gd name="connsiteY5" fmla="*/ 448172 h 846124"/>
                  <a:gd name="connsiteX6" fmla="*/ 108923 w 236251"/>
                  <a:gd name="connsiteY6" fmla="*/ 196289 h 846124"/>
                  <a:gd name="connsiteX7" fmla="*/ 235923 w 236251"/>
                  <a:gd name="connsiteY7" fmla="*/ 3672 h 84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251" h="846124">
                    <a:moveTo>
                      <a:pt x="235923" y="3672"/>
                    </a:moveTo>
                    <a:cubicBezTo>
                      <a:pt x="229220" y="32600"/>
                      <a:pt x="104337" y="254850"/>
                      <a:pt x="68706" y="369856"/>
                    </a:cubicBezTo>
                    <a:cubicBezTo>
                      <a:pt x="33075" y="484862"/>
                      <a:pt x="23903" y="614331"/>
                      <a:pt x="22139" y="693706"/>
                    </a:cubicBezTo>
                    <a:cubicBezTo>
                      <a:pt x="20375" y="773081"/>
                      <a:pt x="61298" y="844695"/>
                      <a:pt x="58123" y="846106"/>
                    </a:cubicBezTo>
                    <a:cubicBezTo>
                      <a:pt x="54948" y="847517"/>
                      <a:pt x="9792" y="768494"/>
                      <a:pt x="3089" y="702172"/>
                    </a:cubicBezTo>
                    <a:cubicBezTo>
                      <a:pt x="-3614" y="635850"/>
                      <a:pt x="267" y="532486"/>
                      <a:pt x="17906" y="448172"/>
                    </a:cubicBezTo>
                    <a:cubicBezTo>
                      <a:pt x="35545" y="363858"/>
                      <a:pt x="72940" y="268608"/>
                      <a:pt x="108923" y="196289"/>
                    </a:cubicBezTo>
                    <a:cubicBezTo>
                      <a:pt x="144906" y="123970"/>
                      <a:pt x="242626" y="-25256"/>
                      <a:pt x="235923" y="36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6EBA8D3D-B431-4DE4-8357-AD6F127A9678}"/>
                  </a:ext>
                </a:extLst>
              </p:cNvPr>
              <p:cNvSpPr/>
              <p:nvPr/>
            </p:nvSpPr>
            <p:spPr>
              <a:xfrm>
                <a:off x="3738063" y="3388255"/>
                <a:ext cx="139837" cy="587191"/>
              </a:xfrm>
              <a:custGeom>
                <a:avLst/>
                <a:gdLst>
                  <a:gd name="connsiteX0" fmla="*/ 14787 w 139837"/>
                  <a:gd name="connsiteY0" fmla="*/ 4762 h 587191"/>
                  <a:gd name="connsiteX1" fmla="*/ 101570 w 139837"/>
                  <a:gd name="connsiteY1" fmla="*/ 305328 h 587191"/>
                  <a:gd name="connsiteX2" fmla="*/ 126970 w 139837"/>
                  <a:gd name="connsiteY2" fmla="*/ 481012 h 587191"/>
                  <a:gd name="connsiteX3" fmla="*/ 139670 w 139837"/>
                  <a:gd name="connsiteY3" fmla="*/ 586845 h 587191"/>
                  <a:gd name="connsiteX4" fmla="*/ 118504 w 139837"/>
                  <a:gd name="connsiteY4" fmla="*/ 447145 h 587191"/>
                  <a:gd name="connsiteX5" fmla="*/ 74054 w 139837"/>
                  <a:gd name="connsiteY5" fmla="*/ 324378 h 587191"/>
                  <a:gd name="connsiteX6" fmla="*/ 6320 w 139837"/>
                  <a:gd name="connsiteY6" fmla="*/ 133878 h 587191"/>
                  <a:gd name="connsiteX7" fmla="*/ 14787 w 139837"/>
                  <a:gd name="connsiteY7" fmla="*/ 4762 h 58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837" h="587191">
                    <a:moveTo>
                      <a:pt x="14787" y="4762"/>
                    </a:moveTo>
                    <a:cubicBezTo>
                      <a:pt x="30662" y="33337"/>
                      <a:pt x="82873" y="225953"/>
                      <a:pt x="101570" y="305328"/>
                    </a:cubicBezTo>
                    <a:cubicBezTo>
                      <a:pt x="120267" y="384703"/>
                      <a:pt x="120620" y="434093"/>
                      <a:pt x="126970" y="481012"/>
                    </a:cubicBezTo>
                    <a:cubicBezTo>
                      <a:pt x="133320" y="527932"/>
                      <a:pt x="141081" y="592490"/>
                      <a:pt x="139670" y="586845"/>
                    </a:cubicBezTo>
                    <a:cubicBezTo>
                      <a:pt x="138259" y="581201"/>
                      <a:pt x="129440" y="490890"/>
                      <a:pt x="118504" y="447145"/>
                    </a:cubicBezTo>
                    <a:cubicBezTo>
                      <a:pt x="107568" y="403401"/>
                      <a:pt x="92751" y="376589"/>
                      <a:pt x="74054" y="324378"/>
                    </a:cubicBezTo>
                    <a:cubicBezTo>
                      <a:pt x="55357" y="272167"/>
                      <a:pt x="17256" y="184325"/>
                      <a:pt x="6320" y="133878"/>
                    </a:cubicBezTo>
                    <a:cubicBezTo>
                      <a:pt x="-4616" y="83431"/>
                      <a:pt x="-1088" y="-23813"/>
                      <a:pt x="14787" y="4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C7423F5D-8594-439C-BBAF-FA6E786E59EE}"/>
                  </a:ext>
                </a:extLst>
              </p:cNvPr>
              <p:cNvSpPr/>
              <p:nvPr/>
            </p:nvSpPr>
            <p:spPr>
              <a:xfrm>
                <a:off x="4085097" y="2086864"/>
                <a:ext cx="530509" cy="86955"/>
              </a:xfrm>
              <a:custGeom>
                <a:avLst/>
                <a:gdLst>
                  <a:gd name="connsiteX0" fmla="*/ 529236 w 530509"/>
                  <a:gd name="connsiteY0" fmla="*/ 63669 h 86955"/>
                  <a:gd name="connsiteX1" fmla="*/ 417053 w 530509"/>
                  <a:gd name="connsiteY1" fmla="*/ 21336 h 86955"/>
                  <a:gd name="connsiteX2" fmla="*/ 264653 w 530509"/>
                  <a:gd name="connsiteY2" fmla="*/ 169 h 86955"/>
                  <a:gd name="connsiteX3" fmla="*/ 146120 w 530509"/>
                  <a:gd name="connsiteY3" fmla="*/ 31919 h 86955"/>
                  <a:gd name="connsiteX4" fmla="*/ 70 w 530509"/>
                  <a:gd name="connsiteY4" fmla="*/ 86953 h 86955"/>
                  <a:gd name="connsiteX5" fmla="*/ 165170 w 530509"/>
                  <a:gd name="connsiteY5" fmla="*/ 34036 h 86955"/>
                  <a:gd name="connsiteX6" fmla="*/ 342970 w 530509"/>
                  <a:gd name="connsiteY6" fmla="*/ 40386 h 86955"/>
                  <a:gd name="connsiteX7" fmla="*/ 529236 w 530509"/>
                  <a:gd name="connsiteY7" fmla="*/ 63669 h 8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0509" h="86955">
                    <a:moveTo>
                      <a:pt x="529236" y="63669"/>
                    </a:moveTo>
                    <a:cubicBezTo>
                      <a:pt x="541583" y="60494"/>
                      <a:pt x="461150" y="31919"/>
                      <a:pt x="417053" y="21336"/>
                    </a:cubicBezTo>
                    <a:cubicBezTo>
                      <a:pt x="372956" y="10753"/>
                      <a:pt x="309808" y="-1595"/>
                      <a:pt x="264653" y="169"/>
                    </a:cubicBezTo>
                    <a:cubicBezTo>
                      <a:pt x="219498" y="1933"/>
                      <a:pt x="190217" y="17455"/>
                      <a:pt x="146120" y="31919"/>
                    </a:cubicBezTo>
                    <a:cubicBezTo>
                      <a:pt x="102023" y="46383"/>
                      <a:pt x="-3105" y="86600"/>
                      <a:pt x="70" y="86953"/>
                    </a:cubicBezTo>
                    <a:cubicBezTo>
                      <a:pt x="3245" y="87306"/>
                      <a:pt x="108020" y="41797"/>
                      <a:pt x="165170" y="34036"/>
                    </a:cubicBezTo>
                    <a:cubicBezTo>
                      <a:pt x="222320" y="26275"/>
                      <a:pt x="284056" y="35447"/>
                      <a:pt x="342970" y="40386"/>
                    </a:cubicBezTo>
                    <a:cubicBezTo>
                      <a:pt x="401884" y="45325"/>
                      <a:pt x="516889" y="66844"/>
                      <a:pt x="529236" y="636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7E0D1441-62E3-4423-8762-F368E02F5FDB}"/>
                  </a:ext>
                </a:extLst>
              </p:cNvPr>
              <p:cNvSpPr/>
              <p:nvPr/>
            </p:nvSpPr>
            <p:spPr>
              <a:xfrm>
                <a:off x="3971016" y="2177593"/>
                <a:ext cx="548533" cy="58179"/>
              </a:xfrm>
              <a:custGeom>
                <a:avLst/>
                <a:gdLst>
                  <a:gd name="connsiteX0" fmla="*/ 545951 w 548533"/>
                  <a:gd name="connsiteY0" fmla="*/ 8924 h 58179"/>
                  <a:gd name="connsiteX1" fmla="*/ 336401 w 548533"/>
                  <a:gd name="connsiteY1" fmla="*/ 457 h 58179"/>
                  <a:gd name="connsiteX2" fmla="*/ 162834 w 548533"/>
                  <a:gd name="connsiteY2" fmla="*/ 21624 h 58179"/>
                  <a:gd name="connsiteX3" fmla="*/ 1967 w 548533"/>
                  <a:gd name="connsiteY3" fmla="*/ 57607 h 58179"/>
                  <a:gd name="connsiteX4" fmla="*/ 277134 w 548533"/>
                  <a:gd name="connsiteY4" fmla="*/ 42790 h 58179"/>
                  <a:gd name="connsiteX5" fmla="*/ 442234 w 548533"/>
                  <a:gd name="connsiteY5" fmla="*/ 30090 h 58179"/>
                  <a:gd name="connsiteX6" fmla="*/ 545951 w 548533"/>
                  <a:gd name="connsiteY6" fmla="*/ 8924 h 5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533" h="58179">
                    <a:moveTo>
                      <a:pt x="545951" y="8924"/>
                    </a:moveTo>
                    <a:cubicBezTo>
                      <a:pt x="528312" y="3985"/>
                      <a:pt x="400254" y="-1660"/>
                      <a:pt x="336401" y="457"/>
                    </a:cubicBezTo>
                    <a:cubicBezTo>
                      <a:pt x="272548" y="2574"/>
                      <a:pt x="218573" y="12099"/>
                      <a:pt x="162834" y="21624"/>
                    </a:cubicBezTo>
                    <a:cubicBezTo>
                      <a:pt x="107095" y="31149"/>
                      <a:pt x="-17083" y="54079"/>
                      <a:pt x="1967" y="57607"/>
                    </a:cubicBezTo>
                    <a:cubicBezTo>
                      <a:pt x="21017" y="61135"/>
                      <a:pt x="203756" y="47376"/>
                      <a:pt x="277134" y="42790"/>
                    </a:cubicBezTo>
                    <a:cubicBezTo>
                      <a:pt x="350512" y="38204"/>
                      <a:pt x="397784" y="32207"/>
                      <a:pt x="442234" y="30090"/>
                    </a:cubicBezTo>
                    <a:cubicBezTo>
                      <a:pt x="486684" y="27973"/>
                      <a:pt x="563590" y="13863"/>
                      <a:pt x="545951" y="89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6C601744-CB69-497A-A3E0-8DB032ACC318}"/>
                  </a:ext>
                </a:extLst>
              </p:cNvPr>
              <p:cNvSpPr/>
              <p:nvPr/>
            </p:nvSpPr>
            <p:spPr>
              <a:xfrm>
                <a:off x="3620598" y="2271759"/>
                <a:ext cx="668365" cy="101054"/>
              </a:xfrm>
              <a:custGeom>
                <a:avLst/>
                <a:gdLst>
                  <a:gd name="connsiteX0" fmla="*/ 667769 w 668365"/>
                  <a:gd name="connsiteY0" fmla="*/ 7891 h 101054"/>
                  <a:gd name="connsiteX1" fmla="*/ 506902 w 668365"/>
                  <a:gd name="connsiteY1" fmla="*/ 26941 h 101054"/>
                  <a:gd name="connsiteX2" fmla="*/ 409535 w 668365"/>
                  <a:gd name="connsiteY2" fmla="*/ 37524 h 101054"/>
                  <a:gd name="connsiteX3" fmla="*/ 356619 w 668365"/>
                  <a:gd name="connsiteY3" fmla="*/ 29058 h 101054"/>
                  <a:gd name="connsiteX4" fmla="*/ 1019 w 668365"/>
                  <a:gd name="connsiteY4" fmla="*/ 101024 h 101054"/>
                  <a:gd name="connsiteX5" fmla="*/ 255019 w 668365"/>
                  <a:gd name="connsiteY5" fmla="*/ 37524 h 101054"/>
                  <a:gd name="connsiteX6" fmla="*/ 434935 w 668365"/>
                  <a:gd name="connsiteY6" fmla="*/ 1541 h 101054"/>
                  <a:gd name="connsiteX7" fmla="*/ 667769 w 668365"/>
                  <a:gd name="connsiteY7" fmla="*/ 7891 h 10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365" h="101054">
                    <a:moveTo>
                      <a:pt x="667769" y="7891"/>
                    </a:moveTo>
                    <a:cubicBezTo>
                      <a:pt x="679763" y="12124"/>
                      <a:pt x="506902" y="26941"/>
                      <a:pt x="506902" y="26941"/>
                    </a:cubicBezTo>
                    <a:cubicBezTo>
                      <a:pt x="463863" y="31880"/>
                      <a:pt x="434582" y="37171"/>
                      <a:pt x="409535" y="37524"/>
                    </a:cubicBezTo>
                    <a:cubicBezTo>
                      <a:pt x="384488" y="37877"/>
                      <a:pt x="424705" y="18475"/>
                      <a:pt x="356619" y="29058"/>
                    </a:cubicBezTo>
                    <a:cubicBezTo>
                      <a:pt x="288533" y="39641"/>
                      <a:pt x="17952" y="99613"/>
                      <a:pt x="1019" y="101024"/>
                    </a:cubicBezTo>
                    <a:cubicBezTo>
                      <a:pt x="-15914" y="102435"/>
                      <a:pt x="182700" y="54105"/>
                      <a:pt x="255019" y="37524"/>
                    </a:cubicBezTo>
                    <a:cubicBezTo>
                      <a:pt x="327338" y="20944"/>
                      <a:pt x="365438" y="6127"/>
                      <a:pt x="434935" y="1541"/>
                    </a:cubicBezTo>
                    <a:cubicBezTo>
                      <a:pt x="504432" y="-3045"/>
                      <a:pt x="655775" y="3658"/>
                      <a:pt x="667769" y="78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FE2D03BF-5BB8-4424-951F-EC54D00CA4FD}"/>
                  </a:ext>
                </a:extLst>
              </p:cNvPr>
              <p:cNvSpPr/>
              <p:nvPr/>
            </p:nvSpPr>
            <p:spPr>
              <a:xfrm>
                <a:off x="3608818" y="2335497"/>
                <a:ext cx="620643" cy="71179"/>
              </a:xfrm>
              <a:custGeom>
                <a:avLst/>
                <a:gdLst>
                  <a:gd name="connsiteX0" fmla="*/ 620282 w 620643"/>
                  <a:gd name="connsiteY0" fmla="*/ 1303 h 71179"/>
                  <a:gd name="connsiteX1" fmla="*/ 347232 w 620643"/>
                  <a:gd name="connsiteY1" fmla="*/ 37286 h 71179"/>
                  <a:gd name="connsiteX2" fmla="*/ 177899 w 620643"/>
                  <a:gd name="connsiteY2" fmla="*/ 62686 h 71179"/>
                  <a:gd name="connsiteX3" fmla="*/ 99 w 620643"/>
                  <a:gd name="connsiteY3" fmla="*/ 71153 h 71179"/>
                  <a:gd name="connsiteX4" fmla="*/ 154615 w 620643"/>
                  <a:gd name="connsiteY4" fmla="*/ 60570 h 71179"/>
                  <a:gd name="connsiteX5" fmla="*/ 285849 w 620643"/>
                  <a:gd name="connsiteY5" fmla="*/ 14003 h 71179"/>
                  <a:gd name="connsiteX6" fmla="*/ 620282 w 620643"/>
                  <a:gd name="connsiteY6" fmla="*/ 1303 h 71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643" h="71179">
                    <a:moveTo>
                      <a:pt x="620282" y="1303"/>
                    </a:moveTo>
                    <a:cubicBezTo>
                      <a:pt x="630512" y="5183"/>
                      <a:pt x="420962" y="27056"/>
                      <a:pt x="347232" y="37286"/>
                    </a:cubicBezTo>
                    <a:cubicBezTo>
                      <a:pt x="273501" y="47517"/>
                      <a:pt x="235754" y="57042"/>
                      <a:pt x="177899" y="62686"/>
                    </a:cubicBezTo>
                    <a:cubicBezTo>
                      <a:pt x="120043" y="68331"/>
                      <a:pt x="3980" y="71506"/>
                      <a:pt x="99" y="71153"/>
                    </a:cubicBezTo>
                    <a:cubicBezTo>
                      <a:pt x="-3782" y="70800"/>
                      <a:pt x="106990" y="70095"/>
                      <a:pt x="154615" y="60570"/>
                    </a:cubicBezTo>
                    <a:cubicBezTo>
                      <a:pt x="202240" y="51045"/>
                      <a:pt x="211413" y="25645"/>
                      <a:pt x="285849" y="14003"/>
                    </a:cubicBezTo>
                    <a:cubicBezTo>
                      <a:pt x="360285" y="2361"/>
                      <a:pt x="610052" y="-2577"/>
                      <a:pt x="620282" y="1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F7EDE6D1-0B51-4968-9035-8A3FA0D43311}"/>
                  </a:ext>
                </a:extLst>
              </p:cNvPr>
              <p:cNvSpPr/>
              <p:nvPr/>
            </p:nvSpPr>
            <p:spPr>
              <a:xfrm>
                <a:off x="3882979" y="2388527"/>
                <a:ext cx="322857" cy="198559"/>
              </a:xfrm>
              <a:custGeom>
                <a:avLst/>
                <a:gdLst>
                  <a:gd name="connsiteX0" fmla="*/ 322838 w 322857"/>
                  <a:gd name="connsiteY0" fmla="*/ 5423 h 198559"/>
                  <a:gd name="connsiteX1" fmla="*/ 142921 w 322857"/>
                  <a:gd name="connsiteY1" fmla="*/ 20240 h 198559"/>
                  <a:gd name="connsiteX2" fmla="*/ 9571 w 322857"/>
                  <a:gd name="connsiteY2" fmla="*/ 195923 h 198559"/>
                  <a:gd name="connsiteX3" fmla="*/ 26504 w 322857"/>
                  <a:gd name="connsiteY3" fmla="*/ 119723 h 198559"/>
                  <a:gd name="connsiteX4" fmla="*/ 153504 w 322857"/>
                  <a:gd name="connsiteY4" fmla="*/ 35056 h 198559"/>
                  <a:gd name="connsiteX5" fmla="*/ 322838 w 322857"/>
                  <a:gd name="connsiteY5" fmla="*/ 5423 h 19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857" h="198559">
                    <a:moveTo>
                      <a:pt x="322838" y="5423"/>
                    </a:moveTo>
                    <a:cubicBezTo>
                      <a:pt x="321074" y="2954"/>
                      <a:pt x="195132" y="-11510"/>
                      <a:pt x="142921" y="20240"/>
                    </a:cubicBezTo>
                    <a:cubicBezTo>
                      <a:pt x="90710" y="51990"/>
                      <a:pt x="28974" y="179343"/>
                      <a:pt x="9571" y="195923"/>
                    </a:cubicBezTo>
                    <a:cubicBezTo>
                      <a:pt x="-9832" y="212503"/>
                      <a:pt x="2515" y="146534"/>
                      <a:pt x="26504" y="119723"/>
                    </a:cubicBezTo>
                    <a:cubicBezTo>
                      <a:pt x="50493" y="92912"/>
                      <a:pt x="100940" y="53048"/>
                      <a:pt x="153504" y="35056"/>
                    </a:cubicBezTo>
                    <a:cubicBezTo>
                      <a:pt x="206068" y="17064"/>
                      <a:pt x="324602" y="7892"/>
                      <a:pt x="322838" y="54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6B04DDA3-5A3B-46EC-88AB-44767F1677B3}"/>
                  </a:ext>
                </a:extLst>
              </p:cNvPr>
              <p:cNvSpPr/>
              <p:nvPr/>
            </p:nvSpPr>
            <p:spPr>
              <a:xfrm>
                <a:off x="4165586" y="2002495"/>
                <a:ext cx="542017" cy="101628"/>
              </a:xfrm>
              <a:custGeom>
                <a:avLst/>
                <a:gdLst>
                  <a:gd name="connsiteX0" fmla="*/ 539764 w 542017"/>
                  <a:gd name="connsiteY0" fmla="*/ 101472 h 101628"/>
                  <a:gd name="connsiteX1" fmla="*/ 359847 w 542017"/>
                  <a:gd name="connsiteY1" fmla="*/ 6222 h 101628"/>
                  <a:gd name="connsiteX2" fmla="*/ 215914 w 542017"/>
                  <a:gd name="connsiteY2" fmla="*/ 14688 h 101628"/>
                  <a:gd name="connsiteX3" fmla="*/ 14 w 542017"/>
                  <a:gd name="connsiteY3" fmla="*/ 59138 h 101628"/>
                  <a:gd name="connsiteX4" fmla="*/ 226497 w 542017"/>
                  <a:gd name="connsiteY4" fmla="*/ 29505 h 101628"/>
                  <a:gd name="connsiteX5" fmla="*/ 539764 w 542017"/>
                  <a:gd name="connsiteY5" fmla="*/ 101472 h 10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017" h="101628">
                    <a:moveTo>
                      <a:pt x="539764" y="101472"/>
                    </a:moveTo>
                    <a:cubicBezTo>
                      <a:pt x="561989" y="97591"/>
                      <a:pt x="413822" y="20686"/>
                      <a:pt x="359847" y="6222"/>
                    </a:cubicBezTo>
                    <a:cubicBezTo>
                      <a:pt x="305872" y="-8242"/>
                      <a:pt x="275886" y="5869"/>
                      <a:pt x="215914" y="14688"/>
                    </a:cubicBezTo>
                    <a:cubicBezTo>
                      <a:pt x="155942" y="23507"/>
                      <a:pt x="-1750" y="56669"/>
                      <a:pt x="14" y="59138"/>
                    </a:cubicBezTo>
                    <a:cubicBezTo>
                      <a:pt x="1778" y="61607"/>
                      <a:pt x="135480" y="23155"/>
                      <a:pt x="226497" y="29505"/>
                    </a:cubicBezTo>
                    <a:cubicBezTo>
                      <a:pt x="317514" y="35855"/>
                      <a:pt x="517539" y="105353"/>
                      <a:pt x="539764" y="1014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80B812A2-5618-47B4-9AE1-099DC4C06184}"/>
                  </a:ext>
                </a:extLst>
              </p:cNvPr>
              <p:cNvSpPr/>
              <p:nvPr/>
            </p:nvSpPr>
            <p:spPr>
              <a:xfrm>
                <a:off x="4129571" y="1918564"/>
                <a:ext cx="660720" cy="162297"/>
              </a:xfrm>
              <a:custGeom>
                <a:avLst/>
                <a:gdLst>
                  <a:gd name="connsiteX0" fmla="*/ 660446 w 660720"/>
                  <a:gd name="connsiteY0" fmla="*/ 162119 h 162297"/>
                  <a:gd name="connsiteX1" fmla="*/ 533446 w 660720"/>
                  <a:gd name="connsiteY1" fmla="*/ 45703 h 162297"/>
                  <a:gd name="connsiteX2" fmla="*/ 281562 w 660720"/>
                  <a:gd name="connsiteY2" fmla="*/ 28769 h 162297"/>
                  <a:gd name="connsiteX3" fmla="*/ 46 w 660720"/>
                  <a:gd name="connsiteY3" fmla="*/ 64753 h 162297"/>
                  <a:gd name="connsiteX4" fmla="*/ 302729 w 660720"/>
                  <a:gd name="connsiteY4" fmla="*/ 11836 h 162297"/>
                  <a:gd name="connsiteX5" fmla="*/ 558846 w 660720"/>
                  <a:gd name="connsiteY5" fmla="*/ 16069 h 162297"/>
                  <a:gd name="connsiteX6" fmla="*/ 660446 w 660720"/>
                  <a:gd name="connsiteY6" fmla="*/ 162119 h 16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720" h="162297">
                    <a:moveTo>
                      <a:pt x="660446" y="162119"/>
                    </a:moveTo>
                    <a:cubicBezTo>
                      <a:pt x="656213" y="167058"/>
                      <a:pt x="596593" y="67928"/>
                      <a:pt x="533446" y="45703"/>
                    </a:cubicBezTo>
                    <a:cubicBezTo>
                      <a:pt x="470299" y="23478"/>
                      <a:pt x="370462" y="25594"/>
                      <a:pt x="281562" y="28769"/>
                    </a:cubicBezTo>
                    <a:cubicBezTo>
                      <a:pt x="192662" y="31944"/>
                      <a:pt x="-3482" y="67575"/>
                      <a:pt x="46" y="64753"/>
                    </a:cubicBezTo>
                    <a:cubicBezTo>
                      <a:pt x="3574" y="61931"/>
                      <a:pt x="209596" y="19950"/>
                      <a:pt x="302729" y="11836"/>
                    </a:cubicBezTo>
                    <a:cubicBezTo>
                      <a:pt x="395862" y="3722"/>
                      <a:pt x="498168" y="-12153"/>
                      <a:pt x="558846" y="16069"/>
                    </a:cubicBezTo>
                    <a:cubicBezTo>
                      <a:pt x="619524" y="44291"/>
                      <a:pt x="664679" y="157180"/>
                      <a:pt x="660446" y="162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A7C74CB-BC60-4E9F-B12E-D1085B835ABD}"/>
                  </a:ext>
                </a:extLst>
              </p:cNvPr>
              <p:cNvSpPr/>
              <p:nvPr/>
            </p:nvSpPr>
            <p:spPr>
              <a:xfrm>
                <a:off x="4372763" y="1858664"/>
                <a:ext cx="541268" cy="205121"/>
              </a:xfrm>
              <a:custGeom>
                <a:avLst/>
                <a:gdLst>
                  <a:gd name="connsiteX0" fmla="*/ 514620 w 541268"/>
                  <a:gd name="connsiteY0" fmla="*/ 205086 h 205121"/>
                  <a:gd name="connsiteX1" fmla="*/ 476520 w 541268"/>
                  <a:gd name="connsiteY1" fmla="*/ 114069 h 205121"/>
                  <a:gd name="connsiteX2" fmla="*/ 360104 w 541268"/>
                  <a:gd name="connsiteY2" fmla="*/ 31519 h 205121"/>
                  <a:gd name="connsiteX3" fmla="*/ 270 w 541268"/>
                  <a:gd name="connsiteY3" fmla="*/ 12469 h 205121"/>
                  <a:gd name="connsiteX4" fmla="*/ 305070 w 541268"/>
                  <a:gd name="connsiteY4" fmla="*/ 6119 h 205121"/>
                  <a:gd name="connsiteX5" fmla="*/ 527320 w 541268"/>
                  <a:gd name="connsiteY5" fmla="*/ 103486 h 205121"/>
                  <a:gd name="connsiteX6" fmla="*/ 514620 w 541268"/>
                  <a:gd name="connsiteY6" fmla="*/ 205086 h 20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268" h="205121">
                    <a:moveTo>
                      <a:pt x="514620" y="205086"/>
                    </a:moveTo>
                    <a:cubicBezTo>
                      <a:pt x="506153" y="206850"/>
                      <a:pt x="502273" y="142997"/>
                      <a:pt x="476520" y="114069"/>
                    </a:cubicBezTo>
                    <a:cubicBezTo>
                      <a:pt x="450767" y="85141"/>
                      <a:pt x="439479" y="48452"/>
                      <a:pt x="360104" y="31519"/>
                    </a:cubicBezTo>
                    <a:cubicBezTo>
                      <a:pt x="280729" y="14586"/>
                      <a:pt x="9442" y="16702"/>
                      <a:pt x="270" y="12469"/>
                    </a:cubicBezTo>
                    <a:cubicBezTo>
                      <a:pt x="-8902" y="8236"/>
                      <a:pt x="217228" y="-9050"/>
                      <a:pt x="305070" y="6119"/>
                    </a:cubicBezTo>
                    <a:cubicBezTo>
                      <a:pt x="392912" y="21288"/>
                      <a:pt x="493101" y="71383"/>
                      <a:pt x="527320" y="103486"/>
                    </a:cubicBezTo>
                    <a:cubicBezTo>
                      <a:pt x="561539" y="135589"/>
                      <a:pt x="523087" y="203322"/>
                      <a:pt x="514620" y="2050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C9FF988C-E06B-4132-BE6F-75B0EBEAA09A}"/>
                  </a:ext>
                </a:extLst>
              </p:cNvPr>
              <p:cNvSpPr/>
              <p:nvPr/>
            </p:nvSpPr>
            <p:spPr>
              <a:xfrm>
                <a:off x="4800548" y="1843383"/>
                <a:ext cx="232392" cy="178126"/>
              </a:xfrm>
              <a:custGeom>
                <a:avLst/>
                <a:gdLst>
                  <a:gd name="connsiteX0" fmla="*/ 230769 w 232392"/>
                  <a:gd name="connsiteY0" fmla="*/ 178034 h 178126"/>
                  <a:gd name="connsiteX1" fmla="*/ 175735 w 232392"/>
                  <a:gd name="connsiteY1" fmla="*/ 72200 h 178126"/>
                  <a:gd name="connsiteX2" fmla="*/ 52 w 232392"/>
                  <a:gd name="connsiteY2" fmla="*/ 234 h 178126"/>
                  <a:gd name="connsiteX3" fmla="*/ 194785 w 232392"/>
                  <a:gd name="connsiteY3" fmla="*/ 53150 h 178126"/>
                  <a:gd name="connsiteX4" fmla="*/ 230769 w 232392"/>
                  <a:gd name="connsiteY4" fmla="*/ 178034 h 17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392" h="178126">
                    <a:moveTo>
                      <a:pt x="230769" y="178034"/>
                    </a:moveTo>
                    <a:cubicBezTo>
                      <a:pt x="227594" y="181209"/>
                      <a:pt x="214188" y="101833"/>
                      <a:pt x="175735" y="72200"/>
                    </a:cubicBezTo>
                    <a:cubicBezTo>
                      <a:pt x="137282" y="42567"/>
                      <a:pt x="-3123" y="3409"/>
                      <a:pt x="52" y="234"/>
                    </a:cubicBezTo>
                    <a:cubicBezTo>
                      <a:pt x="3227" y="-2941"/>
                      <a:pt x="152805" y="26692"/>
                      <a:pt x="194785" y="53150"/>
                    </a:cubicBezTo>
                    <a:cubicBezTo>
                      <a:pt x="236765" y="79608"/>
                      <a:pt x="233944" y="174859"/>
                      <a:pt x="230769" y="1780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49ACE6B3-DB27-45AB-B20E-0E1623624C17}"/>
                  </a:ext>
                </a:extLst>
              </p:cNvPr>
              <p:cNvSpPr/>
              <p:nvPr/>
            </p:nvSpPr>
            <p:spPr>
              <a:xfrm>
                <a:off x="5058029" y="1823801"/>
                <a:ext cx="130375" cy="187033"/>
              </a:xfrm>
              <a:custGeom>
                <a:avLst/>
                <a:gdLst>
                  <a:gd name="connsiteX0" fmla="*/ 7154 w 130375"/>
                  <a:gd name="connsiteY0" fmla="*/ 187032 h 187033"/>
                  <a:gd name="connsiteX1" fmla="*/ 804 w 130375"/>
                  <a:gd name="connsiteY1" fmla="*/ 89666 h 187033"/>
                  <a:gd name="connsiteX2" fmla="*/ 21971 w 130375"/>
                  <a:gd name="connsiteY2" fmla="*/ 55799 h 187033"/>
                  <a:gd name="connsiteX3" fmla="*/ 125688 w 130375"/>
                  <a:gd name="connsiteY3" fmla="*/ 2882 h 187033"/>
                  <a:gd name="connsiteX4" fmla="*/ 104521 w 130375"/>
                  <a:gd name="connsiteY4" fmla="*/ 15582 h 187033"/>
                  <a:gd name="connsiteX5" fmla="*/ 32554 w 130375"/>
                  <a:gd name="connsiteY5" fmla="*/ 87549 h 187033"/>
                  <a:gd name="connsiteX6" fmla="*/ 7154 w 130375"/>
                  <a:gd name="connsiteY6" fmla="*/ 187032 h 18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75" h="187033">
                    <a:moveTo>
                      <a:pt x="7154" y="187032"/>
                    </a:moveTo>
                    <a:cubicBezTo>
                      <a:pt x="1862" y="187385"/>
                      <a:pt x="-1665" y="111538"/>
                      <a:pt x="804" y="89666"/>
                    </a:cubicBezTo>
                    <a:cubicBezTo>
                      <a:pt x="3273" y="67794"/>
                      <a:pt x="1157" y="70263"/>
                      <a:pt x="21971" y="55799"/>
                    </a:cubicBezTo>
                    <a:cubicBezTo>
                      <a:pt x="42785" y="41335"/>
                      <a:pt x="111930" y="9585"/>
                      <a:pt x="125688" y="2882"/>
                    </a:cubicBezTo>
                    <a:cubicBezTo>
                      <a:pt x="139446" y="-3821"/>
                      <a:pt x="120043" y="1471"/>
                      <a:pt x="104521" y="15582"/>
                    </a:cubicBezTo>
                    <a:cubicBezTo>
                      <a:pt x="88999" y="29693"/>
                      <a:pt x="48782" y="62855"/>
                      <a:pt x="32554" y="87549"/>
                    </a:cubicBezTo>
                    <a:cubicBezTo>
                      <a:pt x="16326" y="112243"/>
                      <a:pt x="12446" y="186679"/>
                      <a:pt x="7154" y="1870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F7E31E63-969E-417D-8AFC-701998A0A60C}"/>
                  </a:ext>
                </a:extLst>
              </p:cNvPr>
              <p:cNvSpPr/>
              <p:nvPr/>
            </p:nvSpPr>
            <p:spPr>
              <a:xfrm>
                <a:off x="5153336" y="1822243"/>
                <a:ext cx="175382" cy="173701"/>
              </a:xfrm>
              <a:custGeom>
                <a:avLst/>
                <a:gdLst>
                  <a:gd name="connsiteX0" fmla="*/ 747 w 175382"/>
                  <a:gd name="connsiteY0" fmla="*/ 171657 h 173701"/>
                  <a:gd name="connsiteX1" fmla="*/ 11331 w 175382"/>
                  <a:gd name="connsiteY1" fmla="*/ 99690 h 173701"/>
                  <a:gd name="connsiteX2" fmla="*/ 26147 w 175382"/>
                  <a:gd name="connsiteY2" fmla="*/ 51007 h 173701"/>
                  <a:gd name="connsiteX3" fmla="*/ 93881 w 175382"/>
                  <a:gd name="connsiteY3" fmla="*/ 6557 h 173701"/>
                  <a:gd name="connsiteX4" fmla="*/ 174314 w 175382"/>
                  <a:gd name="connsiteY4" fmla="*/ 6557 h 173701"/>
                  <a:gd name="connsiteX5" fmla="*/ 32497 w 175382"/>
                  <a:gd name="connsiteY5" fmla="*/ 12907 h 173701"/>
                  <a:gd name="connsiteX6" fmla="*/ 747 w 175382"/>
                  <a:gd name="connsiteY6" fmla="*/ 171657 h 17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382" h="173701">
                    <a:moveTo>
                      <a:pt x="747" y="171657"/>
                    </a:moveTo>
                    <a:cubicBezTo>
                      <a:pt x="-2781" y="186121"/>
                      <a:pt x="7098" y="119798"/>
                      <a:pt x="11331" y="99690"/>
                    </a:cubicBezTo>
                    <a:cubicBezTo>
                      <a:pt x="15564" y="79582"/>
                      <a:pt x="12389" y="66529"/>
                      <a:pt x="26147" y="51007"/>
                    </a:cubicBezTo>
                    <a:cubicBezTo>
                      <a:pt x="39905" y="35485"/>
                      <a:pt x="69187" y="13965"/>
                      <a:pt x="93881" y="6557"/>
                    </a:cubicBezTo>
                    <a:cubicBezTo>
                      <a:pt x="118576" y="-851"/>
                      <a:pt x="184545" y="5499"/>
                      <a:pt x="174314" y="6557"/>
                    </a:cubicBezTo>
                    <a:cubicBezTo>
                      <a:pt x="164083" y="7615"/>
                      <a:pt x="64247" y="-12493"/>
                      <a:pt x="32497" y="12907"/>
                    </a:cubicBezTo>
                    <a:cubicBezTo>
                      <a:pt x="747" y="38307"/>
                      <a:pt x="4275" y="157193"/>
                      <a:pt x="747" y="1716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22CDC392-FA4B-4630-88D8-FFBF3F8060DC}"/>
                  </a:ext>
                </a:extLst>
              </p:cNvPr>
              <p:cNvSpPr/>
              <p:nvPr/>
            </p:nvSpPr>
            <p:spPr>
              <a:xfrm>
                <a:off x="5202339" y="1868754"/>
                <a:ext cx="320044" cy="108605"/>
              </a:xfrm>
              <a:custGeom>
                <a:avLst/>
                <a:gdLst>
                  <a:gd name="connsiteX0" fmla="*/ 428 w 320044"/>
                  <a:gd name="connsiteY0" fmla="*/ 108213 h 108605"/>
                  <a:gd name="connsiteX1" fmla="*/ 85094 w 320044"/>
                  <a:gd name="connsiteY1" fmla="*/ 36246 h 108605"/>
                  <a:gd name="connsiteX2" fmla="*/ 169761 w 320044"/>
                  <a:gd name="connsiteY2" fmla="*/ 27779 h 108605"/>
                  <a:gd name="connsiteX3" fmla="*/ 320044 w 320044"/>
                  <a:gd name="connsiteY3" fmla="*/ 65879 h 108605"/>
                  <a:gd name="connsiteX4" fmla="*/ 66044 w 320044"/>
                  <a:gd name="connsiteY4" fmla="*/ 263 h 108605"/>
                  <a:gd name="connsiteX5" fmla="*/ 428 w 320044"/>
                  <a:gd name="connsiteY5" fmla="*/ 108213 h 10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044" h="108605">
                    <a:moveTo>
                      <a:pt x="428" y="108213"/>
                    </a:moveTo>
                    <a:cubicBezTo>
                      <a:pt x="3603" y="114210"/>
                      <a:pt x="56872" y="49652"/>
                      <a:pt x="85094" y="36246"/>
                    </a:cubicBezTo>
                    <a:cubicBezTo>
                      <a:pt x="113316" y="22840"/>
                      <a:pt x="130603" y="22840"/>
                      <a:pt x="169761" y="27779"/>
                    </a:cubicBezTo>
                    <a:cubicBezTo>
                      <a:pt x="208919" y="32718"/>
                      <a:pt x="320044" y="65879"/>
                      <a:pt x="320044" y="65879"/>
                    </a:cubicBezTo>
                    <a:cubicBezTo>
                      <a:pt x="302758" y="61293"/>
                      <a:pt x="121077" y="-4676"/>
                      <a:pt x="66044" y="263"/>
                    </a:cubicBezTo>
                    <a:cubicBezTo>
                      <a:pt x="11011" y="5202"/>
                      <a:pt x="-2747" y="102216"/>
                      <a:pt x="428" y="1082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5F9C46EC-E017-4994-B457-91D46EC9D3E4}"/>
                  </a:ext>
                </a:extLst>
              </p:cNvPr>
              <p:cNvSpPr/>
              <p:nvPr/>
            </p:nvSpPr>
            <p:spPr>
              <a:xfrm>
                <a:off x="5289599" y="1984670"/>
                <a:ext cx="692963" cy="344504"/>
              </a:xfrm>
              <a:custGeom>
                <a:avLst/>
                <a:gdLst>
                  <a:gd name="connsiteX0" fmla="*/ 4184 w 692963"/>
                  <a:gd name="connsiteY0" fmla="*/ 2880 h 344504"/>
                  <a:gd name="connsiteX1" fmla="*/ 378834 w 692963"/>
                  <a:gd name="connsiteY1" fmla="*/ 155280 h 344504"/>
                  <a:gd name="connsiteX2" fmla="*/ 639184 w 692963"/>
                  <a:gd name="connsiteY2" fmla="*/ 284397 h 344504"/>
                  <a:gd name="connsiteX3" fmla="*/ 689984 w 692963"/>
                  <a:gd name="connsiteY3" fmla="*/ 343663 h 344504"/>
                  <a:gd name="connsiteX4" fmla="*/ 588384 w 692963"/>
                  <a:gd name="connsiteY4" fmla="*/ 244180 h 344504"/>
                  <a:gd name="connsiteX5" fmla="*/ 471968 w 692963"/>
                  <a:gd name="connsiteY5" fmla="*/ 172213 h 344504"/>
                  <a:gd name="connsiteX6" fmla="*/ 194684 w 692963"/>
                  <a:gd name="connsiteY6" fmla="*/ 64263 h 344504"/>
                  <a:gd name="connsiteX7" fmla="*/ 4184 w 692963"/>
                  <a:gd name="connsiteY7" fmla="*/ 2880 h 34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2963" h="344504">
                    <a:moveTo>
                      <a:pt x="4184" y="2880"/>
                    </a:moveTo>
                    <a:cubicBezTo>
                      <a:pt x="34875" y="18049"/>
                      <a:pt x="273001" y="108361"/>
                      <a:pt x="378834" y="155280"/>
                    </a:cubicBezTo>
                    <a:cubicBezTo>
                      <a:pt x="484667" y="202199"/>
                      <a:pt x="587326" y="253000"/>
                      <a:pt x="639184" y="284397"/>
                    </a:cubicBezTo>
                    <a:cubicBezTo>
                      <a:pt x="691042" y="315794"/>
                      <a:pt x="698451" y="350366"/>
                      <a:pt x="689984" y="343663"/>
                    </a:cubicBezTo>
                    <a:cubicBezTo>
                      <a:pt x="681517" y="336960"/>
                      <a:pt x="624720" y="272755"/>
                      <a:pt x="588384" y="244180"/>
                    </a:cubicBezTo>
                    <a:cubicBezTo>
                      <a:pt x="552048" y="215605"/>
                      <a:pt x="537585" y="202199"/>
                      <a:pt x="471968" y="172213"/>
                    </a:cubicBezTo>
                    <a:cubicBezTo>
                      <a:pt x="406351" y="142227"/>
                      <a:pt x="270179" y="92485"/>
                      <a:pt x="194684" y="64263"/>
                    </a:cubicBezTo>
                    <a:cubicBezTo>
                      <a:pt x="119190" y="36041"/>
                      <a:pt x="-26507" y="-12289"/>
                      <a:pt x="4184" y="2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3FECEDC4-9DCD-4CA8-A1B8-3181AFACC8D1}"/>
                  </a:ext>
                </a:extLst>
              </p:cNvPr>
              <p:cNvSpPr/>
              <p:nvPr/>
            </p:nvSpPr>
            <p:spPr>
              <a:xfrm>
                <a:off x="5347906" y="1971331"/>
                <a:ext cx="940168" cy="263380"/>
              </a:xfrm>
              <a:custGeom>
                <a:avLst/>
                <a:gdLst>
                  <a:gd name="connsiteX0" fmla="*/ 911 w 940168"/>
                  <a:gd name="connsiteY0" fmla="*/ 1402 h 263380"/>
                  <a:gd name="connsiteX1" fmla="*/ 273961 w 940168"/>
                  <a:gd name="connsiteY1" fmla="*/ 52202 h 263380"/>
                  <a:gd name="connsiteX2" fmla="*/ 398844 w 940168"/>
                  <a:gd name="connsiteY2" fmla="*/ 75486 h 263380"/>
                  <a:gd name="connsiteX3" fmla="*/ 729044 w 940168"/>
                  <a:gd name="connsiteY3" fmla="*/ 185552 h 263380"/>
                  <a:gd name="connsiteX4" fmla="*/ 928011 w 940168"/>
                  <a:gd name="connsiteY4" fmla="*/ 261752 h 263380"/>
                  <a:gd name="connsiteX5" fmla="*/ 375561 w 940168"/>
                  <a:gd name="connsiteY5" fmla="*/ 113586 h 263380"/>
                  <a:gd name="connsiteX6" fmla="*/ 911 w 940168"/>
                  <a:gd name="connsiteY6" fmla="*/ 1402 h 26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168" h="263380">
                    <a:moveTo>
                      <a:pt x="911" y="1402"/>
                    </a:moveTo>
                    <a:cubicBezTo>
                      <a:pt x="-16022" y="-8829"/>
                      <a:pt x="207639" y="39855"/>
                      <a:pt x="273961" y="52202"/>
                    </a:cubicBezTo>
                    <a:cubicBezTo>
                      <a:pt x="340283" y="64549"/>
                      <a:pt x="322997" y="53261"/>
                      <a:pt x="398844" y="75486"/>
                    </a:cubicBezTo>
                    <a:cubicBezTo>
                      <a:pt x="474691" y="97711"/>
                      <a:pt x="640850" y="154508"/>
                      <a:pt x="729044" y="185552"/>
                    </a:cubicBezTo>
                    <a:cubicBezTo>
                      <a:pt x="817239" y="216596"/>
                      <a:pt x="986925" y="273746"/>
                      <a:pt x="928011" y="261752"/>
                    </a:cubicBezTo>
                    <a:cubicBezTo>
                      <a:pt x="869097" y="249758"/>
                      <a:pt x="529372" y="153450"/>
                      <a:pt x="375561" y="113586"/>
                    </a:cubicBezTo>
                    <a:cubicBezTo>
                      <a:pt x="221750" y="73722"/>
                      <a:pt x="17844" y="11633"/>
                      <a:pt x="911" y="14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5A7E67FF-3D5D-4DF0-9847-6E1921F86280}"/>
                  </a:ext>
                </a:extLst>
              </p:cNvPr>
              <p:cNvSpPr/>
              <p:nvPr/>
            </p:nvSpPr>
            <p:spPr>
              <a:xfrm>
                <a:off x="5064329" y="2147010"/>
                <a:ext cx="701733" cy="545417"/>
              </a:xfrm>
              <a:custGeom>
                <a:avLst/>
                <a:gdLst>
                  <a:gd name="connsiteX0" fmla="*/ 2971 w 701733"/>
                  <a:gd name="connsiteY0" fmla="*/ 1407 h 545417"/>
                  <a:gd name="connsiteX1" fmla="*/ 343754 w 701733"/>
                  <a:gd name="connsiteY1" fmla="*/ 295623 h 545417"/>
                  <a:gd name="connsiteX2" fmla="*/ 657021 w 701733"/>
                  <a:gd name="connsiteY2" fmla="*/ 452257 h 545417"/>
                  <a:gd name="connsiteX3" fmla="*/ 690888 w 701733"/>
                  <a:gd name="connsiteY3" fmla="*/ 545390 h 545417"/>
                  <a:gd name="connsiteX4" fmla="*/ 572354 w 701733"/>
                  <a:gd name="connsiteY4" fmla="*/ 443790 h 545417"/>
                  <a:gd name="connsiteX5" fmla="*/ 199821 w 701733"/>
                  <a:gd name="connsiteY5" fmla="*/ 194023 h 545417"/>
                  <a:gd name="connsiteX6" fmla="*/ 2971 w 701733"/>
                  <a:gd name="connsiteY6" fmla="*/ 1407 h 54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1733" h="545417">
                    <a:moveTo>
                      <a:pt x="2971" y="1407"/>
                    </a:moveTo>
                    <a:cubicBezTo>
                      <a:pt x="26960" y="18340"/>
                      <a:pt x="234746" y="220481"/>
                      <a:pt x="343754" y="295623"/>
                    </a:cubicBezTo>
                    <a:cubicBezTo>
                      <a:pt x="452762" y="370765"/>
                      <a:pt x="599165" y="410629"/>
                      <a:pt x="657021" y="452257"/>
                    </a:cubicBezTo>
                    <a:cubicBezTo>
                      <a:pt x="714877" y="493885"/>
                      <a:pt x="704999" y="546801"/>
                      <a:pt x="690888" y="545390"/>
                    </a:cubicBezTo>
                    <a:cubicBezTo>
                      <a:pt x="676777" y="543979"/>
                      <a:pt x="654199" y="502351"/>
                      <a:pt x="572354" y="443790"/>
                    </a:cubicBezTo>
                    <a:cubicBezTo>
                      <a:pt x="490510" y="385229"/>
                      <a:pt x="294365" y="263520"/>
                      <a:pt x="199821" y="194023"/>
                    </a:cubicBezTo>
                    <a:cubicBezTo>
                      <a:pt x="105277" y="124526"/>
                      <a:pt x="-21018" y="-15526"/>
                      <a:pt x="2971" y="14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12D06D2A-CCD7-4D36-AC9C-83BCC101B928}"/>
                  </a:ext>
                </a:extLst>
              </p:cNvPr>
              <p:cNvSpPr/>
              <p:nvPr/>
            </p:nvSpPr>
            <p:spPr>
              <a:xfrm>
                <a:off x="5139650" y="2090543"/>
                <a:ext cx="812715" cy="606059"/>
              </a:xfrm>
              <a:custGeom>
                <a:avLst/>
                <a:gdLst>
                  <a:gd name="connsiteX0" fmla="*/ 12317 w 812715"/>
                  <a:gd name="connsiteY0" fmla="*/ 13424 h 606059"/>
                  <a:gd name="connsiteX1" fmla="*/ 245150 w 812715"/>
                  <a:gd name="connsiteY1" fmla="*/ 244140 h 606059"/>
                  <a:gd name="connsiteX2" fmla="*/ 511850 w 812715"/>
                  <a:gd name="connsiteY2" fmla="*/ 362674 h 606059"/>
                  <a:gd name="connsiteX3" fmla="*/ 691767 w 812715"/>
                  <a:gd name="connsiteY3" fmla="*/ 517190 h 606059"/>
                  <a:gd name="connsiteX4" fmla="*/ 810300 w 812715"/>
                  <a:gd name="connsiteY4" fmla="*/ 603974 h 606059"/>
                  <a:gd name="connsiteX5" fmla="*/ 583817 w 812715"/>
                  <a:gd name="connsiteY5" fmla="*/ 432524 h 606059"/>
                  <a:gd name="connsiteX6" fmla="*/ 380617 w 812715"/>
                  <a:gd name="connsiteY6" fmla="*/ 290707 h 606059"/>
                  <a:gd name="connsiteX7" fmla="*/ 71583 w 812715"/>
                  <a:gd name="connsiteY7" fmla="*/ 57874 h 606059"/>
                  <a:gd name="connsiteX8" fmla="*/ 12317 w 812715"/>
                  <a:gd name="connsiteY8" fmla="*/ 13424 h 606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715" h="606059">
                    <a:moveTo>
                      <a:pt x="12317" y="13424"/>
                    </a:moveTo>
                    <a:cubicBezTo>
                      <a:pt x="41245" y="44468"/>
                      <a:pt x="161895" y="185932"/>
                      <a:pt x="245150" y="244140"/>
                    </a:cubicBezTo>
                    <a:cubicBezTo>
                      <a:pt x="328405" y="302348"/>
                      <a:pt x="437414" y="317166"/>
                      <a:pt x="511850" y="362674"/>
                    </a:cubicBezTo>
                    <a:cubicBezTo>
                      <a:pt x="586286" y="408182"/>
                      <a:pt x="642025" y="476973"/>
                      <a:pt x="691767" y="517190"/>
                    </a:cubicBezTo>
                    <a:cubicBezTo>
                      <a:pt x="741509" y="557407"/>
                      <a:pt x="828292" y="618085"/>
                      <a:pt x="810300" y="603974"/>
                    </a:cubicBezTo>
                    <a:cubicBezTo>
                      <a:pt x="792308" y="589863"/>
                      <a:pt x="655431" y="484735"/>
                      <a:pt x="583817" y="432524"/>
                    </a:cubicBezTo>
                    <a:cubicBezTo>
                      <a:pt x="512203" y="380313"/>
                      <a:pt x="465989" y="353149"/>
                      <a:pt x="380617" y="290707"/>
                    </a:cubicBezTo>
                    <a:cubicBezTo>
                      <a:pt x="295245" y="228265"/>
                      <a:pt x="136847" y="107263"/>
                      <a:pt x="71583" y="57874"/>
                    </a:cubicBezTo>
                    <a:cubicBezTo>
                      <a:pt x="6319" y="8485"/>
                      <a:pt x="-16611" y="-17620"/>
                      <a:pt x="12317" y="134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A2230A1E-4F83-492D-89C4-24CEAAB4A67B}"/>
                  </a:ext>
                </a:extLst>
              </p:cNvPr>
              <p:cNvSpPr/>
              <p:nvPr/>
            </p:nvSpPr>
            <p:spPr>
              <a:xfrm>
                <a:off x="5080870" y="2064994"/>
                <a:ext cx="811415" cy="486311"/>
              </a:xfrm>
              <a:custGeom>
                <a:avLst/>
                <a:gdLst>
                  <a:gd name="connsiteX0" fmla="*/ 3363 w 811415"/>
                  <a:gd name="connsiteY0" fmla="*/ 873 h 486311"/>
                  <a:gd name="connsiteX1" fmla="*/ 386480 w 811415"/>
                  <a:gd name="connsiteY1" fmla="*/ 146923 h 486311"/>
                  <a:gd name="connsiteX2" fmla="*/ 498663 w 811415"/>
                  <a:gd name="connsiteY2" fmla="*/ 263339 h 486311"/>
                  <a:gd name="connsiteX3" fmla="*/ 803463 w 811415"/>
                  <a:gd name="connsiteY3" fmla="*/ 483473 h 486311"/>
                  <a:gd name="connsiteX4" fmla="*/ 695513 w 811415"/>
                  <a:gd name="connsiteY4" fmla="*/ 377639 h 486311"/>
                  <a:gd name="connsiteX5" fmla="*/ 409763 w 811415"/>
                  <a:gd name="connsiteY5" fmla="*/ 223123 h 486311"/>
                  <a:gd name="connsiteX6" fmla="*/ 208680 w 811415"/>
                  <a:gd name="connsiteY6" fmla="*/ 91889 h 486311"/>
                  <a:gd name="connsiteX7" fmla="*/ 3363 w 811415"/>
                  <a:gd name="connsiteY7" fmla="*/ 873 h 486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1415" h="486311">
                    <a:moveTo>
                      <a:pt x="3363" y="873"/>
                    </a:moveTo>
                    <a:cubicBezTo>
                      <a:pt x="32996" y="10045"/>
                      <a:pt x="303930" y="103179"/>
                      <a:pt x="386480" y="146923"/>
                    </a:cubicBezTo>
                    <a:cubicBezTo>
                      <a:pt x="469030" y="190667"/>
                      <a:pt x="429166" y="207247"/>
                      <a:pt x="498663" y="263339"/>
                    </a:cubicBezTo>
                    <a:cubicBezTo>
                      <a:pt x="568160" y="319431"/>
                      <a:pt x="770655" y="464423"/>
                      <a:pt x="803463" y="483473"/>
                    </a:cubicBezTo>
                    <a:cubicBezTo>
                      <a:pt x="836271" y="502523"/>
                      <a:pt x="761130" y="421031"/>
                      <a:pt x="695513" y="377639"/>
                    </a:cubicBezTo>
                    <a:cubicBezTo>
                      <a:pt x="629896" y="334247"/>
                      <a:pt x="490902" y="270748"/>
                      <a:pt x="409763" y="223123"/>
                    </a:cubicBezTo>
                    <a:cubicBezTo>
                      <a:pt x="328624" y="175498"/>
                      <a:pt x="269358" y="126814"/>
                      <a:pt x="208680" y="91889"/>
                    </a:cubicBezTo>
                    <a:cubicBezTo>
                      <a:pt x="148002" y="56964"/>
                      <a:pt x="-26270" y="-8299"/>
                      <a:pt x="3363" y="8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92B53800-E199-469B-B86F-CF7343FE07D5}"/>
                  </a:ext>
                </a:extLst>
              </p:cNvPr>
              <p:cNvSpPr/>
              <p:nvPr/>
            </p:nvSpPr>
            <p:spPr>
              <a:xfrm>
                <a:off x="5788633" y="2425699"/>
                <a:ext cx="528679" cy="547063"/>
              </a:xfrm>
              <a:custGeom>
                <a:avLst/>
                <a:gdLst>
                  <a:gd name="connsiteX0" fmla="*/ 450 w 528679"/>
                  <a:gd name="connsiteY0" fmla="*/ 1 h 547063"/>
                  <a:gd name="connsiteX1" fmla="*/ 290434 w 528679"/>
                  <a:gd name="connsiteY1" fmla="*/ 298451 h 547063"/>
                  <a:gd name="connsiteX2" fmla="*/ 421667 w 528679"/>
                  <a:gd name="connsiteY2" fmla="*/ 423334 h 547063"/>
                  <a:gd name="connsiteX3" fmla="*/ 523267 w 528679"/>
                  <a:gd name="connsiteY3" fmla="*/ 529168 h 547063"/>
                  <a:gd name="connsiteX4" fmla="*/ 499984 w 528679"/>
                  <a:gd name="connsiteY4" fmla="*/ 535518 h 547063"/>
                  <a:gd name="connsiteX5" fmla="*/ 375100 w 528679"/>
                  <a:gd name="connsiteY5" fmla="*/ 412751 h 547063"/>
                  <a:gd name="connsiteX6" fmla="*/ 226934 w 528679"/>
                  <a:gd name="connsiteY6" fmla="*/ 294218 h 547063"/>
                  <a:gd name="connsiteX7" fmla="*/ 450 w 528679"/>
                  <a:gd name="connsiteY7" fmla="*/ 1 h 54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8679" h="547063">
                    <a:moveTo>
                      <a:pt x="450" y="1"/>
                    </a:moveTo>
                    <a:cubicBezTo>
                      <a:pt x="11033" y="706"/>
                      <a:pt x="290434" y="298451"/>
                      <a:pt x="290434" y="298451"/>
                    </a:cubicBezTo>
                    <a:cubicBezTo>
                      <a:pt x="360637" y="369007"/>
                      <a:pt x="382862" y="384881"/>
                      <a:pt x="421667" y="423334"/>
                    </a:cubicBezTo>
                    <a:cubicBezTo>
                      <a:pt x="460472" y="461787"/>
                      <a:pt x="510214" y="510471"/>
                      <a:pt x="523267" y="529168"/>
                    </a:cubicBezTo>
                    <a:cubicBezTo>
                      <a:pt x="536320" y="547865"/>
                      <a:pt x="524679" y="554921"/>
                      <a:pt x="499984" y="535518"/>
                    </a:cubicBezTo>
                    <a:cubicBezTo>
                      <a:pt x="475290" y="516115"/>
                      <a:pt x="420608" y="452968"/>
                      <a:pt x="375100" y="412751"/>
                    </a:cubicBezTo>
                    <a:cubicBezTo>
                      <a:pt x="329592" y="372534"/>
                      <a:pt x="285142" y="358776"/>
                      <a:pt x="226934" y="294218"/>
                    </a:cubicBezTo>
                    <a:cubicBezTo>
                      <a:pt x="168726" y="229660"/>
                      <a:pt x="-10133" y="-704"/>
                      <a:pt x="45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299FD703-E473-4D19-A16F-224C00887847}"/>
                  </a:ext>
                </a:extLst>
              </p:cNvPr>
              <p:cNvSpPr/>
              <p:nvPr/>
            </p:nvSpPr>
            <p:spPr>
              <a:xfrm>
                <a:off x="5211016" y="2081941"/>
                <a:ext cx="588752" cy="356460"/>
              </a:xfrm>
              <a:custGeom>
                <a:avLst/>
                <a:gdLst>
                  <a:gd name="connsiteX0" fmla="*/ 217 w 588752"/>
                  <a:gd name="connsiteY0" fmla="*/ 859 h 356460"/>
                  <a:gd name="connsiteX1" fmla="*/ 228817 w 588752"/>
                  <a:gd name="connsiteY1" fmla="*/ 49542 h 356460"/>
                  <a:gd name="connsiteX2" fmla="*/ 499751 w 588752"/>
                  <a:gd name="connsiteY2" fmla="*/ 240042 h 356460"/>
                  <a:gd name="connsiteX3" fmla="*/ 588651 w 588752"/>
                  <a:gd name="connsiteY3" fmla="*/ 356459 h 356460"/>
                  <a:gd name="connsiteX4" fmla="*/ 487051 w 588752"/>
                  <a:gd name="connsiteY4" fmla="*/ 242159 h 356460"/>
                  <a:gd name="connsiteX5" fmla="*/ 192834 w 588752"/>
                  <a:gd name="connsiteY5" fmla="*/ 77059 h 356460"/>
                  <a:gd name="connsiteX6" fmla="*/ 217 w 588752"/>
                  <a:gd name="connsiteY6" fmla="*/ 859 h 35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8752" h="356460">
                    <a:moveTo>
                      <a:pt x="217" y="859"/>
                    </a:moveTo>
                    <a:cubicBezTo>
                      <a:pt x="6214" y="-3727"/>
                      <a:pt x="145561" y="9678"/>
                      <a:pt x="228817" y="49542"/>
                    </a:cubicBezTo>
                    <a:cubicBezTo>
                      <a:pt x="312073" y="89406"/>
                      <a:pt x="439779" y="188889"/>
                      <a:pt x="499751" y="240042"/>
                    </a:cubicBezTo>
                    <a:cubicBezTo>
                      <a:pt x="559723" y="291195"/>
                      <a:pt x="590768" y="356106"/>
                      <a:pt x="588651" y="356459"/>
                    </a:cubicBezTo>
                    <a:cubicBezTo>
                      <a:pt x="586534" y="356812"/>
                      <a:pt x="553020" y="288726"/>
                      <a:pt x="487051" y="242159"/>
                    </a:cubicBezTo>
                    <a:cubicBezTo>
                      <a:pt x="421082" y="195592"/>
                      <a:pt x="271856" y="115512"/>
                      <a:pt x="192834" y="77059"/>
                    </a:cubicBezTo>
                    <a:cubicBezTo>
                      <a:pt x="113812" y="38606"/>
                      <a:pt x="-5780" y="5445"/>
                      <a:pt x="217" y="8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8D293804-C89C-4D5B-AE0D-8F08B536BAC1}"/>
                  </a:ext>
                </a:extLst>
              </p:cNvPr>
              <p:cNvSpPr/>
              <p:nvPr/>
            </p:nvSpPr>
            <p:spPr>
              <a:xfrm>
                <a:off x="5381351" y="2073607"/>
                <a:ext cx="947127" cy="536282"/>
              </a:xfrm>
              <a:custGeom>
                <a:avLst/>
                <a:gdLst>
                  <a:gd name="connsiteX0" fmla="*/ 7682 w 947127"/>
                  <a:gd name="connsiteY0" fmla="*/ 4960 h 536282"/>
                  <a:gd name="connsiteX1" fmla="*/ 439482 w 947127"/>
                  <a:gd name="connsiteY1" fmla="*/ 212393 h 536282"/>
                  <a:gd name="connsiteX2" fmla="*/ 720999 w 947127"/>
                  <a:gd name="connsiteY2" fmla="*/ 337276 h 536282"/>
                  <a:gd name="connsiteX3" fmla="*/ 903032 w 947127"/>
                  <a:gd name="connsiteY3" fmla="*/ 476976 h 536282"/>
                  <a:gd name="connsiteX4" fmla="*/ 936899 w 947127"/>
                  <a:gd name="connsiteY4" fmla="*/ 529893 h 536282"/>
                  <a:gd name="connsiteX5" fmla="*/ 756982 w 947127"/>
                  <a:gd name="connsiteY5" fmla="*/ 339393 h 536282"/>
                  <a:gd name="connsiteX6" fmla="*/ 206649 w 947127"/>
                  <a:gd name="connsiteY6" fmla="*/ 87510 h 536282"/>
                  <a:gd name="connsiteX7" fmla="*/ 7682 w 947127"/>
                  <a:gd name="connsiteY7" fmla="*/ 4960 h 53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7127" h="536282">
                    <a:moveTo>
                      <a:pt x="7682" y="4960"/>
                    </a:moveTo>
                    <a:cubicBezTo>
                      <a:pt x="46488" y="25774"/>
                      <a:pt x="320596" y="157007"/>
                      <a:pt x="439482" y="212393"/>
                    </a:cubicBezTo>
                    <a:cubicBezTo>
                      <a:pt x="558368" y="267779"/>
                      <a:pt x="643741" y="293179"/>
                      <a:pt x="720999" y="337276"/>
                    </a:cubicBezTo>
                    <a:cubicBezTo>
                      <a:pt x="798257" y="381373"/>
                      <a:pt x="867049" y="444873"/>
                      <a:pt x="903032" y="476976"/>
                    </a:cubicBezTo>
                    <a:cubicBezTo>
                      <a:pt x="939015" y="509079"/>
                      <a:pt x="961241" y="552823"/>
                      <a:pt x="936899" y="529893"/>
                    </a:cubicBezTo>
                    <a:cubicBezTo>
                      <a:pt x="912557" y="506963"/>
                      <a:pt x="878690" y="413123"/>
                      <a:pt x="756982" y="339393"/>
                    </a:cubicBezTo>
                    <a:cubicBezTo>
                      <a:pt x="635274" y="265663"/>
                      <a:pt x="329768" y="142896"/>
                      <a:pt x="206649" y="87510"/>
                    </a:cubicBezTo>
                    <a:cubicBezTo>
                      <a:pt x="83530" y="32124"/>
                      <a:pt x="-31124" y="-15854"/>
                      <a:pt x="7682" y="49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EEF135B5-6522-4458-BC64-DA8570980CF3}"/>
                  </a:ext>
                </a:extLst>
              </p:cNvPr>
              <p:cNvSpPr/>
              <p:nvPr/>
            </p:nvSpPr>
            <p:spPr>
              <a:xfrm>
                <a:off x="4891609" y="2118239"/>
                <a:ext cx="511242" cy="349850"/>
              </a:xfrm>
              <a:custGeom>
                <a:avLst/>
                <a:gdLst>
                  <a:gd name="connsiteX0" fmla="*/ 8 w 511242"/>
                  <a:gd name="connsiteY0" fmla="*/ 544 h 349850"/>
                  <a:gd name="connsiteX1" fmla="*/ 182041 w 511242"/>
                  <a:gd name="connsiteY1" fmla="*/ 161411 h 349850"/>
                  <a:gd name="connsiteX2" fmla="*/ 510124 w 511242"/>
                  <a:gd name="connsiteY2" fmla="*/ 349794 h 349850"/>
                  <a:gd name="connsiteX3" fmla="*/ 285758 w 511242"/>
                  <a:gd name="connsiteY3" fmla="*/ 180461 h 349850"/>
                  <a:gd name="connsiteX4" fmla="*/ 188391 w 511242"/>
                  <a:gd name="connsiteY4" fmla="*/ 110611 h 349850"/>
                  <a:gd name="connsiteX5" fmla="*/ 8 w 511242"/>
                  <a:gd name="connsiteY5" fmla="*/ 544 h 3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242" h="349850">
                    <a:moveTo>
                      <a:pt x="8" y="544"/>
                    </a:moveTo>
                    <a:cubicBezTo>
                      <a:pt x="-1050" y="9011"/>
                      <a:pt x="97022" y="103203"/>
                      <a:pt x="182041" y="161411"/>
                    </a:cubicBezTo>
                    <a:cubicBezTo>
                      <a:pt x="267060" y="219619"/>
                      <a:pt x="492838" y="346619"/>
                      <a:pt x="510124" y="349794"/>
                    </a:cubicBezTo>
                    <a:cubicBezTo>
                      <a:pt x="527410" y="352969"/>
                      <a:pt x="339380" y="220325"/>
                      <a:pt x="285758" y="180461"/>
                    </a:cubicBezTo>
                    <a:cubicBezTo>
                      <a:pt x="232136" y="140597"/>
                      <a:pt x="230372" y="136364"/>
                      <a:pt x="188391" y="110611"/>
                    </a:cubicBezTo>
                    <a:cubicBezTo>
                      <a:pt x="146410" y="84858"/>
                      <a:pt x="1066" y="-7923"/>
                      <a:pt x="8" y="5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F86B4AE1-7B79-4ABD-9E09-1E71E6269C57}"/>
                  </a:ext>
                </a:extLst>
              </p:cNvPr>
              <p:cNvSpPr/>
              <p:nvPr/>
            </p:nvSpPr>
            <p:spPr>
              <a:xfrm>
                <a:off x="4301307" y="1568126"/>
                <a:ext cx="936818" cy="337221"/>
              </a:xfrm>
              <a:custGeom>
                <a:avLst/>
                <a:gdLst>
                  <a:gd name="connsiteX0" fmla="*/ 918393 w 936818"/>
                  <a:gd name="connsiteY0" fmla="*/ 119387 h 337221"/>
                  <a:gd name="connsiteX1" fmla="*/ 870768 w 936818"/>
                  <a:gd name="connsiteY1" fmla="*/ 57474 h 337221"/>
                  <a:gd name="connsiteX2" fmla="*/ 661218 w 936818"/>
                  <a:gd name="connsiteY2" fmla="*/ 324 h 337221"/>
                  <a:gd name="connsiteX3" fmla="*/ 364356 w 936818"/>
                  <a:gd name="connsiteY3" fmla="*/ 40012 h 337221"/>
                  <a:gd name="connsiteX4" fmla="*/ 154806 w 936818"/>
                  <a:gd name="connsiteY4" fmla="*/ 154312 h 337221"/>
                  <a:gd name="connsiteX5" fmla="*/ 15106 w 936818"/>
                  <a:gd name="connsiteY5" fmla="*/ 327349 h 337221"/>
                  <a:gd name="connsiteX6" fmla="*/ 3993 w 936818"/>
                  <a:gd name="connsiteY6" fmla="*/ 313062 h 337221"/>
                  <a:gd name="connsiteX7" fmla="*/ 16693 w 936818"/>
                  <a:gd name="connsiteY7" fmla="*/ 289249 h 337221"/>
                  <a:gd name="connsiteX8" fmla="*/ 51618 w 936818"/>
                  <a:gd name="connsiteY8" fmla="*/ 244799 h 337221"/>
                  <a:gd name="connsiteX9" fmla="*/ 226243 w 936818"/>
                  <a:gd name="connsiteY9" fmla="*/ 101924 h 337221"/>
                  <a:gd name="connsiteX10" fmla="*/ 481831 w 936818"/>
                  <a:gd name="connsiteY10" fmla="*/ 95574 h 337221"/>
                  <a:gd name="connsiteX11" fmla="*/ 591368 w 936818"/>
                  <a:gd name="connsiteY11" fmla="*/ 14612 h 337221"/>
                  <a:gd name="connsiteX12" fmla="*/ 918393 w 936818"/>
                  <a:gd name="connsiteY12" fmla="*/ 119387 h 33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6818" h="337221">
                    <a:moveTo>
                      <a:pt x="918393" y="119387"/>
                    </a:moveTo>
                    <a:cubicBezTo>
                      <a:pt x="964960" y="126531"/>
                      <a:pt x="913630" y="77318"/>
                      <a:pt x="870768" y="57474"/>
                    </a:cubicBezTo>
                    <a:cubicBezTo>
                      <a:pt x="827906" y="37630"/>
                      <a:pt x="745620" y="3234"/>
                      <a:pt x="661218" y="324"/>
                    </a:cubicBezTo>
                    <a:cubicBezTo>
                      <a:pt x="576816" y="-2586"/>
                      <a:pt x="448758" y="14347"/>
                      <a:pt x="364356" y="40012"/>
                    </a:cubicBezTo>
                    <a:cubicBezTo>
                      <a:pt x="279954" y="65677"/>
                      <a:pt x="213014" y="106422"/>
                      <a:pt x="154806" y="154312"/>
                    </a:cubicBezTo>
                    <a:cubicBezTo>
                      <a:pt x="96598" y="202202"/>
                      <a:pt x="40242" y="300891"/>
                      <a:pt x="15106" y="327349"/>
                    </a:cubicBezTo>
                    <a:cubicBezTo>
                      <a:pt x="-10030" y="353807"/>
                      <a:pt x="3729" y="319412"/>
                      <a:pt x="3993" y="313062"/>
                    </a:cubicBezTo>
                    <a:cubicBezTo>
                      <a:pt x="4257" y="306712"/>
                      <a:pt x="8756" y="300626"/>
                      <a:pt x="16693" y="289249"/>
                    </a:cubicBezTo>
                    <a:cubicBezTo>
                      <a:pt x="24630" y="277872"/>
                      <a:pt x="16693" y="276020"/>
                      <a:pt x="51618" y="244799"/>
                    </a:cubicBezTo>
                    <a:cubicBezTo>
                      <a:pt x="86543" y="213578"/>
                      <a:pt x="154541" y="126795"/>
                      <a:pt x="226243" y="101924"/>
                    </a:cubicBezTo>
                    <a:cubicBezTo>
                      <a:pt x="297945" y="77053"/>
                      <a:pt x="420977" y="110126"/>
                      <a:pt x="481831" y="95574"/>
                    </a:cubicBezTo>
                    <a:cubicBezTo>
                      <a:pt x="542685" y="81022"/>
                      <a:pt x="520724" y="16199"/>
                      <a:pt x="591368" y="14612"/>
                    </a:cubicBezTo>
                    <a:cubicBezTo>
                      <a:pt x="662012" y="13025"/>
                      <a:pt x="871826" y="112243"/>
                      <a:pt x="918393" y="119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4D00A8BA-29A9-420A-BD60-88AEE3323EF2}"/>
                  </a:ext>
                </a:extLst>
              </p:cNvPr>
              <p:cNvSpPr/>
              <p:nvPr/>
            </p:nvSpPr>
            <p:spPr>
              <a:xfrm>
                <a:off x="3852156" y="1635220"/>
                <a:ext cx="641063" cy="410353"/>
              </a:xfrm>
              <a:custGeom>
                <a:avLst/>
                <a:gdLst>
                  <a:gd name="connsiteX0" fmla="*/ 640469 w 641063"/>
                  <a:gd name="connsiteY0" fmla="*/ 3080 h 410353"/>
                  <a:gd name="connsiteX1" fmla="*/ 318207 w 641063"/>
                  <a:gd name="connsiteY1" fmla="*/ 99918 h 410353"/>
                  <a:gd name="connsiteX2" fmla="*/ 189619 w 641063"/>
                  <a:gd name="connsiteY2" fmla="*/ 312643 h 410353"/>
                  <a:gd name="connsiteX3" fmla="*/ 2294 w 641063"/>
                  <a:gd name="connsiteY3" fmla="*/ 407893 h 410353"/>
                  <a:gd name="connsiteX4" fmla="*/ 91194 w 641063"/>
                  <a:gd name="connsiteY4" fmla="*/ 371380 h 410353"/>
                  <a:gd name="connsiteX5" fmla="*/ 178507 w 641063"/>
                  <a:gd name="connsiteY5" fmla="*/ 255493 h 410353"/>
                  <a:gd name="connsiteX6" fmla="*/ 240419 w 641063"/>
                  <a:gd name="connsiteY6" fmla="*/ 84043 h 410353"/>
                  <a:gd name="connsiteX7" fmla="*/ 394407 w 641063"/>
                  <a:gd name="connsiteY7" fmla="*/ 30068 h 410353"/>
                  <a:gd name="connsiteX8" fmla="*/ 640469 w 641063"/>
                  <a:gd name="connsiteY8" fmla="*/ 3080 h 410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1063" h="410353">
                    <a:moveTo>
                      <a:pt x="640469" y="3080"/>
                    </a:moveTo>
                    <a:cubicBezTo>
                      <a:pt x="627769" y="14722"/>
                      <a:pt x="393349" y="48324"/>
                      <a:pt x="318207" y="99918"/>
                    </a:cubicBezTo>
                    <a:cubicBezTo>
                      <a:pt x="243065" y="151512"/>
                      <a:pt x="242271" y="261314"/>
                      <a:pt x="189619" y="312643"/>
                    </a:cubicBezTo>
                    <a:cubicBezTo>
                      <a:pt x="136967" y="363972"/>
                      <a:pt x="18698" y="398104"/>
                      <a:pt x="2294" y="407893"/>
                    </a:cubicBezTo>
                    <a:cubicBezTo>
                      <a:pt x="-14110" y="417682"/>
                      <a:pt x="61825" y="396780"/>
                      <a:pt x="91194" y="371380"/>
                    </a:cubicBezTo>
                    <a:cubicBezTo>
                      <a:pt x="120563" y="345980"/>
                      <a:pt x="153636" y="303382"/>
                      <a:pt x="178507" y="255493"/>
                    </a:cubicBezTo>
                    <a:cubicBezTo>
                      <a:pt x="203378" y="207604"/>
                      <a:pt x="204436" y="121614"/>
                      <a:pt x="240419" y="84043"/>
                    </a:cubicBezTo>
                    <a:cubicBezTo>
                      <a:pt x="276402" y="46472"/>
                      <a:pt x="329849" y="44620"/>
                      <a:pt x="394407" y="30068"/>
                    </a:cubicBezTo>
                    <a:cubicBezTo>
                      <a:pt x="458965" y="15516"/>
                      <a:pt x="653169" y="-8562"/>
                      <a:pt x="640469" y="30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C78AF55D-13B0-4AA6-92B4-659BF2B22BC0}"/>
                  </a:ext>
                </a:extLst>
              </p:cNvPr>
              <p:cNvSpPr/>
              <p:nvPr/>
            </p:nvSpPr>
            <p:spPr>
              <a:xfrm>
                <a:off x="3732356" y="1574675"/>
                <a:ext cx="744515" cy="340414"/>
              </a:xfrm>
              <a:custGeom>
                <a:avLst/>
                <a:gdLst>
                  <a:gd name="connsiteX0" fmla="*/ 739632 w 744515"/>
                  <a:gd name="connsiteY0" fmla="*/ 38225 h 340414"/>
                  <a:gd name="connsiteX1" fmla="*/ 384032 w 744515"/>
                  <a:gd name="connsiteY1" fmla="*/ 49338 h 340414"/>
                  <a:gd name="connsiteX2" fmla="*/ 258619 w 744515"/>
                  <a:gd name="connsiteY2" fmla="*/ 185863 h 340414"/>
                  <a:gd name="connsiteX3" fmla="*/ 247507 w 744515"/>
                  <a:gd name="connsiteY3" fmla="*/ 312863 h 340414"/>
                  <a:gd name="connsiteX4" fmla="*/ 68119 w 744515"/>
                  <a:gd name="connsiteY4" fmla="*/ 336675 h 340414"/>
                  <a:gd name="connsiteX5" fmla="*/ 3032 w 744515"/>
                  <a:gd name="connsiteY5" fmla="*/ 257300 h 340414"/>
                  <a:gd name="connsiteX6" fmla="*/ 153844 w 744515"/>
                  <a:gd name="connsiteY6" fmla="*/ 292225 h 340414"/>
                  <a:gd name="connsiteX7" fmla="*/ 207819 w 744515"/>
                  <a:gd name="connsiteY7" fmla="*/ 206500 h 340414"/>
                  <a:gd name="connsiteX8" fmla="*/ 247507 w 744515"/>
                  <a:gd name="connsiteY8" fmla="*/ 96963 h 340414"/>
                  <a:gd name="connsiteX9" fmla="*/ 334819 w 744515"/>
                  <a:gd name="connsiteY9" fmla="*/ 44575 h 340414"/>
                  <a:gd name="connsiteX10" fmla="*/ 574532 w 744515"/>
                  <a:gd name="connsiteY10" fmla="*/ 125 h 340414"/>
                  <a:gd name="connsiteX11" fmla="*/ 739632 w 744515"/>
                  <a:gd name="connsiteY11" fmla="*/ 38225 h 34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4515" h="340414">
                    <a:moveTo>
                      <a:pt x="739632" y="38225"/>
                    </a:moveTo>
                    <a:cubicBezTo>
                      <a:pt x="707882" y="46427"/>
                      <a:pt x="464201" y="24732"/>
                      <a:pt x="384032" y="49338"/>
                    </a:cubicBezTo>
                    <a:cubicBezTo>
                      <a:pt x="303863" y="73944"/>
                      <a:pt x="281373" y="141942"/>
                      <a:pt x="258619" y="185863"/>
                    </a:cubicBezTo>
                    <a:cubicBezTo>
                      <a:pt x="235865" y="229784"/>
                      <a:pt x="279257" y="287728"/>
                      <a:pt x="247507" y="312863"/>
                    </a:cubicBezTo>
                    <a:cubicBezTo>
                      <a:pt x="215757" y="337998"/>
                      <a:pt x="108865" y="345935"/>
                      <a:pt x="68119" y="336675"/>
                    </a:cubicBezTo>
                    <a:cubicBezTo>
                      <a:pt x="27373" y="327415"/>
                      <a:pt x="-11255" y="264708"/>
                      <a:pt x="3032" y="257300"/>
                    </a:cubicBezTo>
                    <a:cubicBezTo>
                      <a:pt x="17319" y="249892"/>
                      <a:pt x="119713" y="300692"/>
                      <a:pt x="153844" y="292225"/>
                    </a:cubicBezTo>
                    <a:cubicBezTo>
                      <a:pt x="187975" y="283758"/>
                      <a:pt x="192208" y="239044"/>
                      <a:pt x="207819" y="206500"/>
                    </a:cubicBezTo>
                    <a:cubicBezTo>
                      <a:pt x="223430" y="173956"/>
                      <a:pt x="226340" y="123951"/>
                      <a:pt x="247507" y="96963"/>
                    </a:cubicBezTo>
                    <a:cubicBezTo>
                      <a:pt x="268674" y="69976"/>
                      <a:pt x="280315" y="60715"/>
                      <a:pt x="334819" y="44575"/>
                    </a:cubicBezTo>
                    <a:cubicBezTo>
                      <a:pt x="389323" y="28435"/>
                      <a:pt x="508651" y="2506"/>
                      <a:pt x="574532" y="125"/>
                    </a:cubicBezTo>
                    <a:cubicBezTo>
                      <a:pt x="640413" y="-2256"/>
                      <a:pt x="771382" y="30023"/>
                      <a:pt x="739632" y="382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6C394CF5-25E0-4073-8D5A-1F8996F51693}"/>
                  </a:ext>
                </a:extLst>
              </p:cNvPr>
              <p:cNvSpPr/>
              <p:nvPr/>
            </p:nvSpPr>
            <p:spPr>
              <a:xfrm>
                <a:off x="3721059" y="1482352"/>
                <a:ext cx="717628" cy="260727"/>
              </a:xfrm>
              <a:custGeom>
                <a:avLst/>
                <a:gdLst>
                  <a:gd name="connsiteX0" fmla="*/ 703304 w 717628"/>
                  <a:gd name="connsiteY0" fmla="*/ 70223 h 260727"/>
                  <a:gd name="connsiteX1" fmla="*/ 662029 w 717628"/>
                  <a:gd name="connsiteY1" fmla="*/ 16248 h 260727"/>
                  <a:gd name="connsiteX2" fmla="*/ 439779 w 717628"/>
                  <a:gd name="connsiteY2" fmla="*/ 5136 h 260727"/>
                  <a:gd name="connsiteX3" fmla="*/ 254041 w 717628"/>
                  <a:gd name="connsiteY3" fmla="*/ 90861 h 260727"/>
                  <a:gd name="connsiteX4" fmla="*/ 190541 w 717628"/>
                  <a:gd name="connsiteY4" fmla="*/ 201986 h 260727"/>
                  <a:gd name="connsiteX5" fmla="*/ 90529 w 717628"/>
                  <a:gd name="connsiteY5" fmla="*/ 260723 h 260727"/>
                  <a:gd name="connsiteX6" fmla="*/ 41 w 717628"/>
                  <a:gd name="connsiteY6" fmla="*/ 205161 h 260727"/>
                  <a:gd name="connsiteX7" fmla="*/ 101641 w 717628"/>
                  <a:gd name="connsiteY7" fmla="*/ 233736 h 260727"/>
                  <a:gd name="connsiteX8" fmla="*/ 206416 w 717628"/>
                  <a:gd name="connsiteY8" fmla="*/ 122611 h 260727"/>
                  <a:gd name="connsiteX9" fmla="*/ 458829 w 717628"/>
                  <a:gd name="connsiteY9" fmla="*/ 32123 h 260727"/>
                  <a:gd name="connsiteX10" fmla="*/ 703304 w 717628"/>
                  <a:gd name="connsiteY10" fmla="*/ 70223 h 26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628" h="260727">
                    <a:moveTo>
                      <a:pt x="703304" y="70223"/>
                    </a:moveTo>
                    <a:cubicBezTo>
                      <a:pt x="737171" y="67577"/>
                      <a:pt x="705950" y="27096"/>
                      <a:pt x="662029" y="16248"/>
                    </a:cubicBezTo>
                    <a:cubicBezTo>
                      <a:pt x="618108" y="5400"/>
                      <a:pt x="507777" y="-7300"/>
                      <a:pt x="439779" y="5136"/>
                    </a:cubicBezTo>
                    <a:cubicBezTo>
                      <a:pt x="371781" y="17571"/>
                      <a:pt x="295581" y="58053"/>
                      <a:pt x="254041" y="90861"/>
                    </a:cubicBezTo>
                    <a:cubicBezTo>
                      <a:pt x="212501" y="123669"/>
                      <a:pt x="217793" y="173676"/>
                      <a:pt x="190541" y="201986"/>
                    </a:cubicBezTo>
                    <a:cubicBezTo>
                      <a:pt x="163289" y="230296"/>
                      <a:pt x="122279" y="260194"/>
                      <a:pt x="90529" y="260723"/>
                    </a:cubicBezTo>
                    <a:cubicBezTo>
                      <a:pt x="58779" y="261252"/>
                      <a:pt x="-1811" y="209659"/>
                      <a:pt x="41" y="205161"/>
                    </a:cubicBezTo>
                    <a:cubicBezTo>
                      <a:pt x="1893" y="200663"/>
                      <a:pt x="67245" y="247494"/>
                      <a:pt x="101641" y="233736"/>
                    </a:cubicBezTo>
                    <a:cubicBezTo>
                      <a:pt x="136037" y="219978"/>
                      <a:pt x="146885" y="156213"/>
                      <a:pt x="206416" y="122611"/>
                    </a:cubicBezTo>
                    <a:cubicBezTo>
                      <a:pt x="265947" y="89009"/>
                      <a:pt x="374956" y="40060"/>
                      <a:pt x="458829" y="32123"/>
                    </a:cubicBezTo>
                    <a:cubicBezTo>
                      <a:pt x="542702" y="24186"/>
                      <a:pt x="669437" y="72869"/>
                      <a:pt x="703304" y="702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208E74E1-7838-4346-88DF-9FEDD3A3F8C7}"/>
                  </a:ext>
                </a:extLst>
              </p:cNvPr>
              <p:cNvSpPr/>
              <p:nvPr/>
            </p:nvSpPr>
            <p:spPr>
              <a:xfrm>
                <a:off x="3711499" y="1369111"/>
                <a:ext cx="692226" cy="182423"/>
              </a:xfrm>
              <a:custGeom>
                <a:avLst/>
                <a:gdLst>
                  <a:gd name="connsiteX0" fmla="*/ 692226 w 692226"/>
                  <a:gd name="connsiteY0" fmla="*/ 54877 h 182423"/>
                  <a:gd name="connsiteX1" fmla="*/ 384251 w 692226"/>
                  <a:gd name="connsiteY1" fmla="*/ 4077 h 182423"/>
                  <a:gd name="connsiteX2" fmla="*/ 214389 w 692226"/>
                  <a:gd name="connsiteY2" fmla="*/ 150127 h 182423"/>
                  <a:gd name="connsiteX3" fmla="*/ 87389 w 692226"/>
                  <a:gd name="connsiteY3" fmla="*/ 181877 h 182423"/>
                  <a:gd name="connsiteX4" fmla="*/ 76 w 692226"/>
                  <a:gd name="connsiteY4" fmla="*/ 135839 h 182423"/>
                  <a:gd name="connsiteX5" fmla="*/ 101676 w 692226"/>
                  <a:gd name="connsiteY5" fmla="*/ 151714 h 182423"/>
                  <a:gd name="connsiteX6" fmla="*/ 179464 w 692226"/>
                  <a:gd name="connsiteY6" fmla="*/ 112027 h 182423"/>
                  <a:gd name="connsiteX7" fmla="*/ 287414 w 692226"/>
                  <a:gd name="connsiteY7" fmla="*/ 53289 h 182423"/>
                  <a:gd name="connsiteX8" fmla="*/ 389014 w 692226"/>
                  <a:gd name="connsiteY8" fmla="*/ 59639 h 182423"/>
                  <a:gd name="connsiteX9" fmla="*/ 692226 w 692226"/>
                  <a:gd name="connsiteY9" fmla="*/ 54877 h 18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2226" h="182423">
                    <a:moveTo>
                      <a:pt x="692226" y="54877"/>
                    </a:moveTo>
                    <a:cubicBezTo>
                      <a:pt x="578058" y="21539"/>
                      <a:pt x="463890" y="-11798"/>
                      <a:pt x="384251" y="4077"/>
                    </a:cubicBezTo>
                    <a:cubicBezTo>
                      <a:pt x="304612" y="19952"/>
                      <a:pt x="263866" y="120494"/>
                      <a:pt x="214389" y="150127"/>
                    </a:cubicBezTo>
                    <a:cubicBezTo>
                      <a:pt x="164912" y="179760"/>
                      <a:pt x="123108" y="184258"/>
                      <a:pt x="87389" y="181877"/>
                    </a:cubicBezTo>
                    <a:cubicBezTo>
                      <a:pt x="51670" y="179496"/>
                      <a:pt x="-2305" y="140866"/>
                      <a:pt x="76" y="135839"/>
                    </a:cubicBezTo>
                    <a:cubicBezTo>
                      <a:pt x="2457" y="130812"/>
                      <a:pt x="71778" y="155683"/>
                      <a:pt x="101676" y="151714"/>
                    </a:cubicBezTo>
                    <a:cubicBezTo>
                      <a:pt x="131574" y="147745"/>
                      <a:pt x="148508" y="128431"/>
                      <a:pt x="179464" y="112027"/>
                    </a:cubicBezTo>
                    <a:cubicBezTo>
                      <a:pt x="210420" y="95623"/>
                      <a:pt x="252489" y="62020"/>
                      <a:pt x="287414" y="53289"/>
                    </a:cubicBezTo>
                    <a:cubicBezTo>
                      <a:pt x="322339" y="44558"/>
                      <a:pt x="389014" y="59639"/>
                      <a:pt x="389014" y="59639"/>
                    </a:cubicBezTo>
                    <a:lnTo>
                      <a:pt x="692226" y="548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C10F6847-A15C-43B1-A0F8-E5A05C7DE13D}"/>
                  </a:ext>
                </a:extLst>
              </p:cNvPr>
              <p:cNvSpPr/>
              <p:nvPr/>
            </p:nvSpPr>
            <p:spPr>
              <a:xfrm>
                <a:off x="3687631" y="1261592"/>
                <a:ext cx="854351" cy="236876"/>
              </a:xfrm>
              <a:custGeom>
                <a:avLst/>
                <a:gdLst>
                  <a:gd name="connsiteX0" fmla="*/ 130307 w 854351"/>
                  <a:gd name="connsiteY0" fmla="*/ 43333 h 236876"/>
                  <a:gd name="connsiteX1" fmla="*/ 236669 w 854351"/>
                  <a:gd name="connsiteY1" fmla="*/ 56033 h 236876"/>
                  <a:gd name="connsiteX2" fmla="*/ 411294 w 854351"/>
                  <a:gd name="connsiteY2" fmla="*/ 17933 h 236876"/>
                  <a:gd name="connsiteX3" fmla="*/ 566869 w 854351"/>
                  <a:gd name="connsiteY3" fmla="*/ 2058 h 236876"/>
                  <a:gd name="connsiteX4" fmla="*/ 695457 w 854351"/>
                  <a:gd name="connsiteY4" fmla="*/ 62383 h 236876"/>
                  <a:gd name="connsiteX5" fmla="*/ 847857 w 854351"/>
                  <a:gd name="connsiteY5" fmla="*/ 230658 h 236876"/>
                  <a:gd name="connsiteX6" fmla="*/ 793882 w 854351"/>
                  <a:gd name="connsiteY6" fmla="*/ 187796 h 236876"/>
                  <a:gd name="connsiteX7" fmla="*/ 506544 w 854351"/>
                  <a:gd name="connsiteY7" fmla="*/ 65558 h 236876"/>
                  <a:gd name="connsiteX8" fmla="*/ 42994 w 854351"/>
                  <a:gd name="connsiteY8" fmla="*/ 154458 h 236876"/>
                  <a:gd name="connsiteX9" fmla="*/ 23944 w 854351"/>
                  <a:gd name="connsiteY9" fmla="*/ 162396 h 236876"/>
                  <a:gd name="connsiteX10" fmla="*/ 74744 w 854351"/>
                  <a:gd name="connsiteY10" fmla="*/ 138583 h 236876"/>
                  <a:gd name="connsiteX11" fmla="*/ 130307 w 854351"/>
                  <a:gd name="connsiteY11" fmla="*/ 43333 h 2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4351" h="236876">
                    <a:moveTo>
                      <a:pt x="130307" y="43333"/>
                    </a:moveTo>
                    <a:cubicBezTo>
                      <a:pt x="157295" y="29575"/>
                      <a:pt x="189838" y="60266"/>
                      <a:pt x="236669" y="56033"/>
                    </a:cubicBezTo>
                    <a:cubicBezTo>
                      <a:pt x="283500" y="51800"/>
                      <a:pt x="356261" y="26929"/>
                      <a:pt x="411294" y="17933"/>
                    </a:cubicBezTo>
                    <a:cubicBezTo>
                      <a:pt x="466327" y="8937"/>
                      <a:pt x="519509" y="-5350"/>
                      <a:pt x="566869" y="2058"/>
                    </a:cubicBezTo>
                    <a:cubicBezTo>
                      <a:pt x="614230" y="9466"/>
                      <a:pt x="648626" y="24283"/>
                      <a:pt x="695457" y="62383"/>
                    </a:cubicBezTo>
                    <a:cubicBezTo>
                      <a:pt x="742288" y="100483"/>
                      <a:pt x="831453" y="209756"/>
                      <a:pt x="847857" y="230658"/>
                    </a:cubicBezTo>
                    <a:cubicBezTo>
                      <a:pt x="864261" y="251560"/>
                      <a:pt x="850767" y="215313"/>
                      <a:pt x="793882" y="187796"/>
                    </a:cubicBezTo>
                    <a:cubicBezTo>
                      <a:pt x="736997" y="160279"/>
                      <a:pt x="631692" y="71114"/>
                      <a:pt x="506544" y="65558"/>
                    </a:cubicBezTo>
                    <a:cubicBezTo>
                      <a:pt x="381396" y="60002"/>
                      <a:pt x="123427" y="138318"/>
                      <a:pt x="42994" y="154458"/>
                    </a:cubicBezTo>
                    <a:cubicBezTo>
                      <a:pt x="-37439" y="170598"/>
                      <a:pt x="18652" y="165042"/>
                      <a:pt x="23944" y="162396"/>
                    </a:cubicBezTo>
                    <a:cubicBezTo>
                      <a:pt x="29236" y="159750"/>
                      <a:pt x="63367" y="154987"/>
                      <a:pt x="74744" y="138583"/>
                    </a:cubicBezTo>
                    <a:cubicBezTo>
                      <a:pt x="86121" y="122179"/>
                      <a:pt x="103319" y="57091"/>
                      <a:pt x="130307" y="433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B7843A46-60B1-47D7-8E20-D3DFF7D9F60A}"/>
                  </a:ext>
                </a:extLst>
              </p:cNvPr>
              <p:cNvSpPr/>
              <p:nvPr/>
            </p:nvSpPr>
            <p:spPr>
              <a:xfrm>
                <a:off x="4223234" y="1204893"/>
                <a:ext cx="812398" cy="357491"/>
              </a:xfrm>
              <a:custGeom>
                <a:avLst/>
                <a:gdLst>
                  <a:gd name="connsiteX0" fmla="*/ 1104 w 812398"/>
                  <a:gd name="connsiteY0" fmla="*/ 20657 h 357491"/>
                  <a:gd name="connsiteX1" fmla="*/ 332891 w 812398"/>
                  <a:gd name="connsiteY1" fmla="*/ 7957 h 357491"/>
                  <a:gd name="connsiteX2" fmla="*/ 510691 w 812398"/>
                  <a:gd name="connsiteY2" fmla="*/ 147657 h 357491"/>
                  <a:gd name="connsiteX3" fmla="*/ 688491 w 812398"/>
                  <a:gd name="connsiteY3" fmla="*/ 315932 h 357491"/>
                  <a:gd name="connsiteX4" fmla="*/ 812316 w 812398"/>
                  <a:gd name="connsiteY4" fmla="*/ 357207 h 357491"/>
                  <a:gd name="connsiteX5" fmla="*/ 705954 w 812398"/>
                  <a:gd name="connsiteY5" fmla="*/ 331807 h 357491"/>
                  <a:gd name="connsiteX6" fmla="*/ 604354 w 812398"/>
                  <a:gd name="connsiteY6" fmla="*/ 287357 h 357491"/>
                  <a:gd name="connsiteX7" fmla="*/ 477354 w 812398"/>
                  <a:gd name="connsiteY7" fmla="*/ 122257 h 357491"/>
                  <a:gd name="connsiteX8" fmla="*/ 455129 w 812398"/>
                  <a:gd name="connsiteY8" fmla="*/ 49232 h 357491"/>
                  <a:gd name="connsiteX9" fmla="*/ 1104 w 812398"/>
                  <a:gd name="connsiteY9" fmla="*/ 20657 h 357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2398" h="357491">
                    <a:moveTo>
                      <a:pt x="1104" y="20657"/>
                    </a:moveTo>
                    <a:cubicBezTo>
                      <a:pt x="-19269" y="13778"/>
                      <a:pt x="247960" y="-13210"/>
                      <a:pt x="332891" y="7957"/>
                    </a:cubicBezTo>
                    <a:cubicBezTo>
                      <a:pt x="417822" y="29124"/>
                      <a:pt x="451424" y="96328"/>
                      <a:pt x="510691" y="147657"/>
                    </a:cubicBezTo>
                    <a:cubicBezTo>
                      <a:pt x="569958" y="198986"/>
                      <a:pt x="638220" y="281007"/>
                      <a:pt x="688491" y="315932"/>
                    </a:cubicBezTo>
                    <a:cubicBezTo>
                      <a:pt x="738762" y="350857"/>
                      <a:pt x="809406" y="354561"/>
                      <a:pt x="812316" y="357207"/>
                    </a:cubicBezTo>
                    <a:cubicBezTo>
                      <a:pt x="815226" y="359853"/>
                      <a:pt x="740614" y="343449"/>
                      <a:pt x="705954" y="331807"/>
                    </a:cubicBezTo>
                    <a:cubicBezTo>
                      <a:pt x="671294" y="320165"/>
                      <a:pt x="642454" y="322282"/>
                      <a:pt x="604354" y="287357"/>
                    </a:cubicBezTo>
                    <a:cubicBezTo>
                      <a:pt x="566254" y="252432"/>
                      <a:pt x="502225" y="161944"/>
                      <a:pt x="477354" y="122257"/>
                    </a:cubicBezTo>
                    <a:cubicBezTo>
                      <a:pt x="452483" y="82570"/>
                      <a:pt x="530006" y="68017"/>
                      <a:pt x="455129" y="49232"/>
                    </a:cubicBezTo>
                    <a:cubicBezTo>
                      <a:pt x="380252" y="30447"/>
                      <a:pt x="21477" y="27536"/>
                      <a:pt x="1104" y="206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4AD9B10D-ED1E-457D-8A99-7CAA98546948}"/>
                  </a:ext>
                </a:extLst>
              </p:cNvPr>
              <p:cNvSpPr/>
              <p:nvPr/>
            </p:nvSpPr>
            <p:spPr>
              <a:xfrm>
                <a:off x="4346258" y="1276171"/>
                <a:ext cx="528944" cy="302887"/>
              </a:xfrm>
              <a:custGeom>
                <a:avLst/>
                <a:gdLst>
                  <a:gd name="connsiteX0" fmla="*/ 522605 w 528944"/>
                  <a:gd name="connsiteY0" fmla="*/ 300217 h 302887"/>
                  <a:gd name="connsiteX1" fmla="*/ 482917 w 528944"/>
                  <a:gd name="connsiteY1" fmla="*/ 268467 h 302887"/>
                  <a:gd name="connsiteX2" fmla="*/ 347980 w 528944"/>
                  <a:gd name="connsiteY2" fmla="*/ 144642 h 302887"/>
                  <a:gd name="connsiteX3" fmla="*/ 236855 w 528944"/>
                  <a:gd name="connsiteY3" fmla="*/ 41454 h 302887"/>
                  <a:gd name="connsiteX4" fmla="*/ 317 w 528944"/>
                  <a:gd name="connsiteY4" fmla="*/ 9704 h 302887"/>
                  <a:gd name="connsiteX5" fmla="*/ 189230 w 528944"/>
                  <a:gd name="connsiteY5" fmla="*/ 16054 h 302887"/>
                  <a:gd name="connsiteX6" fmla="*/ 322580 w 528944"/>
                  <a:gd name="connsiteY6" fmla="*/ 184329 h 302887"/>
                  <a:gd name="connsiteX7" fmla="*/ 522605 w 528944"/>
                  <a:gd name="connsiteY7" fmla="*/ 300217 h 30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8944" h="302887">
                    <a:moveTo>
                      <a:pt x="522605" y="300217"/>
                    </a:moveTo>
                    <a:cubicBezTo>
                      <a:pt x="549328" y="314240"/>
                      <a:pt x="482917" y="268467"/>
                      <a:pt x="482917" y="268467"/>
                    </a:cubicBezTo>
                    <a:cubicBezTo>
                      <a:pt x="453813" y="242538"/>
                      <a:pt x="388990" y="182477"/>
                      <a:pt x="347980" y="144642"/>
                    </a:cubicBezTo>
                    <a:cubicBezTo>
                      <a:pt x="306970" y="106807"/>
                      <a:pt x="294799" y="63944"/>
                      <a:pt x="236855" y="41454"/>
                    </a:cubicBezTo>
                    <a:cubicBezTo>
                      <a:pt x="178911" y="18964"/>
                      <a:pt x="8254" y="13937"/>
                      <a:pt x="317" y="9704"/>
                    </a:cubicBezTo>
                    <a:cubicBezTo>
                      <a:pt x="-7620" y="5471"/>
                      <a:pt x="135520" y="-13050"/>
                      <a:pt x="189230" y="16054"/>
                    </a:cubicBezTo>
                    <a:cubicBezTo>
                      <a:pt x="242940" y="45158"/>
                      <a:pt x="265695" y="135910"/>
                      <a:pt x="322580" y="184329"/>
                    </a:cubicBezTo>
                    <a:cubicBezTo>
                      <a:pt x="379465" y="232748"/>
                      <a:pt x="495882" y="286194"/>
                      <a:pt x="522605" y="3002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DC132080-6A88-406A-B4FB-3CF7BF365A1E}"/>
                  </a:ext>
                </a:extLst>
              </p:cNvPr>
              <p:cNvSpPr/>
              <p:nvPr/>
            </p:nvSpPr>
            <p:spPr>
              <a:xfrm>
                <a:off x="4490672" y="1366578"/>
                <a:ext cx="319453" cy="242939"/>
              </a:xfrm>
              <a:custGeom>
                <a:avLst/>
                <a:gdLst>
                  <a:gd name="connsiteX0" fmla="*/ 1953 w 319453"/>
                  <a:gd name="connsiteY0" fmla="*/ 260 h 242939"/>
                  <a:gd name="connsiteX1" fmla="*/ 143241 w 319453"/>
                  <a:gd name="connsiteY1" fmla="*/ 189172 h 242939"/>
                  <a:gd name="connsiteX2" fmla="*/ 319453 w 319453"/>
                  <a:gd name="connsiteY2" fmla="*/ 241560 h 242939"/>
                  <a:gd name="connsiteX3" fmla="*/ 141653 w 319453"/>
                  <a:gd name="connsiteY3" fmla="*/ 220922 h 242939"/>
                  <a:gd name="connsiteX4" fmla="*/ 65453 w 319453"/>
                  <a:gd name="connsiteY4" fmla="*/ 149485 h 242939"/>
                  <a:gd name="connsiteX5" fmla="*/ 1953 w 319453"/>
                  <a:gd name="connsiteY5" fmla="*/ 260 h 24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453" h="242939">
                    <a:moveTo>
                      <a:pt x="1953" y="260"/>
                    </a:moveTo>
                    <a:cubicBezTo>
                      <a:pt x="14918" y="6875"/>
                      <a:pt x="90324" y="148955"/>
                      <a:pt x="143241" y="189172"/>
                    </a:cubicBezTo>
                    <a:cubicBezTo>
                      <a:pt x="196158" y="229389"/>
                      <a:pt x="319718" y="236268"/>
                      <a:pt x="319453" y="241560"/>
                    </a:cubicBezTo>
                    <a:cubicBezTo>
                      <a:pt x="319188" y="246852"/>
                      <a:pt x="183986" y="236268"/>
                      <a:pt x="141653" y="220922"/>
                    </a:cubicBezTo>
                    <a:cubicBezTo>
                      <a:pt x="99320" y="205576"/>
                      <a:pt x="86884" y="184145"/>
                      <a:pt x="65453" y="149485"/>
                    </a:cubicBezTo>
                    <a:cubicBezTo>
                      <a:pt x="44022" y="114825"/>
                      <a:pt x="-11012" y="-6355"/>
                      <a:pt x="1953" y="2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2C91B338-5FE3-4ECD-ACC4-D634D1C35141}"/>
                  </a:ext>
                </a:extLst>
              </p:cNvPr>
              <p:cNvSpPr/>
              <p:nvPr/>
            </p:nvSpPr>
            <p:spPr>
              <a:xfrm>
                <a:off x="4332124" y="1441450"/>
                <a:ext cx="322940" cy="207442"/>
              </a:xfrm>
              <a:custGeom>
                <a:avLst/>
                <a:gdLst>
                  <a:gd name="connsiteX0" fmla="*/ 322426 w 322940"/>
                  <a:gd name="connsiteY0" fmla="*/ 201613 h 207442"/>
                  <a:gd name="connsiteX1" fmla="*/ 173201 w 322940"/>
                  <a:gd name="connsiteY1" fmla="*/ 44450 h 207442"/>
                  <a:gd name="connsiteX2" fmla="*/ 164 w 322940"/>
                  <a:gd name="connsiteY2" fmla="*/ 0 h 207442"/>
                  <a:gd name="connsiteX3" fmla="*/ 143039 w 322940"/>
                  <a:gd name="connsiteY3" fmla="*/ 44450 h 207442"/>
                  <a:gd name="connsiteX4" fmla="*/ 219239 w 322940"/>
                  <a:gd name="connsiteY4" fmla="*/ 160338 h 207442"/>
                  <a:gd name="connsiteX5" fmla="*/ 322426 w 322940"/>
                  <a:gd name="connsiteY5" fmla="*/ 201613 h 20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940" h="207442">
                    <a:moveTo>
                      <a:pt x="322426" y="201613"/>
                    </a:moveTo>
                    <a:cubicBezTo>
                      <a:pt x="314753" y="182298"/>
                      <a:pt x="226911" y="78052"/>
                      <a:pt x="173201" y="44450"/>
                    </a:cubicBezTo>
                    <a:cubicBezTo>
                      <a:pt x="119491" y="10848"/>
                      <a:pt x="5191" y="0"/>
                      <a:pt x="164" y="0"/>
                    </a:cubicBezTo>
                    <a:cubicBezTo>
                      <a:pt x="-4863" y="0"/>
                      <a:pt x="106526" y="17727"/>
                      <a:pt x="143039" y="44450"/>
                    </a:cubicBezTo>
                    <a:cubicBezTo>
                      <a:pt x="179552" y="71173"/>
                      <a:pt x="188547" y="132292"/>
                      <a:pt x="219239" y="160338"/>
                    </a:cubicBezTo>
                    <a:cubicBezTo>
                      <a:pt x="249931" y="188384"/>
                      <a:pt x="330099" y="220928"/>
                      <a:pt x="322426" y="2016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AFE1F600-89AB-4AB9-BB5C-899C28AF1E09}"/>
                  </a:ext>
                </a:extLst>
              </p:cNvPr>
              <p:cNvSpPr/>
              <p:nvPr/>
            </p:nvSpPr>
            <p:spPr>
              <a:xfrm>
                <a:off x="3907281" y="1671535"/>
                <a:ext cx="580119" cy="353580"/>
              </a:xfrm>
              <a:custGeom>
                <a:avLst/>
                <a:gdLst>
                  <a:gd name="connsiteX0" fmla="*/ 578994 w 580119"/>
                  <a:gd name="connsiteY0" fmla="*/ 103 h 353580"/>
                  <a:gd name="connsiteX1" fmla="*/ 399607 w 580119"/>
                  <a:gd name="connsiteY1" fmla="*/ 149328 h 353580"/>
                  <a:gd name="connsiteX2" fmla="*/ 285307 w 580119"/>
                  <a:gd name="connsiteY2" fmla="*/ 252515 h 353580"/>
                  <a:gd name="connsiteX3" fmla="*/ 1144 w 580119"/>
                  <a:gd name="connsiteY3" fmla="*/ 352528 h 353580"/>
                  <a:gd name="connsiteX4" fmla="*/ 190057 w 580119"/>
                  <a:gd name="connsiteY4" fmla="*/ 296965 h 353580"/>
                  <a:gd name="connsiteX5" fmla="*/ 307532 w 580119"/>
                  <a:gd name="connsiteY5" fmla="*/ 173140 h 353580"/>
                  <a:gd name="connsiteX6" fmla="*/ 578994 w 580119"/>
                  <a:gd name="connsiteY6" fmla="*/ 103 h 35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0119" h="353580">
                    <a:moveTo>
                      <a:pt x="578994" y="103"/>
                    </a:moveTo>
                    <a:cubicBezTo>
                      <a:pt x="594340" y="-3866"/>
                      <a:pt x="448555" y="107259"/>
                      <a:pt x="399607" y="149328"/>
                    </a:cubicBezTo>
                    <a:cubicBezTo>
                      <a:pt x="350659" y="191397"/>
                      <a:pt x="351717" y="218648"/>
                      <a:pt x="285307" y="252515"/>
                    </a:cubicBezTo>
                    <a:cubicBezTo>
                      <a:pt x="218896" y="286382"/>
                      <a:pt x="17019" y="345120"/>
                      <a:pt x="1144" y="352528"/>
                    </a:cubicBezTo>
                    <a:cubicBezTo>
                      <a:pt x="-14731" y="359936"/>
                      <a:pt x="138992" y="326863"/>
                      <a:pt x="190057" y="296965"/>
                    </a:cubicBezTo>
                    <a:cubicBezTo>
                      <a:pt x="241122" y="267067"/>
                      <a:pt x="244826" y="221559"/>
                      <a:pt x="307532" y="173140"/>
                    </a:cubicBezTo>
                    <a:cubicBezTo>
                      <a:pt x="370238" y="124721"/>
                      <a:pt x="563648" y="4072"/>
                      <a:pt x="578994" y="1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2CF50CEF-99A4-448A-A351-23C0CC17D5F8}"/>
                  </a:ext>
                </a:extLst>
              </p:cNvPr>
              <p:cNvSpPr/>
              <p:nvPr/>
            </p:nvSpPr>
            <p:spPr>
              <a:xfrm>
                <a:off x="4516794" y="1639652"/>
                <a:ext cx="734998" cy="105706"/>
              </a:xfrm>
              <a:custGeom>
                <a:avLst/>
                <a:gdLst>
                  <a:gd name="connsiteX0" fmla="*/ 734656 w 734998"/>
                  <a:gd name="connsiteY0" fmla="*/ 105011 h 105706"/>
                  <a:gd name="connsiteX1" fmla="*/ 490181 w 734998"/>
                  <a:gd name="connsiteY1" fmla="*/ 4998 h 105706"/>
                  <a:gd name="connsiteX2" fmla="*/ 360006 w 734998"/>
                  <a:gd name="connsiteY2" fmla="*/ 20873 h 105706"/>
                  <a:gd name="connsiteX3" fmla="*/ 93306 w 734998"/>
                  <a:gd name="connsiteY3" fmla="*/ 71673 h 105706"/>
                  <a:gd name="connsiteX4" fmla="*/ 1231 w 734998"/>
                  <a:gd name="connsiteY4" fmla="*/ 93898 h 105706"/>
                  <a:gd name="connsiteX5" fmla="*/ 147281 w 734998"/>
                  <a:gd name="connsiteY5" fmla="*/ 54211 h 105706"/>
                  <a:gd name="connsiteX6" fmla="*/ 433031 w 734998"/>
                  <a:gd name="connsiteY6" fmla="*/ 49448 h 105706"/>
                  <a:gd name="connsiteX7" fmla="*/ 734656 w 734998"/>
                  <a:gd name="connsiteY7" fmla="*/ 105011 h 10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4998" h="105706">
                    <a:moveTo>
                      <a:pt x="734656" y="105011"/>
                    </a:moveTo>
                    <a:cubicBezTo>
                      <a:pt x="744181" y="97603"/>
                      <a:pt x="552623" y="19021"/>
                      <a:pt x="490181" y="4998"/>
                    </a:cubicBezTo>
                    <a:cubicBezTo>
                      <a:pt x="427739" y="-9025"/>
                      <a:pt x="426152" y="9760"/>
                      <a:pt x="360006" y="20873"/>
                    </a:cubicBezTo>
                    <a:cubicBezTo>
                      <a:pt x="293860" y="31986"/>
                      <a:pt x="153102" y="59502"/>
                      <a:pt x="93306" y="71673"/>
                    </a:cubicBezTo>
                    <a:cubicBezTo>
                      <a:pt x="33510" y="83844"/>
                      <a:pt x="-7765" y="96808"/>
                      <a:pt x="1231" y="93898"/>
                    </a:cubicBezTo>
                    <a:cubicBezTo>
                      <a:pt x="10227" y="90988"/>
                      <a:pt x="75314" y="61619"/>
                      <a:pt x="147281" y="54211"/>
                    </a:cubicBezTo>
                    <a:cubicBezTo>
                      <a:pt x="219248" y="46803"/>
                      <a:pt x="336723" y="40452"/>
                      <a:pt x="433031" y="49448"/>
                    </a:cubicBezTo>
                    <a:cubicBezTo>
                      <a:pt x="529339" y="58444"/>
                      <a:pt x="725131" y="112419"/>
                      <a:pt x="734656" y="1050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C86B5497-B8E6-4A12-8FA9-E3D2C18FE0E1}"/>
                  </a:ext>
                </a:extLst>
              </p:cNvPr>
              <p:cNvSpPr/>
              <p:nvPr/>
            </p:nvSpPr>
            <p:spPr>
              <a:xfrm>
                <a:off x="4483070" y="1762060"/>
                <a:ext cx="544251" cy="125836"/>
              </a:xfrm>
              <a:custGeom>
                <a:avLst/>
                <a:gdLst>
                  <a:gd name="connsiteX0" fmla="*/ 541368 w 544251"/>
                  <a:gd name="connsiteY0" fmla="*/ 119128 h 125836"/>
                  <a:gd name="connsiteX1" fmla="*/ 334993 w 544251"/>
                  <a:gd name="connsiteY1" fmla="*/ 3240 h 125836"/>
                  <a:gd name="connsiteX2" fmla="*/ 30 w 544251"/>
                  <a:gd name="connsiteY2" fmla="*/ 30228 h 125836"/>
                  <a:gd name="connsiteX3" fmla="*/ 354043 w 544251"/>
                  <a:gd name="connsiteY3" fmla="*/ 9590 h 125836"/>
                  <a:gd name="connsiteX4" fmla="*/ 449293 w 544251"/>
                  <a:gd name="connsiteY4" fmla="*/ 100078 h 125836"/>
                  <a:gd name="connsiteX5" fmla="*/ 541368 w 544251"/>
                  <a:gd name="connsiteY5" fmla="*/ 119128 h 12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251" h="125836">
                    <a:moveTo>
                      <a:pt x="541368" y="119128"/>
                    </a:moveTo>
                    <a:cubicBezTo>
                      <a:pt x="522318" y="102988"/>
                      <a:pt x="425216" y="18057"/>
                      <a:pt x="334993" y="3240"/>
                    </a:cubicBezTo>
                    <a:cubicBezTo>
                      <a:pt x="244770" y="-11577"/>
                      <a:pt x="-3145" y="29170"/>
                      <a:pt x="30" y="30228"/>
                    </a:cubicBezTo>
                    <a:cubicBezTo>
                      <a:pt x="3205" y="31286"/>
                      <a:pt x="279166" y="-2052"/>
                      <a:pt x="354043" y="9590"/>
                    </a:cubicBezTo>
                    <a:cubicBezTo>
                      <a:pt x="428920" y="21232"/>
                      <a:pt x="418601" y="80499"/>
                      <a:pt x="449293" y="100078"/>
                    </a:cubicBezTo>
                    <a:cubicBezTo>
                      <a:pt x="479985" y="119657"/>
                      <a:pt x="560418" y="135268"/>
                      <a:pt x="541368" y="119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48EF4A39-B833-427D-807E-A8ECB046E063}"/>
                  </a:ext>
                </a:extLst>
              </p:cNvPr>
              <p:cNvSpPr/>
              <p:nvPr/>
            </p:nvSpPr>
            <p:spPr>
              <a:xfrm>
                <a:off x="4685126" y="1722292"/>
                <a:ext cx="619885" cy="105979"/>
              </a:xfrm>
              <a:custGeom>
                <a:avLst/>
                <a:gdLst>
                  <a:gd name="connsiteX0" fmla="*/ 618712 w 619885"/>
                  <a:gd name="connsiteY0" fmla="*/ 98571 h 105979"/>
                  <a:gd name="connsiteX1" fmla="*/ 347249 w 619885"/>
                  <a:gd name="connsiteY1" fmla="*/ 87458 h 105979"/>
                  <a:gd name="connsiteX2" fmla="*/ 58324 w 619885"/>
                  <a:gd name="connsiteY2" fmla="*/ 6496 h 105979"/>
                  <a:gd name="connsiteX3" fmla="*/ 10699 w 619885"/>
                  <a:gd name="connsiteY3" fmla="*/ 6496 h 105979"/>
                  <a:gd name="connsiteX4" fmla="*/ 199612 w 619885"/>
                  <a:gd name="connsiteY4" fmla="*/ 19196 h 105979"/>
                  <a:gd name="connsiteX5" fmla="*/ 436149 w 619885"/>
                  <a:gd name="connsiteY5" fmla="*/ 100158 h 105979"/>
                  <a:gd name="connsiteX6" fmla="*/ 618712 w 619885"/>
                  <a:gd name="connsiteY6" fmla="*/ 98571 h 10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885" h="105979">
                    <a:moveTo>
                      <a:pt x="618712" y="98571"/>
                    </a:moveTo>
                    <a:cubicBezTo>
                      <a:pt x="603895" y="96454"/>
                      <a:pt x="440647" y="102804"/>
                      <a:pt x="347249" y="87458"/>
                    </a:cubicBezTo>
                    <a:cubicBezTo>
                      <a:pt x="253851" y="72112"/>
                      <a:pt x="114416" y="19990"/>
                      <a:pt x="58324" y="6496"/>
                    </a:cubicBezTo>
                    <a:cubicBezTo>
                      <a:pt x="2232" y="-6998"/>
                      <a:pt x="-12849" y="4379"/>
                      <a:pt x="10699" y="6496"/>
                    </a:cubicBezTo>
                    <a:cubicBezTo>
                      <a:pt x="34247" y="8613"/>
                      <a:pt x="128704" y="3586"/>
                      <a:pt x="199612" y="19196"/>
                    </a:cubicBezTo>
                    <a:cubicBezTo>
                      <a:pt x="270520" y="34806"/>
                      <a:pt x="367886" y="87193"/>
                      <a:pt x="436149" y="100158"/>
                    </a:cubicBezTo>
                    <a:cubicBezTo>
                      <a:pt x="504412" y="113123"/>
                      <a:pt x="633529" y="100688"/>
                      <a:pt x="618712" y="98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300BE6B0-93DB-482E-906D-69B721E999A7}"/>
                  </a:ext>
                </a:extLst>
              </p:cNvPr>
              <p:cNvSpPr/>
              <p:nvPr/>
            </p:nvSpPr>
            <p:spPr>
              <a:xfrm>
                <a:off x="4590219" y="2279159"/>
                <a:ext cx="665225" cy="152902"/>
              </a:xfrm>
              <a:custGeom>
                <a:avLst/>
                <a:gdLst>
                  <a:gd name="connsiteX0" fmla="*/ 831 w 665225"/>
                  <a:gd name="connsiteY0" fmla="*/ 57641 h 152902"/>
                  <a:gd name="connsiteX1" fmla="*/ 356431 w 665225"/>
                  <a:gd name="connsiteY1" fmla="*/ 38591 h 152902"/>
                  <a:gd name="connsiteX2" fmla="*/ 467556 w 665225"/>
                  <a:gd name="connsiteY2" fmla="*/ 146541 h 152902"/>
                  <a:gd name="connsiteX3" fmla="*/ 467556 w 665225"/>
                  <a:gd name="connsiteY3" fmla="*/ 79866 h 152902"/>
                  <a:gd name="connsiteX4" fmla="*/ 654881 w 665225"/>
                  <a:gd name="connsiteY4" fmla="*/ 152891 h 152902"/>
                  <a:gd name="connsiteX5" fmla="*/ 600906 w 665225"/>
                  <a:gd name="connsiteY5" fmla="*/ 73516 h 152902"/>
                  <a:gd name="connsiteX6" fmla="*/ 267531 w 665225"/>
                  <a:gd name="connsiteY6" fmla="*/ 491 h 152902"/>
                  <a:gd name="connsiteX7" fmla="*/ 831 w 665225"/>
                  <a:gd name="connsiteY7" fmla="*/ 57641 h 15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225" h="152902">
                    <a:moveTo>
                      <a:pt x="831" y="57641"/>
                    </a:moveTo>
                    <a:cubicBezTo>
                      <a:pt x="15648" y="63991"/>
                      <a:pt x="278643" y="23774"/>
                      <a:pt x="356431" y="38591"/>
                    </a:cubicBezTo>
                    <a:cubicBezTo>
                      <a:pt x="434219" y="53408"/>
                      <a:pt x="449035" y="139662"/>
                      <a:pt x="467556" y="146541"/>
                    </a:cubicBezTo>
                    <a:cubicBezTo>
                      <a:pt x="486077" y="153420"/>
                      <a:pt x="436335" y="78808"/>
                      <a:pt x="467556" y="79866"/>
                    </a:cubicBezTo>
                    <a:cubicBezTo>
                      <a:pt x="498777" y="80924"/>
                      <a:pt x="632656" y="153949"/>
                      <a:pt x="654881" y="152891"/>
                    </a:cubicBezTo>
                    <a:cubicBezTo>
                      <a:pt x="677106" y="151833"/>
                      <a:pt x="665464" y="98916"/>
                      <a:pt x="600906" y="73516"/>
                    </a:cubicBezTo>
                    <a:cubicBezTo>
                      <a:pt x="536348" y="48116"/>
                      <a:pt x="362252" y="6841"/>
                      <a:pt x="267531" y="491"/>
                    </a:cubicBezTo>
                    <a:cubicBezTo>
                      <a:pt x="172810" y="-5859"/>
                      <a:pt x="-13986" y="51291"/>
                      <a:pt x="831" y="5764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2A8B809A-8DB8-4209-96B1-850AD11B433A}"/>
                  </a:ext>
                </a:extLst>
              </p:cNvPr>
              <p:cNvSpPr/>
              <p:nvPr/>
            </p:nvSpPr>
            <p:spPr>
              <a:xfrm>
                <a:off x="4161216" y="2068407"/>
                <a:ext cx="1144185" cy="371373"/>
              </a:xfrm>
              <a:custGeom>
                <a:avLst/>
                <a:gdLst>
                  <a:gd name="connsiteX0" fmla="*/ 4384 w 1144185"/>
                  <a:gd name="connsiteY0" fmla="*/ 369993 h 371373"/>
                  <a:gd name="connsiteX1" fmla="*/ 356809 w 1144185"/>
                  <a:gd name="connsiteY1" fmla="*/ 189018 h 371373"/>
                  <a:gd name="connsiteX2" fmla="*/ 804484 w 1144185"/>
                  <a:gd name="connsiteY2" fmla="*/ 42968 h 371373"/>
                  <a:gd name="connsiteX3" fmla="*/ 1141034 w 1144185"/>
                  <a:gd name="connsiteY3" fmla="*/ 1693 h 371373"/>
                  <a:gd name="connsiteX4" fmla="*/ 604459 w 1144185"/>
                  <a:gd name="connsiteY4" fmla="*/ 87418 h 371373"/>
                  <a:gd name="connsiteX5" fmla="*/ 4384 w 1144185"/>
                  <a:gd name="connsiteY5" fmla="*/ 369993 h 37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85" h="371373">
                    <a:moveTo>
                      <a:pt x="4384" y="369993"/>
                    </a:moveTo>
                    <a:cubicBezTo>
                      <a:pt x="-36891" y="386926"/>
                      <a:pt x="223459" y="243522"/>
                      <a:pt x="356809" y="189018"/>
                    </a:cubicBezTo>
                    <a:cubicBezTo>
                      <a:pt x="490159" y="134514"/>
                      <a:pt x="673780" y="74189"/>
                      <a:pt x="804484" y="42968"/>
                    </a:cubicBezTo>
                    <a:cubicBezTo>
                      <a:pt x="935188" y="11747"/>
                      <a:pt x="1174371" y="-5715"/>
                      <a:pt x="1141034" y="1693"/>
                    </a:cubicBezTo>
                    <a:cubicBezTo>
                      <a:pt x="1107697" y="9101"/>
                      <a:pt x="793901" y="28681"/>
                      <a:pt x="604459" y="87418"/>
                    </a:cubicBezTo>
                    <a:cubicBezTo>
                      <a:pt x="415017" y="146155"/>
                      <a:pt x="45659" y="353060"/>
                      <a:pt x="4384" y="36999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574B998A-7E26-4977-BD93-6F3AC02FF849}"/>
                  </a:ext>
                </a:extLst>
              </p:cNvPr>
              <p:cNvSpPr/>
              <p:nvPr/>
            </p:nvSpPr>
            <p:spPr>
              <a:xfrm>
                <a:off x="3857316" y="2831135"/>
                <a:ext cx="221856" cy="453322"/>
              </a:xfrm>
              <a:custGeom>
                <a:avLst/>
                <a:gdLst>
                  <a:gd name="connsiteX0" fmla="*/ 209859 w 221856"/>
                  <a:gd name="connsiteY0" fmla="*/ 965 h 453322"/>
                  <a:gd name="connsiteX1" fmla="*/ 203509 w 221856"/>
                  <a:gd name="connsiteY1" fmla="*/ 188290 h 453322"/>
                  <a:gd name="connsiteX2" fmla="*/ 32059 w 221856"/>
                  <a:gd name="connsiteY2" fmla="*/ 432765 h 453322"/>
                  <a:gd name="connsiteX3" fmla="*/ 309 w 221856"/>
                  <a:gd name="connsiteY3" fmla="*/ 432765 h 453322"/>
                  <a:gd name="connsiteX4" fmla="*/ 19359 w 221856"/>
                  <a:gd name="connsiteY4" fmla="*/ 372440 h 453322"/>
                  <a:gd name="connsiteX5" fmla="*/ 73334 w 221856"/>
                  <a:gd name="connsiteY5" fmla="*/ 223215 h 453322"/>
                  <a:gd name="connsiteX6" fmla="*/ 140009 w 221856"/>
                  <a:gd name="connsiteY6" fmla="*/ 118440 h 453322"/>
                  <a:gd name="connsiteX7" fmla="*/ 209859 w 221856"/>
                  <a:gd name="connsiteY7" fmla="*/ 965 h 45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856" h="453322">
                    <a:moveTo>
                      <a:pt x="209859" y="965"/>
                    </a:moveTo>
                    <a:cubicBezTo>
                      <a:pt x="220442" y="12607"/>
                      <a:pt x="233142" y="116323"/>
                      <a:pt x="203509" y="188290"/>
                    </a:cubicBezTo>
                    <a:cubicBezTo>
                      <a:pt x="173876" y="260257"/>
                      <a:pt x="65926" y="392019"/>
                      <a:pt x="32059" y="432765"/>
                    </a:cubicBezTo>
                    <a:cubicBezTo>
                      <a:pt x="-1808" y="473511"/>
                      <a:pt x="2426" y="442819"/>
                      <a:pt x="309" y="432765"/>
                    </a:cubicBezTo>
                    <a:cubicBezTo>
                      <a:pt x="-1808" y="422711"/>
                      <a:pt x="7188" y="407365"/>
                      <a:pt x="19359" y="372440"/>
                    </a:cubicBezTo>
                    <a:cubicBezTo>
                      <a:pt x="31530" y="337515"/>
                      <a:pt x="53226" y="265548"/>
                      <a:pt x="73334" y="223215"/>
                    </a:cubicBezTo>
                    <a:cubicBezTo>
                      <a:pt x="93442" y="180882"/>
                      <a:pt x="120959" y="150719"/>
                      <a:pt x="140009" y="118440"/>
                    </a:cubicBezTo>
                    <a:cubicBezTo>
                      <a:pt x="159059" y="86161"/>
                      <a:pt x="199276" y="-10677"/>
                      <a:pt x="209859" y="96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45C92757-5E37-4168-8EEE-D5955EFB8AFD}"/>
                  </a:ext>
                </a:extLst>
              </p:cNvPr>
              <p:cNvSpPr/>
              <p:nvPr/>
            </p:nvSpPr>
            <p:spPr>
              <a:xfrm>
                <a:off x="6414612" y="3596907"/>
                <a:ext cx="124262" cy="128086"/>
              </a:xfrm>
              <a:custGeom>
                <a:avLst/>
                <a:gdLst>
                  <a:gd name="connsiteX0" fmla="*/ 123771 w 124262"/>
                  <a:gd name="connsiteY0" fmla="*/ 7776 h 128086"/>
                  <a:gd name="connsiteX1" fmla="*/ 34871 w 124262"/>
                  <a:gd name="connsiteY1" fmla="*/ 105143 h 128086"/>
                  <a:gd name="connsiteX2" fmla="*/ 1005 w 124262"/>
                  <a:gd name="connsiteY2" fmla="*/ 122076 h 128086"/>
                  <a:gd name="connsiteX3" fmla="*/ 68738 w 124262"/>
                  <a:gd name="connsiteY3" fmla="*/ 22593 h 128086"/>
                  <a:gd name="connsiteX4" fmla="*/ 123771 w 124262"/>
                  <a:gd name="connsiteY4" fmla="*/ 7776 h 128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262" h="128086">
                    <a:moveTo>
                      <a:pt x="123771" y="7776"/>
                    </a:moveTo>
                    <a:cubicBezTo>
                      <a:pt x="118127" y="21534"/>
                      <a:pt x="55332" y="86093"/>
                      <a:pt x="34871" y="105143"/>
                    </a:cubicBezTo>
                    <a:cubicBezTo>
                      <a:pt x="14410" y="124193"/>
                      <a:pt x="-4639" y="135834"/>
                      <a:pt x="1005" y="122076"/>
                    </a:cubicBezTo>
                    <a:cubicBezTo>
                      <a:pt x="6649" y="108318"/>
                      <a:pt x="52510" y="46935"/>
                      <a:pt x="68738" y="22593"/>
                    </a:cubicBezTo>
                    <a:cubicBezTo>
                      <a:pt x="84966" y="-1749"/>
                      <a:pt x="129415" y="-5982"/>
                      <a:pt x="123771" y="777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AE598229-E70F-42CC-A72B-80D415C65084}"/>
                  </a:ext>
                </a:extLst>
              </p:cNvPr>
              <p:cNvSpPr/>
              <p:nvPr/>
            </p:nvSpPr>
            <p:spPr>
              <a:xfrm>
                <a:off x="6238912" y="3218742"/>
                <a:ext cx="108443" cy="596184"/>
              </a:xfrm>
              <a:custGeom>
                <a:avLst/>
                <a:gdLst>
                  <a:gd name="connsiteX0" fmla="*/ 9488 w 108443"/>
                  <a:gd name="connsiteY0" fmla="*/ 10233 h 596184"/>
                  <a:gd name="connsiteX1" fmla="*/ 101563 w 108443"/>
                  <a:gd name="connsiteY1" fmla="*/ 340433 h 596184"/>
                  <a:gd name="connsiteX2" fmla="*/ 99976 w 108443"/>
                  <a:gd name="connsiteY2" fmla="*/ 529346 h 596184"/>
                  <a:gd name="connsiteX3" fmla="*/ 85688 w 108443"/>
                  <a:gd name="connsiteY3" fmla="*/ 594433 h 596184"/>
                  <a:gd name="connsiteX4" fmla="*/ 84101 w 108443"/>
                  <a:gd name="connsiteY4" fmla="*/ 470608 h 596184"/>
                  <a:gd name="connsiteX5" fmla="*/ 47588 w 108443"/>
                  <a:gd name="connsiteY5" fmla="*/ 276933 h 596184"/>
                  <a:gd name="connsiteX6" fmla="*/ 9488 w 108443"/>
                  <a:gd name="connsiteY6" fmla="*/ 145171 h 596184"/>
                  <a:gd name="connsiteX7" fmla="*/ 3138 w 108443"/>
                  <a:gd name="connsiteY7" fmla="*/ 86433 h 596184"/>
                  <a:gd name="connsiteX8" fmla="*/ 9488 w 108443"/>
                  <a:gd name="connsiteY8" fmla="*/ 10233 h 59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443" h="596184">
                    <a:moveTo>
                      <a:pt x="9488" y="10233"/>
                    </a:moveTo>
                    <a:cubicBezTo>
                      <a:pt x="25892" y="52566"/>
                      <a:pt x="86482" y="253914"/>
                      <a:pt x="101563" y="340433"/>
                    </a:cubicBezTo>
                    <a:cubicBezTo>
                      <a:pt x="116644" y="426952"/>
                      <a:pt x="102622" y="487013"/>
                      <a:pt x="99976" y="529346"/>
                    </a:cubicBezTo>
                    <a:cubicBezTo>
                      <a:pt x="97330" y="571679"/>
                      <a:pt x="88334" y="604223"/>
                      <a:pt x="85688" y="594433"/>
                    </a:cubicBezTo>
                    <a:cubicBezTo>
                      <a:pt x="83042" y="584643"/>
                      <a:pt x="90451" y="523525"/>
                      <a:pt x="84101" y="470608"/>
                    </a:cubicBezTo>
                    <a:cubicBezTo>
                      <a:pt x="77751" y="417691"/>
                      <a:pt x="60023" y="331172"/>
                      <a:pt x="47588" y="276933"/>
                    </a:cubicBezTo>
                    <a:cubicBezTo>
                      <a:pt x="35153" y="222694"/>
                      <a:pt x="16896" y="176921"/>
                      <a:pt x="9488" y="145171"/>
                    </a:cubicBezTo>
                    <a:cubicBezTo>
                      <a:pt x="2080" y="113421"/>
                      <a:pt x="3402" y="103366"/>
                      <a:pt x="3138" y="86433"/>
                    </a:cubicBezTo>
                    <a:cubicBezTo>
                      <a:pt x="2873" y="69500"/>
                      <a:pt x="-6916" y="-32100"/>
                      <a:pt x="9488" y="1023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3471A650-E9D1-4910-9168-C02C8EFEA103}"/>
                  </a:ext>
                </a:extLst>
              </p:cNvPr>
              <p:cNvSpPr/>
              <p:nvPr/>
            </p:nvSpPr>
            <p:spPr>
              <a:xfrm>
                <a:off x="5684591" y="2009757"/>
                <a:ext cx="573534" cy="98491"/>
              </a:xfrm>
              <a:custGeom>
                <a:avLst/>
                <a:gdLst>
                  <a:gd name="connsiteX0" fmla="*/ 1834 w 573534"/>
                  <a:gd name="connsiteY0" fmla="*/ 18 h 98491"/>
                  <a:gd name="connsiteX1" fmla="*/ 401884 w 573534"/>
                  <a:gd name="connsiteY1" fmla="*/ 60343 h 98491"/>
                  <a:gd name="connsiteX2" fmla="*/ 570159 w 573534"/>
                  <a:gd name="connsiteY2" fmla="*/ 98443 h 98491"/>
                  <a:gd name="connsiteX3" fmla="*/ 265359 w 573534"/>
                  <a:gd name="connsiteY3" fmla="*/ 66693 h 98491"/>
                  <a:gd name="connsiteX4" fmla="*/ 1834 w 573534"/>
                  <a:gd name="connsiteY4" fmla="*/ 18 h 9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534" h="98491">
                    <a:moveTo>
                      <a:pt x="1834" y="18"/>
                    </a:moveTo>
                    <a:cubicBezTo>
                      <a:pt x="24588" y="-1040"/>
                      <a:pt x="307163" y="43939"/>
                      <a:pt x="401884" y="60343"/>
                    </a:cubicBezTo>
                    <a:cubicBezTo>
                      <a:pt x="496605" y="76747"/>
                      <a:pt x="592913" y="97385"/>
                      <a:pt x="570159" y="98443"/>
                    </a:cubicBezTo>
                    <a:cubicBezTo>
                      <a:pt x="547405" y="99501"/>
                      <a:pt x="356905" y="83097"/>
                      <a:pt x="265359" y="66693"/>
                    </a:cubicBezTo>
                    <a:cubicBezTo>
                      <a:pt x="173813" y="50289"/>
                      <a:pt x="-20920" y="1076"/>
                      <a:pt x="1834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B0930643-4D17-4BD7-922E-703F2F380E89}"/>
                  </a:ext>
                </a:extLst>
              </p:cNvPr>
              <p:cNvSpPr/>
              <p:nvPr/>
            </p:nvSpPr>
            <p:spPr>
              <a:xfrm>
                <a:off x="5628679" y="1920513"/>
                <a:ext cx="494566" cy="83637"/>
              </a:xfrm>
              <a:custGeom>
                <a:avLst/>
                <a:gdLst>
                  <a:gd name="connsiteX0" fmla="*/ 3771 w 494566"/>
                  <a:gd name="connsiteY0" fmla="*/ 60687 h 83637"/>
                  <a:gd name="connsiteX1" fmla="*/ 210146 w 494566"/>
                  <a:gd name="connsiteY1" fmla="*/ 362 h 83637"/>
                  <a:gd name="connsiteX2" fmla="*/ 438746 w 494566"/>
                  <a:gd name="connsiteY2" fmla="*/ 38462 h 83637"/>
                  <a:gd name="connsiteX3" fmla="*/ 492721 w 494566"/>
                  <a:gd name="connsiteY3" fmla="*/ 82912 h 83637"/>
                  <a:gd name="connsiteX4" fmla="*/ 394296 w 494566"/>
                  <a:gd name="connsiteY4" fmla="*/ 362 h 83637"/>
                  <a:gd name="connsiteX5" fmla="*/ 3771 w 494566"/>
                  <a:gd name="connsiteY5" fmla="*/ 60687 h 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4566" h="83637">
                    <a:moveTo>
                      <a:pt x="3771" y="60687"/>
                    </a:moveTo>
                    <a:cubicBezTo>
                      <a:pt x="-26921" y="60687"/>
                      <a:pt x="137650" y="4066"/>
                      <a:pt x="210146" y="362"/>
                    </a:cubicBezTo>
                    <a:cubicBezTo>
                      <a:pt x="282642" y="-3342"/>
                      <a:pt x="391650" y="24704"/>
                      <a:pt x="438746" y="38462"/>
                    </a:cubicBezTo>
                    <a:cubicBezTo>
                      <a:pt x="485842" y="52220"/>
                      <a:pt x="500129" y="89262"/>
                      <a:pt x="492721" y="82912"/>
                    </a:cubicBezTo>
                    <a:cubicBezTo>
                      <a:pt x="485313" y="76562"/>
                      <a:pt x="474729" y="6183"/>
                      <a:pt x="394296" y="362"/>
                    </a:cubicBezTo>
                    <a:cubicBezTo>
                      <a:pt x="313863" y="-5459"/>
                      <a:pt x="34463" y="60687"/>
                      <a:pt x="3771" y="606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1E98360-3ED9-4E99-8439-CBDA89544F45}"/>
                  </a:ext>
                </a:extLst>
              </p:cNvPr>
              <p:cNvSpPr/>
              <p:nvPr/>
            </p:nvSpPr>
            <p:spPr>
              <a:xfrm>
                <a:off x="2929614" y="1688299"/>
                <a:ext cx="885805" cy="39472"/>
              </a:xfrm>
              <a:custGeom>
                <a:avLst/>
                <a:gdLst>
                  <a:gd name="connsiteX0" fmla="*/ 861336 w 885805"/>
                  <a:gd name="connsiteY0" fmla="*/ 19851 h 39472"/>
                  <a:gd name="connsiteX1" fmla="*/ 794661 w 885805"/>
                  <a:gd name="connsiteY1" fmla="*/ 13501 h 39472"/>
                  <a:gd name="connsiteX2" fmla="*/ 397786 w 885805"/>
                  <a:gd name="connsiteY2" fmla="*/ 801 h 39472"/>
                  <a:gd name="connsiteX3" fmla="*/ 911 w 885805"/>
                  <a:gd name="connsiteY3" fmla="*/ 38901 h 39472"/>
                  <a:gd name="connsiteX4" fmla="*/ 305711 w 885805"/>
                  <a:gd name="connsiteY4" fmla="*/ 23026 h 39472"/>
                  <a:gd name="connsiteX5" fmla="*/ 861336 w 885805"/>
                  <a:gd name="connsiteY5" fmla="*/ 19851 h 3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805" h="39472">
                    <a:moveTo>
                      <a:pt x="861336" y="19851"/>
                    </a:moveTo>
                    <a:cubicBezTo>
                      <a:pt x="942828" y="18263"/>
                      <a:pt x="794661" y="13501"/>
                      <a:pt x="794661" y="13501"/>
                    </a:cubicBezTo>
                    <a:cubicBezTo>
                      <a:pt x="717403" y="10326"/>
                      <a:pt x="530078" y="-3432"/>
                      <a:pt x="397786" y="801"/>
                    </a:cubicBezTo>
                    <a:cubicBezTo>
                      <a:pt x="265494" y="5034"/>
                      <a:pt x="16257" y="35197"/>
                      <a:pt x="911" y="38901"/>
                    </a:cubicBezTo>
                    <a:cubicBezTo>
                      <a:pt x="-14435" y="42605"/>
                      <a:pt x="167069" y="27259"/>
                      <a:pt x="305711" y="23026"/>
                    </a:cubicBezTo>
                    <a:cubicBezTo>
                      <a:pt x="444353" y="18793"/>
                      <a:pt x="779844" y="21439"/>
                      <a:pt x="861336" y="19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5ABCCA07-2C6A-43BC-AB1B-710EEA9CBC72}"/>
                  </a:ext>
                </a:extLst>
              </p:cNvPr>
              <p:cNvSpPr/>
              <p:nvPr/>
            </p:nvSpPr>
            <p:spPr>
              <a:xfrm>
                <a:off x="2665761" y="1644621"/>
                <a:ext cx="1153764" cy="60354"/>
              </a:xfrm>
              <a:custGeom>
                <a:avLst/>
                <a:gdLst>
                  <a:gd name="connsiteX0" fmla="*/ 1153764 w 1153764"/>
                  <a:gd name="connsiteY0" fmla="*/ 15904 h 60354"/>
                  <a:gd name="connsiteX1" fmla="*/ 1096614 w 1153764"/>
                  <a:gd name="connsiteY1" fmla="*/ 12729 h 60354"/>
                  <a:gd name="connsiteX2" fmla="*/ 417164 w 1153764"/>
                  <a:gd name="connsiteY2" fmla="*/ 15904 h 60354"/>
                  <a:gd name="connsiteX3" fmla="*/ 1239 w 1153764"/>
                  <a:gd name="connsiteY3" fmla="*/ 60354 h 60354"/>
                  <a:gd name="connsiteX4" fmla="*/ 544164 w 1153764"/>
                  <a:gd name="connsiteY4" fmla="*/ 15904 h 60354"/>
                  <a:gd name="connsiteX5" fmla="*/ 861664 w 1153764"/>
                  <a:gd name="connsiteY5" fmla="*/ 29 h 60354"/>
                  <a:gd name="connsiteX6" fmla="*/ 1153764 w 1153764"/>
                  <a:gd name="connsiteY6" fmla="*/ 15904 h 6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4" h="60354">
                    <a:moveTo>
                      <a:pt x="1153764" y="15904"/>
                    </a:moveTo>
                    <a:lnTo>
                      <a:pt x="1096614" y="12729"/>
                    </a:lnTo>
                    <a:lnTo>
                      <a:pt x="417164" y="15904"/>
                    </a:lnTo>
                    <a:cubicBezTo>
                      <a:pt x="234602" y="23841"/>
                      <a:pt x="-19928" y="60354"/>
                      <a:pt x="1239" y="60354"/>
                    </a:cubicBezTo>
                    <a:cubicBezTo>
                      <a:pt x="22406" y="60354"/>
                      <a:pt x="400760" y="25958"/>
                      <a:pt x="544164" y="15904"/>
                    </a:cubicBezTo>
                    <a:cubicBezTo>
                      <a:pt x="687568" y="5850"/>
                      <a:pt x="762710" y="558"/>
                      <a:pt x="861664" y="29"/>
                    </a:cubicBezTo>
                    <a:cubicBezTo>
                      <a:pt x="960618" y="-500"/>
                      <a:pt x="1049253" y="6114"/>
                      <a:pt x="1153764" y="159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B9EC5FAF-16B1-4C54-864C-98E8AC531EDF}"/>
                  </a:ext>
                </a:extLst>
              </p:cNvPr>
              <p:cNvSpPr/>
              <p:nvPr/>
            </p:nvSpPr>
            <p:spPr>
              <a:xfrm>
                <a:off x="3017070" y="1727263"/>
                <a:ext cx="690777" cy="414676"/>
              </a:xfrm>
              <a:custGeom>
                <a:avLst/>
                <a:gdLst>
                  <a:gd name="connsiteX0" fmla="*/ 688155 w 690777"/>
                  <a:gd name="connsiteY0" fmla="*/ 6287 h 414676"/>
                  <a:gd name="connsiteX1" fmla="*/ 351605 w 690777"/>
                  <a:gd name="connsiteY1" fmla="*/ 111062 h 414676"/>
                  <a:gd name="connsiteX2" fmla="*/ 15055 w 690777"/>
                  <a:gd name="connsiteY2" fmla="*/ 409512 h 414676"/>
                  <a:gd name="connsiteX3" fmla="*/ 69030 w 690777"/>
                  <a:gd name="connsiteY3" fmla="*/ 298387 h 414676"/>
                  <a:gd name="connsiteX4" fmla="*/ 164280 w 690777"/>
                  <a:gd name="connsiteY4" fmla="*/ 272987 h 414676"/>
                  <a:gd name="connsiteX5" fmla="*/ 688155 w 690777"/>
                  <a:gd name="connsiteY5" fmla="*/ 6287 h 41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0777" h="414676">
                    <a:moveTo>
                      <a:pt x="688155" y="6287"/>
                    </a:moveTo>
                    <a:cubicBezTo>
                      <a:pt x="719376" y="-20701"/>
                      <a:pt x="463788" y="43858"/>
                      <a:pt x="351605" y="111062"/>
                    </a:cubicBezTo>
                    <a:cubicBezTo>
                      <a:pt x="239422" y="178266"/>
                      <a:pt x="62151" y="378291"/>
                      <a:pt x="15055" y="409512"/>
                    </a:cubicBezTo>
                    <a:cubicBezTo>
                      <a:pt x="-32041" y="440733"/>
                      <a:pt x="44159" y="321141"/>
                      <a:pt x="69030" y="298387"/>
                    </a:cubicBezTo>
                    <a:cubicBezTo>
                      <a:pt x="93901" y="275633"/>
                      <a:pt x="63209" y="321670"/>
                      <a:pt x="164280" y="272987"/>
                    </a:cubicBezTo>
                    <a:cubicBezTo>
                      <a:pt x="265351" y="224304"/>
                      <a:pt x="656934" y="33275"/>
                      <a:pt x="688155" y="6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E533E72E-ED54-493D-BCF9-0007655C5BA3}"/>
                  </a:ext>
                </a:extLst>
              </p:cNvPr>
              <p:cNvSpPr/>
              <p:nvPr/>
            </p:nvSpPr>
            <p:spPr>
              <a:xfrm>
                <a:off x="3590590" y="2536817"/>
                <a:ext cx="327619" cy="215925"/>
              </a:xfrm>
              <a:custGeom>
                <a:avLst/>
                <a:gdLst>
                  <a:gd name="connsiteX0" fmla="*/ 327360 w 327619"/>
                  <a:gd name="connsiteY0" fmla="*/ 8 h 215925"/>
                  <a:gd name="connsiteX1" fmla="*/ 133685 w 327619"/>
                  <a:gd name="connsiteY1" fmla="*/ 133358 h 215925"/>
                  <a:gd name="connsiteX2" fmla="*/ 335 w 327619"/>
                  <a:gd name="connsiteY2" fmla="*/ 215908 h 215925"/>
                  <a:gd name="connsiteX3" fmla="*/ 171785 w 327619"/>
                  <a:gd name="connsiteY3" fmla="*/ 139708 h 215925"/>
                  <a:gd name="connsiteX4" fmla="*/ 327360 w 327619"/>
                  <a:gd name="connsiteY4" fmla="*/ 8 h 21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619" h="215925">
                    <a:moveTo>
                      <a:pt x="327360" y="8"/>
                    </a:moveTo>
                    <a:cubicBezTo>
                      <a:pt x="321010" y="-1050"/>
                      <a:pt x="188189" y="97375"/>
                      <a:pt x="133685" y="133358"/>
                    </a:cubicBezTo>
                    <a:cubicBezTo>
                      <a:pt x="79181" y="169341"/>
                      <a:pt x="-6015" y="214850"/>
                      <a:pt x="335" y="215908"/>
                    </a:cubicBezTo>
                    <a:cubicBezTo>
                      <a:pt x="6685" y="216966"/>
                      <a:pt x="121514" y="169871"/>
                      <a:pt x="171785" y="139708"/>
                    </a:cubicBezTo>
                    <a:cubicBezTo>
                      <a:pt x="222056" y="109546"/>
                      <a:pt x="333710" y="1066"/>
                      <a:pt x="327360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2293946E-DF62-4506-8985-C460B7781B61}"/>
                  </a:ext>
                </a:extLst>
              </p:cNvPr>
              <p:cNvSpPr/>
              <p:nvPr/>
            </p:nvSpPr>
            <p:spPr>
              <a:xfrm>
                <a:off x="3597731" y="2828116"/>
                <a:ext cx="186870" cy="407231"/>
              </a:xfrm>
              <a:custGeom>
                <a:avLst/>
                <a:gdLst>
                  <a:gd name="connsiteX0" fmla="*/ 186869 w 186870"/>
                  <a:gd name="connsiteY0" fmla="*/ 809 h 407231"/>
                  <a:gd name="connsiteX1" fmla="*/ 37644 w 186870"/>
                  <a:gd name="connsiteY1" fmla="*/ 280209 h 407231"/>
                  <a:gd name="connsiteX2" fmla="*/ 2719 w 186870"/>
                  <a:gd name="connsiteY2" fmla="*/ 407209 h 407231"/>
                  <a:gd name="connsiteX3" fmla="*/ 5894 w 186870"/>
                  <a:gd name="connsiteY3" fmla="*/ 289734 h 407231"/>
                  <a:gd name="connsiteX4" fmla="*/ 34469 w 186870"/>
                  <a:gd name="connsiteY4" fmla="*/ 197659 h 407231"/>
                  <a:gd name="connsiteX5" fmla="*/ 186869 w 186870"/>
                  <a:gd name="connsiteY5" fmla="*/ 809 h 40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70" h="407231">
                    <a:moveTo>
                      <a:pt x="186869" y="809"/>
                    </a:moveTo>
                    <a:cubicBezTo>
                      <a:pt x="187398" y="14567"/>
                      <a:pt x="68336" y="212476"/>
                      <a:pt x="37644" y="280209"/>
                    </a:cubicBezTo>
                    <a:cubicBezTo>
                      <a:pt x="6952" y="347942"/>
                      <a:pt x="8011" y="405622"/>
                      <a:pt x="2719" y="407209"/>
                    </a:cubicBezTo>
                    <a:cubicBezTo>
                      <a:pt x="-2573" y="408796"/>
                      <a:pt x="602" y="324659"/>
                      <a:pt x="5894" y="289734"/>
                    </a:cubicBezTo>
                    <a:cubicBezTo>
                      <a:pt x="11186" y="254809"/>
                      <a:pt x="4306" y="242638"/>
                      <a:pt x="34469" y="197659"/>
                    </a:cubicBezTo>
                    <a:cubicBezTo>
                      <a:pt x="64631" y="152680"/>
                      <a:pt x="186340" y="-12949"/>
                      <a:pt x="186869" y="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08F5CDFA-C61E-4F2C-BDB0-C373F4C94770}"/>
                  </a:ext>
                </a:extLst>
              </p:cNvPr>
              <p:cNvSpPr/>
              <p:nvPr/>
            </p:nvSpPr>
            <p:spPr>
              <a:xfrm>
                <a:off x="3703314" y="3365665"/>
                <a:ext cx="42208" cy="399885"/>
              </a:xfrm>
              <a:custGeom>
                <a:avLst/>
                <a:gdLst>
                  <a:gd name="connsiteX0" fmla="*/ 40011 w 42208"/>
                  <a:gd name="connsiteY0" fmla="*/ 3010 h 399885"/>
                  <a:gd name="connsiteX1" fmla="*/ 36836 w 42208"/>
                  <a:gd name="connsiteY1" fmla="*/ 310985 h 399885"/>
                  <a:gd name="connsiteX2" fmla="*/ 30486 w 42208"/>
                  <a:gd name="connsiteY2" fmla="*/ 399885 h 399885"/>
                  <a:gd name="connsiteX3" fmla="*/ 8261 w 42208"/>
                  <a:gd name="connsiteY3" fmla="*/ 310985 h 399885"/>
                  <a:gd name="connsiteX4" fmla="*/ 1911 w 42208"/>
                  <a:gd name="connsiteY4" fmla="*/ 161760 h 399885"/>
                  <a:gd name="connsiteX5" fmla="*/ 40011 w 42208"/>
                  <a:gd name="connsiteY5" fmla="*/ 3010 h 39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08" h="399885">
                    <a:moveTo>
                      <a:pt x="40011" y="3010"/>
                    </a:moveTo>
                    <a:cubicBezTo>
                      <a:pt x="45832" y="27881"/>
                      <a:pt x="38423" y="244839"/>
                      <a:pt x="36836" y="310985"/>
                    </a:cubicBezTo>
                    <a:cubicBezTo>
                      <a:pt x="35249" y="377131"/>
                      <a:pt x="35248" y="399885"/>
                      <a:pt x="30486" y="399885"/>
                    </a:cubicBezTo>
                    <a:cubicBezTo>
                      <a:pt x="25724" y="399885"/>
                      <a:pt x="13023" y="350673"/>
                      <a:pt x="8261" y="310985"/>
                    </a:cubicBezTo>
                    <a:cubicBezTo>
                      <a:pt x="3498" y="271298"/>
                      <a:pt x="-3381" y="209385"/>
                      <a:pt x="1911" y="161760"/>
                    </a:cubicBezTo>
                    <a:cubicBezTo>
                      <a:pt x="7203" y="114135"/>
                      <a:pt x="34190" y="-21861"/>
                      <a:pt x="40011" y="30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3F865A17-54AB-4ABB-A887-1E0E5D3F7980}"/>
                  </a:ext>
                </a:extLst>
              </p:cNvPr>
              <p:cNvSpPr/>
              <p:nvPr/>
            </p:nvSpPr>
            <p:spPr>
              <a:xfrm>
                <a:off x="4095184" y="2017057"/>
                <a:ext cx="1324786" cy="474208"/>
              </a:xfrm>
              <a:custGeom>
                <a:avLst/>
                <a:gdLst>
                  <a:gd name="connsiteX0" fmla="*/ 16441 w 1324786"/>
                  <a:gd name="connsiteY0" fmla="*/ 473731 h 474208"/>
                  <a:gd name="connsiteX1" fmla="*/ 175191 w 1324786"/>
                  <a:gd name="connsiteY1" fmla="*/ 297518 h 474208"/>
                  <a:gd name="connsiteX2" fmla="*/ 680016 w 1324786"/>
                  <a:gd name="connsiteY2" fmla="*/ 87968 h 474208"/>
                  <a:gd name="connsiteX3" fmla="*/ 1076891 w 1324786"/>
                  <a:gd name="connsiteY3" fmla="*/ 14943 h 474208"/>
                  <a:gd name="connsiteX4" fmla="*/ 1324541 w 1324786"/>
                  <a:gd name="connsiteY4" fmla="*/ 38756 h 474208"/>
                  <a:gd name="connsiteX5" fmla="*/ 1110229 w 1324786"/>
                  <a:gd name="connsiteY5" fmla="*/ 2243 h 474208"/>
                  <a:gd name="connsiteX6" fmla="*/ 541904 w 1324786"/>
                  <a:gd name="connsiteY6" fmla="*/ 116543 h 474208"/>
                  <a:gd name="connsiteX7" fmla="*/ 64066 w 1324786"/>
                  <a:gd name="connsiteY7" fmla="*/ 341968 h 474208"/>
                  <a:gd name="connsiteX8" fmla="*/ 16441 w 1324786"/>
                  <a:gd name="connsiteY8" fmla="*/ 473731 h 47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786" h="474208">
                    <a:moveTo>
                      <a:pt x="16441" y="473731"/>
                    </a:moveTo>
                    <a:cubicBezTo>
                      <a:pt x="34962" y="466323"/>
                      <a:pt x="64595" y="361812"/>
                      <a:pt x="175191" y="297518"/>
                    </a:cubicBezTo>
                    <a:cubicBezTo>
                      <a:pt x="285787" y="233224"/>
                      <a:pt x="529733" y="135064"/>
                      <a:pt x="680016" y="87968"/>
                    </a:cubicBezTo>
                    <a:cubicBezTo>
                      <a:pt x="830299" y="40872"/>
                      <a:pt x="969470" y="23145"/>
                      <a:pt x="1076891" y="14943"/>
                    </a:cubicBezTo>
                    <a:cubicBezTo>
                      <a:pt x="1184312" y="6741"/>
                      <a:pt x="1318985" y="40873"/>
                      <a:pt x="1324541" y="38756"/>
                    </a:cubicBezTo>
                    <a:cubicBezTo>
                      <a:pt x="1330097" y="36639"/>
                      <a:pt x="1240668" y="-10721"/>
                      <a:pt x="1110229" y="2243"/>
                    </a:cubicBezTo>
                    <a:cubicBezTo>
                      <a:pt x="979790" y="15207"/>
                      <a:pt x="716264" y="59922"/>
                      <a:pt x="541904" y="116543"/>
                    </a:cubicBezTo>
                    <a:cubicBezTo>
                      <a:pt x="367544" y="173164"/>
                      <a:pt x="151114" y="283231"/>
                      <a:pt x="64066" y="341968"/>
                    </a:cubicBezTo>
                    <a:cubicBezTo>
                      <a:pt x="-22982" y="400705"/>
                      <a:pt x="-2080" y="481139"/>
                      <a:pt x="16441" y="47373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51C0CC10-F820-4155-AAAC-FCC5E23B0A58}"/>
                  </a:ext>
                </a:extLst>
              </p:cNvPr>
              <p:cNvSpPr/>
              <p:nvPr/>
            </p:nvSpPr>
            <p:spPr>
              <a:xfrm>
                <a:off x="4907871" y="5340094"/>
                <a:ext cx="131228" cy="629570"/>
              </a:xfrm>
              <a:custGeom>
                <a:avLst/>
                <a:gdLst>
                  <a:gd name="connsiteX0" fmla="*/ 679 w 131228"/>
                  <a:gd name="connsiteY0" fmla="*/ 256 h 629570"/>
                  <a:gd name="connsiteX1" fmla="*/ 92754 w 131228"/>
                  <a:gd name="connsiteY1" fmla="*/ 73281 h 629570"/>
                  <a:gd name="connsiteX2" fmla="*/ 87992 w 131228"/>
                  <a:gd name="connsiteY2" fmla="*/ 257431 h 629570"/>
                  <a:gd name="connsiteX3" fmla="*/ 64179 w 131228"/>
                  <a:gd name="connsiteY3" fmla="*/ 403481 h 629570"/>
                  <a:gd name="connsiteX4" fmla="*/ 59417 w 131228"/>
                  <a:gd name="connsiteY4" fmla="*/ 470156 h 629570"/>
                  <a:gd name="connsiteX5" fmla="*/ 130854 w 131228"/>
                  <a:gd name="connsiteY5" fmla="*/ 627319 h 629570"/>
                  <a:gd name="connsiteX6" fmla="*/ 86404 w 131228"/>
                  <a:gd name="connsiteY6" fmla="*/ 554294 h 629570"/>
                  <a:gd name="connsiteX7" fmla="*/ 61004 w 131228"/>
                  <a:gd name="connsiteY7" fmla="*/ 433644 h 629570"/>
                  <a:gd name="connsiteX8" fmla="*/ 64179 w 131228"/>
                  <a:gd name="connsiteY8" fmla="*/ 290769 h 629570"/>
                  <a:gd name="connsiteX9" fmla="*/ 76879 w 131228"/>
                  <a:gd name="connsiteY9" fmla="*/ 124081 h 629570"/>
                  <a:gd name="connsiteX10" fmla="*/ 51479 w 131228"/>
                  <a:gd name="connsiteY10" fmla="*/ 51056 h 629570"/>
                  <a:gd name="connsiteX11" fmla="*/ 679 w 131228"/>
                  <a:gd name="connsiteY11" fmla="*/ 256 h 62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1228" h="629570">
                    <a:moveTo>
                      <a:pt x="679" y="256"/>
                    </a:moveTo>
                    <a:cubicBezTo>
                      <a:pt x="7558" y="3960"/>
                      <a:pt x="78202" y="30419"/>
                      <a:pt x="92754" y="73281"/>
                    </a:cubicBezTo>
                    <a:cubicBezTo>
                      <a:pt x="107306" y="116143"/>
                      <a:pt x="92755" y="202398"/>
                      <a:pt x="87992" y="257431"/>
                    </a:cubicBezTo>
                    <a:cubicBezTo>
                      <a:pt x="83229" y="312464"/>
                      <a:pt x="68941" y="368027"/>
                      <a:pt x="64179" y="403481"/>
                    </a:cubicBezTo>
                    <a:cubicBezTo>
                      <a:pt x="59417" y="438935"/>
                      <a:pt x="48305" y="432850"/>
                      <a:pt x="59417" y="470156"/>
                    </a:cubicBezTo>
                    <a:cubicBezTo>
                      <a:pt x="70529" y="507462"/>
                      <a:pt x="126356" y="613296"/>
                      <a:pt x="130854" y="627319"/>
                    </a:cubicBezTo>
                    <a:cubicBezTo>
                      <a:pt x="135352" y="641342"/>
                      <a:pt x="98046" y="586573"/>
                      <a:pt x="86404" y="554294"/>
                    </a:cubicBezTo>
                    <a:cubicBezTo>
                      <a:pt x="74762" y="522015"/>
                      <a:pt x="64708" y="477565"/>
                      <a:pt x="61004" y="433644"/>
                    </a:cubicBezTo>
                    <a:cubicBezTo>
                      <a:pt x="57300" y="389723"/>
                      <a:pt x="61533" y="342363"/>
                      <a:pt x="64179" y="290769"/>
                    </a:cubicBezTo>
                    <a:cubicBezTo>
                      <a:pt x="66825" y="239175"/>
                      <a:pt x="78996" y="164033"/>
                      <a:pt x="76879" y="124081"/>
                    </a:cubicBezTo>
                    <a:cubicBezTo>
                      <a:pt x="74762" y="84129"/>
                      <a:pt x="61798" y="68254"/>
                      <a:pt x="51479" y="51056"/>
                    </a:cubicBezTo>
                    <a:cubicBezTo>
                      <a:pt x="41160" y="33858"/>
                      <a:pt x="-6200" y="-3448"/>
                      <a:pt x="679" y="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3D68049E-A2EC-4EC7-AA57-029A59E24D2F}"/>
                  </a:ext>
                </a:extLst>
              </p:cNvPr>
              <p:cNvSpPr/>
              <p:nvPr/>
            </p:nvSpPr>
            <p:spPr>
              <a:xfrm>
                <a:off x="6421113" y="4490453"/>
                <a:ext cx="726981" cy="1306097"/>
              </a:xfrm>
              <a:custGeom>
                <a:avLst/>
                <a:gdLst>
                  <a:gd name="connsiteX0" fmla="*/ 1912 w 726981"/>
                  <a:gd name="connsiteY0" fmla="*/ 2172 h 1306097"/>
                  <a:gd name="connsiteX1" fmla="*/ 71762 w 726981"/>
                  <a:gd name="connsiteY1" fmla="*/ 535572 h 1306097"/>
                  <a:gd name="connsiteX2" fmla="*/ 189237 w 726981"/>
                  <a:gd name="connsiteY2" fmla="*/ 872122 h 1306097"/>
                  <a:gd name="connsiteX3" fmla="*/ 373387 w 726981"/>
                  <a:gd name="connsiteY3" fmla="*/ 1088022 h 1306097"/>
                  <a:gd name="connsiteX4" fmla="*/ 484512 w 726981"/>
                  <a:gd name="connsiteY4" fmla="*/ 1170572 h 1306097"/>
                  <a:gd name="connsiteX5" fmla="*/ 719462 w 726981"/>
                  <a:gd name="connsiteY5" fmla="*/ 1303922 h 1306097"/>
                  <a:gd name="connsiteX6" fmla="*/ 655962 w 726981"/>
                  <a:gd name="connsiteY6" fmla="*/ 1246772 h 1306097"/>
                  <a:gd name="connsiteX7" fmla="*/ 525787 w 726981"/>
                  <a:gd name="connsiteY7" fmla="*/ 1161047 h 1306097"/>
                  <a:gd name="connsiteX8" fmla="*/ 328937 w 726981"/>
                  <a:gd name="connsiteY8" fmla="*/ 992772 h 1306097"/>
                  <a:gd name="connsiteX9" fmla="*/ 144787 w 726981"/>
                  <a:gd name="connsiteY9" fmla="*/ 643522 h 1306097"/>
                  <a:gd name="connsiteX10" fmla="*/ 30487 w 726981"/>
                  <a:gd name="connsiteY10" fmla="*/ 357772 h 1306097"/>
                  <a:gd name="connsiteX11" fmla="*/ 1912 w 726981"/>
                  <a:gd name="connsiteY11" fmla="*/ 2172 h 130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6981" h="1306097">
                    <a:moveTo>
                      <a:pt x="1912" y="2172"/>
                    </a:moveTo>
                    <a:cubicBezTo>
                      <a:pt x="8791" y="31805"/>
                      <a:pt x="40541" y="390580"/>
                      <a:pt x="71762" y="535572"/>
                    </a:cubicBezTo>
                    <a:cubicBezTo>
                      <a:pt x="102983" y="680564"/>
                      <a:pt x="138966" y="780047"/>
                      <a:pt x="189237" y="872122"/>
                    </a:cubicBezTo>
                    <a:cubicBezTo>
                      <a:pt x="239508" y="964197"/>
                      <a:pt x="324175" y="1038280"/>
                      <a:pt x="373387" y="1088022"/>
                    </a:cubicBezTo>
                    <a:cubicBezTo>
                      <a:pt x="422599" y="1137764"/>
                      <a:pt x="426833" y="1134589"/>
                      <a:pt x="484512" y="1170572"/>
                    </a:cubicBezTo>
                    <a:cubicBezTo>
                      <a:pt x="542191" y="1206555"/>
                      <a:pt x="690887" y="1291222"/>
                      <a:pt x="719462" y="1303922"/>
                    </a:cubicBezTo>
                    <a:cubicBezTo>
                      <a:pt x="748037" y="1316622"/>
                      <a:pt x="688241" y="1270585"/>
                      <a:pt x="655962" y="1246772"/>
                    </a:cubicBezTo>
                    <a:cubicBezTo>
                      <a:pt x="623683" y="1222960"/>
                      <a:pt x="580291" y="1203380"/>
                      <a:pt x="525787" y="1161047"/>
                    </a:cubicBezTo>
                    <a:cubicBezTo>
                      <a:pt x="471283" y="1118714"/>
                      <a:pt x="392437" y="1079026"/>
                      <a:pt x="328937" y="992772"/>
                    </a:cubicBezTo>
                    <a:cubicBezTo>
                      <a:pt x="265437" y="906518"/>
                      <a:pt x="194529" y="749355"/>
                      <a:pt x="144787" y="643522"/>
                    </a:cubicBezTo>
                    <a:cubicBezTo>
                      <a:pt x="95045" y="537689"/>
                      <a:pt x="53770" y="461489"/>
                      <a:pt x="30487" y="357772"/>
                    </a:cubicBezTo>
                    <a:cubicBezTo>
                      <a:pt x="7204" y="254055"/>
                      <a:pt x="-4967" y="-27461"/>
                      <a:pt x="1912" y="21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B32D9B96-B643-4A77-944D-7B7817B767E8}"/>
                  </a:ext>
                </a:extLst>
              </p:cNvPr>
              <p:cNvSpPr/>
              <p:nvPr/>
            </p:nvSpPr>
            <p:spPr>
              <a:xfrm>
                <a:off x="5031654" y="5776970"/>
                <a:ext cx="2131146" cy="760392"/>
              </a:xfrm>
              <a:custGeom>
                <a:avLst/>
                <a:gdLst>
                  <a:gd name="connsiteX0" fmla="*/ 3896 w 2131146"/>
                  <a:gd name="connsiteY0" fmla="*/ 185680 h 760392"/>
                  <a:gd name="connsiteX1" fmla="*/ 454746 w 2131146"/>
                  <a:gd name="connsiteY1" fmla="*/ 617480 h 760392"/>
                  <a:gd name="connsiteX2" fmla="*/ 1318346 w 2131146"/>
                  <a:gd name="connsiteY2" fmla="*/ 760355 h 760392"/>
                  <a:gd name="connsiteX3" fmla="*/ 1832696 w 2131146"/>
                  <a:gd name="connsiteY3" fmla="*/ 607955 h 760392"/>
                  <a:gd name="connsiteX4" fmla="*/ 2026371 w 2131146"/>
                  <a:gd name="connsiteY4" fmla="*/ 404755 h 760392"/>
                  <a:gd name="connsiteX5" fmla="*/ 2112096 w 2131146"/>
                  <a:gd name="connsiteY5" fmla="*/ 252355 h 760392"/>
                  <a:gd name="connsiteX6" fmla="*/ 2131146 w 2131146"/>
                  <a:gd name="connsiteY6" fmla="*/ 99955 h 760392"/>
                  <a:gd name="connsiteX7" fmla="*/ 2112096 w 2131146"/>
                  <a:gd name="connsiteY7" fmla="*/ 1530 h 760392"/>
                  <a:gd name="connsiteX8" fmla="*/ 2121621 w 2131146"/>
                  <a:gd name="connsiteY8" fmla="*/ 176155 h 760392"/>
                  <a:gd name="connsiteX9" fmla="*/ 1991446 w 2131146"/>
                  <a:gd name="connsiteY9" fmla="*/ 401580 h 760392"/>
                  <a:gd name="connsiteX10" fmla="*/ 1496146 w 2131146"/>
                  <a:gd name="connsiteY10" fmla="*/ 687330 h 760392"/>
                  <a:gd name="connsiteX11" fmla="*/ 692871 w 2131146"/>
                  <a:gd name="connsiteY11" fmla="*/ 607955 h 760392"/>
                  <a:gd name="connsiteX12" fmla="*/ 3896 w 2131146"/>
                  <a:gd name="connsiteY12" fmla="*/ 185680 h 76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1146" h="760392">
                    <a:moveTo>
                      <a:pt x="3896" y="185680"/>
                    </a:moveTo>
                    <a:cubicBezTo>
                      <a:pt x="-35791" y="187267"/>
                      <a:pt x="235671" y="521701"/>
                      <a:pt x="454746" y="617480"/>
                    </a:cubicBezTo>
                    <a:cubicBezTo>
                      <a:pt x="673821" y="713259"/>
                      <a:pt x="1088688" y="761942"/>
                      <a:pt x="1318346" y="760355"/>
                    </a:cubicBezTo>
                    <a:cubicBezTo>
                      <a:pt x="1548004" y="758768"/>
                      <a:pt x="1714692" y="667222"/>
                      <a:pt x="1832696" y="607955"/>
                    </a:cubicBezTo>
                    <a:cubicBezTo>
                      <a:pt x="1950700" y="548688"/>
                      <a:pt x="1979804" y="464022"/>
                      <a:pt x="2026371" y="404755"/>
                    </a:cubicBezTo>
                    <a:cubicBezTo>
                      <a:pt x="2072938" y="345488"/>
                      <a:pt x="2094634" y="303155"/>
                      <a:pt x="2112096" y="252355"/>
                    </a:cubicBezTo>
                    <a:cubicBezTo>
                      <a:pt x="2129558" y="201555"/>
                      <a:pt x="2131146" y="141759"/>
                      <a:pt x="2131146" y="99955"/>
                    </a:cubicBezTo>
                    <a:cubicBezTo>
                      <a:pt x="2131146" y="58151"/>
                      <a:pt x="2113683" y="-11170"/>
                      <a:pt x="2112096" y="1530"/>
                    </a:cubicBezTo>
                    <a:cubicBezTo>
                      <a:pt x="2110509" y="14230"/>
                      <a:pt x="2141729" y="109480"/>
                      <a:pt x="2121621" y="176155"/>
                    </a:cubicBezTo>
                    <a:cubicBezTo>
                      <a:pt x="2101513" y="242830"/>
                      <a:pt x="2095692" y="316384"/>
                      <a:pt x="1991446" y="401580"/>
                    </a:cubicBezTo>
                    <a:cubicBezTo>
                      <a:pt x="1887200" y="486776"/>
                      <a:pt x="1712575" y="652934"/>
                      <a:pt x="1496146" y="687330"/>
                    </a:cubicBezTo>
                    <a:cubicBezTo>
                      <a:pt x="1279717" y="721726"/>
                      <a:pt x="943167" y="697913"/>
                      <a:pt x="692871" y="607955"/>
                    </a:cubicBezTo>
                    <a:cubicBezTo>
                      <a:pt x="442575" y="517997"/>
                      <a:pt x="43583" y="184093"/>
                      <a:pt x="3896" y="1856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C3AC0B1F-9CB6-4C79-AEE2-EAD67D276495}"/>
                  </a:ext>
                </a:extLst>
              </p:cNvPr>
              <p:cNvSpPr/>
              <p:nvPr/>
            </p:nvSpPr>
            <p:spPr>
              <a:xfrm>
                <a:off x="5001247" y="5399490"/>
                <a:ext cx="843428" cy="533662"/>
              </a:xfrm>
              <a:custGeom>
                <a:avLst/>
                <a:gdLst>
                  <a:gd name="connsiteX0" fmla="*/ 4670 w 843428"/>
                  <a:gd name="connsiteY0" fmla="*/ 127 h 533662"/>
                  <a:gd name="connsiteX1" fmla="*/ 440703 w 843428"/>
                  <a:gd name="connsiteY1" fmla="*/ 89027 h 533662"/>
                  <a:gd name="connsiteX2" fmla="*/ 620620 w 843428"/>
                  <a:gd name="connsiteY2" fmla="*/ 61510 h 533662"/>
                  <a:gd name="connsiteX3" fmla="*/ 603686 w 843428"/>
                  <a:gd name="connsiteY3" fmla="*/ 118660 h 533662"/>
                  <a:gd name="connsiteX4" fmla="*/ 629086 w 843428"/>
                  <a:gd name="connsiteY4" fmla="*/ 211793 h 533662"/>
                  <a:gd name="connsiteX5" fmla="*/ 758203 w 843428"/>
                  <a:gd name="connsiteY5" fmla="*/ 423460 h 533662"/>
                  <a:gd name="connsiteX6" fmla="*/ 830170 w 843428"/>
                  <a:gd name="connsiteY6" fmla="*/ 529293 h 533662"/>
                  <a:gd name="connsiteX7" fmla="*/ 823820 w 843428"/>
                  <a:gd name="connsiteY7" fmla="*/ 510243 h 533662"/>
                  <a:gd name="connsiteX8" fmla="*/ 635436 w 843428"/>
                  <a:gd name="connsiteY8" fmla="*/ 480610 h 533662"/>
                  <a:gd name="connsiteX9" fmla="*/ 434353 w 843428"/>
                  <a:gd name="connsiteY9" fmla="*/ 353610 h 533662"/>
                  <a:gd name="connsiteX10" fmla="*/ 349686 w 843428"/>
                  <a:gd name="connsiteY10" fmla="*/ 175810 h 533662"/>
                  <a:gd name="connsiteX11" fmla="*/ 322170 w 843428"/>
                  <a:gd name="connsiteY11" fmla="*/ 108077 h 533662"/>
                  <a:gd name="connsiteX12" fmla="*/ 216336 w 843428"/>
                  <a:gd name="connsiteY12" fmla="*/ 69977 h 533662"/>
                  <a:gd name="connsiteX13" fmla="*/ 4670 w 843428"/>
                  <a:gd name="connsiteY13" fmla="*/ 127 h 533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3428" h="533662">
                    <a:moveTo>
                      <a:pt x="4670" y="127"/>
                    </a:moveTo>
                    <a:cubicBezTo>
                      <a:pt x="42065" y="3302"/>
                      <a:pt x="338045" y="78797"/>
                      <a:pt x="440703" y="89027"/>
                    </a:cubicBezTo>
                    <a:cubicBezTo>
                      <a:pt x="543361" y="99257"/>
                      <a:pt x="593456" y="56571"/>
                      <a:pt x="620620" y="61510"/>
                    </a:cubicBezTo>
                    <a:cubicBezTo>
                      <a:pt x="647784" y="66449"/>
                      <a:pt x="602275" y="93613"/>
                      <a:pt x="603686" y="118660"/>
                    </a:cubicBezTo>
                    <a:cubicBezTo>
                      <a:pt x="605097" y="143707"/>
                      <a:pt x="603333" y="160993"/>
                      <a:pt x="629086" y="211793"/>
                    </a:cubicBezTo>
                    <a:cubicBezTo>
                      <a:pt x="654839" y="262593"/>
                      <a:pt x="724689" y="370543"/>
                      <a:pt x="758203" y="423460"/>
                    </a:cubicBezTo>
                    <a:cubicBezTo>
                      <a:pt x="791717" y="476377"/>
                      <a:pt x="819234" y="514829"/>
                      <a:pt x="830170" y="529293"/>
                    </a:cubicBezTo>
                    <a:cubicBezTo>
                      <a:pt x="841106" y="543757"/>
                      <a:pt x="856276" y="518357"/>
                      <a:pt x="823820" y="510243"/>
                    </a:cubicBezTo>
                    <a:cubicBezTo>
                      <a:pt x="791364" y="502129"/>
                      <a:pt x="700347" y="506715"/>
                      <a:pt x="635436" y="480610"/>
                    </a:cubicBezTo>
                    <a:cubicBezTo>
                      <a:pt x="570525" y="454505"/>
                      <a:pt x="481978" y="404410"/>
                      <a:pt x="434353" y="353610"/>
                    </a:cubicBezTo>
                    <a:cubicBezTo>
                      <a:pt x="386728" y="302810"/>
                      <a:pt x="368383" y="216732"/>
                      <a:pt x="349686" y="175810"/>
                    </a:cubicBezTo>
                    <a:cubicBezTo>
                      <a:pt x="330989" y="134888"/>
                      <a:pt x="344395" y="125716"/>
                      <a:pt x="322170" y="108077"/>
                    </a:cubicBezTo>
                    <a:cubicBezTo>
                      <a:pt x="299945" y="90438"/>
                      <a:pt x="267489" y="86205"/>
                      <a:pt x="216336" y="69977"/>
                    </a:cubicBezTo>
                    <a:cubicBezTo>
                      <a:pt x="165183" y="53749"/>
                      <a:pt x="-32725" y="-3048"/>
                      <a:pt x="4670" y="12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382D7651-8BA6-48D6-BF65-8B1D0B546028}"/>
                  </a:ext>
                </a:extLst>
              </p:cNvPr>
              <p:cNvSpPr/>
              <p:nvPr/>
            </p:nvSpPr>
            <p:spPr>
              <a:xfrm>
                <a:off x="6017669" y="5341290"/>
                <a:ext cx="176297" cy="1071217"/>
              </a:xfrm>
              <a:custGeom>
                <a:avLst/>
                <a:gdLst>
                  <a:gd name="connsiteX0" fmla="*/ 175698 w 176297"/>
                  <a:gd name="connsiteY0" fmla="*/ 3293 h 1071217"/>
                  <a:gd name="connsiteX1" fmla="*/ 101614 w 176297"/>
                  <a:gd name="connsiteY1" fmla="*/ 634060 h 1071217"/>
                  <a:gd name="connsiteX2" fmla="*/ 84681 w 176297"/>
                  <a:gd name="connsiteY2" fmla="*/ 981193 h 1071217"/>
                  <a:gd name="connsiteX3" fmla="*/ 14 w 176297"/>
                  <a:gd name="connsiteY3" fmla="*/ 1061627 h 1071217"/>
                  <a:gd name="connsiteX4" fmla="*/ 78331 w 176297"/>
                  <a:gd name="connsiteY4" fmla="*/ 809743 h 1071217"/>
                  <a:gd name="connsiteX5" fmla="*/ 133364 w 176297"/>
                  <a:gd name="connsiteY5" fmla="*/ 403343 h 1071217"/>
                  <a:gd name="connsiteX6" fmla="*/ 175698 w 176297"/>
                  <a:gd name="connsiteY6" fmla="*/ 3293 h 107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297" h="1071217">
                    <a:moveTo>
                      <a:pt x="175698" y="3293"/>
                    </a:moveTo>
                    <a:cubicBezTo>
                      <a:pt x="170406" y="41746"/>
                      <a:pt x="116783" y="471077"/>
                      <a:pt x="101614" y="634060"/>
                    </a:cubicBezTo>
                    <a:cubicBezTo>
                      <a:pt x="86445" y="797043"/>
                      <a:pt x="101614" y="909932"/>
                      <a:pt x="84681" y="981193"/>
                    </a:cubicBezTo>
                    <a:cubicBezTo>
                      <a:pt x="67748" y="1052454"/>
                      <a:pt x="1072" y="1090202"/>
                      <a:pt x="14" y="1061627"/>
                    </a:cubicBezTo>
                    <a:cubicBezTo>
                      <a:pt x="-1044" y="1033052"/>
                      <a:pt x="56106" y="919457"/>
                      <a:pt x="78331" y="809743"/>
                    </a:cubicBezTo>
                    <a:cubicBezTo>
                      <a:pt x="100556" y="700029"/>
                      <a:pt x="116784" y="533518"/>
                      <a:pt x="133364" y="403343"/>
                    </a:cubicBezTo>
                    <a:cubicBezTo>
                      <a:pt x="149944" y="273168"/>
                      <a:pt x="180990" y="-35160"/>
                      <a:pt x="175698" y="32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27EF652F-F196-49AA-B19F-F5BAFBECB817}"/>
                  </a:ext>
                </a:extLst>
              </p:cNvPr>
              <p:cNvSpPr/>
              <p:nvPr/>
            </p:nvSpPr>
            <p:spPr>
              <a:xfrm>
                <a:off x="3867756" y="4031286"/>
                <a:ext cx="162889" cy="567473"/>
              </a:xfrm>
              <a:custGeom>
                <a:avLst/>
                <a:gdLst>
                  <a:gd name="connsiteX0" fmla="*/ 73477 w 162889"/>
                  <a:gd name="connsiteY0" fmla="*/ 3081 h 567473"/>
                  <a:gd name="connsiteX1" fmla="*/ 1511 w 162889"/>
                  <a:gd name="connsiteY1" fmla="*/ 79281 h 567473"/>
                  <a:gd name="connsiteX2" fmla="*/ 35377 w 162889"/>
                  <a:gd name="connsiteY2" fmla="*/ 278247 h 567473"/>
                  <a:gd name="connsiteX3" fmla="*/ 158144 w 162889"/>
                  <a:gd name="connsiteY3" fmla="*/ 557647 h 567473"/>
                  <a:gd name="connsiteX4" fmla="*/ 132744 w 162889"/>
                  <a:gd name="connsiteY4" fmla="*/ 489914 h 567473"/>
                  <a:gd name="connsiteX5" fmla="*/ 86177 w 162889"/>
                  <a:gd name="connsiteY5" fmla="*/ 350214 h 567473"/>
                  <a:gd name="connsiteX6" fmla="*/ 52311 w 162889"/>
                  <a:gd name="connsiteY6" fmla="*/ 227447 h 567473"/>
                  <a:gd name="connsiteX7" fmla="*/ 39611 w 162889"/>
                  <a:gd name="connsiteY7" fmla="*/ 172414 h 567473"/>
                  <a:gd name="connsiteX8" fmla="*/ 73477 w 162889"/>
                  <a:gd name="connsiteY8" fmla="*/ 3081 h 56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889" h="567473">
                    <a:moveTo>
                      <a:pt x="73477" y="3081"/>
                    </a:moveTo>
                    <a:cubicBezTo>
                      <a:pt x="67127" y="-12441"/>
                      <a:pt x="7861" y="33420"/>
                      <a:pt x="1511" y="79281"/>
                    </a:cubicBezTo>
                    <a:cubicBezTo>
                      <a:pt x="-4839" y="125142"/>
                      <a:pt x="9272" y="198519"/>
                      <a:pt x="35377" y="278247"/>
                    </a:cubicBezTo>
                    <a:cubicBezTo>
                      <a:pt x="61482" y="357975"/>
                      <a:pt x="141916" y="522369"/>
                      <a:pt x="158144" y="557647"/>
                    </a:cubicBezTo>
                    <a:cubicBezTo>
                      <a:pt x="174372" y="592925"/>
                      <a:pt x="144738" y="524486"/>
                      <a:pt x="132744" y="489914"/>
                    </a:cubicBezTo>
                    <a:cubicBezTo>
                      <a:pt x="120750" y="455342"/>
                      <a:pt x="99582" y="393958"/>
                      <a:pt x="86177" y="350214"/>
                    </a:cubicBezTo>
                    <a:cubicBezTo>
                      <a:pt x="72772" y="306470"/>
                      <a:pt x="60072" y="257080"/>
                      <a:pt x="52311" y="227447"/>
                    </a:cubicBezTo>
                    <a:cubicBezTo>
                      <a:pt x="44550" y="197814"/>
                      <a:pt x="34672" y="204870"/>
                      <a:pt x="39611" y="172414"/>
                    </a:cubicBezTo>
                    <a:cubicBezTo>
                      <a:pt x="44550" y="139958"/>
                      <a:pt x="79827" y="18603"/>
                      <a:pt x="73477" y="3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B62AEFD4-132F-4E0C-8781-FF4A49AC167E}"/>
                  </a:ext>
                </a:extLst>
              </p:cNvPr>
              <p:cNvSpPr/>
              <p:nvPr/>
            </p:nvSpPr>
            <p:spPr>
              <a:xfrm>
                <a:off x="6455341" y="3949633"/>
                <a:ext cx="297256" cy="907885"/>
              </a:xfrm>
              <a:custGeom>
                <a:avLst/>
                <a:gdLst>
                  <a:gd name="connsiteX0" fmla="*/ 59759 w 297256"/>
                  <a:gd name="connsiteY0" fmla="*/ 67 h 907885"/>
                  <a:gd name="connsiteX1" fmla="*/ 174059 w 297256"/>
                  <a:gd name="connsiteY1" fmla="*/ 67800 h 907885"/>
                  <a:gd name="connsiteX2" fmla="*/ 210042 w 297256"/>
                  <a:gd name="connsiteY2" fmla="*/ 131300 h 907885"/>
                  <a:gd name="connsiteX3" fmla="*/ 279892 w 297256"/>
                  <a:gd name="connsiteY3" fmla="*/ 467850 h 907885"/>
                  <a:gd name="connsiteX4" fmla="*/ 271426 w 297256"/>
                  <a:gd name="connsiteY4" fmla="*/ 690100 h 907885"/>
                  <a:gd name="connsiteX5" fmla="*/ 224859 w 297256"/>
                  <a:gd name="connsiteY5" fmla="*/ 827684 h 907885"/>
                  <a:gd name="connsiteX6" fmla="*/ 178292 w 297256"/>
                  <a:gd name="connsiteY6" fmla="*/ 884834 h 907885"/>
                  <a:gd name="connsiteX7" fmla="*/ 127492 w 297256"/>
                  <a:gd name="connsiteY7" fmla="*/ 897534 h 907885"/>
                  <a:gd name="connsiteX8" fmla="*/ 83042 w 297256"/>
                  <a:gd name="connsiteY8" fmla="*/ 897534 h 907885"/>
                  <a:gd name="connsiteX9" fmla="*/ 42826 w 297256"/>
                  <a:gd name="connsiteY9" fmla="*/ 867900 h 907885"/>
                  <a:gd name="connsiteX10" fmla="*/ 492 w 297256"/>
                  <a:gd name="connsiteY10" fmla="*/ 831917 h 907885"/>
                  <a:gd name="connsiteX11" fmla="*/ 72459 w 297256"/>
                  <a:gd name="connsiteY11" fmla="*/ 891184 h 907885"/>
                  <a:gd name="connsiteX12" fmla="*/ 171942 w 297256"/>
                  <a:gd name="connsiteY12" fmla="*/ 893300 h 907885"/>
                  <a:gd name="connsiteX13" fmla="*/ 260842 w 297256"/>
                  <a:gd name="connsiteY13" fmla="*/ 719734 h 907885"/>
                  <a:gd name="connsiteX14" fmla="*/ 296826 w 297256"/>
                  <a:gd name="connsiteY14" fmla="*/ 385300 h 907885"/>
                  <a:gd name="connsiteX15" fmla="*/ 239676 w 297256"/>
                  <a:gd name="connsiteY15" fmla="*/ 160934 h 907885"/>
                  <a:gd name="connsiteX16" fmla="*/ 226976 w 297256"/>
                  <a:gd name="connsiteY16" fmla="*/ 112250 h 907885"/>
                  <a:gd name="connsiteX17" fmla="*/ 199459 w 297256"/>
                  <a:gd name="connsiteY17" fmla="*/ 80500 h 907885"/>
                  <a:gd name="connsiteX18" fmla="*/ 59759 w 297256"/>
                  <a:gd name="connsiteY18" fmla="*/ 67 h 90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7256" h="907885">
                    <a:moveTo>
                      <a:pt x="59759" y="67"/>
                    </a:moveTo>
                    <a:cubicBezTo>
                      <a:pt x="55526" y="-2050"/>
                      <a:pt x="149012" y="45928"/>
                      <a:pt x="174059" y="67800"/>
                    </a:cubicBezTo>
                    <a:cubicBezTo>
                      <a:pt x="199106" y="89672"/>
                      <a:pt x="192403" y="64625"/>
                      <a:pt x="210042" y="131300"/>
                    </a:cubicBezTo>
                    <a:cubicBezTo>
                      <a:pt x="227681" y="197975"/>
                      <a:pt x="269661" y="374717"/>
                      <a:pt x="279892" y="467850"/>
                    </a:cubicBezTo>
                    <a:cubicBezTo>
                      <a:pt x="290123" y="560983"/>
                      <a:pt x="280598" y="630128"/>
                      <a:pt x="271426" y="690100"/>
                    </a:cubicBezTo>
                    <a:cubicBezTo>
                      <a:pt x="262254" y="750072"/>
                      <a:pt x="240381" y="795228"/>
                      <a:pt x="224859" y="827684"/>
                    </a:cubicBezTo>
                    <a:cubicBezTo>
                      <a:pt x="209337" y="860140"/>
                      <a:pt x="194520" y="873192"/>
                      <a:pt x="178292" y="884834"/>
                    </a:cubicBezTo>
                    <a:cubicBezTo>
                      <a:pt x="162064" y="896476"/>
                      <a:pt x="143367" y="895417"/>
                      <a:pt x="127492" y="897534"/>
                    </a:cubicBezTo>
                    <a:cubicBezTo>
                      <a:pt x="111617" y="899651"/>
                      <a:pt x="97153" y="902473"/>
                      <a:pt x="83042" y="897534"/>
                    </a:cubicBezTo>
                    <a:cubicBezTo>
                      <a:pt x="68931" y="892595"/>
                      <a:pt x="56584" y="878836"/>
                      <a:pt x="42826" y="867900"/>
                    </a:cubicBezTo>
                    <a:cubicBezTo>
                      <a:pt x="29068" y="856964"/>
                      <a:pt x="-4447" y="828036"/>
                      <a:pt x="492" y="831917"/>
                    </a:cubicBezTo>
                    <a:cubicBezTo>
                      <a:pt x="5431" y="835798"/>
                      <a:pt x="43884" y="880954"/>
                      <a:pt x="72459" y="891184"/>
                    </a:cubicBezTo>
                    <a:cubicBezTo>
                      <a:pt x="101034" y="901414"/>
                      <a:pt x="140545" y="921875"/>
                      <a:pt x="171942" y="893300"/>
                    </a:cubicBezTo>
                    <a:cubicBezTo>
                      <a:pt x="203339" y="864725"/>
                      <a:pt x="240028" y="804401"/>
                      <a:pt x="260842" y="719734"/>
                    </a:cubicBezTo>
                    <a:cubicBezTo>
                      <a:pt x="281656" y="635067"/>
                      <a:pt x="300354" y="478433"/>
                      <a:pt x="296826" y="385300"/>
                    </a:cubicBezTo>
                    <a:cubicBezTo>
                      <a:pt x="293298" y="292167"/>
                      <a:pt x="251318" y="206442"/>
                      <a:pt x="239676" y="160934"/>
                    </a:cubicBezTo>
                    <a:cubicBezTo>
                      <a:pt x="228034" y="115426"/>
                      <a:pt x="233679" y="125656"/>
                      <a:pt x="226976" y="112250"/>
                    </a:cubicBezTo>
                    <a:cubicBezTo>
                      <a:pt x="220273" y="98844"/>
                      <a:pt x="219567" y="96728"/>
                      <a:pt x="199459" y="80500"/>
                    </a:cubicBezTo>
                    <a:cubicBezTo>
                      <a:pt x="179351" y="64272"/>
                      <a:pt x="63992" y="2184"/>
                      <a:pt x="59759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F3E28844-C9F2-4319-ACD6-B983FA5F07C3}"/>
                  </a:ext>
                </a:extLst>
              </p:cNvPr>
              <p:cNvSpPr/>
              <p:nvPr/>
            </p:nvSpPr>
            <p:spPr>
              <a:xfrm>
                <a:off x="6448688" y="3890408"/>
                <a:ext cx="346307" cy="1033119"/>
              </a:xfrm>
              <a:custGeom>
                <a:avLst/>
                <a:gdLst>
                  <a:gd name="connsiteX0" fmla="*/ 68529 w 346307"/>
                  <a:gd name="connsiteY0" fmla="*/ 31775 h 1033119"/>
                  <a:gd name="connsiteX1" fmla="*/ 136262 w 346307"/>
                  <a:gd name="connsiteY1" fmla="*/ 25 h 1033119"/>
                  <a:gd name="connsiteX2" fmla="*/ 223045 w 346307"/>
                  <a:gd name="connsiteY2" fmla="*/ 38125 h 1033119"/>
                  <a:gd name="connsiteX3" fmla="*/ 316179 w 346307"/>
                  <a:gd name="connsiteY3" fmla="*/ 273075 h 1033119"/>
                  <a:gd name="connsiteX4" fmla="*/ 345812 w 346307"/>
                  <a:gd name="connsiteY4" fmla="*/ 565175 h 1033119"/>
                  <a:gd name="connsiteX5" fmla="*/ 297129 w 346307"/>
                  <a:gd name="connsiteY5" fmla="*/ 893259 h 1033119"/>
                  <a:gd name="connsiteX6" fmla="*/ 242095 w 346307"/>
                  <a:gd name="connsiteY6" fmla="*/ 971575 h 1033119"/>
                  <a:gd name="connsiteX7" fmla="*/ 187062 w 346307"/>
                  <a:gd name="connsiteY7" fmla="*/ 1009675 h 1033119"/>
                  <a:gd name="connsiteX8" fmla="*/ 125679 w 346307"/>
                  <a:gd name="connsiteY8" fmla="*/ 1032959 h 1033119"/>
                  <a:gd name="connsiteX9" fmla="*/ 83345 w 346307"/>
                  <a:gd name="connsiteY9" fmla="*/ 1018142 h 1033119"/>
                  <a:gd name="connsiteX10" fmla="*/ 47362 w 346307"/>
                  <a:gd name="connsiteY10" fmla="*/ 984275 h 1033119"/>
                  <a:gd name="connsiteX11" fmla="*/ 2912 w 346307"/>
                  <a:gd name="connsiteY11" fmla="*/ 946175 h 1033119"/>
                  <a:gd name="connsiteX12" fmla="*/ 136262 w 346307"/>
                  <a:gd name="connsiteY12" fmla="*/ 1020259 h 1033119"/>
                  <a:gd name="connsiteX13" fmla="*/ 261145 w 346307"/>
                  <a:gd name="connsiteY13" fmla="*/ 958875 h 1033119"/>
                  <a:gd name="connsiteX14" fmla="*/ 299245 w 346307"/>
                  <a:gd name="connsiteY14" fmla="*/ 827642 h 1033119"/>
                  <a:gd name="connsiteX15" fmla="*/ 341579 w 346307"/>
                  <a:gd name="connsiteY15" fmla="*/ 465692 h 1033119"/>
                  <a:gd name="connsiteX16" fmla="*/ 324645 w 346307"/>
                  <a:gd name="connsiteY16" fmla="*/ 306942 h 1033119"/>
                  <a:gd name="connsiteX17" fmla="*/ 273845 w 346307"/>
                  <a:gd name="connsiteY17" fmla="*/ 156659 h 1033119"/>
                  <a:gd name="connsiteX18" fmla="*/ 229395 w 346307"/>
                  <a:gd name="connsiteY18" fmla="*/ 67759 h 1033119"/>
                  <a:gd name="connsiteX19" fmla="*/ 201879 w 346307"/>
                  <a:gd name="connsiteY19" fmla="*/ 25425 h 1033119"/>
                  <a:gd name="connsiteX20" fmla="*/ 121445 w 346307"/>
                  <a:gd name="connsiteY20" fmla="*/ 6375 h 1033119"/>
                  <a:gd name="connsiteX21" fmla="*/ 68529 w 346307"/>
                  <a:gd name="connsiteY21" fmla="*/ 31775 h 1033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6307" h="1033119">
                    <a:moveTo>
                      <a:pt x="68529" y="31775"/>
                    </a:moveTo>
                    <a:cubicBezTo>
                      <a:pt x="70999" y="30717"/>
                      <a:pt x="110509" y="-1033"/>
                      <a:pt x="136262" y="25"/>
                    </a:cubicBezTo>
                    <a:cubicBezTo>
                      <a:pt x="162015" y="1083"/>
                      <a:pt x="193059" y="-7383"/>
                      <a:pt x="223045" y="38125"/>
                    </a:cubicBezTo>
                    <a:cubicBezTo>
                      <a:pt x="253031" y="83633"/>
                      <a:pt x="295718" y="185233"/>
                      <a:pt x="316179" y="273075"/>
                    </a:cubicBezTo>
                    <a:cubicBezTo>
                      <a:pt x="336640" y="360917"/>
                      <a:pt x="348987" y="461811"/>
                      <a:pt x="345812" y="565175"/>
                    </a:cubicBezTo>
                    <a:cubicBezTo>
                      <a:pt x="342637" y="668539"/>
                      <a:pt x="314415" y="825526"/>
                      <a:pt x="297129" y="893259"/>
                    </a:cubicBezTo>
                    <a:cubicBezTo>
                      <a:pt x="279843" y="960992"/>
                      <a:pt x="260440" y="952172"/>
                      <a:pt x="242095" y="971575"/>
                    </a:cubicBezTo>
                    <a:cubicBezTo>
                      <a:pt x="223751" y="990978"/>
                      <a:pt x="206465" y="999444"/>
                      <a:pt x="187062" y="1009675"/>
                    </a:cubicBezTo>
                    <a:cubicBezTo>
                      <a:pt x="167659" y="1019906"/>
                      <a:pt x="142965" y="1031548"/>
                      <a:pt x="125679" y="1032959"/>
                    </a:cubicBezTo>
                    <a:cubicBezTo>
                      <a:pt x="108393" y="1034370"/>
                      <a:pt x="96398" y="1026256"/>
                      <a:pt x="83345" y="1018142"/>
                    </a:cubicBezTo>
                    <a:cubicBezTo>
                      <a:pt x="70292" y="1010028"/>
                      <a:pt x="60767" y="996269"/>
                      <a:pt x="47362" y="984275"/>
                    </a:cubicBezTo>
                    <a:cubicBezTo>
                      <a:pt x="33957" y="972281"/>
                      <a:pt x="-11905" y="940178"/>
                      <a:pt x="2912" y="946175"/>
                    </a:cubicBezTo>
                    <a:cubicBezTo>
                      <a:pt x="17729" y="952172"/>
                      <a:pt x="93223" y="1018142"/>
                      <a:pt x="136262" y="1020259"/>
                    </a:cubicBezTo>
                    <a:cubicBezTo>
                      <a:pt x="179301" y="1022376"/>
                      <a:pt x="233981" y="990978"/>
                      <a:pt x="261145" y="958875"/>
                    </a:cubicBezTo>
                    <a:cubicBezTo>
                      <a:pt x="288309" y="926772"/>
                      <a:pt x="285839" y="909839"/>
                      <a:pt x="299245" y="827642"/>
                    </a:cubicBezTo>
                    <a:cubicBezTo>
                      <a:pt x="312651" y="745445"/>
                      <a:pt x="337346" y="552475"/>
                      <a:pt x="341579" y="465692"/>
                    </a:cubicBezTo>
                    <a:cubicBezTo>
                      <a:pt x="345812" y="378909"/>
                      <a:pt x="335934" y="358447"/>
                      <a:pt x="324645" y="306942"/>
                    </a:cubicBezTo>
                    <a:cubicBezTo>
                      <a:pt x="313356" y="255437"/>
                      <a:pt x="289720" y="196523"/>
                      <a:pt x="273845" y="156659"/>
                    </a:cubicBezTo>
                    <a:cubicBezTo>
                      <a:pt x="257970" y="116795"/>
                      <a:pt x="241389" y="89631"/>
                      <a:pt x="229395" y="67759"/>
                    </a:cubicBezTo>
                    <a:cubicBezTo>
                      <a:pt x="217401" y="45887"/>
                      <a:pt x="219871" y="35656"/>
                      <a:pt x="201879" y="25425"/>
                    </a:cubicBezTo>
                    <a:cubicBezTo>
                      <a:pt x="183887" y="15194"/>
                      <a:pt x="140848" y="7786"/>
                      <a:pt x="121445" y="6375"/>
                    </a:cubicBezTo>
                    <a:cubicBezTo>
                      <a:pt x="102042" y="4964"/>
                      <a:pt x="66059" y="32833"/>
                      <a:pt x="68529" y="31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2BC70E6D-1DC0-48B5-9D2D-4AD6A20937A9}"/>
                  </a:ext>
                </a:extLst>
              </p:cNvPr>
              <p:cNvSpPr/>
              <p:nvPr/>
            </p:nvSpPr>
            <p:spPr>
              <a:xfrm>
                <a:off x="6523550" y="3934434"/>
                <a:ext cx="222368" cy="186721"/>
              </a:xfrm>
              <a:custGeom>
                <a:avLst/>
                <a:gdLst>
                  <a:gd name="connsiteX0" fmla="*/ 17 w 222368"/>
                  <a:gd name="connsiteY0" fmla="*/ 13149 h 186721"/>
                  <a:gd name="connsiteX1" fmla="*/ 107967 w 222368"/>
                  <a:gd name="connsiteY1" fmla="*/ 13149 h 186721"/>
                  <a:gd name="connsiteX2" fmla="*/ 150300 w 222368"/>
                  <a:gd name="connsiteY2" fmla="*/ 85116 h 186721"/>
                  <a:gd name="connsiteX3" fmla="*/ 220150 w 222368"/>
                  <a:gd name="connsiteY3" fmla="*/ 186716 h 186721"/>
                  <a:gd name="connsiteX4" fmla="*/ 196867 w 222368"/>
                  <a:gd name="connsiteY4" fmla="*/ 89349 h 186721"/>
                  <a:gd name="connsiteX5" fmla="*/ 116433 w 222368"/>
                  <a:gd name="connsiteY5" fmla="*/ 6799 h 186721"/>
                  <a:gd name="connsiteX6" fmla="*/ 17 w 222368"/>
                  <a:gd name="connsiteY6" fmla="*/ 13149 h 18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68" h="186721">
                    <a:moveTo>
                      <a:pt x="17" y="13149"/>
                    </a:moveTo>
                    <a:cubicBezTo>
                      <a:pt x="-1394" y="14207"/>
                      <a:pt x="82920" y="1155"/>
                      <a:pt x="107967" y="13149"/>
                    </a:cubicBezTo>
                    <a:cubicBezTo>
                      <a:pt x="133014" y="25143"/>
                      <a:pt x="131603" y="56188"/>
                      <a:pt x="150300" y="85116"/>
                    </a:cubicBezTo>
                    <a:cubicBezTo>
                      <a:pt x="168997" y="114044"/>
                      <a:pt x="212389" y="186011"/>
                      <a:pt x="220150" y="186716"/>
                    </a:cubicBezTo>
                    <a:cubicBezTo>
                      <a:pt x="227911" y="187421"/>
                      <a:pt x="214153" y="119335"/>
                      <a:pt x="196867" y="89349"/>
                    </a:cubicBezTo>
                    <a:cubicBezTo>
                      <a:pt x="179581" y="59363"/>
                      <a:pt x="151711" y="24791"/>
                      <a:pt x="116433" y="6799"/>
                    </a:cubicBezTo>
                    <a:cubicBezTo>
                      <a:pt x="81155" y="-11193"/>
                      <a:pt x="1428" y="12091"/>
                      <a:pt x="17" y="13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EBC01F72-EF99-49E0-BC64-D333E87D9779}"/>
                  </a:ext>
                </a:extLst>
              </p:cNvPr>
              <p:cNvSpPr/>
              <p:nvPr/>
            </p:nvSpPr>
            <p:spPr>
              <a:xfrm>
                <a:off x="6603958" y="4398771"/>
                <a:ext cx="161156" cy="455150"/>
              </a:xfrm>
              <a:custGeom>
                <a:avLst/>
                <a:gdLst>
                  <a:gd name="connsiteX0" fmla="*/ 158792 w 161156"/>
                  <a:gd name="connsiteY0" fmla="*/ 3896 h 455150"/>
                  <a:gd name="connsiteX1" fmla="*/ 120692 w 161156"/>
                  <a:gd name="connsiteY1" fmla="*/ 304462 h 455150"/>
                  <a:gd name="connsiteX2" fmla="*/ 95292 w 161156"/>
                  <a:gd name="connsiteY2" fmla="*/ 387012 h 455150"/>
                  <a:gd name="connsiteX3" fmla="*/ 42 w 161156"/>
                  <a:gd name="connsiteY3" fmla="*/ 454746 h 455150"/>
                  <a:gd name="connsiteX4" fmla="*/ 107992 w 161156"/>
                  <a:gd name="connsiteY4" fmla="*/ 355262 h 455150"/>
                  <a:gd name="connsiteX5" fmla="*/ 152442 w 161156"/>
                  <a:gd name="connsiteY5" fmla="*/ 147829 h 455150"/>
                  <a:gd name="connsiteX6" fmla="*/ 158792 w 161156"/>
                  <a:gd name="connsiteY6" fmla="*/ 3896 h 45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56" h="455150">
                    <a:moveTo>
                      <a:pt x="158792" y="3896"/>
                    </a:moveTo>
                    <a:cubicBezTo>
                      <a:pt x="153500" y="30001"/>
                      <a:pt x="131275" y="240609"/>
                      <a:pt x="120692" y="304462"/>
                    </a:cubicBezTo>
                    <a:cubicBezTo>
                      <a:pt x="110109" y="368315"/>
                      <a:pt x="115400" y="361965"/>
                      <a:pt x="95292" y="387012"/>
                    </a:cubicBezTo>
                    <a:cubicBezTo>
                      <a:pt x="75184" y="412059"/>
                      <a:pt x="-2075" y="460038"/>
                      <a:pt x="42" y="454746"/>
                    </a:cubicBezTo>
                    <a:cubicBezTo>
                      <a:pt x="2159" y="449454"/>
                      <a:pt x="82592" y="406415"/>
                      <a:pt x="107992" y="355262"/>
                    </a:cubicBezTo>
                    <a:cubicBezTo>
                      <a:pt x="133392" y="304109"/>
                      <a:pt x="145034" y="206390"/>
                      <a:pt x="152442" y="147829"/>
                    </a:cubicBezTo>
                    <a:cubicBezTo>
                      <a:pt x="159850" y="89268"/>
                      <a:pt x="164084" y="-22209"/>
                      <a:pt x="158792" y="38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57045AE9-BCA1-4D13-B7BF-6F2DD31806F9}"/>
                  </a:ext>
                </a:extLst>
              </p:cNvPr>
              <p:cNvSpPr/>
              <p:nvPr/>
            </p:nvSpPr>
            <p:spPr>
              <a:xfrm>
                <a:off x="6433749" y="3986079"/>
                <a:ext cx="43283" cy="200010"/>
              </a:xfrm>
              <a:custGeom>
                <a:avLst/>
                <a:gdLst>
                  <a:gd name="connsiteX0" fmla="*/ 43251 w 43283"/>
                  <a:gd name="connsiteY0" fmla="*/ 134 h 200010"/>
                  <a:gd name="connsiteX1" fmla="*/ 27376 w 43283"/>
                  <a:gd name="connsiteY1" fmla="*/ 74746 h 200010"/>
                  <a:gd name="connsiteX2" fmla="*/ 27376 w 43283"/>
                  <a:gd name="connsiteY2" fmla="*/ 127134 h 200010"/>
                  <a:gd name="connsiteX3" fmla="*/ 389 w 43283"/>
                  <a:gd name="connsiteY3" fmla="*/ 198571 h 200010"/>
                  <a:gd name="connsiteX4" fmla="*/ 11501 w 43283"/>
                  <a:gd name="connsiteY4" fmla="*/ 168409 h 200010"/>
                  <a:gd name="connsiteX5" fmla="*/ 13089 w 43283"/>
                  <a:gd name="connsiteY5" fmla="*/ 90621 h 200010"/>
                  <a:gd name="connsiteX6" fmla="*/ 22614 w 43283"/>
                  <a:gd name="connsiteY6" fmla="*/ 57284 h 200010"/>
                  <a:gd name="connsiteX7" fmla="*/ 43251 w 43283"/>
                  <a:gd name="connsiteY7" fmla="*/ 134 h 2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83" h="200010">
                    <a:moveTo>
                      <a:pt x="43251" y="134"/>
                    </a:moveTo>
                    <a:cubicBezTo>
                      <a:pt x="44045" y="3044"/>
                      <a:pt x="30022" y="53579"/>
                      <a:pt x="27376" y="74746"/>
                    </a:cubicBezTo>
                    <a:cubicBezTo>
                      <a:pt x="24730" y="95913"/>
                      <a:pt x="31874" y="106497"/>
                      <a:pt x="27376" y="127134"/>
                    </a:cubicBezTo>
                    <a:cubicBezTo>
                      <a:pt x="22878" y="147771"/>
                      <a:pt x="3035" y="191692"/>
                      <a:pt x="389" y="198571"/>
                    </a:cubicBezTo>
                    <a:cubicBezTo>
                      <a:pt x="-2257" y="205450"/>
                      <a:pt x="9384" y="186401"/>
                      <a:pt x="11501" y="168409"/>
                    </a:cubicBezTo>
                    <a:cubicBezTo>
                      <a:pt x="13618" y="150417"/>
                      <a:pt x="11237" y="109142"/>
                      <a:pt x="13089" y="90621"/>
                    </a:cubicBezTo>
                    <a:cubicBezTo>
                      <a:pt x="14941" y="72100"/>
                      <a:pt x="18645" y="72100"/>
                      <a:pt x="22614" y="57284"/>
                    </a:cubicBezTo>
                    <a:cubicBezTo>
                      <a:pt x="26583" y="42468"/>
                      <a:pt x="42457" y="-2776"/>
                      <a:pt x="43251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1DBA59E5-B19D-4A27-9CD1-B85C7479FF58}"/>
                  </a:ext>
                </a:extLst>
              </p:cNvPr>
              <p:cNvSpPr/>
              <p:nvPr/>
            </p:nvSpPr>
            <p:spPr>
              <a:xfrm>
                <a:off x="6397652" y="3959998"/>
                <a:ext cx="38123" cy="183845"/>
              </a:xfrm>
              <a:custGeom>
                <a:avLst/>
                <a:gdLst>
                  <a:gd name="connsiteX0" fmla="*/ 38073 w 38123"/>
                  <a:gd name="connsiteY0" fmla="*/ 815 h 183845"/>
                  <a:gd name="connsiteX1" fmla="*/ 9498 w 38123"/>
                  <a:gd name="connsiteY1" fmla="*/ 42090 h 183845"/>
                  <a:gd name="connsiteX2" fmla="*/ 9498 w 38123"/>
                  <a:gd name="connsiteY2" fmla="*/ 108765 h 183845"/>
                  <a:gd name="connsiteX3" fmla="*/ 22198 w 38123"/>
                  <a:gd name="connsiteY3" fmla="*/ 162740 h 183845"/>
                  <a:gd name="connsiteX4" fmla="*/ 22198 w 38123"/>
                  <a:gd name="connsiteY4" fmla="*/ 183377 h 183845"/>
                  <a:gd name="connsiteX5" fmla="*/ 19023 w 38123"/>
                  <a:gd name="connsiteY5" fmla="*/ 145277 h 183845"/>
                  <a:gd name="connsiteX6" fmla="*/ 7911 w 38123"/>
                  <a:gd name="connsiteY6" fmla="*/ 100827 h 183845"/>
                  <a:gd name="connsiteX7" fmla="*/ 1561 w 38123"/>
                  <a:gd name="connsiteY7" fmla="*/ 78602 h 183845"/>
                  <a:gd name="connsiteX8" fmla="*/ 38073 w 38123"/>
                  <a:gd name="connsiteY8" fmla="*/ 815 h 1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23" h="183845">
                    <a:moveTo>
                      <a:pt x="38073" y="815"/>
                    </a:moveTo>
                    <a:cubicBezTo>
                      <a:pt x="39396" y="-5270"/>
                      <a:pt x="14260" y="24098"/>
                      <a:pt x="9498" y="42090"/>
                    </a:cubicBezTo>
                    <a:cubicBezTo>
                      <a:pt x="4735" y="60082"/>
                      <a:pt x="7381" y="88657"/>
                      <a:pt x="9498" y="108765"/>
                    </a:cubicBezTo>
                    <a:cubicBezTo>
                      <a:pt x="11615" y="128873"/>
                      <a:pt x="20081" y="150305"/>
                      <a:pt x="22198" y="162740"/>
                    </a:cubicBezTo>
                    <a:cubicBezTo>
                      <a:pt x="24315" y="175175"/>
                      <a:pt x="22727" y="186288"/>
                      <a:pt x="22198" y="183377"/>
                    </a:cubicBezTo>
                    <a:cubicBezTo>
                      <a:pt x="21669" y="180467"/>
                      <a:pt x="21404" y="159035"/>
                      <a:pt x="19023" y="145277"/>
                    </a:cubicBezTo>
                    <a:cubicBezTo>
                      <a:pt x="16642" y="131519"/>
                      <a:pt x="10821" y="111940"/>
                      <a:pt x="7911" y="100827"/>
                    </a:cubicBezTo>
                    <a:cubicBezTo>
                      <a:pt x="5001" y="89714"/>
                      <a:pt x="-3466" y="90773"/>
                      <a:pt x="1561" y="78602"/>
                    </a:cubicBezTo>
                    <a:cubicBezTo>
                      <a:pt x="6588" y="66431"/>
                      <a:pt x="36750" y="6900"/>
                      <a:pt x="38073" y="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7A5BEA03-8EE8-4EF4-955A-B8F6D3493F8A}"/>
                  </a:ext>
                </a:extLst>
              </p:cNvPr>
              <p:cNvSpPr/>
              <p:nvPr/>
            </p:nvSpPr>
            <p:spPr>
              <a:xfrm>
                <a:off x="3812833" y="4662207"/>
                <a:ext cx="396318" cy="658702"/>
              </a:xfrm>
              <a:custGeom>
                <a:avLst/>
                <a:gdLst>
                  <a:gd name="connsiteX0" fmla="*/ 395630 w 396318"/>
                  <a:gd name="connsiteY0" fmla="*/ 5043 h 658702"/>
                  <a:gd name="connsiteX1" fmla="*/ 235292 w 396318"/>
                  <a:gd name="connsiteY1" fmla="*/ 24093 h 658702"/>
                  <a:gd name="connsiteX2" fmla="*/ 54317 w 396318"/>
                  <a:gd name="connsiteY2" fmla="*/ 182843 h 658702"/>
                  <a:gd name="connsiteX3" fmla="*/ 342 w 396318"/>
                  <a:gd name="connsiteY3" fmla="*/ 462243 h 658702"/>
                  <a:gd name="connsiteX4" fmla="*/ 30505 w 396318"/>
                  <a:gd name="connsiteY4" fmla="*/ 652743 h 658702"/>
                  <a:gd name="connsiteX5" fmla="*/ 14630 w 396318"/>
                  <a:gd name="connsiteY5" fmla="*/ 587656 h 658702"/>
                  <a:gd name="connsiteX6" fmla="*/ 6692 w 396318"/>
                  <a:gd name="connsiteY6" fmla="*/ 359056 h 658702"/>
                  <a:gd name="connsiteX7" fmla="*/ 55905 w 396318"/>
                  <a:gd name="connsiteY7" fmla="*/ 187606 h 658702"/>
                  <a:gd name="connsiteX8" fmla="*/ 171792 w 396318"/>
                  <a:gd name="connsiteY8" fmla="*/ 68543 h 658702"/>
                  <a:gd name="connsiteX9" fmla="*/ 395630 w 396318"/>
                  <a:gd name="connsiteY9" fmla="*/ 5043 h 65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318" h="658702">
                    <a:moveTo>
                      <a:pt x="395630" y="5043"/>
                    </a:moveTo>
                    <a:cubicBezTo>
                      <a:pt x="406213" y="-2365"/>
                      <a:pt x="292178" y="-5540"/>
                      <a:pt x="235292" y="24093"/>
                    </a:cubicBezTo>
                    <a:cubicBezTo>
                      <a:pt x="178406" y="53726"/>
                      <a:pt x="93475" y="109818"/>
                      <a:pt x="54317" y="182843"/>
                    </a:cubicBezTo>
                    <a:cubicBezTo>
                      <a:pt x="15159" y="255868"/>
                      <a:pt x="4311" y="383926"/>
                      <a:pt x="342" y="462243"/>
                    </a:cubicBezTo>
                    <a:cubicBezTo>
                      <a:pt x="-3627" y="540560"/>
                      <a:pt x="28124" y="631841"/>
                      <a:pt x="30505" y="652743"/>
                    </a:cubicBezTo>
                    <a:cubicBezTo>
                      <a:pt x="32886" y="673645"/>
                      <a:pt x="18599" y="636604"/>
                      <a:pt x="14630" y="587656"/>
                    </a:cubicBezTo>
                    <a:cubicBezTo>
                      <a:pt x="10661" y="538708"/>
                      <a:pt x="-187" y="425731"/>
                      <a:pt x="6692" y="359056"/>
                    </a:cubicBezTo>
                    <a:cubicBezTo>
                      <a:pt x="13571" y="292381"/>
                      <a:pt x="28388" y="236025"/>
                      <a:pt x="55905" y="187606"/>
                    </a:cubicBezTo>
                    <a:cubicBezTo>
                      <a:pt x="83422" y="139187"/>
                      <a:pt x="116230" y="98705"/>
                      <a:pt x="171792" y="68543"/>
                    </a:cubicBezTo>
                    <a:cubicBezTo>
                      <a:pt x="227354" y="38381"/>
                      <a:pt x="385047" y="12451"/>
                      <a:pt x="395630" y="50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D45DA32F-1A81-49DB-B044-755B705214E6}"/>
                  </a:ext>
                </a:extLst>
              </p:cNvPr>
              <p:cNvSpPr/>
              <p:nvPr/>
            </p:nvSpPr>
            <p:spPr>
              <a:xfrm>
                <a:off x="3727129" y="4626497"/>
                <a:ext cx="471839" cy="683931"/>
              </a:xfrm>
              <a:custGeom>
                <a:avLst/>
                <a:gdLst>
                  <a:gd name="connsiteX0" fmla="*/ 471809 w 471839"/>
                  <a:gd name="connsiteY0" fmla="*/ 1066 h 683931"/>
                  <a:gd name="connsiteX1" fmla="*/ 278134 w 471839"/>
                  <a:gd name="connsiteY1" fmla="*/ 28053 h 683931"/>
                  <a:gd name="connsiteX2" fmla="*/ 92396 w 471839"/>
                  <a:gd name="connsiteY2" fmla="*/ 188391 h 683931"/>
                  <a:gd name="connsiteX3" fmla="*/ 3496 w 471839"/>
                  <a:gd name="connsiteY3" fmla="*/ 445566 h 683931"/>
                  <a:gd name="connsiteX4" fmla="*/ 20959 w 471839"/>
                  <a:gd name="connsiteY4" fmla="*/ 526528 h 683931"/>
                  <a:gd name="connsiteX5" fmla="*/ 49534 w 471839"/>
                  <a:gd name="connsiteY5" fmla="*/ 609078 h 683931"/>
                  <a:gd name="connsiteX6" fmla="*/ 82871 w 471839"/>
                  <a:gd name="connsiteY6" fmla="*/ 683691 h 683931"/>
                  <a:gd name="connsiteX7" fmla="*/ 41596 w 471839"/>
                  <a:gd name="connsiteY7" fmla="*/ 583678 h 683931"/>
                  <a:gd name="connsiteX8" fmla="*/ 33659 w 471839"/>
                  <a:gd name="connsiteY8" fmla="*/ 426516 h 683931"/>
                  <a:gd name="connsiteX9" fmla="*/ 119384 w 471839"/>
                  <a:gd name="connsiteY9" fmla="*/ 162991 h 683931"/>
                  <a:gd name="connsiteX10" fmla="*/ 195584 w 471839"/>
                  <a:gd name="connsiteY10" fmla="*/ 94728 h 683931"/>
                  <a:gd name="connsiteX11" fmla="*/ 292421 w 471839"/>
                  <a:gd name="connsiteY11" fmla="*/ 40753 h 683931"/>
                  <a:gd name="connsiteX12" fmla="*/ 471809 w 471839"/>
                  <a:gd name="connsiteY12" fmla="*/ 1066 h 68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1839" h="683931">
                    <a:moveTo>
                      <a:pt x="471809" y="1066"/>
                    </a:moveTo>
                    <a:cubicBezTo>
                      <a:pt x="469428" y="-1051"/>
                      <a:pt x="341369" y="-3168"/>
                      <a:pt x="278134" y="28053"/>
                    </a:cubicBezTo>
                    <a:cubicBezTo>
                      <a:pt x="214899" y="59274"/>
                      <a:pt x="138169" y="118806"/>
                      <a:pt x="92396" y="188391"/>
                    </a:cubicBezTo>
                    <a:cubicBezTo>
                      <a:pt x="46623" y="257977"/>
                      <a:pt x="15402" y="389210"/>
                      <a:pt x="3496" y="445566"/>
                    </a:cubicBezTo>
                    <a:cubicBezTo>
                      <a:pt x="-8410" y="501922"/>
                      <a:pt x="13286" y="499276"/>
                      <a:pt x="20959" y="526528"/>
                    </a:cubicBezTo>
                    <a:cubicBezTo>
                      <a:pt x="28632" y="553780"/>
                      <a:pt x="39215" y="582884"/>
                      <a:pt x="49534" y="609078"/>
                    </a:cubicBezTo>
                    <a:cubicBezTo>
                      <a:pt x="59853" y="635272"/>
                      <a:pt x="84194" y="687924"/>
                      <a:pt x="82871" y="683691"/>
                    </a:cubicBezTo>
                    <a:cubicBezTo>
                      <a:pt x="81548" y="679458"/>
                      <a:pt x="49798" y="626541"/>
                      <a:pt x="41596" y="583678"/>
                    </a:cubicBezTo>
                    <a:cubicBezTo>
                      <a:pt x="33394" y="540815"/>
                      <a:pt x="20694" y="496631"/>
                      <a:pt x="33659" y="426516"/>
                    </a:cubicBezTo>
                    <a:cubicBezTo>
                      <a:pt x="46624" y="356402"/>
                      <a:pt x="92396" y="218289"/>
                      <a:pt x="119384" y="162991"/>
                    </a:cubicBezTo>
                    <a:cubicBezTo>
                      <a:pt x="146371" y="107693"/>
                      <a:pt x="166744" y="115101"/>
                      <a:pt x="195584" y="94728"/>
                    </a:cubicBezTo>
                    <a:cubicBezTo>
                      <a:pt x="224423" y="74355"/>
                      <a:pt x="249823" y="55305"/>
                      <a:pt x="292421" y="40753"/>
                    </a:cubicBezTo>
                    <a:cubicBezTo>
                      <a:pt x="335019" y="26201"/>
                      <a:pt x="474190" y="3183"/>
                      <a:pt x="471809" y="10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800D96DB-8796-4DEE-866D-3D468142EFA0}"/>
                  </a:ext>
                </a:extLst>
              </p:cNvPr>
              <p:cNvSpPr/>
              <p:nvPr/>
            </p:nvSpPr>
            <p:spPr>
              <a:xfrm>
                <a:off x="3791296" y="4712036"/>
                <a:ext cx="159540" cy="575974"/>
              </a:xfrm>
              <a:custGeom>
                <a:avLst/>
                <a:gdLst>
                  <a:gd name="connsiteX0" fmla="*/ 156817 w 159540"/>
                  <a:gd name="connsiteY0" fmla="*/ 1252 h 575974"/>
                  <a:gd name="connsiteX1" fmla="*/ 71092 w 159540"/>
                  <a:gd name="connsiteY1" fmla="*/ 101264 h 575974"/>
                  <a:gd name="connsiteX2" fmla="*/ 7592 w 159540"/>
                  <a:gd name="connsiteY2" fmla="*/ 258427 h 575974"/>
                  <a:gd name="connsiteX3" fmla="*/ 2829 w 159540"/>
                  <a:gd name="connsiteY3" fmla="*/ 340977 h 575974"/>
                  <a:gd name="connsiteX4" fmla="*/ 1242 w 159540"/>
                  <a:gd name="connsiteY4" fmla="*/ 394952 h 575974"/>
                  <a:gd name="connsiteX5" fmla="*/ 7592 w 159540"/>
                  <a:gd name="connsiteY5" fmla="*/ 485439 h 575974"/>
                  <a:gd name="connsiteX6" fmla="*/ 36167 w 159540"/>
                  <a:gd name="connsiteY6" fmla="*/ 575927 h 575974"/>
                  <a:gd name="connsiteX7" fmla="*/ 9179 w 159540"/>
                  <a:gd name="connsiteY7" fmla="*/ 494964 h 575974"/>
                  <a:gd name="connsiteX8" fmla="*/ 4417 w 159540"/>
                  <a:gd name="connsiteY8" fmla="*/ 309227 h 575974"/>
                  <a:gd name="connsiteX9" fmla="*/ 69504 w 159540"/>
                  <a:gd name="connsiteY9" fmla="*/ 128252 h 575974"/>
                  <a:gd name="connsiteX10" fmla="*/ 133004 w 159540"/>
                  <a:gd name="connsiteY10" fmla="*/ 48877 h 575974"/>
                  <a:gd name="connsiteX11" fmla="*/ 156817 w 159540"/>
                  <a:gd name="connsiteY11" fmla="*/ 1252 h 57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9540" h="575974">
                    <a:moveTo>
                      <a:pt x="156817" y="1252"/>
                    </a:moveTo>
                    <a:cubicBezTo>
                      <a:pt x="146498" y="9983"/>
                      <a:pt x="95963" y="58402"/>
                      <a:pt x="71092" y="101264"/>
                    </a:cubicBezTo>
                    <a:cubicBezTo>
                      <a:pt x="46221" y="144127"/>
                      <a:pt x="18969" y="218475"/>
                      <a:pt x="7592" y="258427"/>
                    </a:cubicBezTo>
                    <a:cubicBezTo>
                      <a:pt x="-3785" y="298379"/>
                      <a:pt x="3887" y="318223"/>
                      <a:pt x="2829" y="340977"/>
                    </a:cubicBezTo>
                    <a:cubicBezTo>
                      <a:pt x="1771" y="363731"/>
                      <a:pt x="448" y="370875"/>
                      <a:pt x="1242" y="394952"/>
                    </a:cubicBezTo>
                    <a:cubicBezTo>
                      <a:pt x="2036" y="419029"/>
                      <a:pt x="1771" y="455276"/>
                      <a:pt x="7592" y="485439"/>
                    </a:cubicBezTo>
                    <a:cubicBezTo>
                      <a:pt x="13413" y="515602"/>
                      <a:pt x="35903" y="574340"/>
                      <a:pt x="36167" y="575927"/>
                    </a:cubicBezTo>
                    <a:cubicBezTo>
                      <a:pt x="36431" y="577514"/>
                      <a:pt x="14471" y="539414"/>
                      <a:pt x="9179" y="494964"/>
                    </a:cubicBezTo>
                    <a:cubicBezTo>
                      <a:pt x="3887" y="450514"/>
                      <a:pt x="-5637" y="370346"/>
                      <a:pt x="4417" y="309227"/>
                    </a:cubicBezTo>
                    <a:cubicBezTo>
                      <a:pt x="14471" y="248108"/>
                      <a:pt x="48073" y="171644"/>
                      <a:pt x="69504" y="128252"/>
                    </a:cubicBezTo>
                    <a:cubicBezTo>
                      <a:pt x="90935" y="84860"/>
                      <a:pt x="120304" y="66075"/>
                      <a:pt x="133004" y="48877"/>
                    </a:cubicBezTo>
                    <a:cubicBezTo>
                      <a:pt x="145704" y="31679"/>
                      <a:pt x="167136" y="-7479"/>
                      <a:pt x="156817" y="1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5F7B4295-5E9D-43CD-9D7A-17C410553804}"/>
                  </a:ext>
                </a:extLst>
              </p:cNvPr>
              <p:cNvSpPr/>
              <p:nvPr/>
            </p:nvSpPr>
            <p:spPr>
              <a:xfrm>
                <a:off x="3834173" y="5113147"/>
                <a:ext cx="772830" cy="471067"/>
              </a:xfrm>
              <a:custGeom>
                <a:avLst/>
                <a:gdLst>
                  <a:gd name="connsiteX0" fmla="*/ 720365 w 772830"/>
                  <a:gd name="connsiteY0" fmla="*/ 191 h 471067"/>
                  <a:gd name="connsiteX1" fmla="*/ 760052 w 772830"/>
                  <a:gd name="connsiteY1" fmla="*/ 87503 h 471067"/>
                  <a:gd name="connsiteX2" fmla="*/ 656865 w 772830"/>
                  <a:gd name="connsiteY2" fmla="*/ 324041 h 471067"/>
                  <a:gd name="connsiteX3" fmla="*/ 520340 w 772830"/>
                  <a:gd name="connsiteY3" fmla="*/ 438341 h 471067"/>
                  <a:gd name="connsiteX4" fmla="*/ 363177 w 772830"/>
                  <a:gd name="connsiteY4" fmla="*/ 463741 h 471067"/>
                  <a:gd name="connsiteX5" fmla="*/ 234590 w 772830"/>
                  <a:gd name="connsiteY5" fmla="*/ 424053 h 471067"/>
                  <a:gd name="connsiteX6" fmla="*/ 126640 w 772830"/>
                  <a:gd name="connsiteY6" fmla="*/ 358966 h 471067"/>
                  <a:gd name="connsiteX7" fmla="*/ 58377 w 772830"/>
                  <a:gd name="connsiteY7" fmla="*/ 279591 h 471067"/>
                  <a:gd name="connsiteX8" fmla="*/ 1227 w 772830"/>
                  <a:gd name="connsiteY8" fmla="*/ 204978 h 471067"/>
                  <a:gd name="connsiteX9" fmla="*/ 113940 w 772830"/>
                  <a:gd name="connsiteY9" fmla="*/ 354203 h 471067"/>
                  <a:gd name="connsiteX10" fmla="*/ 426677 w 772830"/>
                  <a:gd name="connsiteY10" fmla="*/ 470091 h 471067"/>
                  <a:gd name="connsiteX11" fmla="*/ 617177 w 772830"/>
                  <a:gd name="connsiteY11" fmla="*/ 400241 h 471067"/>
                  <a:gd name="connsiteX12" fmla="*/ 734652 w 772830"/>
                  <a:gd name="connsiteY12" fmla="*/ 238316 h 471067"/>
                  <a:gd name="connsiteX13" fmla="*/ 772752 w 772830"/>
                  <a:gd name="connsiteY13" fmla="*/ 106553 h 471067"/>
                  <a:gd name="connsiteX14" fmla="*/ 720365 w 772830"/>
                  <a:gd name="connsiteY14" fmla="*/ 191 h 47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2830" h="471067">
                    <a:moveTo>
                      <a:pt x="720365" y="191"/>
                    </a:moveTo>
                    <a:cubicBezTo>
                      <a:pt x="718248" y="-2984"/>
                      <a:pt x="770635" y="33528"/>
                      <a:pt x="760052" y="87503"/>
                    </a:cubicBezTo>
                    <a:cubicBezTo>
                      <a:pt x="749469" y="141478"/>
                      <a:pt x="696817" y="265568"/>
                      <a:pt x="656865" y="324041"/>
                    </a:cubicBezTo>
                    <a:cubicBezTo>
                      <a:pt x="616913" y="382514"/>
                      <a:pt x="569288" y="415058"/>
                      <a:pt x="520340" y="438341"/>
                    </a:cubicBezTo>
                    <a:cubicBezTo>
                      <a:pt x="471392" y="461624"/>
                      <a:pt x="410802" y="466122"/>
                      <a:pt x="363177" y="463741"/>
                    </a:cubicBezTo>
                    <a:cubicBezTo>
                      <a:pt x="315552" y="461360"/>
                      <a:pt x="274013" y="441515"/>
                      <a:pt x="234590" y="424053"/>
                    </a:cubicBezTo>
                    <a:cubicBezTo>
                      <a:pt x="195167" y="406591"/>
                      <a:pt x="156009" y="383043"/>
                      <a:pt x="126640" y="358966"/>
                    </a:cubicBezTo>
                    <a:cubicBezTo>
                      <a:pt x="97271" y="334889"/>
                      <a:pt x="79279" y="305256"/>
                      <a:pt x="58377" y="279591"/>
                    </a:cubicBezTo>
                    <a:cubicBezTo>
                      <a:pt x="37475" y="253926"/>
                      <a:pt x="-8033" y="192543"/>
                      <a:pt x="1227" y="204978"/>
                    </a:cubicBezTo>
                    <a:cubicBezTo>
                      <a:pt x="10487" y="217413"/>
                      <a:pt x="43032" y="310018"/>
                      <a:pt x="113940" y="354203"/>
                    </a:cubicBezTo>
                    <a:cubicBezTo>
                      <a:pt x="184848" y="398388"/>
                      <a:pt x="342804" y="462418"/>
                      <a:pt x="426677" y="470091"/>
                    </a:cubicBezTo>
                    <a:cubicBezTo>
                      <a:pt x="510550" y="477764"/>
                      <a:pt x="565848" y="438870"/>
                      <a:pt x="617177" y="400241"/>
                    </a:cubicBezTo>
                    <a:cubicBezTo>
                      <a:pt x="668506" y="361612"/>
                      <a:pt x="708723" y="287264"/>
                      <a:pt x="734652" y="238316"/>
                    </a:cubicBezTo>
                    <a:cubicBezTo>
                      <a:pt x="760581" y="189368"/>
                      <a:pt x="770371" y="143595"/>
                      <a:pt x="772752" y="106553"/>
                    </a:cubicBezTo>
                    <a:cubicBezTo>
                      <a:pt x="775133" y="69511"/>
                      <a:pt x="722482" y="3366"/>
                      <a:pt x="720365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B14A1C4E-BC28-4EBE-BF2E-4FAD4B576D99}"/>
                  </a:ext>
                </a:extLst>
              </p:cNvPr>
              <p:cNvSpPr/>
              <p:nvPr/>
            </p:nvSpPr>
            <p:spPr>
              <a:xfrm>
                <a:off x="3797280" y="5187317"/>
                <a:ext cx="841906" cy="431087"/>
              </a:xfrm>
              <a:custGeom>
                <a:avLst/>
                <a:gdLst>
                  <a:gd name="connsiteX0" fmla="*/ 841395 w 841906"/>
                  <a:gd name="connsiteY0" fmla="*/ 633 h 431087"/>
                  <a:gd name="connsiteX1" fmla="*/ 801708 w 841906"/>
                  <a:gd name="connsiteY1" fmla="*/ 181608 h 431087"/>
                  <a:gd name="connsiteX2" fmla="*/ 688995 w 841906"/>
                  <a:gd name="connsiteY2" fmla="*/ 349883 h 431087"/>
                  <a:gd name="connsiteX3" fmla="*/ 517545 w 841906"/>
                  <a:gd name="connsiteY3" fmla="*/ 421321 h 431087"/>
                  <a:gd name="connsiteX4" fmla="*/ 338158 w 841906"/>
                  <a:gd name="connsiteY4" fmla="*/ 424496 h 431087"/>
                  <a:gd name="connsiteX5" fmla="*/ 198458 w 841906"/>
                  <a:gd name="connsiteY5" fmla="*/ 365758 h 431087"/>
                  <a:gd name="connsiteX6" fmla="*/ 87333 w 841906"/>
                  <a:gd name="connsiteY6" fmla="*/ 257808 h 431087"/>
                  <a:gd name="connsiteX7" fmla="*/ 20 w 841906"/>
                  <a:gd name="connsiteY7" fmla="*/ 110171 h 431087"/>
                  <a:gd name="connsiteX8" fmla="*/ 80983 w 841906"/>
                  <a:gd name="connsiteY8" fmla="*/ 245108 h 431087"/>
                  <a:gd name="connsiteX9" fmla="*/ 255608 w 841906"/>
                  <a:gd name="connsiteY9" fmla="*/ 380046 h 431087"/>
                  <a:gd name="connsiteX10" fmla="*/ 554058 w 841906"/>
                  <a:gd name="connsiteY10" fmla="*/ 414971 h 431087"/>
                  <a:gd name="connsiteX11" fmla="*/ 677883 w 841906"/>
                  <a:gd name="connsiteY11" fmla="*/ 353058 h 431087"/>
                  <a:gd name="connsiteX12" fmla="*/ 765195 w 841906"/>
                  <a:gd name="connsiteY12" fmla="*/ 238758 h 431087"/>
                  <a:gd name="connsiteX13" fmla="*/ 820758 w 841906"/>
                  <a:gd name="connsiteY13" fmla="*/ 126046 h 431087"/>
                  <a:gd name="connsiteX14" fmla="*/ 841395 w 841906"/>
                  <a:gd name="connsiteY14" fmla="*/ 633 h 43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41906" h="431087">
                    <a:moveTo>
                      <a:pt x="841395" y="633"/>
                    </a:moveTo>
                    <a:cubicBezTo>
                      <a:pt x="838220" y="9893"/>
                      <a:pt x="827108" y="123400"/>
                      <a:pt x="801708" y="181608"/>
                    </a:cubicBezTo>
                    <a:cubicBezTo>
                      <a:pt x="776308" y="239816"/>
                      <a:pt x="736355" y="309931"/>
                      <a:pt x="688995" y="349883"/>
                    </a:cubicBezTo>
                    <a:cubicBezTo>
                      <a:pt x="641634" y="389835"/>
                      <a:pt x="576018" y="408886"/>
                      <a:pt x="517545" y="421321"/>
                    </a:cubicBezTo>
                    <a:cubicBezTo>
                      <a:pt x="459072" y="433756"/>
                      <a:pt x="391339" y="433756"/>
                      <a:pt x="338158" y="424496"/>
                    </a:cubicBezTo>
                    <a:cubicBezTo>
                      <a:pt x="284977" y="415236"/>
                      <a:pt x="240262" y="393539"/>
                      <a:pt x="198458" y="365758"/>
                    </a:cubicBezTo>
                    <a:cubicBezTo>
                      <a:pt x="156654" y="337977"/>
                      <a:pt x="120406" y="300406"/>
                      <a:pt x="87333" y="257808"/>
                    </a:cubicBezTo>
                    <a:cubicBezTo>
                      <a:pt x="54260" y="215210"/>
                      <a:pt x="1078" y="112288"/>
                      <a:pt x="20" y="110171"/>
                    </a:cubicBezTo>
                    <a:cubicBezTo>
                      <a:pt x="-1038" y="108054"/>
                      <a:pt x="38385" y="200129"/>
                      <a:pt x="80983" y="245108"/>
                    </a:cubicBezTo>
                    <a:cubicBezTo>
                      <a:pt x="123581" y="290087"/>
                      <a:pt x="176762" y="351735"/>
                      <a:pt x="255608" y="380046"/>
                    </a:cubicBezTo>
                    <a:cubicBezTo>
                      <a:pt x="334454" y="408357"/>
                      <a:pt x="483679" y="419469"/>
                      <a:pt x="554058" y="414971"/>
                    </a:cubicBezTo>
                    <a:cubicBezTo>
                      <a:pt x="624437" y="410473"/>
                      <a:pt x="642694" y="382427"/>
                      <a:pt x="677883" y="353058"/>
                    </a:cubicBezTo>
                    <a:cubicBezTo>
                      <a:pt x="713072" y="323689"/>
                      <a:pt x="741382" y="276593"/>
                      <a:pt x="765195" y="238758"/>
                    </a:cubicBezTo>
                    <a:cubicBezTo>
                      <a:pt x="789007" y="200923"/>
                      <a:pt x="809116" y="165998"/>
                      <a:pt x="820758" y="126046"/>
                    </a:cubicBezTo>
                    <a:cubicBezTo>
                      <a:pt x="832400" y="86094"/>
                      <a:pt x="844570" y="-8627"/>
                      <a:pt x="841395" y="6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16" name="ranaうで">
              <a:extLst>
                <a:ext uri="{FF2B5EF4-FFF2-40B4-BE49-F238E27FC236}">
                  <a16:creationId xmlns:a16="http://schemas.microsoft.com/office/drawing/2014/main" id="{1FF11F21-FA4E-446D-8CCC-E71AAD490DC1}"/>
                </a:ext>
              </a:extLst>
            </p:cNvPr>
            <p:cNvGrpSpPr/>
            <p:nvPr/>
          </p:nvGrpSpPr>
          <p:grpSpPr>
            <a:xfrm>
              <a:off x="-920416" y="3319461"/>
              <a:ext cx="4854446" cy="3321971"/>
              <a:chOff x="-920416" y="3319461"/>
              <a:chExt cx="4854446" cy="3321971"/>
            </a:xfrm>
          </p:grpSpPr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89FE4420-FD54-4E70-8206-3AF1D31B8F9F}"/>
                  </a:ext>
                </a:extLst>
              </p:cNvPr>
              <p:cNvSpPr/>
              <p:nvPr/>
            </p:nvSpPr>
            <p:spPr>
              <a:xfrm>
                <a:off x="-173255" y="6400678"/>
                <a:ext cx="452388" cy="240754"/>
              </a:xfrm>
              <a:custGeom>
                <a:avLst/>
                <a:gdLst>
                  <a:gd name="connsiteX0" fmla="*/ 452388 w 452388"/>
                  <a:gd name="connsiteY0" fmla="*/ 240754 h 240754"/>
                  <a:gd name="connsiteX1" fmla="*/ 0 w 452388"/>
                  <a:gd name="connsiteY1" fmla="*/ 122 h 240754"/>
                  <a:gd name="connsiteX2" fmla="*/ 452388 w 452388"/>
                  <a:gd name="connsiteY2" fmla="*/ 240754 h 24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2388" h="240754">
                    <a:moveTo>
                      <a:pt x="452388" y="240754"/>
                    </a:moveTo>
                    <a:cubicBezTo>
                      <a:pt x="452388" y="240754"/>
                      <a:pt x="0" y="-6295"/>
                      <a:pt x="0" y="122"/>
                    </a:cubicBezTo>
                    <a:cubicBezTo>
                      <a:pt x="0" y="6539"/>
                      <a:pt x="452388" y="240754"/>
                      <a:pt x="452388" y="2407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C720D409-CD22-47EB-9E21-46D77A356FF4}"/>
                  </a:ext>
                </a:extLst>
              </p:cNvPr>
              <p:cNvSpPr/>
              <p:nvPr/>
            </p:nvSpPr>
            <p:spPr>
              <a:xfrm>
                <a:off x="-920416" y="4215860"/>
                <a:ext cx="2345241" cy="2256006"/>
              </a:xfrm>
              <a:custGeom>
                <a:avLst/>
                <a:gdLst>
                  <a:gd name="connsiteX0" fmla="*/ 2344955 w 2345241"/>
                  <a:gd name="connsiteY0" fmla="*/ 5 h 2256006"/>
                  <a:gd name="connsiteX1" fmla="*/ 1180298 w 2345241"/>
                  <a:gd name="connsiteY1" fmla="*/ 442767 h 2256006"/>
                  <a:gd name="connsiteX2" fmla="*/ 978168 w 2345241"/>
                  <a:gd name="connsiteY2" fmla="*/ 558271 h 2256006"/>
                  <a:gd name="connsiteX3" fmla="*/ 525780 w 2345241"/>
                  <a:gd name="connsiteY3" fmla="*/ 837403 h 2256006"/>
                  <a:gd name="connsiteX4" fmla="*/ 54142 w 2345241"/>
                  <a:gd name="connsiteY4" fmla="*/ 1145412 h 2256006"/>
                  <a:gd name="connsiteX5" fmla="*/ 15641 w 2345241"/>
                  <a:gd name="connsiteY5" fmla="*/ 1549673 h 2256006"/>
                  <a:gd name="connsiteX6" fmla="*/ 102269 w 2345241"/>
                  <a:gd name="connsiteY6" fmla="*/ 1944308 h 2256006"/>
                  <a:gd name="connsiteX7" fmla="*/ 785662 w 2345241"/>
                  <a:gd name="connsiteY7" fmla="*/ 2252317 h 2256006"/>
                  <a:gd name="connsiteX8" fmla="*/ 314024 w 2345241"/>
                  <a:gd name="connsiteY8" fmla="*/ 2107938 h 2256006"/>
                  <a:gd name="connsiteX9" fmla="*/ 227397 w 2345241"/>
                  <a:gd name="connsiteY9" fmla="*/ 2011685 h 2256006"/>
                  <a:gd name="connsiteX10" fmla="*/ 131144 w 2345241"/>
                  <a:gd name="connsiteY10" fmla="*/ 1713302 h 2256006"/>
                  <a:gd name="connsiteX11" fmla="*/ 111894 w 2345241"/>
                  <a:gd name="connsiteY11" fmla="*/ 1405294 h 2256006"/>
                  <a:gd name="connsiteX12" fmla="*/ 246648 w 2345241"/>
                  <a:gd name="connsiteY12" fmla="*/ 1068409 h 2256006"/>
                  <a:gd name="connsiteX13" fmla="*/ 573907 w 2345241"/>
                  <a:gd name="connsiteY13" fmla="*/ 702649 h 2256006"/>
                  <a:gd name="connsiteX14" fmla="*/ 1064795 w 2345241"/>
                  <a:gd name="connsiteY14" fmla="*/ 452393 h 2256006"/>
                  <a:gd name="connsiteX15" fmla="*/ 2344955 w 2345241"/>
                  <a:gd name="connsiteY15" fmla="*/ 5 h 225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5241" h="2256006">
                    <a:moveTo>
                      <a:pt x="2344955" y="5"/>
                    </a:moveTo>
                    <a:cubicBezTo>
                      <a:pt x="2364205" y="-1599"/>
                      <a:pt x="1408096" y="349723"/>
                      <a:pt x="1180298" y="442767"/>
                    </a:cubicBezTo>
                    <a:cubicBezTo>
                      <a:pt x="952500" y="535811"/>
                      <a:pt x="978168" y="558271"/>
                      <a:pt x="978168" y="558271"/>
                    </a:cubicBezTo>
                    <a:cubicBezTo>
                      <a:pt x="869082" y="624044"/>
                      <a:pt x="525780" y="837403"/>
                      <a:pt x="525780" y="837403"/>
                    </a:cubicBezTo>
                    <a:cubicBezTo>
                      <a:pt x="371776" y="935260"/>
                      <a:pt x="139165" y="1026700"/>
                      <a:pt x="54142" y="1145412"/>
                    </a:cubicBezTo>
                    <a:cubicBezTo>
                      <a:pt x="-30881" y="1264124"/>
                      <a:pt x="7620" y="1416524"/>
                      <a:pt x="15641" y="1549673"/>
                    </a:cubicBezTo>
                    <a:cubicBezTo>
                      <a:pt x="23662" y="1682822"/>
                      <a:pt x="-26068" y="1827201"/>
                      <a:pt x="102269" y="1944308"/>
                    </a:cubicBezTo>
                    <a:cubicBezTo>
                      <a:pt x="230606" y="2061415"/>
                      <a:pt x="750369" y="2225045"/>
                      <a:pt x="785662" y="2252317"/>
                    </a:cubicBezTo>
                    <a:cubicBezTo>
                      <a:pt x="820954" y="2279589"/>
                      <a:pt x="407068" y="2148043"/>
                      <a:pt x="314024" y="2107938"/>
                    </a:cubicBezTo>
                    <a:cubicBezTo>
                      <a:pt x="220980" y="2067833"/>
                      <a:pt x="257877" y="2077458"/>
                      <a:pt x="227397" y="2011685"/>
                    </a:cubicBezTo>
                    <a:cubicBezTo>
                      <a:pt x="196917" y="1945912"/>
                      <a:pt x="150394" y="1814367"/>
                      <a:pt x="131144" y="1713302"/>
                    </a:cubicBezTo>
                    <a:cubicBezTo>
                      <a:pt x="111893" y="1612237"/>
                      <a:pt x="92643" y="1512776"/>
                      <a:pt x="111894" y="1405294"/>
                    </a:cubicBezTo>
                    <a:cubicBezTo>
                      <a:pt x="131145" y="1297812"/>
                      <a:pt x="169646" y="1185516"/>
                      <a:pt x="246648" y="1068409"/>
                    </a:cubicBezTo>
                    <a:cubicBezTo>
                      <a:pt x="323650" y="951302"/>
                      <a:pt x="437549" y="805318"/>
                      <a:pt x="573907" y="702649"/>
                    </a:cubicBezTo>
                    <a:cubicBezTo>
                      <a:pt x="710265" y="599980"/>
                      <a:pt x="768016" y="571105"/>
                      <a:pt x="1064795" y="452393"/>
                    </a:cubicBezTo>
                    <a:cubicBezTo>
                      <a:pt x="1361574" y="333682"/>
                      <a:pt x="2325705" y="1609"/>
                      <a:pt x="2344955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365A3617-3C9D-4E6F-9765-3D01C009A4F9}"/>
                  </a:ext>
                </a:extLst>
              </p:cNvPr>
              <p:cNvSpPr/>
              <p:nvPr/>
            </p:nvSpPr>
            <p:spPr>
              <a:xfrm>
                <a:off x="55975" y="3981863"/>
                <a:ext cx="1688819" cy="717980"/>
              </a:xfrm>
              <a:custGeom>
                <a:avLst/>
                <a:gdLst>
                  <a:gd name="connsiteX0" fmla="*/ 1674400 w 1688819"/>
                  <a:gd name="connsiteY0" fmla="*/ 5937 h 717980"/>
                  <a:gd name="connsiteX1" fmla="*/ 1341025 w 1688819"/>
                  <a:gd name="connsiteY1" fmla="*/ 167862 h 717980"/>
                  <a:gd name="connsiteX2" fmla="*/ 334550 w 1688819"/>
                  <a:gd name="connsiteY2" fmla="*/ 558387 h 717980"/>
                  <a:gd name="connsiteX3" fmla="*/ 1175 w 1688819"/>
                  <a:gd name="connsiteY3" fmla="*/ 717137 h 717980"/>
                  <a:gd name="connsiteX4" fmla="*/ 252000 w 1688819"/>
                  <a:gd name="connsiteY4" fmla="*/ 609187 h 717980"/>
                  <a:gd name="connsiteX5" fmla="*/ 937800 w 1688819"/>
                  <a:gd name="connsiteY5" fmla="*/ 358362 h 717980"/>
                  <a:gd name="connsiteX6" fmla="*/ 1674400 w 1688819"/>
                  <a:gd name="connsiteY6" fmla="*/ 5937 h 71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8819" h="717980">
                    <a:moveTo>
                      <a:pt x="1674400" y="5937"/>
                    </a:moveTo>
                    <a:cubicBezTo>
                      <a:pt x="1741604" y="-25813"/>
                      <a:pt x="1564333" y="75787"/>
                      <a:pt x="1341025" y="167862"/>
                    </a:cubicBezTo>
                    <a:cubicBezTo>
                      <a:pt x="1117717" y="259937"/>
                      <a:pt x="557858" y="466841"/>
                      <a:pt x="334550" y="558387"/>
                    </a:cubicBezTo>
                    <a:cubicBezTo>
                      <a:pt x="111242" y="649933"/>
                      <a:pt x="14933" y="708670"/>
                      <a:pt x="1175" y="717137"/>
                    </a:cubicBezTo>
                    <a:cubicBezTo>
                      <a:pt x="-12583" y="725604"/>
                      <a:pt x="95896" y="668983"/>
                      <a:pt x="252000" y="609187"/>
                    </a:cubicBezTo>
                    <a:cubicBezTo>
                      <a:pt x="408104" y="549391"/>
                      <a:pt x="700733" y="455729"/>
                      <a:pt x="937800" y="358362"/>
                    </a:cubicBezTo>
                    <a:cubicBezTo>
                      <a:pt x="1174867" y="260995"/>
                      <a:pt x="1607196" y="37687"/>
                      <a:pt x="1674400" y="5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3F6809AA-EA7F-49A0-97E1-6A7C8C374FAF}"/>
                  </a:ext>
                </a:extLst>
              </p:cNvPr>
              <p:cNvSpPr/>
              <p:nvPr/>
            </p:nvSpPr>
            <p:spPr>
              <a:xfrm>
                <a:off x="1752965" y="3325698"/>
                <a:ext cx="930006" cy="654380"/>
              </a:xfrm>
              <a:custGeom>
                <a:avLst/>
                <a:gdLst>
                  <a:gd name="connsiteX0" fmla="*/ 2810 w 930006"/>
                  <a:gd name="connsiteY0" fmla="*/ 654165 h 654380"/>
                  <a:gd name="connsiteX1" fmla="*/ 207598 w 930006"/>
                  <a:gd name="connsiteY1" fmla="*/ 624002 h 654380"/>
                  <a:gd name="connsiteX2" fmla="*/ 331423 w 930006"/>
                  <a:gd name="connsiteY2" fmla="*/ 554152 h 654380"/>
                  <a:gd name="connsiteX3" fmla="*/ 396510 w 930006"/>
                  <a:gd name="connsiteY3" fmla="*/ 458902 h 654380"/>
                  <a:gd name="connsiteX4" fmla="*/ 517160 w 930006"/>
                  <a:gd name="connsiteY4" fmla="*/ 349365 h 654380"/>
                  <a:gd name="connsiteX5" fmla="*/ 740998 w 930006"/>
                  <a:gd name="connsiteY5" fmla="*/ 187440 h 654380"/>
                  <a:gd name="connsiteX6" fmla="*/ 848948 w 930006"/>
                  <a:gd name="connsiteY6" fmla="*/ 104890 h 654380"/>
                  <a:gd name="connsiteX7" fmla="*/ 929910 w 930006"/>
                  <a:gd name="connsiteY7" fmla="*/ 115 h 654380"/>
                  <a:gd name="connsiteX8" fmla="*/ 833073 w 930006"/>
                  <a:gd name="connsiteY8" fmla="*/ 82665 h 654380"/>
                  <a:gd name="connsiteX9" fmla="*/ 542560 w 930006"/>
                  <a:gd name="connsiteY9" fmla="*/ 320790 h 654380"/>
                  <a:gd name="connsiteX10" fmla="*/ 312373 w 930006"/>
                  <a:gd name="connsiteY10" fmla="*/ 538277 h 654380"/>
                  <a:gd name="connsiteX11" fmla="*/ 267923 w 930006"/>
                  <a:gd name="connsiteY11" fmla="*/ 577965 h 654380"/>
                  <a:gd name="connsiteX12" fmla="*/ 210773 w 930006"/>
                  <a:gd name="connsiteY12" fmla="*/ 611302 h 654380"/>
                  <a:gd name="connsiteX13" fmla="*/ 96473 w 930006"/>
                  <a:gd name="connsiteY13" fmla="*/ 636702 h 654380"/>
                  <a:gd name="connsiteX14" fmla="*/ 2810 w 930006"/>
                  <a:gd name="connsiteY14" fmla="*/ 654165 h 6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0006" h="654380">
                    <a:moveTo>
                      <a:pt x="2810" y="654165"/>
                    </a:moveTo>
                    <a:cubicBezTo>
                      <a:pt x="21331" y="652048"/>
                      <a:pt x="152829" y="640671"/>
                      <a:pt x="207598" y="624002"/>
                    </a:cubicBezTo>
                    <a:cubicBezTo>
                      <a:pt x="262367" y="607333"/>
                      <a:pt x="299938" y="581669"/>
                      <a:pt x="331423" y="554152"/>
                    </a:cubicBezTo>
                    <a:cubicBezTo>
                      <a:pt x="362908" y="526635"/>
                      <a:pt x="365554" y="493033"/>
                      <a:pt x="396510" y="458902"/>
                    </a:cubicBezTo>
                    <a:cubicBezTo>
                      <a:pt x="427466" y="424771"/>
                      <a:pt x="459745" y="394609"/>
                      <a:pt x="517160" y="349365"/>
                    </a:cubicBezTo>
                    <a:cubicBezTo>
                      <a:pt x="574575" y="304121"/>
                      <a:pt x="685700" y="228186"/>
                      <a:pt x="740998" y="187440"/>
                    </a:cubicBezTo>
                    <a:cubicBezTo>
                      <a:pt x="796296" y="146694"/>
                      <a:pt x="817463" y="136111"/>
                      <a:pt x="848948" y="104890"/>
                    </a:cubicBezTo>
                    <a:cubicBezTo>
                      <a:pt x="880433" y="73669"/>
                      <a:pt x="932556" y="3819"/>
                      <a:pt x="929910" y="115"/>
                    </a:cubicBezTo>
                    <a:cubicBezTo>
                      <a:pt x="927264" y="-3589"/>
                      <a:pt x="833073" y="82665"/>
                      <a:pt x="833073" y="82665"/>
                    </a:cubicBezTo>
                    <a:cubicBezTo>
                      <a:pt x="768515" y="136111"/>
                      <a:pt x="629343" y="244855"/>
                      <a:pt x="542560" y="320790"/>
                    </a:cubicBezTo>
                    <a:cubicBezTo>
                      <a:pt x="455777" y="396725"/>
                      <a:pt x="358146" y="495415"/>
                      <a:pt x="312373" y="538277"/>
                    </a:cubicBezTo>
                    <a:cubicBezTo>
                      <a:pt x="266600" y="581139"/>
                      <a:pt x="284856" y="565794"/>
                      <a:pt x="267923" y="577965"/>
                    </a:cubicBezTo>
                    <a:cubicBezTo>
                      <a:pt x="250990" y="590136"/>
                      <a:pt x="239348" y="601513"/>
                      <a:pt x="210773" y="611302"/>
                    </a:cubicBezTo>
                    <a:cubicBezTo>
                      <a:pt x="182198" y="621091"/>
                      <a:pt x="130869" y="631146"/>
                      <a:pt x="96473" y="636702"/>
                    </a:cubicBezTo>
                    <a:cubicBezTo>
                      <a:pt x="62077" y="642258"/>
                      <a:pt x="-15711" y="656282"/>
                      <a:pt x="2810" y="654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75B7BB22-DEFD-46B8-9612-45986E8972C5}"/>
                  </a:ext>
                </a:extLst>
              </p:cNvPr>
              <p:cNvSpPr/>
              <p:nvPr/>
            </p:nvSpPr>
            <p:spPr>
              <a:xfrm>
                <a:off x="2677411" y="3319461"/>
                <a:ext cx="463487" cy="193678"/>
              </a:xfrm>
              <a:custGeom>
                <a:avLst/>
                <a:gdLst>
                  <a:gd name="connsiteX0" fmla="*/ 5464 w 463487"/>
                  <a:gd name="connsiteY0" fmla="*/ 23814 h 193678"/>
                  <a:gd name="connsiteX1" fmla="*/ 132464 w 463487"/>
                  <a:gd name="connsiteY1" fmla="*/ 2 h 193678"/>
                  <a:gd name="connsiteX2" fmla="*/ 302327 w 463487"/>
                  <a:gd name="connsiteY2" fmla="*/ 25402 h 193678"/>
                  <a:gd name="connsiteX3" fmla="*/ 400752 w 463487"/>
                  <a:gd name="connsiteY3" fmla="*/ 55564 h 193678"/>
                  <a:gd name="connsiteX4" fmla="*/ 426152 w 463487"/>
                  <a:gd name="connsiteY4" fmla="*/ 119064 h 193678"/>
                  <a:gd name="connsiteX5" fmla="*/ 462664 w 463487"/>
                  <a:gd name="connsiteY5" fmla="*/ 193677 h 193678"/>
                  <a:gd name="connsiteX6" fmla="*/ 449964 w 463487"/>
                  <a:gd name="connsiteY6" fmla="*/ 117477 h 193678"/>
                  <a:gd name="connsiteX7" fmla="*/ 430914 w 463487"/>
                  <a:gd name="connsiteY7" fmla="*/ 76202 h 193678"/>
                  <a:gd name="connsiteX8" fmla="*/ 318202 w 463487"/>
                  <a:gd name="connsiteY8" fmla="*/ 30164 h 193678"/>
                  <a:gd name="connsiteX9" fmla="*/ 5464 w 463487"/>
                  <a:gd name="connsiteY9" fmla="*/ 23814 h 19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487" h="193678">
                    <a:moveTo>
                      <a:pt x="5464" y="23814"/>
                    </a:moveTo>
                    <a:cubicBezTo>
                      <a:pt x="-25492" y="18787"/>
                      <a:pt x="82987" y="-263"/>
                      <a:pt x="132464" y="2"/>
                    </a:cubicBezTo>
                    <a:cubicBezTo>
                      <a:pt x="181941" y="267"/>
                      <a:pt x="257612" y="16142"/>
                      <a:pt x="302327" y="25402"/>
                    </a:cubicBezTo>
                    <a:cubicBezTo>
                      <a:pt x="347042" y="34662"/>
                      <a:pt x="380115" y="39954"/>
                      <a:pt x="400752" y="55564"/>
                    </a:cubicBezTo>
                    <a:cubicBezTo>
                      <a:pt x="421390" y="71174"/>
                      <a:pt x="415833" y="96045"/>
                      <a:pt x="426152" y="119064"/>
                    </a:cubicBezTo>
                    <a:cubicBezTo>
                      <a:pt x="436471" y="142083"/>
                      <a:pt x="458695" y="193941"/>
                      <a:pt x="462664" y="193677"/>
                    </a:cubicBezTo>
                    <a:cubicBezTo>
                      <a:pt x="466633" y="193413"/>
                      <a:pt x="455256" y="137056"/>
                      <a:pt x="449964" y="117477"/>
                    </a:cubicBezTo>
                    <a:cubicBezTo>
                      <a:pt x="444672" y="97898"/>
                      <a:pt x="452874" y="90754"/>
                      <a:pt x="430914" y="76202"/>
                    </a:cubicBezTo>
                    <a:cubicBezTo>
                      <a:pt x="408954" y="61650"/>
                      <a:pt x="385935" y="38366"/>
                      <a:pt x="318202" y="30164"/>
                    </a:cubicBezTo>
                    <a:cubicBezTo>
                      <a:pt x="250469" y="21962"/>
                      <a:pt x="36420" y="28841"/>
                      <a:pt x="5464" y="23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510B129B-7CFA-4D56-915F-BAB6FAFB3143}"/>
                  </a:ext>
                </a:extLst>
              </p:cNvPr>
              <p:cNvSpPr/>
              <p:nvPr/>
            </p:nvSpPr>
            <p:spPr>
              <a:xfrm>
                <a:off x="3135313" y="3513133"/>
                <a:ext cx="311151" cy="199208"/>
              </a:xfrm>
              <a:custGeom>
                <a:avLst/>
                <a:gdLst>
                  <a:gd name="connsiteX0" fmla="*/ 0 w 311151"/>
                  <a:gd name="connsiteY0" fmla="*/ 5 h 199208"/>
                  <a:gd name="connsiteX1" fmla="*/ 85725 w 311151"/>
                  <a:gd name="connsiteY1" fmla="*/ 46042 h 199208"/>
                  <a:gd name="connsiteX2" fmla="*/ 161925 w 311151"/>
                  <a:gd name="connsiteY2" fmla="*/ 55567 h 199208"/>
                  <a:gd name="connsiteX3" fmla="*/ 247650 w 311151"/>
                  <a:gd name="connsiteY3" fmla="*/ 107955 h 199208"/>
                  <a:gd name="connsiteX4" fmla="*/ 311150 w 311151"/>
                  <a:gd name="connsiteY4" fmla="*/ 198442 h 199208"/>
                  <a:gd name="connsiteX5" fmla="*/ 249237 w 311151"/>
                  <a:gd name="connsiteY5" fmla="*/ 147642 h 199208"/>
                  <a:gd name="connsiteX6" fmla="*/ 144462 w 311151"/>
                  <a:gd name="connsiteY6" fmla="*/ 80967 h 199208"/>
                  <a:gd name="connsiteX7" fmla="*/ 84137 w 311151"/>
                  <a:gd name="connsiteY7" fmla="*/ 49217 h 199208"/>
                  <a:gd name="connsiteX8" fmla="*/ 0 w 311151"/>
                  <a:gd name="connsiteY8" fmla="*/ 5 h 19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151" h="199208">
                    <a:moveTo>
                      <a:pt x="0" y="5"/>
                    </a:moveTo>
                    <a:cubicBezTo>
                      <a:pt x="265" y="-524"/>
                      <a:pt x="58738" y="36782"/>
                      <a:pt x="85725" y="46042"/>
                    </a:cubicBezTo>
                    <a:cubicBezTo>
                      <a:pt x="112713" y="55302"/>
                      <a:pt x="134938" y="45248"/>
                      <a:pt x="161925" y="55567"/>
                    </a:cubicBezTo>
                    <a:cubicBezTo>
                      <a:pt x="188913" y="65886"/>
                      <a:pt x="222779" y="84143"/>
                      <a:pt x="247650" y="107955"/>
                    </a:cubicBezTo>
                    <a:cubicBezTo>
                      <a:pt x="272521" y="131767"/>
                      <a:pt x="310886" y="191828"/>
                      <a:pt x="311150" y="198442"/>
                    </a:cubicBezTo>
                    <a:cubicBezTo>
                      <a:pt x="311414" y="205056"/>
                      <a:pt x="277018" y="167221"/>
                      <a:pt x="249237" y="147642"/>
                    </a:cubicBezTo>
                    <a:cubicBezTo>
                      <a:pt x="221456" y="128063"/>
                      <a:pt x="171979" y="97371"/>
                      <a:pt x="144462" y="80967"/>
                    </a:cubicBezTo>
                    <a:cubicBezTo>
                      <a:pt x="116945" y="64563"/>
                      <a:pt x="104774" y="58477"/>
                      <a:pt x="84137" y="49217"/>
                    </a:cubicBezTo>
                    <a:cubicBezTo>
                      <a:pt x="63500" y="39957"/>
                      <a:pt x="-265" y="534"/>
                      <a:pt x="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08333436-4215-46F2-8066-7B08D25EB92F}"/>
                  </a:ext>
                </a:extLst>
              </p:cNvPr>
              <p:cNvSpPr/>
              <p:nvPr/>
            </p:nvSpPr>
            <p:spPr>
              <a:xfrm>
                <a:off x="3443278" y="3714748"/>
                <a:ext cx="125659" cy="225441"/>
              </a:xfrm>
              <a:custGeom>
                <a:avLst/>
                <a:gdLst>
                  <a:gd name="connsiteX0" fmla="*/ 10 w 125659"/>
                  <a:gd name="connsiteY0" fmla="*/ 2 h 225441"/>
                  <a:gd name="connsiteX1" fmla="*/ 93672 w 125659"/>
                  <a:gd name="connsiteY1" fmla="*/ 107952 h 225441"/>
                  <a:gd name="connsiteX2" fmla="*/ 112722 w 125659"/>
                  <a:gd name="connsiteY2" fmla="*/ 174627 h 225441"/>
                  <a:gd name="connsiteX3" fmla="*/ 112722 w 125659"/>
                  <a:gd name="connsiteY3" fmla="*/ 225427 h 225441"/>
                  <a:gd name="connsiteX4" fmla="*/ 125422 w 125659"/>
                  <a:gd name="connsiteY4" fmla="*/ 169865 h 225441"/>
                  <a:gd name="connsiteX5" fmla="*/ 100022 w 125659"/>
                  <a:gd name="connsiteY5" fmla="*/ 111127 h 225441"/>
                  <a:gd name="connsiteX6" fmla="*/ 10 w 125659"/>
                  <a:gd name="connsiteY6" fmla="*/ 2 h 2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659" h="225441">
                    <a:moveTo>
                      <a:pt x="10" y="2"/>
                    </a:moveTo>
                    <a:cubicBezTo>
                      <a:pt x="-1048" y="-527"/>
                      <a:pt x="74887" y="78848"/>
                      <a:pt x="93672" y="107952"/>
                    </a:cubicBezTo>
                    <a:cubicBezTo>
                      <a:pt x="112457" y="137056"/>
                      <a:pt x="109547" y="155048"/>
                      <a:pt x="112722" y="174627"/>
                    </a:cubicBezTo>
                    <a:cubicBezTo>
                      <a:pt x="115897" y="194206"/>
                      <a:pt x="110605" y="226221"/>
                      <a:pt x="112722" y="225427"/>
                    </a:cubicBezTo>
                    <a:cubicBezTo>
                      <a:pt x="114839" y="224633"/>
                      <a:pt x="127539" y="188915"/>
                      <a:pt x="125422" y="169865"/>
                    </a:cubicBezTo>
                    <a:cubicBezTo>
                      <a:pt x="123305" y="150815"/>
                      <a:pt x="116161" y="137585"/>
                      <a:pt x="100022" y="111127"/>
                    </a:cubicBezTo>
                    <a:cubicBezTo>
                      <a:pt x="83883" y="84669"/>
                      <a:pt x="1068" y="531"/>
                      <a:pt x="10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E5566708-DAA0-4980-BDE6-5555C7A02C09}"/>
                  </a:ext>
                </a:extLst>
              </p:cNvPr>
              <p:cNvSpPr/>
              <p:nvPr/>
            </p:nvSpPr>
            <p:spPr>
              <a:xfrm>
                <a:off x="3494088" y="3771900"/>
                <a:ext cx="382900" cy="374918"/>
              </a:xfrm>
              <a:custGeom>
                <a:avLst/>
                <a:gdLst>
                  <a:gd name="connsiteX0" fmla="*/ 0 w 382900"/>
                  <a:gd name="connsiteY0" fmla="*/ 0 h 374918"/>
                  <a:gd name="connsiteX1" fmla="*/ 188912 w 382900"/>
                  <a:gd name="connsiteY1" fmla="*/ 15875 h 374918"/>
                  <a:gd name="connsiteX2" fmla="*/ 265112 w 382900"/>
                  <a:gd name="connsiteY2" fmla="*/ 12700 h 374918"/>
                  <a:gd name="connsiteX3" fmla="*/ 319087 w 382900"/>
                  <a:gd name="connsiteY3" fmla="*/ 92075 h 374918"/>
                  <a:gd name="connsiteX4" fmla="*/ 344487 w 382900"/>
                  <a:gd name="connsiteY4" fmla="*/ 180975 h 374918"/>
                  <a:gd name="connsiteX5" fmla="*/ 374650 w 382900"/>
                  <a:gd name="connsiteY5" fmla="*/ 277813 h 374918"/>
                  <a:gd name="connsiteX6" fmla="*/ 382587 w 382900"/>
                  <a:gd name="connsiteY6" fmla="*/ 327025 h 374918"/>
                  <a:gd name="connsiteX7" fmla="*/ 366712 w 382900"/>
                  <a:gd name="connsiteY7" fmla="*/ 374650 h 374918"/>
                  <a:gd name="connsiteX8" fmla="*/ 374650 w 382900"/>
                  <a:gd name="connsiteY8" fmla="*/ 344488 h 374918"/>
                  <a:gd name="connsiteX9" fmla="*/ 374650 w 382900"/>
                  <a:gd name="connsiteY9" fmla="*/ 304800 h 374918"/>
                  <a:gd name="connsiteX10" fmla="*/ 373062 w 382900"/>
                  <a:gd name="connsiteY10" fmla="*/ 249238 h 374918"/>
                  <a:gd name="connsiteX11" fmla="*/ 306387 w 382900"/>
                  <a:gd name="connsiteY11" fmla="*/ 93663 h 374918"/>
                  <a:gd name="connsiteX12" fmla="*/ 268287 w 382900"/>
                  <a:gd name="connsiteY12" fmla="*/ 36513 h 374918"/>
                  <a:gd name="connsiteX13" fmla="*/ 158750 w 382900"/>
                  <a:gd name="connsiteY13" fmla="*/ 20638 h 374918"/>
                  <a:gd name="connsiteX14" fmla="*/ 0 w 382900"/>
                  <a:gd name="connsiteY14" fmla="*/ 0 h 374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2900" h="374918">
                    <a:moveTo>
                      <a:pt x="0" y="0"/>
                    </a:moveTo>
                    <a:cubicBezTo>
                      <a:pt x="72363" y="6879"/>
                      <a:pt x="144727" y="13758"/>
                      <a:pt x="188912" y="15875"/>
                    </a:cubicBezTo>
                    <a:cubicBezTo>
                      <a:pt x="233097" y="17992"/>
                      <a:pt x="243416" y="0"/>
                      <a:pt x="265112" y="12700"/>
                    </a:cubicBezTo>
                    <a:cubicBezTo>
                      <a:pt x="286808" y="25400"/>
                      <a:pt x="305858" y="64029"/>
                      <a:pt x="319087" y="92075"/>
                    </a:cubicBezTo>
                    <a:cubicBezTo>
                      <a:pt x="332316" y="120121"/>
                      <a:pt x="335227" y="150019"/>
                      <a:pt x="344487" y="180975"/>
                    </a:cubicBezTo>
                    <a:cubicBezTo>
                      <a:pt x="353748" y="211931"/>
                      <a:pt x="368300" y="253471"/>
                      <a:pt x="374650" y="277813"/>
                    </a:cubicBezTo>
                    <a:cubicBezTo>
                      <a:pt x="381000" y="302155"/>
                      <a:pt x="383910" y="310886"/>
                      <a:pt x="382587" y="327025"/>
                    </a:cubicBezTo>
                    <a:cubicBezTo>
                      <a:pt x="381264" y="343164"/>
                      <a:pt x="368035" y="371739"/>
                      <a:pt x="366712" y="374650"/>
                    </a:cubicBezTo>
                    <a:cubicBezTo>
                      <a:pt x="365389" y="377561"/>
                      <a:pt x="373327" y="356130"/>
                      <a:pt x="374650" y="344488"/>
                    </a:cubicBezTo>
                    <a:cubicBezTo>
                      <a:pt x="375973" y="332846"/>
                      <a:pt x="374650" y="304800"/>
                      <a:pt x="374650" y="304800"/>
                    </a:cubicBezTo>
                    <a:cubicBezTo>
                      <a:pt x="374385" y="288925"/>
                      <a:pt x="384439" y="284427"/>
                      <a:pt x="373062" y="249238"/>
                    </a:cubicBezTo>
                    <a:cubicBezTo>
                      <a:pt x="361685" y="214049"/>
                      <a:pt x="323849" y="129117"/>
                      <a:pt x="306387" y="93663"/>
                    </a:cubicBezTo>
                    <a:cubicBezTo>
                      <a:pt x="288925" y="58209"/>
                      <a:pt x="292893" y="48684"/>
                      <a:pt x="268287" y="36513"/>
                    </a:cubicBezTo>
                    <a:cubicBezTo>
                      <a:pt x="243681" y="24342"/>
                      <a:pt x="158750" y="20638"/>
                      <a:pt x="158750" y="206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DE9F623C-08FF-4D4D-9D8D-BD3E167678D3}"/>
                  </a:ext>
                </a:extLst>
              </p:cNvPr>
              <p:cNvSpPr/>
              <p:nvPr/>
            </p:nvSpPr>
            <p:spPr>
              <a:xfrm>
                <a:off x="3569154" y="3937732"/>
                <a:ext cx="282530" cy="228482"/>
              </a:xfrm>
              <a:custGeom>
                <a:avLst/>
                <a:gdLst>
                  <a:gd name="connsiteX0" fmla="*/ 1134 w 282530"/>
                  <a:gd name="connsiteY0" fmla="*/ 4031 h 228482"/>
                  <a:gd name="connsiteX1" fmla="*/ 74159 w 282530"/>
                  <a:gd name="connsiteY1" fmla="*/ 151668 h 228482"/>
                  <a:gd name="connsiteX2" fmla="*/ 96384 w 282530"/>
                  <a:gd name="connsiteY2" fmla="*/ 194531 h 228482"/>
                  <a:gd name="connsiteX3" fmla="*/ 174171 w 282530"/>
                  <a:gd name="connsiteY3" fmla="*/ 224693 h 228482"/>
                  <a:gd name="connsiteX4" fmla="*/ 226559 w 282530"/>
                  <a:gd name="connsiteY4" fmla="*/ 227868 h 228482"/>
                  <a:gd name="connsiteX5" fmla="*/ 282121 w 282530"/>
                  <a:gd name="connsiteY5" fmla="*/ 223106 h 228482"/>
                  <a:gd name="connsiteX6" fmla="*/ 196396 w 282530"/>
                  <a:gd name="connsiteY6" fmla="*/ 215168 h 228482"/>
                  <a:gd name="connsiteX7" fmla="*/ 109084 w 282530"/>
                  <a:gd name="connsiteY7" fmla="*/ 175481 h 228482"/>
                  <a:gd name="connsiteX8" fmla="*/ 63046 w 282530"/>
                  <a:gd name="connsiteY8" fmla="*/ 102456 h 228482"/>
                  <a:gd name="connsiteX9" fmla="*/ 31296 w 282530"/>
                  <a:gd name="connsiteY9" fmla="*/ 46893 h 228482"/>
                  <a:gd name="connsiteX10" fmla="*/ 1134 w 282530"/>
                  <a:gd name="connsiteY10" fmla="*/ 4031 h 22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530" h="228482">
                    <a:moveTo>
                      <a:pt x="1134" y="4031"/>
                    </a:moveTo>
                    <a:cubicBezTo>
                      <a:pt x="8278" y="21493"/>
                      <a:pt x="58284" y="119918"/>
                      <a:pt x="74159" y="151668"/>
                    </a:cubicBezTo>
                    <a:cubicBezTo>
                      <a:pt x="90034" y="183418"/>
                      <a:pt x="79715" y="182360"/>
                      <a:pt x="96384" y="194531"/>
                    </a:cubicBezTo>
                    <a:cubicBezTo>
                      <a:pt x="113053" y="206702"/>
                      <a:pt x="152475" y="219137"/>
                      <a:pt x="174171" y="224693"/>
                    </a:cubicBezTo>
                    <a:cubicBezTo>
                      <a:pt x="195867" y="230249"/>
                      <a:pt x="208567" y="228132"/>
                      <a:pt x="226559" y="227868"/>
                    </a:cubicBezTo>
                    <a:cubicBezTo>
                      <a:pt x="244551" y="227604"/>
                      <a:pt x="287148" y="225223"/>
                      <a:pt x="282121" y="223106"/>
                    </a:cubicBezTo>
                    <a:cubicBezTo>
                      <a:pt x="277094" y="220989"/>
                      <a:pt x="225236" y="223106"/>
                      <a:pt x="196396" y="215168"/>
                    </a:cubicBezTo>
                    <a:cubicBezTo>
                      <a:pt x="167557" y="207231"/>
                      <a:pt x="131309" y="194266"/>
                      <a:pt x="109084" y="175481"/>
                    </a:cubicBezTo>
                    <a:cubicBezTo>
                      <a:pt x="86859" y="156696"/>
                      <a:pt x="76011" y="123887"/>
                      <a:pt x="63046" y="102456"/>
                    </a:cubicBezTo>
                    <a:cubicBezTo>
                      <a:pt x="50081" y="81025"/>
                      <a:pt x="40027" y="63297"/>
                      <a:pt x="31296" y="46893"/>
                    </a:cubicBezTo>
                    <a:cubicBezTo>
                      <a:pt x="22565" y="30489"/>
                      <a:pt x="-6010" y="-13431"/>
                      <a:pt x="1134" y="4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EA644CF7-7753-422C-ADAB-3B731E5D1768}"/>
                  </a:ext>
                </a:extLst>
              </p:cNvPr>
              <p:cNvSpPr/>
              <p:nvPr/>
            </p:nvSpPr>
            <p:spPr>
              <a:xfrm>
                <a:off x="3740150" y="3979645"/>
                <a:ext cx="16166" cy="106878"/>
              </a:xfrm>
              <a:custGeom>
                <a:avLst/>
                <a:gdLst>
                  <a:gd name="connsiteX0" fmla="*/ 15875 w 16166"/>
                  <a:gd name="connsiteY0" fmla="*/ 218 h 106878"/>
                  <a:gd name="connsiteX1" fmla="*/ 9525 w 16166"/>
                  <a:gd name="connsiteY1" fmla="*/ 103405 h 106878"/>
                  <a:gd name="connsiteX2" fmla="*/ 0 w 16166"/>
                  <a:gd name="connsiteY2" fmla="*/ 76418 h 106878"/>
                  <a:gd name="connsiteX3" fmla="*/ 15875 w 16166"/>
                  <a:gd name="connsiteY3" fmla="*/ 218 h 106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66" h="106878">
                    <a:moveTo>
                      <a:pt x="15875" y="218"/>
                    </a:moveTo>
                    <a:cubicBezTo>
                      <a:pt x="17462" y="4716"/>
                      <a:pt x="12171" y="90705"/>
                      <a:pt x="9525" y="103405"/>
                    </a:cubicBezTo>
                    <a:cubicBezTo>
                      <a:pt x="6879" y="116105"/>
                      <a:pt x="0" y="90970"/>
                      <a:pt x="0" y="76418"/>
                    </a:cubicBezTo>
                    <a:cubicBezTo>
                      <a:pt x="0" y="61866"/>
                      <a:pt x="14288" y="-4280"/>
                      <a:pt x="15875" y="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E202E292-4227-4E6D-933F-E58E8645DF23}"/>
                  </a:ext>
                </a:extLst>
              </p:cNvPr>
              <p:cNvSpPr/>
              <p:nvPr/>
            </p:nvSpPr>
            <p:spPr>
              <a:xfrm>
                <a:off x="3746492" y="4076688"/>
                <a:ext cx="96885" cy="62041"/>
              </a:xfrm>
              <a:custGeom>
                <a:avLst/>
                <a:gdLst>
                  <a:gd name="connsiteX0" fmla="*/ 8 w 96885"/>
                  <a:gd name="connsiteY0" fmla="*/ 12 h 62041"/>
                  <a:gd name="connsiteX1" fmla="*/ 68271 w 96885"/>
                  <a:gd name="connsiteY1" fmla="*/ 49225 h 62041"/>
                  <a:gd name="connsiteX2" fmla="*/ 96846 w 96885"/>
                  <a:gd name="connsiteY2" fmla="*/ 61925 h 62041"/>
                  <a:gd name="connsiteX3" fmla="*/ 73033 w 96885"/>
                  <a:gd name="connsiteY3" fmla="*/ 44462 h 62041"/>
                  <a:gd name="connsiteX4" fmla="*/ 8 w 96885"/>
                  <a:gd name="connsiteY4" fmla="*/ 12 h 6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885" h="62041">
                    <a:moveTo>
                      <a:pt x="8" y="12"/>
                    </a:moveTo>
                    <a:cubicBezTo>
                      <a:pt x="-786" y="806"/>
                      <a:pt x="52131" y="38906"/>
                      <a:pt x="68271" y="49225"/>
                    </a:cubicBezTo>
                    <a:cubicBezTo>
                      <a:pt x="84411" y="59544"/>
                      <a:pt x="96052" y="62719"/>
                      <a:pt x="96846" y="61925"/>
                    </a:cubicBezTo>
                    <a:cubicBezTo>
                      <a:pt x="97640" y="61131"/>
                      <a:pt x="86262" y="52135"/>
                      <a:pt x="73033" y="44462"/>
                    </a:cubicBezTo>
                    <a:cubicBezTo>
                      <a:pt x="59804" y="36789"/>
                      <a:pt x="802" y="-782"/>
                      <a:pt x="8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3BA0B27B-E29E-4B58-AF94-3D74CEC8BEB5}"/>
                  </a:ext>
                </a:extLst>
              </p:cNvPr>
              <p:cNvSpPr/>
              <p:nvPr/>
            </p:nvSpPr>
            <p:spPr>
              <a:xfrm>
                <a:off x="3759141" y="3981401"/>
                <a:ext cx="92428" cy="155368"/>
              </a:xfrm>
              <a:custGeom>
                <a:avLst/>
                <a:gdLst>
                  <a:gd name="connsiteX0" fmla="*/ 59 w 92428"/>
                  <a:gd name="connsiteY0" fmla="*/ 49 h 155368"/>
                  <a:gd name="connsiteX1" fmla="*/ 77847 w 92428"/>
                  <a:gd name="connsiteY1" fmla="*/ 31799 h 155368"/>
                  <a:gd name="connsiteX2" fmla="*/ 92134 w 92428"/>
                  <a:gd name="connsiteY2" fmla="*/ 44499 h 155368"/>
                  <a:gd name="connsiteX3" fmla="*/ 87372 w 92428"/>
                  <a:gd name="connsiteY3" fmla="*/ 81012 h 155368"/>
                  <a:gd name="connsiteX4" fmla="*/ 85784 w 92428"/>
                  <a:gd name="connsiteY4" fmla="*/ 152449 h 155368"/>
                  <a:gd name="connsiteX5" fmla="*/ 81022 w 92428"/>
                  <a:gd name="connsiteY5" fmla="*/ 133399 h 155368"/>
                  <a:gd name="connsiteX6" fmla="*/ 79434 w 92428"/>
                  <a:gd name="connsiteY6" fmla="*/ 58787 h 155368"/>
                  <a:gd name="connsiteX7" fmla="*/ 65147 w 92428"/>
                  <a:gd name="connsiteY7" fmla="*/ 39737 h 155368"/>
                  <a:gd name="connsiteX8" fmla="*/ 59 w 92428"/>
                  <a:gd name="connsiteY8" fmla="*/ 49 h 15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428" h="155368">
                    <a:moveTo>
                      <a:pt x="59" y="49"/>
                    </a:moveTo>
                    <a:cubicBezTo>
                      <a:pt x="2176" y="-1274"/>
                      <a:pt x="62501" y="24391"/>
                      <a:pt x="77847" y="31799"/>
                    </a:cubicBezTo>
                    <a:cubicBezTo>
                      <a:pt x="93193" y="39207"/>
                      <a:pt x="90546" y="36297"/>
                      <a:pt x="92134" y="44499"/>
                    </a:cubicBezTo>
                    <a:cubicBezTo>
                      <a:pt x="93722" y="52701"/>
                      <a:pt x="88430" y="63021"/>
                      <a:pt x="87372" y="81012"/>
                    </a:cubicBezTo>
                    <a:cubicBezTo>
                      <a:pt x="86314" y="99003"/>
                      <a:pt x="86842" y="143718"/>
                      <a:pt x="85784" y="152449"/>
                    </a:cubicBezTo>
                    <a:cubicBezTo>
                      <a:pt x="84726" y="161180"/>
                      <a:pt x="82080" y="149009"/>
                      <a:pt x="81022" y="133399"/>
                    </a:cubicBezTo>
                    <a:cubicBezTo>
                      <a:pt x="79964" y="117789"/>
                      <a:pt x="82080" y="74397"/>
                      <a:pt x="79434" y="58787"/>
                    </a:cubicBezTo>
                    <a:cubicBezTo>
                      <a:pt x="76788" y="43177"/>
                      <a:pt x="77318" y="47674"/>
                      <a:pt x="65147" y="39737"/>
                    </a:cubicBezTo>
                    <a:cubicBezTo>
                      <a:pt x="52976" y="31800"/>
                      <a:pt x="-2058" y="1372"/>
                      <a:pt x="59" y="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A9530F90-E422-45BD-9BB9-31F8AF7041D2}"/>
                  </a:ext>
                </a:extLst>
              </p:cNvPr>
              <p:cNvSpPr/>
              <p:nvPr/>
            </p:nvSpPr>
            <p:spPr>
              <a:xfrm>
                <a:off x="3511614" y="4068762"/>
                <a:ext cx="232084" cy="129787"/>
              </a:xfrm>
              <a:custGeom>
                <a:avLst/>
                <a:gdLst>
                  <a:gd name="connsiteX0" fmla="*/ 126936 w 232084"/>
                  <a:gd name="connsiteY0" fmla="*/ 1 h 129787"/>
                  <a:gd name="connsiteX1" fmla="*/ 53911 w 232084"/>
                  <a:gd name="connsiteY1" fmla="*/ 68263 h 129787"/>
                  <a:gd name="connsiteX2" fmla="*/ 1524 w 232084"/>
                  <a:gd name="connsiteY2" fmla="*/ 127001 h 129787"/>
                  <a:gd name="connsiteX3" fmla="*/ 23749 w 232084"/>
                  <a:gd name="connsiteY3" fmla="*/ 119063 h 129787"/>
                  <a:gd name="connsiteX4" fmla="*/ 120586 w 232084"/>
                  <a:gd name="connsiteY4" fmla="*/ 107951 h 129787"/>
                  <a:gd name="connsiteX5" fmla="*/ 231711 w 232084"/>
                  <a:gd name="connsiteY5" fmla="*/ 90488 h 129787"/>
                  <a:gd name="connsiteX6" fmla="*/ 80899 w 232084"/>
                  <a:gd name="connsiteY6" fmla="*/ 96838 h 129787"/>
                  <a:gd name="connsiteX7" fmla="*/ 12636 w 232084"/>
                  <a:gd name="connsiteY7" fmla="*/ 103188 h 129787"/>
                  <a:gd name="connsiteX8" fmla="*/ 38036 w 232084"/>
                  <a:gd name="connsiteY8" fmla="*/ 66676 h 129787"/>
                  <a:gd name="connsiteX9" fmla="*/ 126936 w 232084"/>
                  <a:gd name="connsiteY9" fmla="*/ 1 h 12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084" h="129787">
                    <a:moveTo>
                      <a:pt x="126936" y="1"/>
                    </a:moveTo>
                    <a:cubicBezTo>
                      <a:pt x="129582" y="265"/>
                      <a:pt x="74813" y="47096"/>
                      <a:pt x="53911" y="68263"/>
                    </a:cubicBezTo>
                    <a:cubicBezTo>
                      <a:pt x="33009" y="89430"/>
                      <a:pt x="6551" y="118534"/>
                      <a:pt x="1524" y="127001"/>
                    </a:cubicBezTo>
                    <a:cubicBezTo>
                      <a:pt x="-3503" y="135468"/>
                      <a:pt x="3905" y="122238"/>
                      <a:pt x="23749" y="119063"/>
                    </a:cubicBezTo>
                    <a:cubicBezTo>
                      <a:pt x="43593" y="115888"/>
                      <a:pt x="85926" y="112713"/>
                      <a:pt x="120586" y="107951"/>
                    </a:cubicBezTo>
                    <a:cubicBezTo>
                      <a:pt x="155246" y="103189"/>
                      <a:pt x="238326" y="92340"/>
                      <a:pt x="231711" y="90488"/>
                    </a:cubicBezTo>
                    <a:cubicBezTo>
                      <a:pt x="225097" y="88636"/>
                      <a:pt x="117411" y="94721"/>
                      <a:pt x="80899" y="96838"/>
                    </a:cubicBezTo>
                    <a:cubicBezTo>
                      <a:pt x="44387" y="98955"/>
                      <a:pt x="19780" y="108215"/>
                      <a:pt x="12636" y="103188"/>
                    </a:cubicBezTo>
                    <a:cubicBezTo>
                      <a:pt x="5492" y="98161"/>
                      <a:pt x="23749" y="83345"/>
                      <a:pt x="38036" y="66676"/>
                    </a:cubicBezTo>
                    <a:cubicBezTo>
                      <a:pt x="52323" y="50007"/>
                      <a:pt x="124290" y="-263"/>
                      <a:pt x="12693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AFD37CF8-5E03-4FE5-A4A9-B6F98E1E7BFF}"/>
                  </a:ext>
                </a:extLst>
              </p:cNvPr>
              <p:cNvSpPr/>
              <p:nvPr/>
            </p:nvSpPr>
            <p:spPr>
              <a:xfrm>
                <a:off x="2343150" y="4626759"/>
                <a:ext cx="800953" cy="108935"/>
              </a:xfrm>
              <a:custGeom>
                <a:avLst/>
                <a:gdLst>
                  <a:gd name="connsiteX0" fmla="*/ 0 w 800953"/>
                  <a:gd name="connsiteY0" fmla="*/ 27791 h 108935"/>
                  <a:gd name="connsiteX1" fmla="*/ 237067 w 800953"/>
                  <a:gd name="connsiteY1" fmla="*/ 106108 h 108935"/>
                  <a:gd name="connsiteX2" fmla="*/ 400050 w 800953"/>
                  <a:gd name="connsiteY2" fmla="*/ 87058 h 108935"/>
                  <a:gd name="connsiteX3" fmla="*/ 698500 w 800953"/>
                  <a:gd name="connsiteY3" fmla="*/ 42608 h 108935"/>
                  <a:gd name="connsiteX4" fmla="*/ 793750 w 800953"/>
                  <a:gd name="connsiteY4" fmla="*/ 274 h 108935"/>
                  <a:gd name="connsiteX5" fmla="*/ 531283 w 800953"/>
                  <a:gd name="connsiteY5" fmla="*/ 63774 h 108935"/>
                  <a:gd name="connsiteX6" fmla="*/ 254000 w 800953"/>
                  <a:gd name="connsiteY6" fmla="*/ 106108 h 108935"/>
                  <a:gd name="connsiteX7" fmla="*/ 184150 w 800953"/>
                  <a:gd name="connsiteY7" fmla="*/ 95524 h 108935"/>
                  <a:gd name="connsiteX8" fmla="*/ 0 w 800953"/>
                  <a:gd name="connsiteY8" fmla="*/ 27791 h 10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0953" h="108935">
                    <a:moveTo>
                      <a:pt x="0" y="27791"/>
                    </a:moveTo>
                    <a:cubicBezTo>
                      <a:pt x="8819" y="29555"/>
                      <a:pt x="170392" y="96230"/>
                      <a:pt x="237067" y="106108"/>
                    </a:cubicBezTo>
                    <a:cubicBezTo>
                      <a:pt x="303742" y="115986"/>
                      <a:pt x="323145" y="97641"/>
                      <a:pt x="400050" y="87058"/>
                    </a:cubicBezTo>
                    <a:cubicBezTo>
                      <a:pt x="476955" y="76475"/>
                      <a:pt x="632883" y="57072"/>
                      <a:pt x="698500" y="42608"/>
                    </a:cubicBezTo>
                    <a:cubicBezTo>
                      <a:pt x="764117" y="28144"/>
                      <a:pt x="821620" y="-3254"/>
                      <a:pt x="793750" y="274"/>
                    </a:cubicBezTo>
                    <a:cubicBezTo>
                      <a:pt x="765881" y="3802"/>
                      <a:pt x="621241" y="46135"/>
                      <a:pt x="531283" y="63774"/>
                    </a:cubicBezTo>
                    <a:cubicBezTo>
                      <a:pt x="441325" y="81413"/>
                      <a:pt x="311856" y="100816"/>
                      <a:pt x="254000" y="106108"/>
                    </a:cubicBezTo>
                    <a:cubicBezTo>
                      <a:pt x="196145" y="111400"/>
                      <a:pt x="224014" y="109988"/>
                      <a:pt x="184150" y="95524"/>
                    </a:cubicBezTo>
                    <a:lnTo>
                      <a:pt x="0" y="2779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F31BA899-A8F3-409B-A176-D152ECEC96CE}"/>
                  </a:ext>
                </a:extLst>
              </p:cNvPr>
              <p:cNvSpPr/>
              <p:nvPr/>
            </p:nvSpPr>
            <p:spPr>
              <a:xfrm>
                <a:off x="-106887" y="4669084"/>
                <a:ext cx="2422067" cy="1260549"/>
              </a:xfrm>
              <a:custGeom>
                <a:avLst/>
                <a:gdLst>
                  <a:gd name="connsiteX0" fmla="*/ 2397967 w 2422067"/>
                  <a:gd name="connsiteY0" fmla="*/ 29916 h 1260549"/>
                  <a:gd name="connsiteX1" fmla="*/ 2281127 w 2422067"/>
                  <a:gd name="connsiteY1" fmla="*/ 29916 h 1260549"/>
                  <a:gd name="connsiteX2" fmla="*/ 1290527 w 2422067"/>
                  <a:gd name="connsiteY2" fmla="*/ 436316 h 1260549"/>
                  <a:gd name="connsiteX3" fmla="*/ 752047 w 2422067"/>
                  <a:gd name="connsiteY3" fmla="*/ 908756 h 1260549"/>
                  <a:gd name="connsiteX4" fmla="*/ 452327 w 2422067"/>
                  <a:gd name="connsiteY4" fmla="*/ 1106876 h 1260549"/>
                  <a:gd name="connsiteX5" fmla="*/ 207 w 2422067"/>
                  <a:gd name="connsiteY5" fmla="*/ 1259276 h 1260549"/>
                  <a:gd name="connsiteX6" fmla="*/ 396447 w 2422067"/>
                  <a:gd name="connsiteY6" fmla="*/ 1167836 h 1260549"/>
                  <a:gd name="connsiteX7" fmla="*/ 594567 w 2422067"/>
                  <a:gd name="connsiteY7" fmla="*/ 964636 h 1260549"/>
                  <a:gd name="connsiteX8" fmla="*/ 1041607 w 2422067"/>
                  <a:gd name="connsiteY8" fmla="*/ 614116 h 1260549"/>
                  <a:gd name="connsiteX9" fmla="*/ 1864567 w 2422067"/>
                  <a:gd name="connsiteY9" fmla="*/ 268676 h 1260549"/>
                  <a:gd name="connsiteX10" fmla="*/ 2113487 w 2422067"/>
                  <a:gd name="connsiteY10" fmla="*/ 24836 h 1260549"/>
                  <a:gd name="connsiteX11" fmla="*/ 2397967 w 2422067"/>
                  <a:gd name="connsiteY11" fmla="*/ 29916 h 126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2067" h="1260549">
                    <a:moveTo>
                      <a:pt x="2397967" y="29916"/>
                    </a:moveTo>
                    <a:cubicBezTo>
                      <a:pt x="2425907" y="30763"/>
                      <a:pt x="2465700" y="-37817"/>
                      <a:pt x="2281127" y="29916"/>
                    </a:cubicBezTo>
                    <a:cubicBezTo>
                      <a:pt x="2096554" y="97649"/>
                      <a:pt x="1545374" y="289843"/>
                      <a:pt x="1290527" y="436316"/>
                    </a:cubicBezTo>
                    <a:cubicBezTo>
                      <a:pt x="1035680" y="582789"/>
                      <a:pt x="891747" y="796996"/>
                      <a:pt x="752047" y="908756"/>
                    </a:cubicBezTo>
                    <a:cubicBezTo>
                      <a:pt x="612347" y="1020516"/>
                      <a:pt x="577634" y="1048456"/>
                      <a:pt x="452327" y="1106876"/>
                    </a:cubicBezTo>
                    <a:cubicBezTo>
                      <a:pt x="327020" y="1165296"/>
                      <a:pt x="9520" y="1249116"/>
                      <a:pt x="207" y="1259276"/>
                    </a:cubicBezTo>
                    <a:cubicBezTo>
                      <a:pt x="-9106" y="1269436"/>
                      <a:pt x="297387" y="1216943"/>
                      <a:pt x="396447" y="1167836"/>
                    </a:cubicBezTo>
                    <a:cubicBezTo>
                      <a:pt x="495507" y="1118729"/>
                      <a:pt x="487040" y="1056923"/>
                      <a:pt x="594567" y="964636"/>
                    </a:cubicBezTo>
                    <a:cubicBezTo>
                      <a:pt x="702094" y="872349"/>
                      <a:pt x="829940" y="730109"/>
                      <a:pt x="1041607" y="614116"/>
                    </a:cubicBezTo>
                    <a:cubicBezTo>
                      <a:pt x="1253274" y="498123"/>
                      <a:pt x="1685920" y="366889"/>
                      <a:pt x="1864567" y="268676"/>
                    </a:cubicBezTo>
                    <a:cubicBezTo>
                      <a:pt x="2043214" y="170463"/>
                      <a:pt x="2022894" y="69709"/>
                      <a:pt x="2113487" y="24836"/>
                    </a:cubicBezTo>
                    <a:cubicBezTo>
                      <a:pt x="2204080" y="-20037"/>
                      <a:pt x="2370027" y="29069"/>
                      <a:pt x="2397967" y="299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514296E0-0AFF-4A9C-837B-0E21178D6E22}"/>
                  </a:ext>
                </a:extLst>
              </p:cNvPr>
              <p:cNvSpPr/>
              <p:nvPr/>
            </p:nvSpPr>
            <p:spPr>
              <a:xfrm>
                <a:off x="2298700" y="4656366"/>
                <a:ext cx="501650" cy="73415"/>
              </a:xfrm>
              <a:custGeom>
                <a:avLst/>
                <a:gdLst>
                  <a:gd name="connsiteX0" fmla="*/ 0 w 501650"/>
                  <a:gd name="connsiteY0" fmla="*/ 301 h 73415"/>
                  <a:gd name="connsiteX1" fmla="*/ 300567 w 501650"/>
                  <a:gd name="connsiteY1" fmla="*/ 72267 h 73415"/>
                  <a:gd name="connsiteX2" fmla="*/ 501650 w 501650"/>
                  <a:gd name="connsiteY2" fmla="*/ 44751 h 73415"/>
                  <a:gd name="connsiteX3" fmla="*/ 302683 w 501650"/>
                  <a:gd name="connsiteY3" fmla="*/ 46867 h 73415"/>
                  <a:gd name="connsiteX4" fmla="*/ 0 w 501650"/>
                  <a:gd name="connsiteY4" fmla="*/ 301 h 7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650" h="73415">
                    <a:moveTo>
                      <a:pt x="0" y="301"/>
                    </a:moveTo>
                    <a:cubicBezTo>
                      <a:pt x="-353" y="4534"/>
                      <a:pt x="216959" y="64859"/>
                      <a:pt x="300567" y="72267"/>
                    </a:cubicBezTo>
                    <a:cubicBezTo>
                      <a:pt x="384175" y="79675"/>
                      <a:pt x="501297" y="48984"/>
                      <a:pt x="501650" y="44751"/>
                    </a:cubicBezTo>
                    <a:cubicBezTo>
                      <a:pt x="502003" y="40518"/>
                      <a:pt x="382764" y="56039"/>
                      <a:pt x="302683" y="46867"/>
                    </a:cubicBezTo>
                    <a:cubicBezTo>
                      <a:pt x="222603" y="37695"/>
                      <a:pt x="353" y="-3932"/>
                      <a:pt x="0" y="3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26C6995B-F90D-41DE-A884-31F163AA0DCB}"/>
                  </a:ext>
                </a:extLst>
              </p:cNvPr>
              <p:cNvSpPr/>
              <p:nvPr/>
            </p:nvSpPr>
            <p:spPr>
              <a:xfrm>
                <a:off x="2913200" y="3919397"/>
                <a:ext cx="645525" cy="500773"/>
              </a:xfrm>
              <a:custGeom>
                <a:avLst/>
                <a:gdLst>
                  <a:gd name="connsiteX0" fmla="*/ 640683 w 645525"/>
                  <a:gd name="connsiteY0" fmla="*/ 2786 h 500773"/>
                  <a:gd name="connsiteX1" fmla="*/ 462883 w 645525"/>
                  <a:gd name="connsiteY1" fmla="*/ 170003 h 500773"/>
                  <a:gd name="connsiteX2" fmla="*/ 310483 w 645525"/>
                  <a:gd name="connsiteY2" fmla="*/ 305470 h 500773"/>
                  <a:gd name="connsiteX3" fmla="*/ 259683 w 645525"/>
                  <a:gd name="connsiteY3" fmla="*/ 343570 h 500773"/>
                  <a:gd name="connsiteX4" fmla="*/ 153850 w 645525"/>
                  <a:gd name="connsiteY4" fmla="*/ 388020 h 500773"/>
                  <a:gd name="connsiteX5" fmla="*/ 92467 w 645525"/>
                  <a:gd name="connsiteY5" fmla="*/ 428236 h 500773"/>
                  <a:gd name="connsiteX6" fmla="*/ 1450 w 645525"/>
                  <a:gd name="connsiteY6" fmla="*/ 500203 h 500773"/>
                  <a:gd name="connsiteX7" fmla="*/ 170783 w 645525"/>
                  <a:gd name="connsiteY7" fmla="*/ 385903 h 500773"/>
                  <a:gd name="connsiteX8" fmla="*/ 285083 w 645525"/>
                  <a:gd name="connsiteY8" fmla="*/ 313936 h 500773"/>
                  <a:gd name="connsiteX9" fmla="*/ 566600 w 645525"/>
                  <a:gd name="connsiteY9" fmla="*/ 81103 h 500773"/>
                  <a:gd name="connsiteX10" fmla="*/ 640683 w 645525"/>
                  <a:gd name="connsiteY10" fmla="*/ 2786 h 50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5525" h="500773">
                    <a:moveTo>
                      <a:pt x="640683" y="2786"/>
                    </a:moveTo>
                    <a:cubicBezTo>
                      <a:pt x="623397" y="17603"/>
                      <a:pt x="517916" y="119556"/>
                      <a:pt x="462883" y="170003"/>
                    </a:cubicBezTo>
                    <a:cubicBezTo>
                      <a:pt x="407850" y="220450"/>
                      <a:pt x="344350" y="276542"/>
                      <a:pt x="310483" y="305470"/>
                    </a:cubicBezTo>
                    <a:cubicBezTo>
                      <a:pt x="276616" y="334398"/>
                      <a:pt x="285788" y="329812"/>
                      <a:pt x="259683" y="343570"/>
                    </a:cubicBezTo>
                    <a:cubicBezTo>
                      <a:pt x="233578" y="357328"/>
                      <a:pt x="181719" y="373909"/>
                      <a:pt x="153850" y="388020"/>
                    </a:cubicBezTo>
                    <a:cubicBezTo>
                      <a:pt x="125981" y="402131"/>
                      <a:pt x="117867" y="409539"/>
                      <a:pt x="92467" y="428236"/>
                    </a:cubicBezTo>
                    <a:cubicBezTo>
                      <a:pt x="67067" y="446933"/>
                      <a:pt x="-11603" y="507258"/>
                      <a:pt x="1450" y="500203"/>
                    </a:cubicBezTo>
                    <a:cubicBezTo>
                      <a:pt x="14503" y="493148"/>
                      <a:pt x="170783" y="385903"/>
                      <a:pt x="170783" y="385903"/>
                    </a:cubicBezTo>
                    <a:cubicBezTo>
                      <a:pt x="218055" y="354859"/>
                      <a:pt x="219114" y="364736"/>
                      <a:pt x="285083" y="313936"/>
                    </a:cubicBezTo>
                    <a:cubicBezTo>
                      <a:pt x="351052" y="263136"/>
                      <a:pt x="505217" y="127317"/>
                      <a:pt x="566600" y="81103"/>
                    </a:cubicBezTo>
                    <a:cubicBezTo>
                      <a:pt x="627983" y="34889"/>
                      <a:pt x="657969" y="-12031"/>
                      <a:pt x="640683" y="27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C4D3422C-57A0-422F-B946-C1A6CB954674}"/>
                  </a:ext>
                </a:extLst>
              </p:cNvPr>
              <p:cNvSpPr/>
              <p:nvPr/>
            </p:nvSpPr>
            <p:spPr>
              <a:xfrm>
                <a:off x="2802276" y="3843622"/>
                <a:ext cx="517051" cy="447011"/>
              </a:xfrm>
              <a:custGeom>
                <a:avLst/>
                <a:gdLst>
                  <a:gd name="connsiteX0" fmla="*/ 516657 w 517051"/>
                  <a:gd name="connsiteY0" fmla="*/ 245 h 447011"/>
                  <a:gd name="connsiteX1" fmla="*/ 266891 w 517051"/>
                  <a:gd name="connsiteY1" fmla="*/ 205561 h 447011"/>
                  <a:gd name="connsiteX2" fmla="*/ 222441 w 517051"/>
                  <a:gd name="connsiteY2" fmla="*/ 262711 h 447011"/>
                  <a:gd name="connsiteX3" fmla="*/ 169524 w 517051"/>
                  <a:gd name="connsiteY3" fmla="*/ 313511 h 447011"/>
                  <a:gd name="connsiteX4" fmla="*/ 91207 w 517051"/>
                  <a:gd name="connsiteY4" fmla="*/ 368545 h 447011"/>
                  <a:gd name="connsiteX5" fmla="*/ 191 w 517051"/>
                  <a:gd name="connsiteY5" fmla="*/ 446861 h 447011"/>
                  <a:gd name="connsiteX6" fmla="*/ 116607 w 517051"/>
                  <a:gd name="connsiteY6" fmla="*/ 347378 h 447011"/>
                  <a:gd name="connsiteX7" fmla="*/ 203391 w 517051"/>
                  <a:gd name="connsiteY7" fmla="*/ 266945 h 447011"/>
                  <a:gd name="connsiteX8" fmla="*/ 321924 w 517051"/>
                  <a:gd name="connsiteY8" fmla="*/ 165345 h 447011"/>
                  <a:gd name="connsiteX9" fmla="*/ 516657 w 517051"/>
                  <a:gd name="connsiteY9" fmla="*/ 245 h 44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7051" h="447011">
                    <a:moveTo>
                      <a:pt x="516657" y="245"/>
                    </a:moveTo>
                    <a:cubicBezTo>
                      <a:pt x="507485" y="6948"/>
                      <a:pt x="315927" y="161817"/>
                      <a:pt x="266891" y="205561"/>
                    </a:cubicBezTo>
                    <a:cubicBezTo>
                      <a:pt x="217855" y="249305"/>
                      <a:pt x="238669" y="244719"/>
                      <a:pt x="222441" y="262711"/>
                    </a:cubicBezTo>
                    <a:cubicBezTo>
                      <a:pt x="206213" y="280703"/>
                      <a:pt x="191396" y="295872"/>
                      <a:pt x="169524" y="313511"/>
                    </a:cubicBezTo>
                    <a:cubicBezTo>
                      <a:pt x="147652" y="331150"/>
                      <a:pt x="119429" y="346320"/>
                      <a:pt x="91207" y="368545"/>
                    </a:cubicBezTo>
                    <a:cubicBezTo>
                      <a:pt x="62985" y="390770"/>
                      <a:pt x="-4042" y="450389"/>
                      <a:pt x="191" y="446861"/>
                    </a:cubicBezTo>
                    <a:cubicBezTo>
                      <a:pt x="4424" y="443333"/>
                      <a:pt x="82740" y="377364"/>
                      <a:pt x="116607" y="347378"/>
                    </a:cubicBezTo>
                    <a:cubicBezTo>
                      <a:pt x="150474" y="317392"/>
                      <a:pt x="169171" y="297284"/>
                      <a:pt x="203391" y="266945"/>
                    </a:cubicBezTo>
                    <a:cubicBezTo>
                      <a:pt x="237611" y="236606"/>
                      <a:pt x="271477" y="204856"/>
                      <a:pt x="321924" y="165345"/>
                    </a:cubicBezTo>
                    <a:cubicBezTo>
                      <a:pt x="372371" y="125834"/>
                      <a:pt x="525829" y="-6458"/>
                      <a:pt x="516657" y="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0F202A14-C92E-443E-9444-300B34E4E430}"/>
                  </a:ext>
                </a:extLst>
              </p:cNvPr>
              <p:cNvSpPr/>
              <p:nvPr/>
            </p:nvSpPr>
            <p:spPr>
              <a:xfrm>
                <a:off x="2788916" y="4212757"/>
                <a:ext cx="249707" cy="116356"/>
              </a:xfrm>
              <a:custGeom>
                <a:avLst/>
                <a:gdLst>
                  <a:gd name="connsiteX0" fmla="*/ 322 w 249707"/>
                  <a:gd name="connsiteY0" fmla="*/ 116356 h 116356"/>
                  <a:gd name="connsiteX1" fmla="*/ 74934 w 249707"/>
                  <a:gd name="connsiteY1" fmla="*/ 52856 h 116356"/>
                  <a:gd name="connsiteX2" fmla="*/ 147959 w 249707"/>
                  <a:gd name="connsiteY2" fmla="*/ 19518 h 116356"/>
                  <a:gd name="connsiteX3" fmla="*/ 193997 w 249707"/>
                  <a:gd name="connsiteY3" fmla="*/ 17931 h 116356"/>
                  <a:gd name="connsiteX4" fmla="*/ 233684 w 249707"/>
                  <a:gd name="connsiteY4" fmla="*/ 38568 h 116356"/>
                  <a:gd name="connsiteX5" fmla="*/ 243209 w 249707"/>
                  <a:gd name="connsiteY5" fmla="*/ 70318 h 116356"/>
                  <a:gd name="connsiteX6" fmla="*/ 238447 w 249707"/>
                  <a:gd name="connsiteY6" fmla="*/ 103656 h 116356"/>
                  <a:gd name="connsiteX7" fmla="*/ 249559 w 249707"/>
                  <a:gd name="connsiteY7" fmla="*/ 59206 h 116356"/>
                  <a:gd name="connsiteX8" fmla="*/ 228922 w 249707"/>
                  <a:gd name="connsiteY8" fmla="*/ 14756 h 116356"/>
                  <a:gd name="connsiteX9" fmla="*/ 165422 w 249707"/>
                  <a:gd name="connsiteY9" fmla="*/ 2056 h 116356"/>
                  <a:gd name="connsiteX10" fmla="*/ 52709 w 249707"/>
                  <a:gd name="connsiteY10" fmla="*/ 52856 h 116356"/>
                  <a:gd name="connsiteX11" fmla="*/ 322 w 249707"/>
                  <a:gd name="connsiteY11" fmla="*/ 116356 h 11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9707" h="116356">
                    <a:moveTo>
                      <a:pt x="322" y="116356"/>
                    </a:moveTo>
                    <a:cubicBezTo>
                      <a:pt x="4026" y="116356"/>
                      <a:pt x="50328" y="68996"/>
                      <a:pt x="74934" y="52856"/>
                    </a:cubicBezTo>
                    <a:cubicBezTo>
                      <a:pt x="99540" y="36716"/>
                      <a:pt x="128115" y="25339"/>
                      <a:pt x="147959" y="19518"/>
                    </a:cubicBezTo>
                    <a:cubicBezTo>
                      <a:pt x="167803" y="13697"/>
                      <a:pt x="179710" y="14756"/>
                      <a:pt x="193997" y="17931"/>
                    </a:cubicBezTo>
                    <a:cubicBezTo>
                      <a:pt x="208284" y="21106"/>
                      <a:pt x="225482" y="29837"/>
                      <a:pt x="233684" y="38568"/>
                    </a:cubicBezTo>
                    <a:cubicBezTo>
                      <a:pt x="241886" y="47299"/>
                      <a:pt x="242415" y="59470"/>
                      <a:pt x="243209" y="70318"/>
                    </a:cubicBezTo>
                    <a:cubicBezTo>
                      <a:pt x="244003" y="81166"/>
                      <a:pt x="237389" y="105508"/>
                      <a:pt x="238447" y="103656"/>
                    </a:cubicBezTo>
                    <a:cubicBezTo>
                      <a:pt x="239505" y="101804"/>
                      <a:pt x="251146" y="74023"/>
                      <a:pt x="249559" y="59206"/>
                    </a:cubicBezTo>
                    <a:cubicBezTo>
                      <a:pt x="247972" y="44389"/>
                      <a:pt x="242945" y="24281"/>
                      <a:pt x="228922" y="14756"/>
                    </a:cubicBezTo>
                    <a:cubicBezTo>
                      <a:pt x="214899" y="5231"/>
                      <a:pt x="194791" y="-4294"/>
                      <a:pt x="165422" y="2056"/>
                    </a:cubicBezTo>
                    <a:cubicBezTo>
                      <a:pt x="136053" y="8406"/>
                      <a:pt x="79961" y="35923"/>
                      <a:pt x="52709" y="52856"/>
                    </a:cubicBezTo>
                    <a:cubicBezTo>
                      <a:pt x="25457" y="69789"/>
                      <a:pt x="-3382" y="116356"/>
                      <a:pt x="322" y="1163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A76B96B7-0BD5-4217-A23F-017F0910BC58}"/>
                  </a:ext>
                </a:extLst>
              </p:cNvPr>
              <p:cNvSpPr/>
              <p:nvPr/>
            </p:nvSpPr>
            <p:spPr>
              <a:xfrm>
                <a:off x="2789529" y="4319536"/>
                <a:ext cx="231498" cy="104946"/>
              </a:xfrm>
              <a:custGeom>
                <a:avLst/>
                <a:gdLst>
                  <a:gd name="connsiteX0" fmla="*/ 231484 w 231498"/>
                  <a:gd name="connsiteY0" fmla="*/ 52 h 104946"/>
                  <a:gd name="connsiteX1" fmla="*/ 147346 w 231498"/>
                  <a:gd name="connsiteY1" fmla="*/ 61964 h 104946"/>
                  <a:gd name="connsiteX2" fmla="*/ 91784 w 231498"/>
                  <a:gd name="connsiteY2" fmla="*/ 95302 h 104946"/>
                  <a:gd name="connsiteX3" fmla="*/ 40984 w 231498"/>
                  <a:gd name="connsiteY3" fmla="*/ 104827 h 104946"/>
                  <a:gd name="connsiteX4" fmla="*/ 1296 w 231498"/>
                  <a:gd name="connsiteY4" fmla="*/ 90539 h 104946"/>
                  <a:gd name="connsiteX5" fmla="*/ 90196 w 231498"/>
                  <a:gd name="connsiteY5" fmla="*/ 84189 h 104946"/>
                  <a:gd name="connsiteX6" fmla="*/ 153696 w 231498"/>
                  <a:gd name="connsiteY6" fmla="*/ 73077 h 104946"/>
                  <a:gd name="connsiteX7" fmla="*/ 231484 w 231498"/>
                  <a:gd name="connsiteY7" fmla="*/ 52 h 10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498" h="104946">
                    <a:moveTo>
                      <a:pt x="231484" y="52"/>
                    </a:moveTo>
                    <a:cubicBezTo>
                      <a:pt x="230426" y="-1800"/>
                      <a:pt x="170629" y="46089"/>
                      <a:pt x="147346" y="61964"/>
                    </a:cubicBezTo>
                    <a:cubicBezTo>
                      <a:pt x="124063" y="77839"/>
                      <a:pt x="109511" y="88158"/>
                      <a:pt x="91784" y="95302"/>
                    </a:cubicBezTo>
                    <a:cubicBezTo>
                      <a:pt x="74057" y="102446"/>
                      <a:pt x="56065" y="105621"/>
                      <a:pt x="40984" y="104827"/>
                    </a:cubicBezTo>
                    <a:cubicBezTo>
                      <a:pt x="25903" y="104033"/>
                      <a:pt x="-6906" y="93979"/>
                      <a:pt x="1296" y="90539"/>
                    </a:cubicBezTo>
                    <a:cubicBezTo>
                      <a:pt x="9498" y="87099"/>
                      <a:pt x="64796" y="87099"/>
                      <a:pt x="90196" y="84189"/>
                    </a:cubicBezTo>
                    <a:cubicBezTo>
                      <a:pt x="115596" y="81279"/>
                      <a:pt x="130677" y="84983"/>
                      <a:pt x="153696" y="73077"/>
                    </a:cubicBezTo>
                    <a:cubicBezTo>
                      <a:pt x="176715" y="61171"/>
                      <a:pt x="232542" y="1904"/>
                      <a:pt x="231484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3A7D04A6-BB01-4F18-A522-38233BF20561}"/>
                  </a:ext>
                </a:extLst>
              </p:cNvPr>
              <p:cNvSpPr/>
              <p:nvPr/>
            </p:nvSpPr>
            <p:spPr>
              <a:xfrm>
                <a:off x="2774903" y="4317220"/>
                <a:ext cx="29176" cy="93987"/>
              </a:xfrm>
              <a:custGeom>
                <a:avLst/>
                <a:gdLst>
                  <a:gd name="connsiteX0" fmla="*/ 28622 w 29176"/>
                  <a:gd name="connsiteY0" fmla="*/ 780 h 93987"/>
                  <a:gd name="connsiteX1" fmla="*/ 17510 w 29176"/>
                  <a:gd name="connsiteY1" fmla="*/ 92855 h 93987"/>
                  <a:gd name="connsiteX2" fmla="*/ 47 w 29176"/>
                  <a:gd name="connsiteY2" fmla="*/ 49993 h 93987"/>
                  <a:gd name="connsiteX3" fmla="*/ 28622 w 29176"/>
                  <a:gd name="connsiteY3" fmla="*/ 780 h 9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76" h="93987">
                    <a:moveTo>
                      <a:pt x="28622" y="780"/>
                    </a:moveTo>
                    <a:cubicBezTo>
                      <a:pt x="31533" y="7924"/>
                      <a:pt x="22272" y="84653"/>
                      <a:pt x="17510" y="92855"/>
                    </a:cubicBezTo>
                    <a:cubicBezTo>
                      <a:pt x="12747" y="101057"/>
                      <a:pt x="1370" y="62428"/>
                      <a:pt x="47" y="49993"/>
                    </a:cubicBezTo>
                    <a:cubicBezTo>
                      <a:pt x="-1276" y="37558"/>
                      <a:pt x="25711" y="-6364"/>
                      <a:pt x="28622" y="7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AB038587-E270-43DA-97EE-79E85315DA1A}"/>
                  </a:ext>
                </a:extLst>
              </p:cNvPr>
              <p:cNvSpPr/>
              <p:nvPr/>
            </p:nvSpPr>
            <p:spPr>
              <a:xfrm>
                <a:off x="2770078" y="3824006"/>
                <a:ext cx="523987" cy="470389"/>
              </a:xfrm>
              <a:custGeom>
                <a:avLst/>
                <a:gdLst>
                  <a:gd name="connsiteX0" fmla="*/ 523985 w 523987"/>
                  <a:gd name="connsiteY0" fmla="*/ 282 h 470389"/>
                  <a:gd name="connsiteX1" fmla="*/ 395397 w 523987"/>
                  <a:gd name="connsiteY1" fmla="*/ 136807 h 470389"/>
                  <a:gd name="connsiteX2" fmla="*/ 238235 w 523987"/>
                  <a:gd name="connsiteY2" fmla="*/ 265394 h 470389"/>
                  <a:gd name="connsiteX3" fmla="*/ 152510 w 523987"/>
                  <a:gd name="connsiteY3" fmla="*/ 335244 h 470389"/>
                  <a:gd name="connsiteX4" fmla="*/ 77897 w 523987"/>
                  <a:gd name="connsiteY4" fmla="*/ 395569 h 470389"/>
                  <a:gd name="connsiteX5" fmla="*/ 110 w 523987"/>
                  <a:gd name="connsiteY5" fmla="*/ 470182 h 470389"/>
                  <a:gd name="connsiteX6" fmla="*/ 95360 w 523987"/>
                  <a:gd name="connsiteY6" fmla="*/ 416207 h 470389"/>
                  <a:gd name="connsiteX7" fmla="*/ 147747 w 523987"/>
                  <a:gd name="connsiteY7" fmla="*/ 366994 h 470389"/>
                  <a:gd name="connsiteX8" fmla="*/ 227122 w 523987"/>
                  <a:gd name="connsiteY8" fmla="*/ 278094 h 470389"/>
                  <a:gd name="connsiteX9" fmla="*/ 287447 w 523987"/>
                  <a:gd name="connsiteY9" fmla="*/ 192369 h 470389"/>
                  <a:gd name="connsiteX10" fmla="*/ 398572 w 523987"/>
                  <a:gd name="connsiteY10" fmla="*/ 103469 h 470389"/>
                  <a:gd name="connsiteX11" fmla="*/ 523985 w 523987"/>
                  <a:gd name="connsiteY11" fmla="*/ 282 h 47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987" h="470389">
                    <a:moveTo>
                      <a:pt x="523985" y="282"/>
                    </a:moveTo>
                    <a:cubicBezTo>
                      <a:pt x="523456" y="5838"/>
                      <a:pt x="443022" y="92622"/>
                      <a:pt x="395397" y="136807"/>
                    </a:cubicBezTo>
                    <a:cubicBezTo>
                      <a:pt x="347772" y="180992"/>
                      <a:pt x="278716" y="232321"/>
                      <a:pt x="238235" y="265394"/>
                    </a:cubicBezTo>
                    <a:lnTo>
                      <a:pt x="152510" y="335244"/>
                    </a:lnTo>
                    <a:cubicBezTo>
                      <a:pt x="125787" y="356940"/>
                      <a:pt x="103297" y="373079"/>
                      <a:pt x="77897" y="395569"/>
                    </a:cubicBezTo>
                    <a:cubicBezTo>
                      <a:pt x="52497" y="418059"/>
                      <a:pt x="-2801" y="466742"/>
                      <a:pt x="110" y="470182"/>
                    </a:cubicBezTo>
                    <a:cubicBezTo>
                      <a:pt x="3020" y="473622"/>
                      <a:pt x="70754" y="433405"/>
                      <a:pt x="95360" y="416207"/>
                    </a:cubicBezTo>
                    <a:cubicBezTo>
                      <a:pt x="119966" y="399009"/>
                      <a:pt x="125787" y="390013"/>
                      <a:pt x="147747" y="366994"/>
                    </a:cubicBezTo>
                    <a:cubicBezTo>
                      <a:pt x="169707" y="343975"/>
                      <a:pt x="203839" y="307198"/>
                      <a:pt x="227122" y="278094"/>
                    </a:cubicBezTo>
                    <a:cubicBezTo>
                      <a:pt x="250405" y="248990"/>
                      <a:pt x="258872" y="221473"/>
                      <a:pt x="287447" y="192369"/>
                    </a:cubicBezTo>
                    <a:cubicBezTo>
                      <a:pt x="316022" y="163265"/>
                      <a:pt x="362059" y="134425"/>
                      <a:pt x="398572" y="103469"/>
                    </a:cubicBezTo>
                    <a:cubicBezTo>
                      <a:pt x="435085" y="72513"/>
                      <a:pt x="524514" y="-5274"/>
                      <a:pt x="523985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8FE3C82A-4609-4560-845D-91C7110560F0}"/>
                  </a:ext>
                </a:extLst>
              </p:cNvPr>
              <p:cNvSpPr/>
              <p:nvPr/>
            </p:nvSpPr>
            <p:spPr>
              <a:xfrm>
                <a:off x="2630363" y="3625814"/>
                <a:ext cx="444641" cy="595463"/>
              </a:xfrm>
              <a:custGeom>
                <a:avLst/>
                <a:gdLst>
                  <a:gd name="connsiteX0" fmla="*/ 444625 w 444641"/>
                  <a:gd name="connsiteY0" fmla="*/ 36 h 595463"/>
                  <a:gd name="connsiteX1" fmla="*/ 409700 w 444641"/>
                  <a:gd name="connsiteY1" fmla="*/ 109574 h 595463"/>
                  <a:gd name="connsiteX2" fmla="*/ 301750 w 444641"/>
                  <a:gd name="connsiteY2" fmla="*/ 254036 h 595463"/>
                  <a:gd name="connsiteX3" fmla="*/ 201737 w 444641"/>
                  <a:gd name="connsiteY3" fmla="*/ 366749 h 595463"/>
                  <a:gd name="connsiteX4" fmla="*/ 98550 w 444641"/>
                  <a:gd name="connsiteY4" fmla="*/ 442949 h 595463"/>
                  <a:gd name="connsiteX5" fmla="*/ 14412 w 444641"/>
                  <a:gd name="connsiteY5" fmla="*/ 525499 h 595463"/>
                  <a:gd name="connsiteX6" fmla="*/ 1712 w 444641"/>
                  <a:gd name="connsiteY6" fmla="*/ 544549 h 595463"/>
                  <a:gd name="connsiteX7" fmla="*/ 33462 w 444641"/>
                  <a:gd name="connsiteY7" fmla="*/ 595349 h 595463"/>
                  <a:gd name="connsiteX8" fmla="*/ 22350 w 444641"/>
                  <a:gd name="connsiteY8" fmla="*/ 557249 h 595463"/>
                  <a:gd name="connsiteX9" fmla="*/ 58862 w 444641"/>
                  <a:gd name="connsiteY9" fmla="*/ 520736 h 595463"/>
                  <a:gd name="connsiteX10" fmla="*/ 30287 w 444641"/>
                  <a:gd name="connsiteY10" fmla="*/ 527086 h 595463"/>
                  <a:gd name="connsiteX11" fmla="*/ 122362 w 444641"/>
                  <a:gd name="connsiteY11" fmla="*/ 457236 h 595463"/>
                  <a:gd name="connsiteX12" fmla="*/ 225550 w 444641"/>
                  <a:gd name="connsiteY12" fmla="*/ 347699 h 595463"/>
                  <a:gd name="connsiteX13" fmla="*/ 335087 w 444641"/>
                  <a:gd name="connsiteY13" fmla="*/ 241336 h 595463"/>
                  <a:gd name="connsiteX14" fmla="*/ 412875 w 444641"/>
                  <a:gd name="connsiteY14" fmla="*/ 120686 h 595463"/>
                  <a:gd name="connsiteX15" fmla="*/ 444625 w 444641"/>
                  <a:gd name="connsiteY15" fmla="*/ 36 h 5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641" h="595463">
                    <a:moveTo>
                      <a:pt x="444625" y="36"/>
                    </a:moveTo>
                    <a:cubicBezTo>
                      <a:pt x="444096" y="-1816"/>
                      <a:pt x="433513" y="67241"/>
                      <a:pt x="409700" y="109574"/>
                    </a:cubicBezTo>
                    <a:cubicBezTo>
                      <a:pt x="385887" y="151907"/>
                      <a:pt x="336410" y="211174"/>
                      <a:pt x="301750" y="254036"/>
                    </a:cubicBezTo>
                    <a:cubicBezTo>
                      <a:pt x="267090" y="296898"/>
                      <a:pt x="235604" y="335264"/>
                      <a:pt x="201737" y="366749"/>
                    </a:cubicBezTo>
                    <a:cubicBezTo>
                      <a:pt x="167870" y="398234"/>
                      <a:pt x="129771" y="416491"/>
                      <a:pt x="98550" y="442949"/>
                    </a:cubicBezTo>
                    <a:cubicBezTo>
                      <a:pt x="67329" y="469407"/>
                      <a:pt x="30552" y="508566"/>
                      <a:pt x="14412" y="525499"/>
                    </a:cubicBezTo>
                    <a:cubicBezTo>
                      <a:pt x="-1728" y="542432"/>
                      <a:pt x="-1463" y="532907"/>
                      <a:pt x="1712" y="544549"/>
                    </a:cubicBezTo>
                    <a:cubicBezTo>
                      <a:pt x="4887" y="556191"/>
                      <a:pt x="30022" y="593232"/>
                      <a:pt x="33462" y="595349"/>
                    </a:cubicBezTo>
                    <a:cubicBezTo>
                      <a:pt x="36902" y="597466"/>
                      <a:pt x="18117" y="569684"/>
                      <a:pt x="22350" y="557249"/>
                    </a:cubicBezTo>
                    <a:cubicBezTo>
                      <a:pt x="26583" y="544814"/>
                      <a:pt x="57539" y="525763"/>
                      <a:pt x="58862" y="520736"/>
                    </a:cubicBezTo>
                    <a:cubicBezTo>
                      <a:pt x="60185" y="515709"/>
                      <a:pt x="19704" y="537669"/>
                      <a:pt x="30287" y="527086"/>
                    </a:cubicBezTo>
                    <a:cubicBezTo>
                      <a:pt x="40870" y="516503"/>
                      <a:pt x="89818" y="487134"/>
                      <a:pt x="122362" y="457236"/>
                    </a:cubicBezTo>
                    <a:cubicBezTo>
                      <a:pt x="154906" y="427338"/>
                      <a:pt x="190096" y="383682"/>
                      <a:pt x="225550" y="347699"/>
                    </a:cubicBezTo>
                    <a:cubicBezTo>
                      <a:pt x="261004" y="311716"/>
                      <a:pt x="303866" y="279172"/>
                      <a:pt x="335087" y="241336"/>
                    </a:cubicBezTo>
                    <a:cubicBezTo>
                      <a:pt x="366308" y="203500"/>
                      <a:pt x="392502" y="160109"/>
                      <a:pt x="412875" y="120686"/>
                    </a:cubicBezTo>
                    <a:cubicBezTo>
                      <a:pt x="433248" y="81263"/>
                      <a:pt x="445154" y="1888"/>
                      <a:pt x="444625" y="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058AACE8-E812-4360-AB02-8AF1929524B5}"/>
                  </a:ext>
                </a:extLst>
              </p:cNvPr>
              <p:cNvSpPr/>
              <p:nvPr/>
            </p:nvSpPr>
            <p:spPr>
              <a:xfrm>
                <a:off x="2639961" y="4114341"/>
                <a:ext cx="239942" cy="137057"/>
              </a:xfrm>
              <a:custGeom>
                <a:avLst/>
                <a:gdLst>
                  <a:gd name="connsiteX0" fmla="*/ 52 w 239942"/>
                  <a:gd name="connsiteY0" fmla="*/ 136984 h 137057"/>
                  <a:gd name="connsiteX1" fmla="*/ 54027 w 239942"/>
                  <a:gd name="connsiteY1" fmla="*/ 76659 h 137057"/>
                  <a:gd name="connsiteX2" fmla="*/ 123877 w 239942"/>
                  <a:gd name="connsiteY2" fmla="*/ 29034 h 137057"/>
                  <a:gd name="connsiteX3" fmla="*/ 176264 w 239942"/>
                  <a:gd name="connsiteY3" fmla="*/ 17922 h 137057"/>
                  <a:gd name="connsiteX4" fmla="*/ 231827 w 239942"/>
                  <a:gd name="connsiteY4" fmla="*/ 54434 h 137057"/>
                  <a:gd name="connsiteX5" fmla="*/ 238177 w 239942"/>
                  <a:gd name="connsiteY5" fmla="*/ 65547 h 137057"/>
                  <a:gd name="connsiteX6" fmla="*/ 217539 w 239942"/>
                  <a:gd name="connsiteY6" fmla="*/ 19509 h 137057"/>
                  <a:gd name="connsiteX7" fmla="*/ 149277 w 239942"/>
                  <a:gd name="connsiteY7" fmla="*/ 2047 h 137057"/>
                  <a:gd name="connsiteX8" fmla="*/ 63552 w 239942"/>
                  <a:gd name="connsiteY8" fmla="*/ 63959 h 137057"/>
                  <a:gd name="connsiteX9" fmla="*/ 52 w 239942"/>
                  <a:gd name="connsiteY9" fmla="*/ 136984 h 1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9942" h="137057">
                    <a:moveTo>
                      <a:pt x="52" y="136984"/>
                    </a:moveTo>
                    <a:cubicBezTo>
                      <a:pt x="-1536" y="139101"/>
                      <a:pt x="33390" y="94651"/>
                      <a:pt x="54027" y="76659"/>
                    </a:cubicBezTo>
                    <a:cubicBezTo>
                      <a:pt x="74665" y="58667"/>
                      <a:pt x="103504" y="38823"/>
                      <a:pt x="123877" y="29034"/>
                    </a:cubicBezTo>
                    <a:cubicBezTo>
                      <a:pt x="144250" y="19245"/>
                      <a:pt x="158272" y="13689"/>
                      <a:pt x="176264" y="17922"/>
                    </a:cubicBezTo>
                    <a:cubicBezTo>
                      <a:pt x="194256" y="22155"/>
                      <a:pt x="221508" y="46497"/>
                      <a:pt x="231827" y="54434"/>
                    </a:cubicBezTo>
                    <a:cubicBezTo>
                      <a:pt x="242146" y="62371"/>
                      <a:pt x="240558" y="71368"/>
                      <a:pt x="238177" y="65547"/>
                    </a:cubicBezTo>
                    <a:cubicBezTo>
                      <a:pt x="235796" y="59726"/>
                      <a:pt x="232356" y="30092"/>
                      <a:pt x="217539" y="19509"/>
                    </a:cubicBezTo>
                    <a:cubicBezTo>
                      <a:pt x="202722" y="8926"/>
                      <a:pt x="174941" y="-5361"/>
                      <a:pt x="149277" y="2047"/>
                    </a:cubicBezTo>
                    <a:cubicBezTo>
                      <a:pt x="123613" y="9455"/>
                      <a:pt x="86306" y="44380"/>
                      <a:pt x="63552" y="63959"/>
                    </a:cubicBezTo>
                    <a:cubicBezTo>
                      <a:pt x="40798" y="83538"/>
                      <a:pt x="1640" y="134867"/>
                      <a:pt x="52" y="1369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4AC3FD7B-0D6A-4D74-AB32-441B52D91BC1}"/>
                  </a:ext>
                </a:extLst>
              </p:cNvPr>
              <p:cNvSpPr/>
              <p:nvPr/>
            </p:nvSpPr>
            <p:spPr>
              <a:xfrm>
                <a:off x="2638404" y="4189289"/>
                <a:ext cx="244970" cy="140152"/>
              </a:xfrm>
              <a:custGeom>
                <a:avLst/>
                <a:gdLst>
                  <a:gd name="connsiteX0" fmla="*/ 244496 w 244970"/>
                  <a:gd name="connsiteY0" fmla="*/ 124 h 140152"/>
                  <a:gd name="connsiteX1" fmla="*/ 161946 w 244970"/>
                  <a:gd name="connsiteY1" fmla="*/ 73149 h 140152"/>
                  <a:gd name="connsiteX2" fmla="*/ 127021 w 244970"/>
                  <a:gd name="connsiteY2" fmla="*/ 106486 h 140152"/>
                  <a:gd name="connsiteX3" fmla="*/ 85746 w 244970"/>
                  <a:gd name="connsiteY3" fmla="*/ 138236 h 140152"/>
                  <a:gd name="connsiteX4" fmla="*/ 21 w 244970"/>
                  <a:gd name="connsiteY4" fmla="*/ 135061 h 140152"/>
                  <a:gd name="connsiteX5" fmla="*/ 77809 w 244970"/>
                  <a:gd name="connsiteY5" fmla="*/ 122361 h 140152"/>
                  <a:gd name="connsiteX6" fmla="*/ 120671 w 244970"/>
                  <a:gd name="connsiteY6" fmla="*/ 92199 h 140152"/>
                  <a:gd name="connsiteX7" fmla="*/ 244496 w 244970"/>
                  <a:gd name="connsiteY7" fmla="*/ 124 h 14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970" h="140152">
                    <a:moveTo>
                      <a:pt x="244496" y="124"/>
                    </a:moveTo>
                    <a:cubicBezTo>
                      <a:pt x="251375" y="-3051"/>
                      <a:pt x="181525" y="55422"/>
                      <a:pt x="161946" y="73149"/>
                    </a:cubicBezTo>
                    <a:cubicBezTo>
                      <a:pt x="142367" y="90876"/>
                      <a:pt x="139721" y="95638"/>
                      <a:pt x="127021" y="106486"/>
                    </a:cubicBezTo>
                    <a:cubicBezTo>
                      <a:pt x="114321" y="117334"/>
                      <a:pt x="106913" y="133474"/>
                      <a:pt x="85746" y="138236"/>
                    </a:cubicBezTo>
                    <a:cubicBezTo>
                      <a:pt x="64579" y="142998"/>
                      <a:pt x="1344" y="137707"/>
                      <a:pt x="21" y="135061"/>
                    </a:cubicBezTo>
                    <a:cubicBezTo>
                      <a:pt x="-1302" y="132415"/>
                      <a:pt x="57701" y="129505"/>
                      <a:pt x="77809" y="122361"/>
                    </a:cubicBezTo>
                    <a:cubicBezTo>
                      <a:pt x="97917" y="115217"/>
                      <a:pt x="95536" y="112043"/>
                      <a:pt x="120671" y="92199"/>
                    </a:cubicBezTo>
                    <a:cubicBezTo>
                      <a:pt x="145806" y="72355"/>
                      <a:pt x="237617" y="3299"/>
                      <a:pt x="244496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321531BB-B0AA-4751-AD74-54A5FCA50B8A}"/>
                  </a:ext>
                </a:extLst>
              </p:cNvPr>
              <p:cNvSpPr/>
              <p:nvPr/>
            </p:nvSpPr>
            <p:spPr>
              <a:xfrm>
                <a:off x="2626368" y="4192572"/>
                <a:ext cx="78768" cy="125607"/>
              </a:xfrm>
              <a:custGeom>
                <a:avLst/>
                <a:gdLst>
                  <a:gd name="connsiteX0" fmla="*/ 78732 w 78768"/>
                  <a:gd name="connsiteY0" fmla="*/ 16 h 125607"/>
                  <a:gd name="connsiteX1" fmla="*/ 19995 w 78768"/>
                  <a:gd name="connsiteY1" fmla="*/ 66691 h 125607"/>
                  <a:gd name="connsiteX2" fmla="*/ 19995 w 78768"/>
                  <a:gd name="connsiteY2" fmla="*/ 125428 h 125607"/>
                  <a:gd name="connsiteX3" fmla="*/ 945 w 78768"/>
                  <a:gd name="connsiteY3" fmla="*/ 84153 h 125607"/>
                  <a:gd name="connsiteX4" fmla="*/ 10470 w 78768"/>
                  <a:gd name="connsiteY4" fmla="*/ 60341 h 125607"/>
                  <a:gd name="connsiteX5" fmla="*/ 78732 w 78768"/>
                  <a:gd name="connsiteY5" fmla="*/ 16 h 125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68" h="125607">
                    <a:moveTo>
                      <a:pt x="78732" y="16"/>
                    </a:moveTo>
                    <a:cubicBezTo>
                      <a:pt x="80320" y="1074"/>
                      <a:pt x="29784" y="45789"/>
                      <a:pt x="19995" y="66691"/>
                    </a:cubicBezTo>
                    <a:cubicBezTo>
                      <a:pt x="10206" y="87593"/>
                      <a:pt x="23170" y="122518"/>
                      <a:pt x="19995" y="125428"/>
                    </a:cubicBezTo>
                    <a:cubicBezTo>
                      <a:pt x="16820" y="128338"/>
                      <a:pt x="2532" y="95001"/>
                      <a:pt x="945" y="84153"/>
                    </a:cubicBezTo>
                    <a:cubicBezTo>
                      <a:pt x="-642" y="73305"/>
                      <a:pt x="-1701" y="73041"/>
                      <a:pt x="10470" y="60341"/>
                    </a:cubicBezTo>
                    <a:cubicBezTo>
                      <a:pt x="22641" y="47641"/>
                      <a:pt x="77144" y="-1042"/>
                      <a:pt x="78732" y="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: 図形 1287">
                <a:extLst>
                  <a:ext uri="{FF2B5EF4-FFF2-40B4-BE49-F238E27FC236}">
                    <a16:creationId xmlns:a16="http://schemas.microsoft.com/office/drawing/2014/main" id="{DF250B95-F59C-427E-AE4B-3A859C288B33}"/>
                  </a:ext>
                </a:extLst>
              </p:cNvPr>
              <p:cNvSpPr/>
              <p:nvPr/>
            </p:nvSpPr>
            <p:spPr>
              <a:xfrm>
                <a:off x="2808261" y="3616132"/>
                <a:ext cx="264748" cy="387543"/>
              </a:xfrm>
              <a:custGeom>
                <a:avLst/>
                <a:gdLst>
                  <a:gd name="connsiteX0" fmla="*/ 261964 w 264748"/>
                  <a:gd name="connsiteY0" fmla="*/ 1781 h 387543"/>
                  <a:gd name="connsiteX1" fmla="*/ 192114 w 264748"/>
                  <a:gd name="connsiteY1" fmla="*/ 173231 h 387543"/>
                  <a:gd name="connsiteX2" fmla="*/ 96864 w 264748"/>
                  <a:gd name="connsiteY2" fmla="*/ 292293 h 387543"/>
                  <a:gd name="connsiteX3" fmla="*/ 27 w 264748"/>
                  <a:gd name="connsiteY3" fmla="*/ 387543 h 387543"/>
                  <a:gd name="connsiteX4" fmla="*/ 106389 w 264748"/>
                  <a:gd name="connsiteY4" fmla="*/ 292293 h 387543"/>
                  <a:gd name="connsiteX5" fmla="*/ 196877 w 264748"/>
                  <a:gd name="connsiteY5" fmla="*/ 193868 h 387543"/>
                  <a:gd name="connsiteX6" fmla="*/ 246089 w 264748"/>
                  <a:gd name="connsiteY6" fmla="*/ 89093 h 387543"/>
                  <a:gd name="connsiteX7" fmla="*/ 261964 w 264748"/>
                  <a:gd name="connsiteY7" fmla="*/ 1781 h 38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48" h="387543">
                    <a:moveTo>
                      <a:pt x="261964" y="1781"/>
                    </a:moveTo>
                    <a:cubicBezTo>
                      <a:pt x="252968" y="15804"/>
                      <a:pt x="219631" y="124812"/>
                      <a:pt x="192114" y="173231"/>
                    </a:cubicBezTo>
                    <a:cubicBezTo>
                      <a:pt x="164597" y="221650"/>
                      <a:pt x="128878" y="256574"/>
                      <a:pt x="96864" y="292293"/>
                    </a:cubicBezTo>
                    <a:cubicBezTo>
                      <a:pt x="64850" y="328012"/>
                      <a:pt x="-1560" y="387543"/>
                      <a:pt x="27" y="387543"/>
                    </a:cubicBezTo>
                    <a:cubicBezTo>
                      <a:pt x="1614" y="387543"/>
                      <a:pt x="73581" y="324572"/>
                      <a:pt x="106389" y="292293"/>
                    </a:cubicBezTo>
                    <a:cubicBezTo>
                      <a:pt x="139197" y="260014"/>
                      <a:pt x="173594" y="227735"/>
                      <a:pt x="196877" y="193868"/>
                    </a:cubicBezTo>
                    <a:cubicBezTo>
                      <a:pt x="220160" y="160001"/>
                      <a:pt x="236035" y="117932"/>
                      <a:pt x="246089" y="89093"/>
                    </a:cubicBezTo>
                    <a:cubicBezTo>
                      <a:pt x="256143" y="60254"/>
                      <a:pt x="270960" y="-12242"/>
                      <a:pt x="261964" y="17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6834B1AB-C5DA-4905-86B5-F470D9942C28}"/>
                  </a:ext>
                </a:extLst>
              </p:cNvPr>
              <p:cNvSpPr/>
              <p:nvPr/>
            </p:nvSpPr>
            <p:spPr>
              <a:xfrm>
                <a:off x="3074423" y="3533764"/>
                <a:ext cx="24388" cy="150849"/>
              </a:xfrm>
              <a:custGeom>
                <a:avLst/>
                <a:gdLst>
                  <a:gd name="connsiteX0" fmla="*/ 565 w 24388"/>
                  <a:gd name="connsiteY0" fmla="*/ 11 h 150849"/>
                  <a:gd name="connsiteX1" fmla="*/ 24377 w 24388"/>
                  <a:gd name="connsiteY1" fmla="*/ 95261 h 150849"/>
                  <a:gd name="connsiteX2" fmla="*/ 3740 w 24388"/>
                  <a:gd name="connsiteY2" fmla="*/ 150824 h 150849"/>
                  <a:gd name="connsiteX3" fmla="*/ 6915 w 24388"/>
                  <a:gd name="connsiteY3" fmla="*/ 88911 h 150849"/>
                  <a:gd name="connsiteX4" fmla="*/ 565 w 24388"/>
                  <a:gd name="connsiteY4" fmla="*/ 11 h 15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8" h="150849">
                    <a:moveTo>
                      <a:pt x="565" y="11"/>
                    </a:moveTo>
                    <a:cubicBezTo>
                      <a:pt x="3475" y="1069"/>
                      <a:pt x="23848" y="70126"/>
                      <a:pt x="24377" y="95261"/>
                    </a:cubicBezTo>
                    <a:cubicBezTo>
                      <a:pt x="24906" y="120396"/>
                      <a:pt x="6650" y="151882"/>
                      <a:pt x="3740" y="150824"/>
                    </a:cubicBezTo>
                    <a:cubicBezTo>
                      <a:pt x="830" y="149766"/>
                      <a:pt x="6915" y="106109"/>
                      <a:pt x="6915" y="88911"/>
                    </a:cubicBezTo>
                    <a:cubicBezTo>
                      <a:pt x="6915" y="71713"/>
                      <a:pt x="-2345" y="-1047"/>
                      <a:pt x="565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C499D0FF-A9EA-4D43-BA30-D5E20096F79B}"/>
                  </a:ext>
                </a:extLst>
              </p:cNvPr>
              <p:cNvSpPr/>
              <p:nvPr/>
            </p:nvSpPr>
            <p:spPr>
              <a:xfrm>
                <a:off x="2734815" y="3522358"/>
                <a:ext cx="120654" cy="406195"/>
              </a:xfrm>
              <a:custGeom>
                <a:avLst/>
                <a:gdLst>
                  <a:gd name="connsiteX0" fmla="*/ 98873 w 120654"/>
                  <a:gd name="connsiteY0" fmla="*/ 305 h 406195"/>
                  <a:gd name="connsiteX1" fmla="*/ 100460 w 120654"/>
                  <a:gd name="connsiteY1" fmla="*/ 86030 h 406195"/>
                  <a:gd name="connsiteX2" fmla="*/ 35373 w 120654"/>
                  <a:gd name="connsiteY2" fmla="*/ 211442 h 406195"/>
                  <a:gd name="connsiteX3" fmla="*/ 448 w 120654"/>
                  <a:gd name="connsiteY3" fmla="*/ 308280 h 406195"/>
                  <a:gd name="connsiteX4" fmla="*/ 14735 w 120654"/>
                  <a:gd name="connsiteY4" fmla="*/ 405117 h 406195"/>
                  <a:gd name="connsiteX5" fmla="*/ 2035 w 120654"/>
                  <a:gd name="connsiteY5" fmla="*/ 355905 h 406195"/>
                  <a:gd name="connsiteX6" fmla="*/ 8385 w 120654"/>
                  <a:gd name="connsiteY6" fmla="*/ 289230 h 406195"/>
                  <a:gd name="connsiteX7" fmla="*/ 75060 w 120654"/>
                  <a:gd name="connsiteY7" fmla="*/ 170167 h 406195"/>
                  <a:gd name="connsiteX8" fmla="*/ 119510 w 120654"/>
                  <a:gd name="connsiteY8" fmla="*/ 60630 h 406195"/>
                  <a:gd name="connsiteX9" fmla="*/ 98873 w 120654"/>
                  <a:gd name="connsiteY9" fmla="*/ 305 h 40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54" h="406195">
                    <a:moveTo>
                      <a:pt x="98873" y="305"/>
                    </a:moveTo>
                    <a:cubicBezTo>
                      <a:pt x="95698" y="4538"/>
                      <a:pt x="111043" y="50841"/>
                      <a:pt x="100460" y="86030"/>
                    </a:cubicBezTo>
                    <a:cubicBezTo>
                      <a:pt x="89877" y="121220"/>
                      <a:pt x="52042" y="174400"/>
                      <a:pt x="35373" y="211442"/>
                    </a:cubicBezTo>
                    <a:cubicBezTo>
                      <a:pt x="18704" y="248484"/>
                      <a:pt x="3888" y="276001"/>
                      <a:pt x="448" y="308280"/>
                    </a:cubicBezTo>
                    <a:cubicBezTo>
                      <a:pt x="-2992" y="340559"/>
                      <a:pt x="14471" y="397180"/>
                      <a:pt x="14735" y="405117"/>
                    </a:cubicBezTo>
                    <a:cubicBezTo>
                      <a:pt x="14999" y="413054"/>
                      <a:pt x="3093" y="375219"/>
                      <a:pt x="2035" y="355905"/>
                    </a:cubicBezTo>
                    <a:cubicBezTo>
                      <a:pt x="977" y="336591"/>
                      <a:pt x="-3786" y="320186"/>
                      <a:pt x="8385" y="289230"/>
                    </a:cubicBezTo>
                    <a:cubicBezTo>
                      <a:pt x="20556" y="258274"/>
                      <a:pt x="56539" y="208267"/>
                      <a:pt x="75060" y="170167"/>
                    </a:cubicBezTo>
                    <a:cubicBezTo>
                      <a:pt x="93581" y="132067"/>
                      <a:pt x="112895" y="84442"/>
                      <a:pt x="119510" y="60630"/>
                    </a:cubicBezTo>
                    <a:cubicBezTo>
                      <a:pt x="126125" y="36818"/>
                      <a:pt x="102048" y="-3928"/>
                      <a:pt x="98873" y="3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868DC78D-BE2F-4352-859C-56FBFF6DC89A}"/>
                  </a:ext>
                </a:extLst>
              </p:cNvPr>
              <p:cNvSpPr/>
              <p:nvPr/>
            </p:nvSpPr>
            <p:spPr>
              <a:xfrm>
                <a:off x="2756839" y="3820906"/>
                <a:ext cx="80692" cy="183849"/>
              </a:xfrm>
              <a:custGeom>
                <a:avLst/>
                <a:gdLst>
                  <a:gd name="connsiteX0" fmla="*/ 80024 w 80692"/>
                  <a:gd name="connsiteY0" fmla="*/ 207 h 183849"/>
                  <a:gd name="connsiteX1" fmla="*/ 6999 w 80692"/>
                  <a:gd name="connsiteY1" fmla="*/ 89107 h 183849"/>
                  <a:gd name="connsiteX2" fmla="*/ 3824 w 80692"/>
                  <a:gd name="connsiteY2" fmla="*/ 124032 h 183849"/>
                  <a:gd name="connsiteX3" fmla="*/ 14936 w 80692"/>
                  <a:gd name="connsiteY3" fmla="*/ 170069 h 183849"/>
                  <a:gd name="connsiteX4" fmla="*/ 19699 w 80692"/>
                  <a:gd name="connsiteY4" fmla="*/ 182769 h 183849"/>
                  <a:gd name="connsiteX5" fmla="*/ 64149 w 80692"/>
                  <a:gd name="connsiteY5" fmla="*/ 181182 h 183849"/>
                  <a:gd name="connsiteX6" fmla="*/ 26049 w 80692"/>
                  <a:gd name="connsiteY6" fmla="*/ 165307 h 183849"/>
                  <a:gd name="connsiteX7" fmla="*/ 10174 w 80692"/>
                  <a:gd name="connsiteY7" fmla="*/ 112919 h 183849"/>
                  <a:gd name="connsiteX8" fmla="*/ 43511 w 80692"/>
                  <a:gd name="connsiteY8" fmla="*/ 65294 h 183849"/>
                  <a:gd name="connsiteX9" fmla="*/ 80024 w 80692"/>
                  <a:gd name="connsiteY9" fmla="*/ 207 h 18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692" h="183849">
                    <a:moveTo>
                      <a:pt x="80024" y="207"/>
                    </a:moveTo>
                    <a:cubicBezTo>
                      <a:pt x="73939" y="4176"/>
                      <a:pt x="19699" y="68470"/>
                      <a:pt x="6999" y="89107"/>
                    </a:cubicBezTo>
                    <a:cubicBezTo>
                      <a:pt x="-5701" y="109744"/>
                      <a:pt x="2501" y="110538"/>
                      <a:pt x="3824" y="124032"/>
                    </a:cubicBezTo>
                    <a:cubicBezTo>
                      <a:pt x="5147" y="137526"/>
                      <a:pt x="12290" y="160280"/>
                      <a:pt x="14936" y="170069"/>
                    </a:cubicBezTo>
                    <a:cubicBezTo>
                      <a:pt x="17582" y="179858"/>
                      <a:pt x="11497" y="180917"/>
                      <a:pt x="19699" y="182769"/>
                    </a:cubicBezTo>
                    <a:cubicBezTo>
                      <a:pt x="27901" y="184621"/>
                      <a:pt x="63091" y="184092"/>
                      <a:pt x="64149" y="181182"/>
                    </a:cubicBezTo>
                    <a:cubicBezTo>
                      <a:pt x="65207" y="178272"/>
                      <a:pt x="35045" y="176684"/>
                      <a:pt x="26049" y="165307"/>
                    </a:cubicBezTo>
                    <a:cubicBezTo>
                      <a:pt x="17053" y="153930"/>
                      <a:pt x="7264" y="129588"/>
                      <a:pt x="10174" y="112919"/>
                    </a:cubicBezTo>
                    <a:cubicBezTo>
                      <a:pt x="13084" y="96250"/>
                      <a:pt x="38219" y="80111"/>
                      <a:pt x="43511" y="65294"/>
                    </a:cubicBezTo>
                    <a:cubicBezTo>
                      <a:pt x="48803" y="50477"/>
                      <a:pt x="86109" y="-3762"/>
                      <a:pt x="80024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C96F52E7-4A2D-4E16-AE22-CBB82EA380B7}"/>
                  </a:ext>
                </a:extLst>
              </p:cNvPr>
              <p:cNvSpPr/>
              <p:nvPr/>
            </p:nvSpPr>
            <p:spPr>
              <a:xfrm>
                <a:off x="2824079" y="3800169"/>
                <a:ext cx="119432" cy="197161"/>
              </a:xfrm>
              <a:custGeom>
                <a:avLst/>
                <a:gdLst>
                  <a:gd name="connsiteX0" fmla="*/ 8021 w 119432"/>
                  <a:gd name="connsiteY0" fmla="*/ 32056 h 197161"/>
                  <a:gd name="connsiteX1" fmla="*/ 98509 w 119432"/>
                  <a:gd name="connsiteY1" fmla="*/ 27294 h 197161"/>
                  <a:gd name="connsiteX2" fmla="*/ 92159 w 119432"/>
                  <a:gd name="connsiteY2" fmla="*/ 62219 h 197161"/>
                  <a:gd name="connsiteX3" fmla="*/ 57234 w 119432"/>
                  <a:gd name="connsiteY3" fmla="*/ 127306 h 197161"/>
                  <a:gd name="connsiteX4" fmla="*/ 84 w 119432"/>
                  <a:gd name="connsiteY4" fmla="*/ 197156 h 197161"/>
                  <a:gd name="connsiteX5" fmla="*/ 46121 w 119432"/>
                  <a:gd name="connsiteY5" fmla="*/ 130481 h 197161"/>
                  <a:gd name="connsiteX6" fmla="*/ 112796 w 119432"/>
                  <a:gd name="connsiteY6" fmla="*/ 38406 h 197161"/>
                  <a:gd name="connsiteX7" fmla="*/ 106446 w 119432"/>
                  <a:gd name="connsiteY7" fmla="*/ 306 h 197161"/>
                  <a:gd name="connsiteX8" fmla="*/ 8021 w 119432"/>
                  <a:gd name="connsiteY8" fmla="*/ 32056 h 19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432" h="197161">
                    <a:moveTo>
                      <a:pt x="8021" y="32056"/>
                    </a:moveTo>
                    <a:cubicBezTo>
                      <a:pt x="6698" y="36554"/>
                      <a:pt x="84486" y="22267"/>
                      <a:pt x="98509" y="27294"/>
                    </a:cubicBezTo>
                    <a:cubicBezTo>
                      <a:pt x="112532" y="32321"/>
                      <a:pt x="99038" y="45551"/>
                      <a:pt x="92159" y="62219"/>
                    </a:cubicBezTo>
                    <a:cubicBezTo>
                      <a:pt x="85280" y="78887"/>
                      <a:pt x="72580" y="104816"/>
                      <a:pt x="57234" y="127306"/>
                    </a:cubicBezTo>
                    <a:cubicBezTo>
                      <a:pt x="41888" y="149796"/>
                      <a:pt x="1936" y="196627"/>
                      <a:pt x="84" y="197156"/>
                    </a:cubicBezTo>
                    <a:cubicBezTo>
                      <a:pt x="-1768" y="197685"/>
                      <a:pt x="27336" y="156939"/>
                      <a:pt x="46121" y="130481"/>
                    </a:cubicBezTo>
                    <a:cubicBezTo>
                      <a:pt x="64906" y="104023"/>
                      <a:pt x="102742" y="60102"/>
                      <a:pt x="112796" y="38406"/>
                    </a:cubicBezTo>
                    <a:cubicBezTo>
                      <a:pt x="122850" y="16710"/>
                      <a:pt x="122056" y="4010"/>
                      <a:pt x="106446" y="306"/>
                    </a:cubicBezTo>
                    <a:cubicBezTo>
                      <a:pt x="90836" y="-3398"/>
                      <a:pt x="9344" y="27558"/>
                      <a:pt x="8021" y="320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2DB7DE9B-5146-4E68-9339-2C412388F05C}"/>
                  </a:ext>
                </a:extLst>
              </p:cNvPr>
              <p:cNvSpPr/>
              <p:nvPr/>
            </p:nvSpPr>
            <p:spPr>
              <a:xfrm>
                <a:off x="2601599" y="3492447"/>
                <a:ext cx="180093" cy="220662"/>
              </a:xfrm>
              <a:custGeom>
                <a:avLst/>
                <a:gdLst>
                  <a:gd name="connsiteX0" fmla="*/ 314 w 180093"/>
                  <a:gd name="connsiteY0" fmla="*/ 53 h 220662"/>
                  <a:gd name="connsiteX1" fmla="*/ 65401 w 180093"/>
                  <a:gd name="connsiteY1" fmla="*/ 128641 h 220662"/>
                  <a:gd name="connsiteX2" fmla="*/ 178114 w 180093"/>
                  <a:gd name="connsiteY2" fmla="*/ 214366 h 220662"/>
                  <a:gd name="connsiteX3" fmla="*/ 130489 w 180093"/>
                  <a:gd name="connsiteY3" fmla="*/ 206428 h 220662"/>
                  <a:gd name="connsiteX4" fmla="*/ 44764 w 180093"/>
                  <a:gd name="connsiteY4" fmla="*/ 144516 h 220662"/>
                  <a:gd name="connsiteX5" fmla="*/ 314 w 180093"/>
                  <a:gd name="connsiteY5" fmla="*/ 53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093" h="220662">
                    <a:moveTo>
                      <a:pt x="314" y="53"/>
                    </a:moveTo>
                    <a:cubicBezTo>
                      <a:pt x="3754" y="-2593"/>
                      <a:pt x="35768" y="92922"/>
                      <a:pt x="65401" y="128641"/>
                    </a:cubicBezTo>
                    <a:cubicBezTo>
                      <a:pt x="95034" y="164360"/>
                      <a:pt x="167266" y="201402"/>
                      <a:pt x="178114" y="214366"/>
                    </a:cubicBezTo>
                    <a:cubicBezTo>
                      <a:pt x="188962" y="227330"/>
                      <a:pt x="152714" y="218070"/>
                      <a:pt x="130489" y="206428"/>
                    </a:cubicBezTo>
                    <a:cubicBezTo>
                      <a:pt x="108264" y="194786"/>
                      <a:pt x="67254" y="174414"/>
                      <a:pt x="44764" y="144516"/>
                    </a:cubicBezTo>
                    <a:cubicBezTo>
                      <a:pt x="22274" y="114618"/>
                      <a:pt x="-3126" y="2699"/>
                      <a:pt x="314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8921D8E6-4A45-4613-BDCF-99D4BCC4FC8D}"/>
                  </a:ext>
                </a:extLst>
              </p:cNvPr>
              <p:cNvSpPr/>
              <p:nvPr/>
            </p:nvSpPr>
            <p:spPr>
              <a:xfrm>
                <a:off x="2776765" y="3408353"/>
                <a:ext cx="66629" cy="142099"/>
              </a:xfrm>
              <a:custGeom>
                <a:avLst/>
                <a:gdLst>
                  <a:gd name="connsiteX0" fmla="*/ 2948 w 66629"/>
                  <a:gd name="connsiteY0" fmla="*/ 10 h 142099"/>
                  <a:gd name="connsiteX1" fmla="*/ 41048 w 66629"/>
                  <a:gd name="connsiteY1" fmla="*/ 98435 h 142099"/>
                  <a:gd name="connsiteX2" fmla="*/ 66448 w 66629"/>
                  <a:gd name="connsiteY2" fmla="*/ 141297 h 142099"/>
                  <a:gd name="connsiteX3" fmla="*/ 28348 w 66629"/>
                  <a:gd name="connsiteY3" fmla="*/ 123835 h 142099"/>
                  <a:gd name="connsiteX4" fmla="*/ 4535 w 66629"/>
                  <a:gd name="connsiteY4" fmla="*/ 92085 h 142099"/>
                  <a:gd name="connsiteX5" fmla="*/ 2948 w 66629"/>
                  <a:gd name="connsiteY5" fmla="*/ 10 h 14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29" h="142099">
                    <a:moveTo>
                      <a:pt x="2948" y="10"/>
                    </a:moveTo>
                    <a:cubicBezTo>
                      <a:pt x="9034" y="1068"/>
                      <a:pt x="30465" y="74887"/>
                      <a:pt x="41048" y="98435"/>
                    </a:cubicBezTo>
                    <a:cubicBezTo>
                      <a:pt x="51631" y="121983"/>
                      <a:pt x="68565" y="137064"/>
                      <a:pt x="66448" y="141297"/>
                    </a:cubicBezTo>
                    <a:cubicBezTo>
                      <a:pt x="64331" y="145530"/>
                      <a:pt x="38667" y="132037"/>
                      <a:pt x="28348" y="123835"/>
                    </a:cubicBezTo>
                    <a:cubicBezTo>
                      <a:pt x="18029" y="115633"/>
                      <a:pt x="7445" y="108754"/>
                      <a:pt x="4535" y="92085"/>
                    </a:cubicBezTo>
                    <a:cubicBezTo>
                      <a:pt x="1625" y="75416"/>
                      <a:pt x="-3138" y="-1048"/>
                      <a:pt x="2948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: 図形 1294">
                <a:extLst>
                  <a:ext uri="{FF2B5EF4-FFF2-40B4-BE49-F238E27FC236}">
                    <a16:creationId xmlns:a16="http://schemas.microsoft.com/office/drawing/2014/main" id="{68C4DFB4-49E7-443E-A0CE-3ED5399B1C55}"/>
                  </a:ext>
                </a:extLst>
              </p:cNvPr>
              <p:cNvSpPr/>
              <p:nvPr/>
            </p:nvSpPr>
            <p:spPr>
              <a:xfrm>
                <a:off x="2763584" y="3584188"/>
                <a:ext cx="49885" cy="129085"/>
              </a:xfrm>
              <a:custGeom>
                <a:avLst/>
                <a:gdLst>
                  <a:gd name="connsiteX0" fmla="*/ 49466 w 49885"/>
                  <a:gd name="connsiteY0" fmla="*/ 387 h 129085"/>
                  <a:gd name="connsiteX1" fmla="*/ 28829 w 49885"/>
                  <a:gd name="connsiteY1" fmla="*/ 87700 h 129085"/>
                  <a:gd name="connsiteX2" fmla="*/ 254 w 49885"/>
                  <a:gd name="connsiteY2" fmla="*/ 128975 h 129085"/>
                  <a:gd name="connsiteX3" fmla="*/ 14541 w 49885"/>
                  <a:gd name="connsiteY3" fmla="*/ 76587 h 129085"/>
                  <a:gd name="connsiteX4" fmla="*/ 9779 w 49885"/>
                  <a:gd name="connsiteY4" fmla="*/ 55950 h 129085"/>
                  <a:gd name="connsiteX5" fmla="*/ 49466 w 49885"/>
                  <a:gd name="connsiteY5" fmla="*/ 387 h 12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885" h="129085">
                    <a:moveTo>
                      <a:pt x="49466" y="387"/>
                    </a:moveTo>
                    <a:cubicBezTo>
                      <a:pt x="52641" y="5679"/>
                      <a:pt x="37031" y="66269"/>
                      <a:pt x="28829" y="87700"/>
                    </a:cubicBezTo>
                    <a:cubicBezTo>
                      <a:pt x="20627" y="109131"/>
                      <a:pt x="2635" y="130827"/>
                      <a:pt x="254" y="128975"/>
                    </a:cubicBezTo>
                    <a:cubicBezTo>
                      <a:pt x="-2127" y="127123"/>
                      <a:pt x="12954" y="88758"/>
                      <a:pt x="14541" y="76587"/>
                    </a:cubicBezTo>
                    <a:cubicBezTo>
                      <a:pt x="16128" y="64416"/>
                      <a:pt x="2635" y="66269"/>
                      <a:pt x="9779" y="55950"/>
                    </a:cubicBezTo>
                    <a:cubicBezTo>
                      <a:pt x="16923" y="45631"/>
                      <a:pt x="46291" y="-4905"/>
                      <a:pt x="49466" y="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13949F36-A6D2-460B-9A22-8A516DFC1212}"/>
                  </a:ext>
                </a:extLst>
              </p:cNvPr>
              <p:cNvSpPr/>
              <p:nvPr/>
            </p:nvSpPr>
            <p:spPr>
              <a:xfrm>
                <a:off x="2593939" y="3677713"/>
                <a:ext cx="164094" cy="344747"/>
              </a:xfrm>
              <a:custGeom>
                <a:avLst/>
                <a:gdLst>
                  <a:gd name="connsiteX0" fmla="*/ 50836 w 164094"/>
                  <a:gd name="connsiteY0" fmla="*/ 525 h 344747"/>
                  <a:gd name="connsiteX1" fmla="*/ 138149 w 164094"/>
                  <a:gd name="connsiteY1" fmla="*/ 62437 h 344747"/>
                  <a:gd name="connsiteX2" fmla="*/ 120686 w 164094"/>
                  <a:gd name="connsiteY2" fmla="*/ 143400 h 344747"/>
                  <a:gd name="connsiteX3" fmla="*/ 133386 w 164094"/>
                  <a:gd name="connsiteY3" fmla="*/ 267225 h 344747"/>
                  <a:gd name="connsiteX4" fmla="*/ 163549 w 164094"/>
                  <a:gd name="connsiteY4" fmla="*/ 327550 h 344747"/>
                  <a:gd name="connsiteX5" fmla="*/ 104811 w 164094"/>
                  <a:gd name="connsiteY5" fmla="*/ 343425 h 344747"/>
                  <a:gd name="connsiteX6" fmla="*/ 34961 w 164094"/>
                  <a:gd name="connsiteY6" fmla="*/ 340250 h 344747"/>
                  <a:gd name="connsiteX7" fmla="*/ 36 w 164094"/>
                  <a:gd name="connsiteY7" fmla="*/ 311675 h 344747"/>
                  <a:gd name="connsiteX8" fmla="*/ 28611 w 164094"/>
                  <a:gd name="connsiteY8" fmla="*/ 249762 h 344747"/>
                  <a:gd name="connsiteX9" fmla="*/ 42899 w 164094"/>
                  <a:gd name="connsiteY9" fmla="*/ 133875 h 344747"/>
                  <a:gd name="connsiteX10" fmla="*/ 33374 w 164094"/>
                  <a:gd name="connsiteY10" fmla="*/ 111650 h 344747"/>
                  <a:gd name="connsiteX11" fmla="*/ 44486 w 164094"/>
                  <a:gd name="connsiteY11" fmla="*/ 97362 h 344747"/>
                  <a:gd name="connsiteX12" fmla="*/ 50836 w 164094"/>
                  <a:gd name="connsiteY12" fmla="*/ 525 h 34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094" h="344747">
                    <a:moveTo>
                      <a:pt x="50836" y="525"/>
                    </a:moveTo>
                    <a:cubicBezTo>
                      <a:pt x="66446" y="-5296"/>
                      <a:pt x="126507" y="38624"/>
                      <a:pt x="138149" y="62437"/>
                    </a:cubicBezTo>
                    <a:cubicBezTo>
                      <a:pt x="149791" y="86250"/>
                      <a:pt x="121480" y="109269"/>
                      <a:pt x="120686" y="143400"/>
                    </a:cubicBezTo>
                    <a:cubicBezTo>
                      <a:pt x="119892" y="177531"/>
                      <a:pt x="126242" y="236533"/>
                      <a:pt x="133386" y="267225"/>
                    </a:cubicBezTo>
                    <a:cubicBezTo>
                      <a:pt x="140530" y="297917"/>
                      <a:pt x="168312" y="314850"/>
                      <a:pt x="163549" y="327550"/>
                    </a:cubicBezTo>
                    <a:cubicBezTo>
                      <a:pt x="158786" y="340250"/>
                      <a:pt x="126242" y="341308"/>
                      <a:pt x="104811" y="343425"/>
                    </a:cubicBezTo>
                    <a:cubicBezTo>
                      <a:pt x="83380" y="345542"/>
                      <a:pt x="52423" y="345542"/>
                      <a:pt x="34961" y="340250"/>
                    </a:cubicBezTo>
                    <a:cubicBezTo>
                      <a:pt x="17499" y="334958"/>
                      <a:pt x="1094" y="326756"/>
                      <a:pt x="36" y="311675"/>
                    </a:cubicBezTo>
                    <a:cubicBezTo>
                      <a:pt x="-1022" y="296594"/>
                      <a:pt x="21467" y="279395"/>
                      <a:pt x="28611" y="249762"/>
                    </a:cubicBezTo>
                    <a:cubicBezTo>
                      <a:pt x="35755" y="220129"/>
                      <a:pt x="42105" y="156894"/>
                      <a:pt x="42899" y="133875"/>
                    </a:cubicBezTo>
                    <a:cubicBezTo>
                      <a:pt x="43693" y="110856"/>
                      <a:pt x="33110" y="117735"/>
                      <a:pt x="33374" y="111650"/>
                    </a:cubicBezTo>
                    <a:cubicBezTo>
                      <a:pt x="33638" y="105565"/>
                      <a:pt x="41840" y="107681"/>
                      <a:pt x="44486" y="97362"/>
                    </a:cubicBezTo>
                    <a:cubicBezTo>
                      <a:pt x="47132" y="87043"/>
                      <a:pt x="35226" y="6346"/>
                      <a:pt x="50836" y="52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D502DA36-317D-491F-9B27-E99FB509BDC5}"/>
                  </a:ext>
                </a:extLst>
              </p:cNvPr>
              <p:cNvSpPr/>
              <p:nvPr/>
            </p:nvSpPr>
            <p:spPr>
              <a:xfrm>
                <a:off x="2819400" y="3722575"/>
                <a:ext cx="30163" cy="79621"/>
              </a:xfrm>
              <a:custGeom>
                <a:avLst/>
                <a:gdLst>
                  <a:gd name="connsiteX0" fmla="*/ 0 w 30163"/>
                  <a:gd name="connsiteY0" fmla="*/ 113 h 79621"/>
                  <a:gd name="connsiteX1" fmla="*/ 15875 w 30163"/>
                  <a:gd name="connsiteY1" fmla="*/ 76313 h 79621"/>
                  <a:gd name="connsiteX2" fmla="*/ 30163 w 30163"/>
                  <a:gd name="connsiteY2" fmla="*/ 65200 h 79621"/>
                  <a:gd name="connsiteX3" fmla="*/ 15875 w 30163"/>
                  <a:gd name="connsiteY3" fmla="*/ 58850 h 79621"/>
                  <a:gd name="connsiteX4" fmla="*/ 0 w 30163"/>
                  <a:gd name="connsiteY4" fmla="*/ 113 h 7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63" h="79621">
                    <a:moveTo>
                      <a:pt x="0" y="113"/>
                    </a:moveTo>
                    <a:cubicBezTo>
                      <a:pt x="0" y="3023"/>
                      <a:pt x="10848" y="65465"/>
                      <a:pt x="15875" y="76313"/>
                    </a:cubicBezTo>
                    <a:cubicBezTo>
                      <a:pt x="20902" y="87161"/>
                      <a:pt x="30163" y="68110"/>
                      <a:pt x="30163" y="65200"/>
                    </a:cubicBezTo>
                    <a:cubicBezTo>
                      <a:pt x="30163" y="62290"/>
                      <a:pt x="19844" y="66523"/>
                      <a:pt x="15875" y="58850"/>
                    </a:cubicBezTo>
                    <a:cubicBezTo>
                      <a:pt x="11906" y="51177"/>
                      <a:pt x="0" y="-2797"/>
                      <a:pt x="0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678A0C3D-F561-4364-AC8A-312D17715802}"/>
                  </a:ext>
                </a:extLst>
              </p:cNvPr>
              <p:cNvSpPr/>
              <p:nvPr/>
            </p:nvSpPr>
            <p:spPr>
              <a:xfrm>
                <a:off x="2849547" y="3682427"/>
                <a:ext cx="168572" cy="41903"/>
              </a:xfrm>
              <a:custGeom>
                <a:avLst/>
                <a:gdLst>
                  <a:gd name="connsiteX0" fmla="*/ 16 w 168572"/>
                  <a:gd name="connsiteY0" fmla="*/ 5336 h 41903"/>
                  <a:gd name="connsiteX1" fmla="*/ 141303 w 168572"/>
                  <a:gd name="connsiteY1" fmla="*/ 573 h 41903"/>
                  <a:gd name="connsiteX2" fmla="*/ 168291 w 168572"/>
                  <a:gd name="connsiteY2" fmla="*/ 16448 h 41903"/>
                  <a:gd name="connsiteX3" fmla="*/ 154003 w 168572"/>
                  <a:gd name="connsiteY3" fmla="*/ 41848 h 41903"/>
                  <a:gd name="connsiteX4" fmla="*/ 131778 w 168572"/>
                  <a:gd name="connsiteY4" fmla="*/ 22798 h 41903"/>
                  <a:gd name="connsiteX5" fmla="*/ 16 w 168572"/>
                  <a:gd name="connsiteY5" fmla="*/ 5336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572" h="41903">
                    <a:moveTo>
                      <a:pt x="16" y="5336"/>
                    </a:moveTo>
                    <a:cubicBezTo>
                      <a:pt x="1603" y="1632"/>
                      <a:pt x="113257" y="-1279"/>
                      <a:pt x="141303" y="573"/>
                    </a:cubicBezTo>
                    <a:cubicBezTo>
                      <a:pt x="169349" y="2425"/>
                      <a:pt x="166174" y="9569"/>
                      <a:pt x="168291" y="16448"/>
                    </a:cubicBezTo>
                    <a:cubicBezTo>
                      <a:pt x="170408" y="23327"/>
                      <a:pt x="160089" y="40790"/>
                      <a:pt x="154003" y="41848"/>
                    </a:cubicBezTo>
                    <a:cubicBezTo>
                      <a:pt x="147918" y="42906"/>
                      <a:pt x="153738" y="28619"/>
                      <a:pt x="131778" y="22798"/>
                    </a:cubicBezTo>
                    <a:cubicBezTo>
                      <a:pt x="109818" y="16977"/>
                      <a:pt x="-1571" y="9040"/>
                      <a:pt x="16" y="53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460111F0-104C-4F15-8FC5-96FE86B7506B}"/>
                  </a:ext>
                </a:extLst>
              </p:cNvPr>
              <p:cNvSpPr/>
              <p:nvPr/>
            </p:nvSpPr>
            <p:spPr>
              <a:xfrm>
                <a:off x="2835046" y="4008825"/>
                <a:ext cx="167507" cy="50454"/>
              </a:xfrm>
              <a:custGeom>
                <a:avLst/>
                <a:gdLst>
                  <a:gd name="connsiteX0" fmla="*/ 229 w 167507"/>
                  <a:gd name="connsiteY0" fmla="*/ 2788 h 50454"/>
                  <a:gd name="connsiteX1" fmla="*/ 93892 w 167507"/>
                  <a:gd name="connsiteY1" fmla="*/ 4375 h 50454"/>
                  <a:gd name="connsiteX2" fmla="*/ 166917 w 167507"/>
                  <a:gd name="connsiteY2" fmla="*/ 50413 h 50454"/>
                  <a:gd name="connsiteX3" fmla="*/ 122467 w 167507"/>
                  <a:gd name="connsiteY3" fmla="*/ 12313 h 50454"/>
                  <a:gd name="connsiteX4" fmla="*/ 229 w 167507"/>
                  <a:gd name="connsiteY4" fmla="*/ 2788 h 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507" h="50454">
                    <a:moveTo>
                      <a:pt x="229" y="2788"/>
                    </a:moveTo>
                    <a:cubicBezTo>
                      <a:pt x="-4533" y="1465"/>
                      <a:pt x="66111" y="-3563"/>
                      <a:pt x="93892" y="4375"/>
                    </a:cubicBezTo>
                    <a:cubicBezTo>
                      <a:pt x="121673" y="12313"/>
                      <a:pt x="162155" y="49090"/>
                      <a:pt x="166917" y="50413"/>
                    </a:cubicBezTo>
                    <a:cubicBezTo>
                      <a:pt x="171679" y="51736"/>
                      <a:pt x="146809" y="21309"/>
                      <a:pt x="122467" y="12313"/>
                    </a:cubicBezTo>
                    <a:cubicBezTo>
                      <a:pt x="98125" y="3317"/>
                      <a:pt x="4991" y="4111"/>
                      <a:pt x="229" y="27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7DEFD136-876F-42B7-AD5C-2E26CB1AD389}"/>
                  </a:ext>
                </a:extLst>
              </p:cNvPr>
              <p:cNvSpPr/>
              <p:nvPr/>
            </p:nvSpPr>
            <p:spPr>
              <a:xfrm>
                <a:off x="3079687" y="3699822"/>
                <a:ext cx="205042" cy="115647"/>
              </a:xfrm>
              <a:custGeom>
                <a:avLst/>
                <a:gdLst>
                  <a:gd name="connsiteX0" fmla="*/ 63 w 205042"/>
                  <a:gd name="connsiteY0" fmla="*/ 2228 h 115647"/>
                  <a:gd name="connsiteX1" fmla="*/ 128651 w 205042"/>
                  <a:gd name="connsiteY1" fmla="*/ 22866 h 115647"/>
                  <a:gd name="connsiteX2" fmla="*/ 204851 w 205042"/>
                  <a:gd name="connsiteY2" fmla="*/ 114941 h 115647"/>
                  <a:gd name="connsiteX3" fmla="*/ 146113 w 205042"/>
                  <a:gd name="connsiteY3" fmla="*/ 62553 h 115647"/>
                  <a:gd name="connsiteX4" fmla="*/ 63 w 205042"/>
                  <a:gd name="connsiteY4" fmla="*/ 2228 h 11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42" h="115647">
                    <a:moveTo>
                      <a:pt x="63" y="2228"/>
                    </a:moveTo>
                    <a:cubicBezTo>
                      <a:pt x="-2847" y="-4386"/>
                      <a:pt x="94520" y="4080"/>
                      <a:pt x="128651" y="22866"/>
                    </a:cubicBezTo>
                    <a:cubicBezTo>
                      <a:pt x="162782" y="41652"/>
                      <a:pt x="201941" y="108327"/>
                      <a:pt x="204851" y="114941"/>
                    </a:cubicBezTo>
                    <a:cubicBezTo>
                      <a:pt x="207761" y="121555"/>
                      <a:pt x="177069" y="80015"/>
                      <a:pt x="146113" y="62553"/>
                    </a:cubicBezTo>
                    <a:cubicBezTo>
                      <a:pt x="115157" y="45091"/>
                      <a:pt x="2973" y="8842"/>
                      <a:pt x="63" y="22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59301D71-743D-4A46-921D-6FFC9D49A5D2}"/>
                  </a:ext>
                </a:extLst>
              </p:cNvPr>
              <p:cNvSpPr/>
              <p:nvPr/>
            </p:nvSpPr>
            <p:spPr>
              <a:xfrm>
                <a:off x="3280670" y="3759838"/>
                <a:ext cx="124829" cy="107363"/>
              </a:xfrm>
              <a:custGeom>
                <a:avLst/>
                <a:gdLst>
                  <a:gd name="connsiteX0" fmla="*/ 5455 w 124829"/>
                  <a:gd name="connsiteY0" fmla="*/ 2537 h 107363"/>
                  <a:gd name="connsiteX1" fmla="*/ 3868 w 124829"/>
                  <a:gd name="connsiteY1" fmla="*/ 85087 h 107363"/>
                  <a:gd name="connsiteX2" fmla="*/ 7043 w 124829"/>
                  <a:gd name="connsiteY2" fmla="*/ 105725 h 107363"/>
                  <a:gd name="connsiteX3" fmla="*/ 59430 w 124829"/>
                  <a:gd name="connsiteY3" fmla="*/ 51750 h 107363"/>
                  <a:gd name="connsiteX4" fmla="*/ 91180 w 124829"/>
                  <a:gd name="connsiteY4" fmla="*/ 29525 h 107363"/>
                  <a:gd name="connsiteX5" fmla="*/ 124518 w 124829"/>
                  <a:gd name="connsiteY5" fmla="*/ 4125 h 107363"/>
                  <a:gd name="connsiteX6" fmla="*/ 70543 w 124829"/>
                  <a:gd name="connsiteY6" fmla="*/ 18412 h 107363"/>
                  <a:gd name="connsiteX7" fmla="*/ 5455 w 124829"/>
                  <a:gd name="connsiteY7" fmla="*/ 2537 h 107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829" h="107363">
                    <a:moveTo>
                      <a:pt x="5455" y="2537"/>
                    </a:moveTo>
                    <a:cubicBezTo>
                      <a:pt x="-5657" y="13649"/>
                      <a:pt x="3603" y="67889"/>
                      <a:pt x="3868" y="85087"/>
                    </a:cubicBezTo>
                    <a:cubicBezTo>
                      <a:pt x="4133" y="102285"/>
                      <a:pt x="-2217" y="111281"/>
                      <a:pt x="7043" y="105725"/>
                    </a:cubicBezTo>
                    <a:cubicBezTo>
                      <a:pt x="16303" y="100169"/>
                      <a:pt x="45407" y="64450"/>
                      <a:pt x="59430" y="51750"/>
                    </a:cubicBezTo>
                    <a:cubicBezTo>
                      <a:pt x="73453" y="39050"/>
                      <a:pt x="80332" y="37462"/>
                      <a:pt x="91180" y="29525"/>
                    </a:cubicBezTo>
                    <a:cubicBezTo>
                      <a:pt x="102028" y="21588"/>
                      <a:pt x="127957" y="5977"/>
                      <a:pt x="124518" y="4125"/>
                    </a:cubicBezTo>
                    <a:cubicBezTo>
                      <a:pt x="121079" y="2273"/>
                      <a:pt x="88005" y="16295"/>
                      <a:pt x="70543" y="18412"/>
                    </a:cubicBezTo>
                    <a:cubicBezTo>
                      <a:pt x="53081" y="20529"/>
                      <a:pt x="16567" y="-8575"/>
                      <a:pt x="5455" y="253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: 図形 1301">
                <a:extLst>
                  <a:ext uri="{FF2B5EF4-FFF2-40B4-BE49-F238E27FC236}">
                    <a16:creationId xmlns:a16="http://schemas.microsoft.com/office/drawing/2014/main" id="{A389F90C-A7D6-423E-BAEB-2CB40FF2C33D}"/>
                  </a:ext>
                </a:extLst>
              </p:cNvPr>
              <p:cNvSpPr/>
              <p:nvPr/>
            </p:nvSpPr>
            <p:spPr>
              <a:xfrm>
                <a:off x="3195550" y="3959177"/>
                <a:ext cx="406587" cy="317648"/>
              </a:xfrm>
              <a:custGeom>
                <a:avLst/>
                <a:gdLst>
                  <a:gd name="connsiteX0" fmla="*/ 366800 w 406587"/>
                  <a:gd name="connsiteY0" fmla="*/ 48 h 317648"/>
                  <a:gd name="connsiteX1" fmla="*/ 395375 w 406587"/>
                  <a:gd name="connsiteY1" fmla="*/ 81011 h 317648"/>
                  <a:gd name="connsiteX2" fmla="*/ 401725 w 406587"/>
                  <a:gd name="connsiteY2" fmla="*/ 93711 h 317648"/>
                  <a:gd name="connsiteX3" fmla="*/ 325525 w 406587"/>
                  <a:gd name="connsiteY3" fmla="*/ 182611 h 317648"/>
                  <a:gd name="connsiteX4" fmla="*/ 312825 w 406587"/>
                  <a:gd name="connsiteY4" fmla="*/ 208011 h 317648"/>
                  <a:gd name="connsiteX5" fmla="*/ 182650 w 406587"/>
                  <a:gd name="connsiteY5" fmla="*/ 265161 h 317648"/>
                  <a:gd name="connsiteX6" fmla="*/ 4850 w 406587"/>
                  <a:gd name="connsiteY6" fmla="*/ 317548 h 317648"/>
                  <a:gd name="connsiteX7" fmla="*/ 60413 w 406587"/>
                  <a:gd name="connsiteY7" fmla="*/ 276273 h 317648"/>
                  <a:gd name="connsiteX8" fmla="*/ 168363 w 406587"/>
                  <a:gd name="connsiteY8" fmla="*/ 203248 h 317648"/>
                  <a:gd name="connsiteX9" fmla="*/ 227100 w 406587"/>
                  <a:gd name="connsiteY9" fmla="*/ 134986 h 317648"/>
                  <a:gd name="connsiteX10" fmla="*/ 311238 w 406587"/>
                  <a:gd name="connsiteY10" fmla="*/ 69898 h 317648"/>
                  <a:gd name="connsiteX11" fmla="*/ 366800 w 406587"/>
                  <a:gd name="connsiteY11" fmla="*/ 48 h 31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6587" h="317648">
                    <a:moveTo>
                      <a:pt x="366800" y="48"/>
                    </a:moveTo>
                    <a:cubicBezTo>
                      <a:pt x="380823" y="1900"/>
                      <a:pt x="389554" y="65401"/>
                      <a:pt x="395375" y="81011"/>
                    </a:cubicBezTo>
                    <a:cubicBezTo>
                      <a:pt x="401196" y="96621"/>
                      <a:pt x="413367" y="76778"/>
                      <a:pt x="401725" y="93711"/>
                    </a:cubicBezTo>
                    <a:cubicBezTo>
                      <a:pt x="390083" y="110644"/>
                      <a:pt x="340342" y="163561"/>
                      <a:pt x="325525" y="182611"/>
                    </a:cubicBezTo>
                    <a:cubicBezTo>
                      <a:pt x="310708" y="201661"/>
                      <a:pt x="336637" y="194253"/>
                      <a:pt x="312825" y="208011"/>
                    </a:cubicBezTo>
                    <a:cubicBezTo>
                      <a:pt x="289013" y="221769"/>
                      <a:pt x="233979" y="246905"/>
                      <a:pt x="182650" y="265161"/>
                    </a:cubicBezTo>
                    <a:cubicBezTo>
                      <a:pt x="131321" y="283417"/>
                      <a:pt x="25223" y="315696"/>
                      <a:pt x="4850" y="317548"/>
                    </a:cubicBezTo>
                    <a:cubicBezTo>
                      <a:pt x="-15523" y="319400"/>
                      <a:pt x="33161" y="295323"/>
                      <a:pt x="60413" y="276273"/>
                    </a:cubicBezTo>
                    <a:cubicBezTo>
                      <a:pt x="87665" y="257223"/>
                      <a:pt x="140582" y="226796"/>
                      <a:pt x="168363" y="203248"/>
                    </a:cubicBezTo>
                    <a:cubicBezTo>
                      <a:pt x="196144" y="179700"/>
                      <a:pt x="203288" y="157211"/>
                      <a:pt x="227100" y="134986"/>
                    </a:cubicBezTo>
                    <a:cubicBezTo>
                      <a:pt x="250912" y="112761"/>
                      <a:pt x="288484" y="89477"/>
                      <a:pt x="311238" y="69898"/>
                    </a:cubicBezTo>
                    <a:cubicBezTo>
                      <a:pt x="333992" y="50319"/>
                      <a:pt x="352777" y="-1804"/>
                      <a:pt x="366800" y="48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0B0698EC-0203-4A83-8008-11C43BA46B23}"/>
                  </a:ext>
                </a:extLst>
              </p:cNvPr>
              <p:cNvSpPr/>
              <p:nvPr/>
            </p:nvSpPr>
            <p:spPr>
              <a:xfrm>
                <a:off x="3548765" y="3795713"/>
                <a:ext cx="49575" cy="141288"/>
              </a:xfrm>
              <a:custGeom>
                <a:avLst/>
                <a:gdLst>
                  <a:gd name="connsiteX0" fmla="*/ 885 w 49575"/>
                  <a:gd name="connsiteY0" fmla="*/ 0 h 141288"/>
                  <a:gd name="connsiteX1" fmla="*/ 48510 w 49575"/>
                  <a:gd name="connsiteY1" fmla="*/ 87312 h 141288"/>
                  <a:gd name="connsiteX2" fmla="*/ 32635 w 49575"/>
                  <a:gd name="connsiteY2" fmla="*/ 141287 h 141288"/>
                  <a:gd name="connsiteX3" fmla="*/ 16760 w 49575"/>
                  <a:gd name="connsiteY3" fmla="*/ 85725 h 141288"/>
                  <a:gd name="connsiteX4" fmla="*/ 885 w 49575"/>
                  <a:gd name="connsiteY4" fmla="*/ 0 h 14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5" h="141288">
                    <a:moveTo>
                      <a:pt x="885" y="0"/>
                    </a:moveTo>
                    <a:cubicBezTo>
                      <a:pt x="6177" y="264"/>
                      <a:pt x="43218" y="63764"/>
                      <a:pt x="48510" y="87312"/>
                    </a:cubicBezTo>
                    <a:cubicBezTo>
                      <a:pt x="53802" y="110860"/>
                      <a:pt x="37927" y="141551"/>
                      <a:pt x="32635" y="141287"/>
                    </a:cubicBezTo>
                    <a:cubicBezTo>
                      <a:pt x="27343" y="141023"/>
                      <a:pt x="17818" y="104510"/>
                      <a:pt x="16760" y="85725"/>
                    </a:cubicBezTo>
                    <a:cubicBezTo>
                      <a:pt x="15702" y="66940"/>
                      <a:pt x="-4407" y="-264"/>
                      <a:pt x="8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1DC7F9D7-A743-4814-BBAB-32360F9E26BB}"/>
                  </a:ext>
                </a:extLst>
              </p:cNvPr>
              <p:cNvSpPr/>
              <p:nvPr/>
            </p:nvSpPr>
            <p:spPr>
              <a:xfrm>
                <a:off x="3770276" y="3863947"/>
                <a:ext cx="17503" cy="93429"/>
              </a:xfrm>
              <a:custGeom>
                <a:avLst/>
                <a:gdLst>
                  <a:gd name="connsiteX0" fmla="*/ 1624 w 17503"/>
                  <a:gd name="connsiteY0" fmla="*/ 28 h 93429"/>
                  <a:gd name="connsiteX1" fmla="*/ 17499 w 17503"/>
                  <a:gd name="connsiteY1" fmla="*/ 79403 h 93429"/>
                  <a:gd name="connsiteX2" fmla="*/ 3212 w 17503"/>
                  <a:gd name="connsiteY2" fmla="*/ 88928 h 93429"/>
                  <a:gd name="connsiteX3" fmla="*/ 1624 w 17503"/>
                  <a:gd name="connsiteY3" fmla="*/ 28 h 9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03" h="93429">
                    <a:moveTo>
                      <a:pt x="1624" y="28"/>
                    </a:moveTo>
                    <a:cubicBezTo>
                      <a:pt x="4005" y="-1560"/>
                      <a:pt x="17234" y="64586"/>
                      <a:pt x="17499" y="79403"/>
                    </a:cubicBezTo>
                    <a:cubicBezTo>
                      <a:pt x="17764" y="94220"/>
                      <a:pt x="7181" y="97130"/>
                      <a:pt x="3212" y="88928"/>
                    </a:cubicBezTo>
                    <a:cubicBezTo>
                      <a:pt x="-757" y="80726"/>
                      <a:pt x="-757" y="1616"/>
                      <a:pt x="1624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54A3A6E8-E1F8-4E62-8A6F-74FB638BF338}"/>
                  </a:ext>
                </a:extLst>
              </p:cNvPr>
              <p:cNvSpPr/>
              <p:nvPr/>
            </p:nvSpPr>
            <p:spPr>
              <a:xfrm>
                <a:off x="3604385" y="3874906"/>
                <a:ext cx="68254" cy="105245"/>
              </a:xfrm>
              <a:custGeom>
                <a:avLst/>
                <a:gdLst>
                  <a:gd name="connsiteX0" fmla="*/ 828 w 68254"/>
                  <a:gd name="connsiteY0" fmla="*/ 82732 h 105245"/>
                  <a:gd name="connsiteX1" fmla="*/ 26228 w 68254"/>
                  <a:gd name="connsiteY1" fmla="*/ 30344 h 105245"/>
                  <a:gd name="connsiteX2" fmla="*/ 56390 w 68254"/>
                  <a:gd name="connsiteY2" fmla="*/ 8119 h 105245"/>
                  <a:gd name="connsiteX3" fmla="*/ 48453 w 68254"/>
                  <a:gd name="connsiteY3" fmla="*/ 104957 h 105245"/>
                  <a:gd name="connsiteX4" fmla="*/ 67503 w 68254"/>
                  <a:gd name="connsiteY4" fmla="*/ 36694 h 105245"/>
                  <a:gd name="connsiteX5" fmla="*/ 57978 w 68254"/>
                  <a:gd name="connsiteY5" fmla="*/ 182 h 105245"/>
                  <a:gd name="connsiteX6" fmla="*/ 828 w 68254"/>
                  <a:gd name="connsiteY6" fmla="*/ 82732 h 10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54" h="105245">
                    <a:moveTo>
                      <a:pt x="828" y="82732"/>
                    </a:moveTo>
                    <a:cubicBezTo>
                      <a:pt x="-4464" y="87759"/>
                      <a:pt x="16968" y="42779"/>
                      <a:pt x="26228" y="30344"/>
                    </a:cubicBezTo>
                    <a:cubicBezTo>
                      <a:pt x="35488" y="17909"/>
                      <a:pt x="52686" y="-4316"/>
                      <a:pt x="56390" y="8119"/>
                    </a:cubicBezTo>
                    <a:cubicBezTo>
                      <a:pt x="60094" y="20554"/>
                      <a:pt x="46601" y="100195"/>
                      <a:pt x="48453" y="104957"/>
                    </a:cubicBezTo>
                    <a:cubicBezTo>
                      <a:pt x="50305" y="109719"/>
                      <a:pt x="65916" y="54156"/>
                      <a:pt x="67503" y="36694"/>
                    </a:cubicBezTo>
                    <a:cubicBezTo>
                      <a:pt x="69090" y="19232"/>
                      <a:pt x="69090" y="-2199"/>
                      <a:pt x="57978" y="182"/>
                    </a:cubicBezTo>
                    <a:cubicBezTo>
                      <a:pt x="46866" y="2563"/>
                      <a:pt x="6120" y="77705"/>
                      <a:pt x="828" y="8273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739159BA-143A-45B3-890B-2AF74FD574E1}"/>
                  </a:ext>
                </a:extLst>
              </p:cNvPr>
              <p:cNvSpPr/>
              <p:nvPr/>
            </p:nvSpPr>
            <p:spPr>
              <a:xfrm>
                <a:off x="3659137" y="3993941"/>
                <a:ext cx="109616" cy="116495"/>
              </a:xfrm>
              <a:custGeom>
                <a:avLst/>
                <a:gdLst>
                  <a:gd name="connsiteX0" fmla="*/ 51 w 109616"/>
                  <a:gd name="connsiteY0" fmla="*/ 209 h 116495"/>
                  <a:gd name="connsiteX1" fmla="*/ 41326 w 109616"/>
                  <a:gd name="connsiteY1" fmla="*/ 62122 h 116495"/>
                  <a:gd name="connsiteX2" fmla="*/ 109588 w 109616"/>
                  <a:gd name="connsiteY2" fmla="*/ 116097 h 116495"/>
                  <a:gd name="connsiteX3" fmla="*/ 49263 w 109616"/>
                  <a:gd name="connsiteY3" fmla="*/ 84347 h 116495"/>
                  <a:gd name="connsiteX4" fmla="*/ 51 w 109616"/>
                  <a:gd name="connsiteY4" fmla="*/ 209 h 11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16" h="116495">
                    <a:moveTo>
                      <a:pt x="51" y="209"/>
                    </a:moveTo>
                    <a:cubicBezTo>
                      <a:pt x="-1272" y="-3495"/>
                      <a:pt x="23070" y="42807"/>
                      <a:pt x="41326" y="62122"/>
                    </a:cubicBezTo>
                    <a:cubicBezTo>
                      <a:pt x="59582" y="81437"/>
                      <a:pt x="108265" y="112393"/>
                      <a:pt x="109588" y="116097"/>
                    </a:cubicBezTo>
                    <a:cubicBezTo>
                      <a:pt x="110911" y="119801"/>
                      <a:pt x="65667" y="96782"/>
                      <a:pt x="49263" y="84347"/>
                    </a:cubicBezTo>
                    <a:cubicBezTo>
                      <a:pt x="32859" y="71912"/>
                      <a:pt x="1374" y="3913"/>
                      <a:pt x="51" y="20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B4940830-A174-4F7F-B564-21FA257895AB}"/>
                  </a:ext>
                </a:extLst>
              </p:cNvPr>
              <p:cNvSpPr/>
              <p:nvPr/>
            </p:nvSpPr>
            <p:spPr>
              <a:xfrm>
                <a:off x="798556" y="3636916"/>
                <a:ext cx="1849309" cy="1646900"/>
              </a:xfrm>
              <a:custGeom>
                <a:avLst/>
                <a:gdLst>
                  <a:gd name="connsiteX0" fmla="*/ 1837964 w 1849309"/>
                  <a:gd name="connsiteY0" fmla="*/ 364 h 1646900"/>
                  <a:gd name="connsiteX1" fmla="*/ 1797324 w 1849309"/>
                  <a:gd name="connsiteY1" fmla="*/ 264524 h 1646900"/>
                  <a:gd name="connsiteX2" fmla="*/ 1543324 w 1849309"/>
                  <a:gd name="connsiteY2" fmla="*/ 554084 h 1646900"/>
                  <a:gd name="connsiteX3" fmla="*/ 1401084 w 1849309"/>
                  <a:gd name="connsiteY3" fmla="*/ 676004 h 1646900"/>
                  <a:gd name="connsiteX4" fmla="*/ 1360444 w 1849309"/>
                  <a:gd name="connsiteY4" fmla="*/ 879204 h 1646900"/>
                  <a:gd name="connsiteX5" fmla="*/ 979444 w 1849309"/>
                  <a:gd name="connsiteY5" fmla="*/ 1153524 h 1646900"/>
                  <a:gd name="connsiteX6" fmla="*/ 34564 w 1849309"/>
                  <a:gd name="connsiteY6" fmla="*/ 1625964 h 1646900"/>
                  <a:gd name="connsiteX7" fmla="*/ 227604 w 1849309"/>
                  <a:gd name="connsiteY7" fmla="*/ 1534524 h 1646900"/>
                  <a:gd name="connsiteX8" fmla="*/ 440964 w 1849309"/>
                  <a:gd name="connsiteY8" fmla="*/ 1270364 h 1646900"/>
                  <a:gd name="connsiteX9" fmla="*/ 852444 w 1849309"/>
                  <a:gd name="connsiteY9" fmla="*/ 803004 h 1646900"/>
                  <a:gd name="connsiteX10" fmla="*/ 1111524 w 1849309"/>
                  <a:gd name="connsiteY10" fmla="*/ 635364 h 1646900"/>
                  <a:gd name="connsiteX11" fmla="*/ 1355364 w 1849309"/>
                  <a:gd name="connsiteY11" fmla="*/ 427084 h 1646900"/>
                  <a:gd name="connsiteX12" fmla="*/ 1533164 w 1849309"/>
                  <a:gd name="connsiteY12" fmla="*/ 300084 h 1646900"/>
                  <a:gd name="connsiteX13" fmla="*/ 1650004 w 1849309"/>
                  <a:gd name="connsiteY13" fmla="*/ 208644 h 1646900"/>
                  <a:gd name="connsiteX14" fmla="*/ 1837964 w 1849309"/>
                  <a:gd name="connsiteY14" fmla="*/ 364 h 164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9309" h="1646900">
                    <a:moveTo>
                      <a:pt x="1837964" y="364"/>
                    </a:moveTo>
                    <a:cubicBezTo>
                      <a:pt x="1862517" y="9677"/>
                      <a:pt x="1846431" y="172237"/>
                      <a:pt x="1797324" y="264524"/>
                    </a:cubicBezTo>
                    <a:cubicBezTo>
                      <a:pt x="1748217" y="356811"/>
                      <a:pt x="1609364" y="485504"/>
                      <a:pt x="1543324" y="554084"/>
                    </a:cubicBezTo>
                    <a:cubicBezTo>
                      <a:pt x="1477284" y="622664"/>
                      <a:pt x="1431564" y="621817"/>
                      <a:pt x="1401084" y="676004"/>
                    </a:cubicBezTo>
                    <a:cubicBezTo>
                      <a:pt x="1370604" y="730191"/>
                      <a:pt x="1430717" y="799617"/>
                      <a:pt x="1360444" y="879204"/>
                    </a:cubicBezTo>
                    <a:cubicBezTo>
                      <a:pt x="1290171" y="958791"/>
                      <a:pt x="1200424" y="1029064"/>
                      <a:pt x="979444" y="1153524"/>
                    </a:cubicBezTo>
                    <a:cubicBezTo>
                      <a:pt x="758464" y="1277984"/>
                      <a:pt x="159871" y="1562464"/>
                      <a:pt x="34564" y="1625964"/>
                    </a:cubicBezTo>
                    <a:cubicBezTo>
                      <a:pt x="-90743" y="1689464"/>
                      <a:pt x="159871" y="1593791"/>
                      <a:pt x="227604" y="1534524"/>
                    </a:cubicBezTo>
                    <a:cubicBezTo>
                      <a:pt x="295337" y="1475257"/>
                      <a:pt x="336824" y="1392284"/>
                      <a:pt x="440964" y="1270364"/>
                    </a:cubicBezTo>
                    <a:cubicBezTo>
                      <a:pt x="545104" y="1148444"/>
                      <a:pt x="740684" y="908837"/>
                      <a:pt x="852444" y="803004"/>
                    </a:cubicBezTo>
                    <a:cubicBezTo>
                      <a:pt x="964204" y="697171"/>
                      <a:pt x="1027704" y="698017"/>
                      <a:pt x="1111524" y="635364"/>
                    </a:cubicBezTo>
                    <a:cubicBezTo>
                      <a:pt x="1195344" y="572711"/>
                      <a:pt x="1285091" y="482964"/>
                      <a:pt x="1355364" y="427084"/>
                    </a:cubicBezTo>
                    <a:cubicBezTo>
                      <a:pt x="1425637" y="371204"/>
                      <a:pt x="1484057" y="336491"/>
                      <a:pt x="1533164" y="300084"/>
                    </a:cubicBezTo>
                    <a:cubicBezTo>
                      <a:pt x="1582271" y="263677"/>
                      <a:pt x="1603437" y="254364"/>
                      <a:pt x="1650004" y="208644"/>
                    </a:cubicBezTo>
                    <a:cubicBezTo>
                      <a:pt x="1696571" y="162924"/>
                      <a:pt x="1813411" y="-8949"/>
                      <a:pt x="1837964" y="36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2729DC3F-853C-463F-8E5E-929E850C68EC}"/>
                  </a:ext>
                </a:extLst>
              </p:cNvPr>
              <p:cNvSpPr/>
              <p:nvPr/>
            </p:nvSpPr>
            <p:spPr>
              <a:xfrm>
                <a:off x="2489808" y="4267818"/>
                <a:ext cx="1250913" cy="331982"/>
              </a:xfrm>
              <a:custGeom>
                <a:avLst/>
                <a:gdLst>
                  <a:gd name="connsiteX0" fmla="*/ 1249072 w 1250913"/>
                  <a:gd name="connsiteY0" fmla="*/ 40022 h 331982"/>
                  <a:gd name="connsiteX1" fmla="*/ 974752 w 1250913"/>
                  <a:gd name="connsiteY1" fmla="*/ 167022 h 331982"/>
                  <a:gd name="connsiteX2" fmla="*/ 639472 w 1250913"/>
                  <a:gd name="connsiteY2" fmla="*/ 288942 h 331982"/>
                  <a:gd name="connsiteX3" fmla="*/ 4472 w 1250913"/>
                  <a:gd name="connsiteY3" fmla="*/ 329582 h 331982"/>
                  <a:gd name="connsiteX4" fmla="*/ 380392 w 1250913"/>
                  <a:gd name="connsiteY4" fmla="*/ 227982 h 331982"/>
                  <a:gd name="connsiteX5" fmla="*/ 837592 w 1250913"/>
                  <a:gd name="connsiteY5" fmla="*/ 14622 h 331982"/>
                  <a:gd name="connsiteX6" fmla="*/ 1249072 w 1250913"/>
                  <a:gd name="connsiteY6" fmla="*/ 40022 h 33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0913" h="331982">
                    <a:moveTo>
                      <a:pt x="1249072" y="40022"/>
                    </a:moveTo>
                    <a:cubicBezTo>
                      <a:pt x="1271932" y="65422"/>
                      <a:pt x="1076352" y="125535"/>
                      <a:pt x="974752" y="167022"/>
                    </a:cubicBezTo>
                    <a:cubicBezTo>
                      <a:pt x="873152" y="208509"/>
                      <a:pt x="801185" y="261849"/>
                      <a:pt x="639472" y="288942"/>
                    </a:cubicBezTo>
                    <a:cubicBezTo>
                      <a:pt x="477759" y="316035"/>
                      <a:pt x="47652" y="339742"/>
                      <a:pt x="4472" y="329582"/>
                    </a:cubicBezTo>
                    <a:cubicBezTo>
                      <a:pt x="-38708" y="319422"/>
                      <a:pt x="241539" y="280475"/>
                      <a:pt x="380392" y="227982"/>
                    </a:cubicBezTo>
                    <a:cubicBezTo>
                      <a:pt x="519245" y="175489"/>
                      <a:pt x="689425" y="49335"/>
                      <a:pt x="837592" y="14622"/>
                    </a:cubicBezTo>
                    <a:cubicBezTo>
                      <a:pt x="985759" y="-20091"/>
                      <a:pt x="1226212" y="14622"/>
                      <a:pt x="1249072" y="4002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DA2AE438-33E1-4B2C-BEA1-4B98953F5880}"/>
                  </a:ext>
                </a:extLst>
              </p:cNvPr>
              <p:cNvSpPr/>
              <p:nvPr/>
            </p:nvSpPr>
            <p:spPr>
              <a:xfrm>
                <a:off x="2336000" y="4051720"/>
                <a:ext cx="560406" cy="429850"/>
              </a:xfrm>
              <a:custGeom>
                <a:avLst/>
                <a:gdLst>
                  <a:gd name="connsiteX0" fmla="*/ 559600 w 560406"/>
                  <a:gd name="connsiteY0" fmla="*/ 385343 h 429850"/>
                  <a:gd name="connsiteX1" fmla="*/ 289725 w 560406"/>
                  <a:gd name="connsiteY1" fmla="*/ 428205 h 429850"/>
                  <a:gd name="connsiteX2" fmla="*/ 124625 w 560406"/>
                  <a:gd name="connsiteY2" fmla="*/ 413918 h 429850"/>
                  <a:gd name="connsiteX3" fmla="*/ 2388 w 560406"/>
                  <a:gd name="connsiteY3" fmla="*/ 348830 h 429850"/>
                  <a:gd name="connsiteX4" fmla="*/ 54775 w 560406"/>
                  <a:gd name="connsiteY4" fmla="*/ 229768 h 429850"/>
                  <a:gd name="connsiteX5" fmla="*/ 188125 w 560406"/>
                  <a:gd name="connsiteY5" fmla="*/ 20218 h 429850"/>
                  <a:gd name="connsiteX6" fmla="*/ 315125 w 560406"/>
                  <a:gd name="connsiteY6" fmla="*/ 17043 h 429850"/>
                  <a:gd name="connsiteX7" fmla="*/ 275438 w 560406"/>
                  <a:gd name="connsiteY7" fmla="*/ 98005 h 429850"/>
                  <a:gd name="connsiteX8" fmla="*/ 272263 w 560406"/>
                  <a:gd name="connsiteY8" fmla="*/ 255168 h 429850"/>
                  <a:gd name="connsiteX9" fmla="*/ 370688 w 560406"/>
                  <a:gd name="connsiteY9" fmla="*/ 358355 h 429850"/>
                  <a:gd name="connsiteX10" fmla="*/ 559600 w 560406"/>
                  <a:gd name="connsiteY10" fmla="*/ 385343 h 42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0406" h="429850">
                    <a:moveTo>
                      <a:pt x="559600" y="385343"/>
                    </a:moveTo>
                    <a:cubicBezTo>
                      <a:pt x="546106" y="396985"/>
                      <a:pt x="362221" y="423443"/>
                      <a:pt x="289725" y="428205"/>
                    </a:cubicBezTo>
                    <a:cubicBezTo>
                      <a:pt x="217229" y="432968"/>
                      <a:pt x="172514" y="427147"/>
                      <a:pt x="124625" y="413918"/>
                    </a:cubicBezTo>
                    <a:cubicBezTo>
                      <a:pt x="76736" y="400689"/>
                      <a:pt x="14030" y="379522"/>
                      <a:pt x="2388" y="348830"/>
                    </a:cubicBezTo>
                    <a:cubicBezTo>
                      <a:pt x="-9254" y="318138"/>
                      <a:pt x="23819" y="284537"/>
                      <a:pt x="54775" y="229768"/>
                    </a:cubicBezTo>
                    <a:cubicBezTo>
                      <a:pt x="85731" y="174999"/>
                      <a:pt x="144733" y="55672"/>
                      <a:pt x="188125" y="20218"/>
                    </a:cubicBezTo>
                    <a:cubicBezTo>
                      <a:pt x="231517" y="-15236"/>
                      <a:pt x="300573" y="4078"/>
                      <a:pt x="315125" y="17043"/>
                    </a:cubicBezTo>
                    <a:cubicBezTo>
                      <a:pt x="329677" y="30007"/>
                      <a:pt x="282582" y="58318"/>
                      <a:pt x="275438" y="98005"/>
                    </a:cubicBezTo>
                    <a:cubicBezTo>
                      <a:pt x="268294" y="137692"/>
                      <a:pt x="256388" y="211776"/>
                      <a:pt x="272263" y="255168"/>
                    </a:cubicBezTo>
                    <a:cubicBezTo>
                      <a:pt x="288138" y="298560"/>
                      <a:pt x="328090" y="335601"/>
                      <a:pt x="370688" y="358355"/>
                    </a:cubicBezTo>
                    <a:cubicBezTo>
                      <a:pt x="413286" y="381109"/>
                      <a:pt x="573094" y="373701"/>
                      <a:pt x="559600" y="38534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A6F721BD-1CD9-4A95-AB49-45362D36D8B8}"/>
                  </a:ext>
                </a:extLst>
              </p:cNvPr>
              <p:cNvSpPr/>
              <p:nvPr/>
            </p:nvSpPr>
            <p:spPr>
              <a:xfrm>
                <a:off x="3009842" y="4172000"/>
                <a:ext cx="82621" cy="46602"/>
              </a:xfrm>
              <a:custGeom>
                <a:avLst/>
                <a:gdLst>
                  <a:gd name="connsiteX0" fmla="*/ 58 w 82621"/>
                  <a:gd name="connsiteY0" fmla="*/ 2067 h 46602"/>
                  <a:gd name="connsiteX1" fmla="*/ 78375 w 82621"/>
                  <a:gd name="connsiteY1" fmla="*/ 46517 h 46602"/>
                  <a:gd name="connsiteX2" fmla="*/ 65675 w 82621"/>
                  <a:gd name="connsiteY2" fmla="*/ 12650 h 46602"/>
                  <a:gd name="connsiteX3" fmla="*/ 58 w 82621"/>
                  <a:gd name="connsiteY3" fmla="*/ 2067 h 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621" h="46602">
                    <a:moveTo>
                      <a:pt x="58" y="2067"/>
                    </a:moveTo>
                    <a:cubicBezTo>
                      <a:pt x="2175" y="7711"/>
                      <a:pt x="67439" y="44753"/>
                      <a:pt x="78375" y="46517"/>
                    </a:cubicBezTo>
                    <a:cubicBezTo>
                      <a:pt x="89311" y="48281"/>
                      <a:pt x="76964" y="22175"/>
                      <a:pt x="65675" y="12650"/>
                    </a:cubicBezTo>
                    <a:cubicBezTo>
                      <a:pt x="54386" y="3125"/>
                      <a:pt x="-2059" y="-3577"/>
                      <a:pt x="58" y="20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A8BBF42A-41FF-445B-A10C-4806F3CF4B24}"/>
                  </a:ext>
                </a:extLst>
              </p:cNvPr>
              <p:cNvSpPr/>
              <p:nvPr/>
            </p:nvSpPr>
            <p:spPr>
              <a:xfrm>
                <a:off x="3423239" y="3852259"/>
                <a:ext cx="95229" cy="61476"/>
              </a:xfrm>
              <a:custGeom>
                <a:avLst/>
                <a:gdLst>
                  <a:gd name="connsiteX0" fmla="*/ 1528 w 95229"/>
                  <a:gd name="connsiteY0" fmla="*/ 74 h 61476"/>
                  <a:gd name="connsiteX1" fmla="*/ 94661 w 95229"/>
                  <a:gd name="connsiteY1" fmla="*/ 59341 h 61476"/>
                  <a:gd name="connsiteX2" fmla="*/ 39628 w 95229"/>
                  <a:gd name="connsiteY2" fmla="*/ 46641 h 61476"/>
                  <a:gd name="connsiteX3" fmla="*/ 1528 w 95229"/>
                  <a:gd name="connsiteY3" fmla="*/ 74 h 6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29" h="61476">
                    <a:moveTo>
                      <a:pt x="1528" y="74"/>
                    </a:moveTo>
                    <a:cubicBezTo>
                      <a:pt x="10700" y="2191"/>
                      <a:pt x="88311" y="51580"/>
                      <a:pt x="94661" y="59341"/>
                    </a:cubicBezTo>
                    <a:cubicBezTo>
                      <a:pt x="101011" y="67102"/>
                      <a:pt x="52328" y="51580"/>
                      <a:pt x="39628" y="46641"/>
                    </a:cubicBezTo>
                    <a:cubicBezTo>
                      <a:pt x="26928" y="41702"/>
                      <a:pt x="-7644" y="-2043"/>
                      <a:pt x="1528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15B36105-BDC1-4236-9B37-BC428B582C2E}"/>
                  </a:ext>
                </a:extLst>
              </p:cNvPr>
              <p:cNvSpPr/>
              <p:nvPr/>
            </p:nvSpPr>
            <p:spPr>
              <a:xfrm>
                <a:off x="3240276" y="3945424"/>
                <a:ext cx="108686" cy="102916"/>
              </a:xfrm>
              <a:custGeom>
                <a:avLst/>
                <a:gdLst>
                  <a:gd name="connsiteX0" fmla="*/ 341 w 108686"/>
                  <a:gd name="connsiteY0" fmla="*/ 43 h 102916"/>
                  <a:gd name="connsiteX1" fmla="*/ 106174 w 108686"/>
                  <a:gd name="connsiteY1" fmla="*/ 97409 h 102916"/>
                  <a:gd name="connsiteX2" fmla="*/ 72307 w 108686"/>
                  <a:gd name="connsiteY2" fmla="*/ 84709 h 102916"/>
                  <a:gd name="connsiteX3" fmla="*/ 341 w 108686"/>
                  <a:gd name="connsiteY3" fmla="*/ 43 h 10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86" h="102916">
                    <a:moveTo>
                      <a:pt x="341" y="43"/>
                    </a:moveTo>
                    <a:cubicBezTo>
                      <a:pt x="5985" y="2160"/>
                      <a:pt x="94180" y="83298"/>
                      <a:pt x="106174" y="97409"/>
                    </a:cubicBezTo>
                    <a:cubicBezTo>
                      <a:pt x="118168" y="111520"/>
                      <a:pt x="83949" y="95292"/>
                      <a:pt x="72307" y="84709"/>
                    </a:cubicBezTo>
                    <a:cubicBezTo>
                      <a:pt x="60665" y="74126"/>
                      <a:pt x="-5303" y="-2074"/>
                      <a:pt x="341" y="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: 図形 1314">
                <a:extLst>
                  <a:ext uri="{FF2B5EF4-FFF2-40B4-BE49-F238E27FC236}">
                    <a16:creationId xmlns:a16="http://schemas.microsoft.com/office/drawing/2014/main" id="{FB1FB648-8BCE-4040-A976-349A32877A92}"/>
                  </a:ext>
                </a:extLst>
              </p:cNvPr>
              <p:cNvSpPr/>
              <p:nvPr/>
            </p:nvSpPr>
            <p:spPr>
              <a:xfrm>
                <a:off x="3148738" y="4314633"/>
                <a:ext cx="785292" cy="316636"/>
              </a:xfrm>
              <a:custGeom>
                <a:avLst/>
                <a:gdLst>
                  <a:gd name="connsiteX0" fmla="*/ 862 w 785292"/>
                  <a:gd name="connsiteY0" fmla="*/ 316634 h 316636"/>
                  <a:gd name="connsiteX1" fmla="*/ 231579 w 785292"/>
                  <a:gd name="connsiteY1" fmla="*/ 246784 h 316636"/>
                  <a:gd name="connsiteX2" fmla="*/ 407262 w 785292"/>
                  <a:gd name="connsiteY2" fmla="*/ 170584 h 316636"/>
                  <a:gd name="connsiteX3" fmla="*/ 580829 w 785292"/>
                  <a:gd name="connsiteY3" fmla="*/ 119784 h 316636"/>
                  <a:gd name="connsiteX4" fmla="*/ 695129 w 785292"/>
                  <a:gd name="connsiteY4" fmla="*/ 58400 h 316636"/>
                  <a:gd name="connsiteX5" fmla="*/ 764979 w 785292"/>
                  <a:gd name="connsiteY5" fmla="*/ 30884 h 316636"/>
                  <a:gd name="connsiteX6" fmla="*/ 773445 w 785292"/>
                  <a:gd name="connsiteY6" fmla="*/ 1250 h 316636"/>
                  <a:gd name="connsiteX7" fmla="*/ 614695 w 785292"/>
                  <a:gd name="connsiteY7" fmla="*/ 75334 h 316636"/>
                  <a:gd name="connsiteX8" fmla="*/ 364929 w 785292"/>
                  <a:gd name="connsiteY8" fmla="*/ 168467 h 316636"/>
                  <a:gd name="connsiteX9" fmla="*/ 161729 w 785292"/>
                  <a:gd name="connsiteY9" fmla="*/ 244667 h 316636"/>
                  <a:gd name="connsiteX10" fmla="*/ 862 w 785292"/>
                  <a:gd name="connsiteY10" fmla="*/ 316634 h 31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292" h="316636">
                    <a:moveTo>
                      <a:pt x="862" y="316634"/>
                    </a:moveTo>
                    <a:cubicBezTo>
                      <a:pt x="12504" y="316987"/>
                      <a:pt x="163846" y="271126"/>
                      <a:pt x="231579" y="246784"/>
                    </a:cubicBezTo>
                    <a:cubicBezTo>
                      <a:pt x="299312" y="222442"/>
                      <a:pt x="349054" y="191751"/>
                      <a:pt x="407262" y="170584"/>
                    </a:cubicBezTo>
                    <a:cubicBezTo>
                      <a:pt x="465470" y="149417"/>
                      <a:pt x="532851" y="138481"/>
                      <a:pt x="580829" y="119784"/>
                    </a:cubicBezTo>
                    <a:cubicBezTo>
                      <a:pt x="628807" y="101087"/>
                      <a:pt x="664437" y="73217"/>
                      <a:pt x="695129" y="58400"/>
                    </a:cubicBezTo>
                    <a:cubicBezTo>
                      <a:pt x="725821" y="43583"/>
                      <a:pt x="751926" y="40409"/>
                      <a:pt x="764979" y="30884"/>
                    </a:cubicBezTo>
                    <a:cubicBezTo>
                      <a:pt x="778032" y="21359"/>
                      <a:pt x="798492" y="-6158"/>
                      <a:pt x="773445" y="1250"/>
                    </a:cubicBezTo>
                    <a:cubicBezTo>
                      <a:pt x="748398" y="8658"/>
                      <a:pt x="682781" y="47465"/>
                      <a:pt x="614695" y="75334"/>
                    </a:cubicBezTo>
                    <a:cubicBezTo>
                      <a:pt x="546609" y="103203"/>
                      <a:pt x="364929" y="168467"/>
                      <a:pt x="364929" y="168467"/>
                    </a:cubicBezTo>
                    <a:cubicBezTo>
                      <a:pt x="289435" y="196689"/>
                      <a:pt x="225229" y="223500"/>
                      <a:pt x="161729" y="244667"/>
                    </a:cubicBezTo>
                    <a:cubicBezTo>
                      <a:pt x="98229" y="265834"/>
                      <a:pt x="-10780" y="316281"/>
                      <a:pt x="862" y="3166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32" name="グループ化 1331">
            <a:extLst>
              <a:ext uri="{FF2B5EF4-FFF2-40B4-BE49-F238E27FC236}">
                <a16:creationId xmlns:a16="http://schemas.microsoft.com/office/drawing/2014/main" id="{5875E157-9241-49A0-80DE-DEA593835475}"/>
              </a:ext>
            </a:extLst>
          </p:cNvPr>
          <p:cNvGrpSpPr/>
          <p:nvPr/>
        </p:nvGrpSpPr>
        <p:grpSpPr>
          <a:xfrm rot="19800000">
            <a:off x="-1841500" y="2035415"/>
            <a:ext cx="8374340" cy="868362"/>
            <a:chOff x="-622300" y="1062038"/>
            <a:chExt cx="8374340" cy="868362"/>
          </a:xfrm>
        </p:grpSpPr>
        <p:pic>
          <p:nvPicPr>
            <p:cNvPr id="374" name="Picture 4">
              <a:extLst>
                <a:ext uri="{FF2B5EF4-FFF2-40B4-BE49-F238E27FC236}">
                  <a16:creationId xmlns:a16="http://schemas.microsoft.com/office/drawing/2014/main" id="{113C6A03-9D9B-4FBA-A3F6-79E17D3BC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300" y="1062038"/>
              <a:ext cx="8374340" cy="86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1" name="グループ化 1330">
              <a:extLst>
                <a:ext uri="{FF2B5EF4-FFF2-40B4-BE49-F238E27FC236}">
                  <a16:creationId xmlns:a16="http://schemas.microsoft.com/office/drawing/2014/main" id="{745035D9-2A49-49C0-8366-8C5ACF22C55C}"/>
                </a:ext>
              </a:extLst>
            </p:cNvPr>
            <p:cNvGrpSpPr/>
            <p:nvPr/>
          </p:nvGrpSpPr>
          <p:grpSpPr>
            <a:xfrm>
              <a:off x="-114591" y="1140233"/>
              <a:ext cx="7852110" cy="689208"/>
              <a:chOff x="-114591" y="1140233"/>
              <a:chExt cx="7852110" cy="689208"/>
            </a:xfrm>
            <a:solidFill>
              <a:schemeClr val="bg1"/>
            </a:solidFill>
          </p:grpSpPr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F792184B-C36E-459C-95DF-0CB36432D013}"/>
                  </a:ext>
                </a:extLst>
              </p:cNvPr>
              <p:cNvSpPr/>
              <p:nvPr/>
            </p:nvSpPr>
            <p:spPr>
              <a:xfrm>
                <a:off x="-114591" y="1200137"/>
                <a:ext cx="100395" cy="539007"/>
              </a:xfrm>
              <a:custGeom>
                <a:avLst/>
                <a:gdLst>
                  <a:gd name="connsiteX0" fmla="*/ 291 w 100395"/>
                  <a:gd name="connsiteY0" fmla="*/ 13 h 539007"/>
                  <a:gd name="connsiteX1" fmla="*/ 92366 w 100395"/>
                  <a:gd name="connsiteY1" fmla="*/ 187338 h 539007"/>
                  <a:gd name="connsiteX2" fmla="*/ 89191 w 100395"/>
                  <a:gd name="connsiteY2" fmla="*/ 327038 h 539007"/>
                  <a:gd name="connsiteX3" fmla="*/ 35216 w 100395"/>
                  <a:gd name="connsiteY3" fmla="*/ 533413 h 539007"/>
                  <a:gd name="connsiteX4" fmla="*/ 54266 w 100395"/>
                  <a:gd name="connsiteY4" fmla="*/ 463563 h 539007"/>
                  <a:gd name="connsiteX5" fmla="*/ 86016 w 100395"/>
                  <a:gd name="connsiteY5" fmla="*/ 285763 h 539007"/>
                  <a:gd name="connsiteX6" fmla="*/ 63791 w 100395"/>
                  <a:gd name="connsiteY6" fmla="*/ 177813 h 539007"/>
                  <a:gd name="connsiteX7" fmla="*/ 291 w 100395"/>
                  <a:gd name="connsiteY7" fmla="*/ 13 h 53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395" h="539007">
                    <a:moveTo>
                      <a:pt x="291" y="13"/>
                    </a:moveTo>
                    <a:cubicBezTo>
                      <a:pt x="5053" y="1600"/>
                      <a:pt x="77549" y="132834"/>
                      <a:pt x="92366" y="187338"/>
                    </a:cubicBezTo>
                    <a:cubicBezTo>
                      <a:pt x="107183" y="241842"/>
                      <a:pt x="98716" y="269359"/>
                      <a:pt x="89191" y="327038"/>
                    </a:cubicBezTo>
                    <a:cubicBezTo>
                      <a:pt x="79666" y="384717"/>
                      <a:pt x="41037" y="510659"/>
                      <a:pt x="35216" y="533413"/>
                    </a:cubicBezTo>
                    <a:cubicBezTo>
                      <a:pt x="29395" y="556167"/>
                      <a:pt x="45799" y="504838"/>
                      <a:pt x="54266" y="463563"/>
                    </a:cubicBezTo>
                    <a:cubicBezTo>
                      <a:pt x="62733" y="422288"/>
                      <a:pt x="84429" y="333388"/>
                      <a:pt x="86016" y="285763"/>
                    </a:cubicBezTo>
                    <a:cubicBezTo>
                      <a:pt x="87603" y="238138"/>
                      <a:pt x="77020" y="221205"/>
                      <a:pt x="63791" y="177813"/>
                    </a:cubicBezTo>
                    <a:cubicBezTo>
                      <a:pt x="50562" y="134421"/>
                      <a:pt x="-4471" y="-1574"/>
                      <a:pt x="29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77154019-4961-4FAF-ACE1-AEB14D0600ED}"/>
                  </a:ext>
                </a:extLst>
              </p:cNvPr>
              <p:cNvSpPr/>
              <p:nvPr/>
            </p:nvSpPr>
            <p:spPr>
              <a:xfrm>
                <a:off x="-104915" y="1584214"/>
                <a:ext cx="131942" cy="187810"/>
              </a:xfrm>
              <a:custGeom>
                <a:avLst/>
                <a:gdLst>
                  <a:gd name="connsiteX0" fmla="*/ 140 w 131942"/>
                  <a:gd name="connsiteY0" fmla="*/ 111 h 187810"/>
                  <a:gd name="connsiteX1" fmla="*/ 127140 w 131942"/>
                  <a:gd name="connsiteY1" fmla="*/ 117586 h 187810"/>
                  <a:gd name="connsiteX2" fmla="*/ 104915 w 131942"/>
                  <a:gd name="connsiteY2" fmla="*/ 187436 h 187810"/>
                  <a:gd name="connsiteX3" fmla="*/ 101740 w 131942"/>
                  <a:gd name="connsiteY3" fmla="*/ 139811 h 187810"/>
                  <a:gd name="connsiteX4" fmla="*/ 140 w 131942"/>
                  <a:gd name="connsiteY4" fmla="*/ 111 h 18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942" h="187810">
                    <a:moveTo>
                      <a:pt x="140" y="111"/>
                    </a:moveTo>
                    <a:cubicBezTo>
                      <a:pt x="4373" y="-3593"/>
                      <a:pt x="109678" y="86365"/>
                      <a:pt x="127140" y="117586"/>
                    </a:cubicBezTo>
                    <a:cubicBezTo>
                      <a:pt x="144602" y="148807"/>
                      <a:pt x="109148" y="183732"/>
                      <a:pt x="104915" y="187436"/>
                    </a:cubicBezTo>
                    <a:cubicBezTo>
                      <a:pt x="100682" y="191140"/>
                      <a:pt x="114969" y="166799"/>
                      <a:pt x="101740" y="139811"/>
                    </a:cubicBezTo>
                    <a:cubicBezTo>
                      <a:pt x="88511" y="112824"/>
                      <a:pt x="-4093" y="3815"/>
                      <a:pt x="140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183C1D8D-B64E-459D-9B63-505A30372602}"/>
                  </a:ext>
                </a:extLst>
              </p:cNvPr>
              <p:cNvSpPr/>
              <p:nvPr/>
            </p:nvSpPr>
            <p:spPr>
              <a:xfrm>
                <a:off x="431773" y="1320763"/>
                <a:ext cx="168906" cy="470094"/>
              </a:xfrm>
              <a:custGeom>
                <a:avLst/>
                <a:gdLst>
                  <a:gd name="connsiteX0" fmla="*/ 165127 w 168906"/>
                  <a:gd name="connsiteY0" fmla="*/ 37 h 470094"/>
                  <a:gd name="connsiteX1" fmla="*/ 152427 w 168906"/>
                  <a:gd name="connsiteY1" fmla="*/ 193712 h 470094"/>
                  <a:gd name="connsiteX2" fmla="*/ 92102 w 168906"/>
                  <a:gd name="connsiteY2" fmla="*/ 346112 h 470094"/>
                  <a:gd name="connsiteX3" fmla="*/ 27 w 168906"/>
                  <a:gd name="connsiteY3" fmla="*/ 469937 h 470094"/>
                  <a:gd name="connsiteX4" fmla="*/ 82577 w 168906"/>
                  <a:gd name="connsiteY4" fmla="*/ 320712 h 470094"/>
                  <a:gd name="connsiteX5" fmla="*/ 95277 w 168906"/>
                  <a:gd name="connsiteY5" fmla="*/ 209587 h 470094"/>
                  <a:gd name="connsiteX6" fmla="*/ 165127 w 168906"/>
                  <a:gd name="connsiteY6" fmla="*/ 37 h 47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06" h="470094">
                    <a:moveTo>
                      <a:pt x="165127" y="37"/>
                    </a:moveTo>
                    <a:cubicBezTo>
                      <a:pt x="174652" y="-2609"/>
                      <a:pt x="164598" y="136033"/>
                      <a:pt x="152427" y="193712"/>
                    </a:cubicBezTo>
                    <a:cubicBezTo>
                      <a:pt x="140256" y="251391"/>
                      <a:pt x="117502" y="300075"/>
                      <a:pt x="92102" y="346112"/>
                    </a:cubicBezTo>
                    <a:cubicBezTo>
                      <a:pt x="66702" y="392149"/>
                      <a:pt x="1614" y="474170"/>
                      <a:pt x="27" y="469937"/>
                    </a:cubicBezTo>
                    <a:cubicBezTo>
                      <a:pt x="-1560" y="465704"/>
                      <a:pt x="66702" y="364104"/>
                      <a:pt x="82577" y="320712"/>
                    </a:cubicBezTo>
                    <a:cubicBezTo>
                      <a:pt x="98452" y="277320"/>
                      <a:pt x="80460" y="257741"/>
                      <a:pt x="95277" y="209587"/>
                    </a:cubicBezTo>
                    <a:cubicBezTo>
                      <a:pt x="110094" y="161433"/>
                      <a:pt x="155602" y="2683"/>
                      <a:pt x="165127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6B31254A-1FBD-4DE6-9A7B-BD1F3AF93DEE}"/>
                  </a:ext>
                </a:extLst>
              </p:cNvPr>
              <p:cNvSpPr/>
              <p:nvPr/>
            </p:nvSpPr>
            <p:spPr>
              <a:xfrm>
                <a:off x="1028620" y="1184275"/>
                <a:ext cx="101240" cy="64096"/>
              </a:xfrm>
              <a:custGeom>
                <a:avLst/>
                <a:gdLst>
                  <a:gd name="connsiteX0" fmla="*/ 95330 w 101240"/>
                  <a:gd name="connsiteY0" fmla="*/ 0 h 64096"/>
                  <a:gd name="connsiteX1" fmla="*/ 80 w 101240"/>
                  <a:gd name="connsiteY1" fmla="*/ 57150 h 64096"/>
                  <a:gd name="connsiteX2" fmla="*/ 79455 w 101240"/>
                  <a:gd name="connsiteY2" fmla="*/ 57150 h 64096"/>
                  <a:gd name="connsiteX3" fmla="*/ 95330 w 101240"/>
                  <a:gd name="connsiteY3" fmla="*/ 0 h 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240" h="64096">
                    <a:moveTo>
                      <a:pt x="95330" y="0"/>
                    </a:moveTo>
                    <a:cubicBezTo>
                      <a:pt x="82101" y="0"/>
                      <a:pt x="2726" y="47625"/>
                      <a:pt x="80" y="57150"/>
                    </a:cubicBezTo>
                    <a:cubicBezTo>
                      <a:pt x="-2566" y="66675"/>
                      <a:pt x="60934" y="66146"/>
                      <a:pt x="79455" y="57150"/>
                    </a:cubicBezTo>
                    <a:cubicBezTo>
                      <a:pt x="97976" y="48154"/>
                      <a:pt x="108559" y="0"/>
                      <a:pt x="953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71C58520-8482-44A3-A762-D890A8C1EFE3}"/>
                  </a:ext>
                </a:extLst>
              </p:cNvPr>
              <p:cNvSpPr/>
              <p:nvPr/>
            </p:nvSpPr>
            <p:spPr>
              <a:xfrm>
                <a:off x="1774745" y="1609725"/>
                <a:ext cx="101240" cy="64096"/>
              </a:xfrm>
              <a:custGeom>
                <a:avLst/>
                <a:gdLst>
                  <a:gd name="connsiteX0" fmla="*/ 95330 w 101240"/>
                  <a:gd name="connsiteY0" fmla="*/ 0 h 64096"/>
                  <a:gd name="connsiteX1" fmla="*/ 80 w 101240"/>
                  <a:gd name="connsiteY1" fmla="*/ 57150 h 64096"/>
                  <a:gd name="connsiteX2" fmla="*/ 79455 w 101240"/>
                  <a:gd name="connsiteY2" fmla="*/ 57150 h 64096"/>
                  <a:gd name="connsiteX3" fmla="*/ 95330 w 101240"/>
                  <a:gd name="connsiteY3" fmla="*/ 0 h 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240" h="64096">
                    <a:moveTo>
                      <a:pt x="95330" y="0"/>
                    </a:moveTo>
                    <a:cubicBezTo>
                      <a:pt x="82101" y="0"/>
                      <a:pt x="2726" y="47625"/>
                      <a:pt x="80" y="57150"/>
                    </a:cubicBezTo>
                    <a:cubicBezTo>
                      <a:pt x="-2566" y="66675"/>
                      <a:pt x="60934" y="66146"/>
                      <a:pt x="79455" y="57150"/>
                    </a:cubicBezTo>
                    <a:cubicBezTo>
                      <a:pt x="97976" y="48154"/>
                      <a:pt x="108559" y="0"/>
                      <a:pt x="953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62B3B3B8-A91F-4B7E-83E3-90B08E0040B5}"/>
                  </a:ext>
                </a:extLst>
              </p:cNvPr>
              <p:cNvSpPr/>
              <p:nvPr/>
            </p:nvSpPr>
            <p:spPr>
              <a:xfrm>
                <a:off x="2466597" y="1294480"/>
                <a:ext cx="63884" cy="518863"/>
              </a:xfrm>
              <a:custGeom>
                <a:avLst/>
                <a:gdLst>
                  <a:gd name="connsiteX0" fmla="*/ 63878 w 63884"/>
                  <a:gd name="connsiteY0" fmla="*/ 920 h 518863"/>
                  <a:gd name="connsiteX1" fmla="*/ 16253 w 63884"/>
                  <a:gd name="connsiteY1" fmla="*/ 273970 h 518863"/>
                  <a:gd name="connsiteX2" fmla="*/ 51178 w 63884"/>
                  <a:gd name="connsiteY2" fmla="*/ 451770 h 518863"/>
                  <a:gd name="connsiteX3" fmla="*/ 6728 w 63884"/>
                  <a:gd name="connsiteY3" fmla="*/ 518445 h 518863"/>
                  <a:gd name="connsiteX4" fmla="*/ 6728 w 63884"/>
                  <a:gd name="connsiteY4" fmla="*/ 470820 h 518863"/>
                  <a:gd name="connsiteX5" fmla="*/ 378 w 63884"/>
                  <a:gd name="connsiteY5" fmla="*/ 302545 h 518863"/>
                  <a:gd name="connsiteX6" fmla="*/ 19428 w 63884"/>
                  <a:gd name="connsiteY6" fmla="*/ 188245 h 518863"/>
                  <a:gd name="connsiteX7" fmla="*/ 63878 w 63884"/>
                  <a:gd name="connsiteY7" fmla="*/ 920 h 51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84" h="518863">
                    <a:moveTo>
                      <a:pt x="63878" y="920"/>
                    </a:moveTo>
                    <a:cubicBezTo>
                      <a:pt x="63349" y="15208"/>
                      <a:pt x="18370" y="198828"/>
                      <a:pt x="16253" y="273970"/>
                    </a:cubicBezTo>
                    <a:cubicBezTo>
                      <a:pt x="14136" y="349112"/>
                      <a:pt x="52765" y="411024"/>
                      <a:pt x="51178" y="451770"/>
                    </a:cubicBezTo>
                    <a:cubicBezTo>
                      <a:pt x="49591" y="492516"/>
                      <a:pt x="14136" y="515270"/>
                      <a:pt x="6728" y="518445"/>
                    </a:cubicBezTo>
                    <a:cubicBezTo>
                      <a:pt x="-680" y="521620"/>
                      <a:pt x="7786" y="506803"/>
                      <a:pt x="6728" y="470820"/>
                    </a:cubicBezTo>
                    <a:cubicBezTo>
                      <a:pt x="5670" y="434837"/>
                      <a:pt x="-1739" y="349641"/>
                      <a:pt x="378" y="302545"/>
                    </a:cubicBezTo>
                    <a:cubicBezTo>
                      <a:pt x="2495" y="255449"/>
                      <a:pt x="8315" y="233753"/>
                      <a:pt x="19428" y="188245"/>
                    </a:cubicBezTo>
                    <a:cubicBezTo>
                      <a:pt x="30541" y="142737"/>
                      <a:pt x="64407" y="-13368"/>
                      <a:pt x="63878" y="9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32364853-F466-4EC5-81CB-F983F4DF45BD}"/>
                  </a:ext>
                </a:extLst>
              </p:cNvPr>
              <p:cNvSpPr/>
              <p:nvPr/>
            </p:nvSpPr>
            <p:spPr>
              <a:xfrm>
                <a:off x="3283698" y="1224863"/>
                <a:ext cx="167659" cy="478867"/>
              </a:xfrm>
              <a:custGeom>
                <a:avLst/>
                <a:gdLst>
                  <a:gd name="connsiteX0" fmla="*/ 2427 w 167659"/>
                  <a:gd name="connsiteY0" fmla="*/ 7037 h 478867"/>
                  <a:gd name="connsiteX1" fmla="*/ 138952 w 167659"/>
                  <a:gd name="connsiteY1" fmla="*/ 289612 h 478867"/>
                  <a:gd name="connsiteX2" fmla="*/ 113552 w 167659"/>
                  <a:gd name="connsiteY2" fmla="*/ 476937 h 478867"/>
                  <a:gd name="connsiteX3" fmla="*/ 138952 w 167659"/>
                  <a:gd name="connsiteY3" fmla="*/ 378512 h 478867"/>
                  <a:gd name="connsiteX4" fmla="*/ 164352 w 167659"/>
                  <a:gd name="connsiteY4" fmla="*/ 241987 h 478867"/>
                  <a:gd name="connsiteX5" fmla="*/ 59577 w 167659"/>
                  <a:gd name="connsiteY5" fmla="*/ 95937 h 478867"/>
                  <a:gd name="connsiteX6" fmla="*/ 2427 w 167659"/>
                  <a:gd name="connsiteY6" fmla="*/ 7037 h 4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659" h="478867">
                    <a:moveTo>
                      <a:pt x="2427" y="7037"/>
                    </a:moveTo>
                    <a:cubicBezTo>
                      <a:pt x="15656" y="39316"/>
                      <a:pt x="120431" y="211295"/>
                      <a:pt x="138952" y="289612"/>
                    </a:cubicBezTo>
                    <a:cubicBezTo>
                      <a:pt x="157473" y="367929"/>
                      <a:pt x="113552" y="462120"/>
                      <a:pt x="113552" y="476937"/>
                    </a:cubicBezTo>
                    <a:cubicBezTo>
                      <a:pt x="113552" y="491754"/>
                      <a:pt x="130485" y="417670"/>
                      <a:pt x="138952" y="378512"/>
                    </a:cubicBezTo>
                    <a:cubicBezTo>
                      <a:pt x="147419" y="339354"/>
                      <a:pt x="177581" y="289083"/>
                      <a:pt x="164352" y="241987"/>
                    </a:cubicBezTo>
                    <a:cubicBezTo>
                      <a:pt x="151123" y="194891"/>
                      <a:pt x="86035" y="129804"/>
                      <a:pt x="59577" y="95937"/>
                    </a:cubicBezTo>
                    <a:cubicBezTo>
                      <a:pt x="33119" y="62070"/>
                      <a:pt x="-10802" y="-25242"/>
                      <a:pt x="2427" y="70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C8498D98-3EEB-47D2-8B2A-C03E21D333B5}"/>
                  </a:ext>
                </a:extLst>
              </p:cNvPr>
              <p:cNvSpPr/>
              <p:nvPr/>
            </p:nvSpPr>
            <p:spPr>
              <a:xfrm>
                <a:off x="4869017" y="1156892"/>
                <a:ext cx="138968" cy="584017"/>
              </a:xfrm>
              <a:custGeom>
                <a:avLst/>
                <a:gdLst>
                  <a:gd name="connsiteX0" fmla="*/ 4608 w 138968"/>
                  <a:gd name="connsiteY0" fmla="*/ 14683 h 584017"/>
                  <a:gd name="connsiteX1" fmla="*/ 61758 w 138968"/>
                  <a:gd name="connsiteY1" fmla="*/ 440133 h 584017"/>
                  <a:gd name="connsiteX2" fmla="*/ 137958 w 138968"/>
                  <a:gd name="connsiteY2" fmla="*/ 583008 h 584017"/>
                  <a:gd name="connsiteX3" fmla="*/ 99858 w 138968"/>
                  <a:gd name="connsiteY3" fmla="*/ 490933 h 584017"/>
                  <a:gd name="connsiteX4" fmla="*/ 20483 w 138968"/>
                  <a:gd name="connsiteY4" fmla="*/ 255983 h 584017"/>
                  <a:gd name="connsiteX5" fmla="*/ 4608 w 138968"/>
                  <a:gd name="connsiteY5" fmla="*/ 109933 h 584017"/>
                  <a:gd name="connsiteX6" fmla="*/ 4608 w 138968"/>
                  <a:gd name="connsiteY6" fmla="*/ 14683 h 58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968" h="584017">
                    <a:moveTo>
                      <a:pt x="4608" y="14683"/>
                    </a:moveTo>
                    <a:cubicBezTo>
                      <a:pt x="14133" y="69716"/>
                      <a:pt x="39533" y="345412"/>
                      <a:pt x="61758" y="440133"/>
                    </a:cubicBezTo>
                    <a:cubicBezTo>
                      <a:pt x="83983" y="534854"/>
                      <a:pt x="131608" y="574541"/>
                      <a:pt x="137958" y="583008"/>
                    </a:cubicBezTo>
                    <a:cubicBezTo>
                      <a:pt x="144308" y="591475"/>
                      <a:pt x="119437" y="545437"/>
                      <a:pt x="99858" y="490933"/>
                    </a:cubicBezTo>
                    <a:cubicBezTo>
                      <a:pt x="80279" y="436429"/>
                      <a:pt x="36358" y="319483"/>
                      <a:pt x="20483" y="255983"/>
                    </a:cubicBezTo>
                    <a:cubicBezTo>
                      <a:pt x="4608" y="192483"/>
                      <a:pt x="6195" y="145387"/>
                      <a:pt x="4608" y="109933"/>
                    </a:cubicBezTo>
                    <a:cubicBezTo>
                      <a:pt x="3021" y="74479"/>
                      <a:pt x="-4917" y="-40350"/>
                      <a:pt x="4608" y="146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88395001-D28B-49BB-A399-741FEEAB1281}"/>
                  </a:ext>
                </a:extLst>
              </p:cNvPr>
              <p:cNvSpPr/>
              <p:nvPr/>
            </p:nvSpPr>
            <p:spPr>
              <a:xfrm>
                <a:off x="5147285" y="1422391"/>
                <a:ext cx="69876" cy="339029"/>
              </a:xfrm>
              <a:custGeom>
                <a:avLst/>
                <a:gdLst>
                  <a:gd name="connsiteX0" fmla="*/ 69240 w 69876"/>
                  <a:gd name="connsiteY0" fmla="*/ 9 h 339029"/>
                  <a:gd name="connsiteX1" fmla="*/ 37490 w 69876"/>
                  <a:gd name="connsiteY1" fmla="*/ 142884 h 339029"/>
                  <a:gd name="connsiteX2" fmla="*/ 59715 w 69876"/>
                  <a:gd name="connsiteY2" fmla="*/ 333384 h 339029"/>
                  <a:gd name="connsiteX3" fmla="*/ 50190 w 69876"/>
                  <a:gd name="connsiteY3" fmla="*/ 282584 h 339029"/>
                  <a:gd name="connsiteX4" fmla="*/ 18440 w 69876"/>
                  <a:gd name="connsiteY4" fmla="*/ 219084 h 339029"/>
                  <a:gd name="connsiteX5" fmla="*/ 2565 w 69876"/>
                  <a:gd name="connsiteY5" fmla="*/ 149234 h 339029"/>
                  <a:gd name="connsiteX6" fmla="*/ 69240 w 69876"/>
                  <a:gd name="connsiteY6" fmla="*/ 9 h 33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76" h="339029">
                    <a:moveTo>
                      <a:pt x="69240" y="9"/>
                    </a:moveTo>
                    <a:cubicBezTo>
                      <a:pt x="75061" y="-1049"/>
                      <a:pt x="39077" y="87322"/>
                      <a:pt x="37490" y="142884"/>
                    </a:cubicBezTo>
                    <a:cubicBezTo>
                      <a:pt x="35903" y="198446"/>
                      <a:pt x="57598" y="310101"/>
                      <a:pt x="59715" y="333384"/>
                    </a:cubicBezTo>
                    <a:cubicBezTo>
                      <a:pt x="61832" y="356667"/>
                      <a:pt x="57069" y="301634"/>
                      <a:pt x="50190" y="282584"/>
                    </a:cubicBezTo>
                    <a:cubicBezTo>
                      <a:pt x="43311" y="263534"/>
                      <a:pt x="26377" y="241309"/>
                      <a:pt x="18440" y="219084"/>
                    </a:cubicBezTo>
                    <a:cubicBezTo>
                      <a:pt x="10502" y="196859"/>
                      <a:pt x="-6431" y="182042"/>
                      <a:pt x="2565" y="149234"/>
                    </a:cubicBezTo>
                    <a:cubicBezTo>
                      <a:pt x="11561" y="116426"/>
                      <a:pt x="63419" y="1067"/>
                      <a:pt x="6924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9424582F-8620-444F-BF6D-81114937945F}"/>
                  </a:ext>
                </a:extLst>
              </p:cNvPr>
              <p:cNvSpPr/>
              <p:nvPr/>
            </p:nvSpPr>
            <p:spPr>
              <a:xfrm>
                <a:off x="5636786" y="1210763"/>
                <a:ext cx="252262" cy="313251"/>
              </a:xfrm>
              <a:custGeom>
                <a:avLst/>
                <a:gdLst>
                  <a:gd name="connsiteX0" fmla="*/ 2014 w 252262"/>
                  <a:gd name="connsiteY0" fmla="*/ 2087 h 313251"/>
                  <a:gd name="connsiteX1" fmla="*/ 90914 w 252262"/>
                  <a:gd name="connsiteY1" fmla="*/ 56062 h 313251"/>
                  <a:gd name="connsiteX2" fmla="*/ 230614 w 252262"/>
                  <a:gd name="connsiteY2" fmla="*/ 157662 h 313251"/>
                  <a:gd name="connsiteX3" fmla="*/ 246489 w 252262"/>
                  <a:gd name="connsiteY3" fmla="*/ 230687 h 313251"/>
                  <a:gd name="connsiteX4" fmla="*/ 176639 w 252262"/>
                  <a:gd name="connsiteY4" fmla="*/ 313237 h 313251"/>
                  <a:gd name="connsiteX5" fmla="*/ 217914 w 252262"/>
                  <a:gd name="connsiteY5" fmla="*/ 224337 h 313251"/>
                  <a:gd name="connsiteX6" fmla="*/ 227439 w 252262"/>
                  <a:gd name="connsiteY6" fmla="*/ 202112 h 313251"/>
                  <a:gd name="connsiteX7" fmla="*/ 176639 w 252262"/>
                  <a:gd name="connsiteY7" fmla="*/ 125912 h 313251"/>
                  <a:gd name="connsiteX8" fmla="*/ 2014 w 252262"/>
                  <a:gd name="connsiteY8" fmla="*/ 2087 h 31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262" h="313251">
                    <a:moveTo>
                      <a:pt x="2014" y="2087"/>
                    </a:moveTo>
                    <a:cubicBezTo>
                      <a:pt x="-12273" y="-9555"/>
                      <a:pt x="52814" y="30133"/>
                      <a:pt x="90914" y="56062"/>
                    </a:cubicBezTo>
                    <a:cubicBezTo>
                      <a:pt x="129014" y="81991"/>
                      <a:pt x="204685" y="128558"/>
                      <a:pt x="230614" y="157662"/>
                    </a:cubicBezTo>
                    <a:cubicBezTo>
                      <a:pt x="256543" y="186766"/>
                      <a:pt x="255485" y="204758"/>
                      <a:pt x="246489" y="230687"/>
                    </a:cubicBezTo>
                    <a:cubicBezTo>
                      <a:pt x="237493" y="256616"/>
                      <a:pt x="181401" y="314295"/>
                      <a:pt x="176639" y="313237"/>
                    </a:cubicBezTo>
                    <a:cubicBezTo>
                      <a:pt x="171877" y="312179"/>
                      <a:pt x="209447" y="242858"/>
                      <a:pt x="217914" y="224337"/>
                    </a:cubicBezTo>
                    <a:cubicBezTo>
                      <a:pt x="226381" y="205816"/>
                      <a:pt x="234318" y="218516"/>
                      <a:pt x="227439" y="202112"/>
                    </a:cubicBezTo>
                    <a:cubicBezTo>
                      <a:pt x="220560" y="185708"/>
                      <a:pt x="210506" y="154487"/>
                      <a:pt x="176639" y="125912"/>
                    </a:cubicBezTo>
                    <a:cubicBezTo>
                      <a:pt x="142772" y="97337"/>
                      <a:pt x="16301" y="13729"/>
                      <a:pt x="2014" y="2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AFFAEF97-4C55-4D5A-B830-B5D2A504F6E5}"/>
                  </a:ext>
                </a:extLst>
              </p:cNvPr>
              <p:cNvSpPr/>
              <p:nvPr/>
            </p:nvSpPr>
            <p:spPr>
              <a:xfrm>
                <a:off x="6358609" y="1140233"/>
                <a:ext cx="147000" cy="689208"/>
              </a:xfrm>
              <a:custGeom>
                <a:avLst/>
                <a:gdLst>
                  <a:gd name="connsiteX0" fmla="*/ 7266 w 147000"/>
                  <a:gd name="connsiteY0" fmla="*/ 15467 h 689208"/>
                  <a:gd name="connsiteX1" fmla="*/ 7266 w 147000"/>
                  <a:gd name="connsiteY1" fmla="*/ 75792 h 689208"/>
                  <a:gd name="connsiteX2" fmla="*/ 70766 w 147000"/>
                  <a:gd name="connsiteY2" fmla="*/ 459967 h 689208"/>
                  <a:gd name="connsiteX3" fmla="*/ 146966 w 147000"/>
                  <a:gd name="connsiteY3" fmla="*/ 631417 h 689208"/>
                  <a:gd name="connsiteX4" fmla="*/ 80291 w 147000"/>
                  <a:gd name="connsiteY4" fmla="*/ 682217 h 689208"/>
                  <a:gd name="connsiteX5" fmla="*/ 58066 w 147000"/>
                  <a:gd name="connsiteY5" fmla="*/ 685392 h 689208"/>
                  <a:gd name="connsiteX6" fmla="*/ 105691 w 147000"/>
                  <a:gd name="connsiteY6" fmla="*/ 650467 h 689208"/>
                  <a:gd name="connsiteX7" fmla="*/ 67591 w 147000"/>
                  <a:gd name="connsiteY7" fmla="*/ 488542 h 689208"/>
                  <a:gd name="connsiteX8" fmla="*/ 4091 w 147000"/>
                  <a:gd name="connsiteY8" fmla="*/ 272642 h 689208"/>
                  <a:gd name="connsiteX9" fmla="*/ 7266 w 147000"/>
                  <a:gd name="connsiteY9" fmla="*/ 15467 h 68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000" h="689208">
                    <a:moveTo>
                      <a:pt x="7266" y="15467"/>
                    </a:moveTo>
                    <a:cubicBezTo>
                      <a:pt x="7795" y="-17341"/>
                      <a:pt x="-3317" y="1709"/>
                      <a:pt x="7266" y="75792"/>
                    </a:cubicBezTo>
                    <a:cubicBezTo>
                      <a:pt x="17849" y="149875"/>
                      <a:pt x="47483" y="367363"/>
                      <a:pt x="70766" y="459967"/>
                    </a:cubicBezTo>
                    <a:cubicBezTo>
                      <a:pt x="94049" y="552571"/>
                      <a:pt x="145379" y="594375"/>
                      <a:pt x="146966" y="631417"/>
                    </a:cubicBezTo>
                    <a:cubicBezTo>
                      <a:pt x="148554" y="668459"/>
                      <a:pt x="95108" y="673221"/>
                      <a:pt x="80291" y="682217"/>
                    </a:cubicBezTo>
                    <a:cubicBezTo>
                      <a:pt x="65474" y="691213"/>
                      <a:pt x="53833" y="690684"/>
                      <a:pt x="58066" y="685392"/>
                    </a:cubicBezTo>
                    <a:cubicBezTo>
                      <a:pt x="62299" y="680100"/>
                      <a:pt x="104104" y="683275"/>
                      <a:pt x="105691" y="650467"/>
                    </a:cubicBezTo>
                    <a:cubicBezTo>
                      <a:pt x="107279" y="617659"/>
                      <a:pt x="84524" y="551513"/>
                      <a:pt x="67591" y="488542"/>
                    </a:cubicBezTo>
                    <a:cubicBezTo>
                      <a:pt x="50658" y="425571"/>
                      <a:pt x="14674" y="346196"/>
                      <a:pt x="4091" y="272642"/>
                    </a:cubicBezTo>
                    <a:cubicBezTo>
                      <a:pt x="-6492" y="199088"/>
                      <a:pt x="6737" y="48275"/>
                      <a:pt x="7266" y="154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E5DF3EAB-5432-4BFF-8119-D1D50A895481}"/>
                  </a:ext>
                </a:extLst>
              </p:cNvPr>
              <p:cNvSpPr/>
              <p:nvPr/>
            </p:nvSpPr>
            <p:spPr>
              <a:xfrm>
                <a:off x="6928730" y="1222074"/>
                <a:ext cx="165766" cy="550113"/>
              </a:xfrm>
              <a:custGeom>
                <a:avLst/>
                <a:gdLst>
                  <a:gd name="connsiteX0" fmla="*/ 5470 w 165766"/>
                  <a:gd name="connsiteY0" fmla="*/ 9826 h 550113"/>
                  <a:gd name="connsiteX1" fmla="*/ 40395 w 165766"/>
                  <a:gd name="connsiteY1" fmla="*/ 57451 h 550113"/>
                  <a:gd name="connsiteX2" fmla="*/ 164220 w 165766"/>
                  <a:gd name="connsiteY2" fmla="*/ 241601 h 550113"/>
                  <a:gd name="connsiteX3" fmla="*/ 107070 w 165766"/>
                  <a:gd name="connsiteY3" fmla="*/ 495601 h 550113"/>
                  <a:gd name="connsiteX4" fmla="*/ 65795 w 165766"/>
                  <a:gd name="connsiteY4" fmla="*/ 546401 h 550113"/>
                  <a:gd name="connsiteX5" fmla="*/ 107070 w 165766"/>
                  <a:gd name="connsiteY5" fmla="*/ 432101 h 550113"/>
                  <a:gd name="connsiteX6" fmla="*/ 138820 w 165766"/>
                  <a:gd name="connsiteY6" fmla="*/ 295576 h 550113"/>
                  <a:gd name="connsiteX7" fmla="*/ 141995 w 165766"/>
                  <a:gd name="connsiteY7" fmla="*/ 225726 h 550113"/>
                  <a:gd name="connsiteX8" fmla="*/ 5470 w 165766"/>
                  <a:gd name="connsiteY8" fmla="*/ 9826 h 55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766" h="550113">
                    <a:moveTo>
                      <a:pt x="5470" y="9826"/>
                    </a:moveTo>
                    <a:cubicBezTo>
                      <a:pt x="-11463" y="-18220"/>
                      <a:pt x="13937" y="18822"/>
                      <a:pt x="40395" y="57451"/>
                    </a:cubicBezTo>
                    <a:cubicBezTo>
                      <a:pt x="66853" y="96080"/>
                      <a:pt x="153108" y="168576"/>
                      <a:pt x="164220" y="241601"/>
                    </a:cubicBezTo>
                    <a:cubicBezTo>
                      <a:pt x="175332" y="314626"/>
                      <a:pt x="123474" y="444801"/>
                      <a:pt x="107070" y="495601"/>
                    </a:cubicBezTo>
                    <a:cubicBezTo>
                      <a:pt x="90666" y="546401"/>
                      <a:pt x="65795" y="556984"/>
                      <a:pt x="65795" y="546401"/>
                    </a:cubicBezTo>
                    <a:cubicBezTo>
                      <a:pt x="65795" y="535818"/>
                      <a:pt x="94899" y="473905"/>
                      <a:pt x="107070" y="432101"/>
                    </a:cubicBezTo>
                    <a:cubicBezTo>
                      <a:pt x="119241" y="390297"/>
                      <a:pt x="132999" y="329972"/>
                      <a:pt x="138820" y="295576"/>
                    </a:cubicBezTo>
                    <a:cubicBezTo>
                      <a:pt x="144641" y="261180"/>
                      <a:pt x="160516" y="270176"/>
                      <a:pt x="141995" y="225726"/>
                    </a:cubicBezTo>
                    <a:cubicBezTo>
                      <a:pt x="123474" y="181276"/>
                      <a:pt x="22403" y="37872"/>
                      <a:pt x="5470" y="98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E22E45C9-1AC4-4B99-8A6A-204AEB667B22}"/>
                  </a:ext>
                </a:extLst>
              </p:cNvPr>
              <p:cNvSpPr/>
              <p:nvPr/>
            </p:nvSpPr>
            <p:spPr>
              <a:xfrm>
                <a:off x="7380269" y="1215326"/>
                <a:ext cx="357250" cy="269423"/>
              </a:xfrm>
              <a:custGeom>
                <a:avLst/>
                <a:gdLst>
                  <a:gd name="connsiteX0" fmla="*/ 1606 w 357250"/>
                  <a:gd name="connsiteY0" fmla="*/ 699 h 269423"/>
                  <a:gd name="connsiteX1" fmla="*/ 344506 w 357250"/>
                  <a:gd name="connsiteY1" fmla="*/ 188024 h 269423"/>
                  <a:gd name="connsiteX2" fmla="*/ 284181 w 357250"/>
                  <a:gd name="connsiteY2" fmla="*/ 267399 h 269423"/>
                  <a:gd name="connsiteX3" fmla="*/ 287356 w 357250"/>
                  <a:gd name="connsiteY3" fmla="*/ 235649 h 269423"/>
                  <a:gd name="connsiteX4" fmla="*/ 217506 w 357250"/>
                  <a:gd name="connsiteY4" fmla="*/ 127699 h 269423"/>
                  <a:gd name="connsiteX5" fmla="*/ 1606 w 357250"/>
                  <a:gd name="connsiteY5" fmla="*/ 699 h 26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250" h="269423">
                    <a:moveTo>
                      <a:pt x="1606" y="699"/>
                    </a:moveTo>
                    <a:cubicBezTo>
                      <a:pt x="22773" y="10753"/>
                      <a:pt x="297410" y="143574"/>
                      <a:pt x="344506" y="188024"/>
                    </a:cubicBezTo>
                    <a:cubicBezTo>
                      <a:pt x="391602" y="232474"/>
                      <a:pt x="293706" y="259462"/>
                      <a:pt x="284181" y="267399"/>
                    </a:cubicBezTo>
                    <a:cubicBezTo>
                      <a:pt x="274656" y="275336"/>
                      <a:pt x="298468" y="258932"/>
                      <a:pt x="287356" y="235649"/>
                    </a:cubicBezTo>
                    <a:cubicBezTo>
                      <a:pt x="276244" y="212366"/>
                      <a:pt x="260368" y="163682"/>
                      <a:pt x="217506" y="127699"/>
                    </a:cubicBezTo>
                    <a:cubicBezTo>
                      <a:pt x="174644" y="91716"/>
                      <a:pt x="-19561" y="-9355"/>
                      <a:pt x="1606" y="6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B3B84430-E878-43A7-A886-8AAB25C6702C}"/>
              </a:ext>
            </a:extLst>
          </p:cNvPr>
          <p:cNvSpPr/>
          <p:nvPr/>
        </p:nvSpPr>
        <p:spPr>
          <a:xfrm>
            <a:off x="9408702" y="9064251"/>
            <a:ext cx="625002" cy="3064475"/>
          </a:xfrm>
          <a:custGeom>
            <a:avLst/>
            <a:gdLst>
              <a:gd name="connsiteX0" fmla="*/ 192498 w 625002"/>
              <a:gd name="connsiteY0" fmla="*/ 181349 h 3064475"/>
              <a:gd name="connsiteX1" fmla="*/ 192498 w 625002"/>
              <a:gd name="connsiteY1" fmla="*/ 54349 h 3064475"/>
              <a:gd name="connsiteX2" fmla="*/ 382998 w 625002"/>
              <a:gd name="connsiteY2" fmla="*/ 1159249 h 3064475"/>
              <a:gd name="connsiteX3" fmla="*/ 522698 w 625002"/>
              <a:gd name="connsiteY3" fmla="*/ 2378449 h 3064475"/>
              <a:gd name="connsiteX4" fmla="*/ 624298 w 625002"/>
              <a:gd name="connsiteY4" fmla="*/ 2810249 h 3064475"/>
              <a:gd name="connsiteX5" fmla="*/ 471898 w 625002"/>
              <a:gd name="connsiteY5" fmla="*/ 2899149 h 3064475"/>
              <a:gd name="connsiteX6" fmla="*/ 1998 w 625002"/>
              <a:gd name="connsiteY6" fmla="*/ 3064249 h 3064475"/>
              <a:gd name="connsiteX7" fmla="*/ 306798 w 625002"/>
              <a:gd name="connsiteY7" fmla="*/ 2861049 h 3064475"/>
              <a:gd name="connsiteX8" fmla="*/ 408398 w 625002"/>
              <a:gd name="connsiteY8" fmla="*/ 2391149 h 3064475"/>
              <a:gd name="connsiteX9" fmla="*/ 205198 w 625002"/>
              <a:gd name="connsiteY9" fmla="*/ 829049 h 3064475"/>
              <a:gd name="connsiteX10" fmla="*/ 90898 w 625002"/>
              <a:gd name="connsiteY10" fmla="*/ 282949 h 3064475"/>
              <a:gd name="connsiteX11" fmla="*/ 192498 w 625002"/>
              <a:gd name="connsiteY11" fmla="*/ 181349 h 30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002" h="3064475">
                <a:moveTo>
                  <a:pt x="192498" y="181349"/>
                </a:moveTo>
                <a:cubicBezTo>
                  <a:pt x="209431" y="143249"/>
                  <a:pt x="160748" y="-108634"/>
                  <a:pt x="192498" y="54349"/>
                </a:cubicBezTo>
                <a:cubicBezTo>
                  <a:pt x="224248" y="217332"/>
                  <a:pt x="327965" y="771899"/>
                  <a:pt x="382998" y="1159249"/>
                </a:cubicBezTo>
                <a:cubicBezTo>
                  <a:pt x="438031" y="1546599"/>
                  <a:pt x="482481" y="2103282"/>
                  <a:pt x="522698" y="2378449"/>
                </a:cubicBezTo>
                <a:cubicBezTo>
                  <a:pt x="562915" y="2653616"/>
                  <a:pt x="632765" y="2723466"/>
                  <a:pt x="624298" y="2810249"/>
                </a:cubicBezTo>
                <a:cubicBezTo>
                  <a:pt x="615831" y="2897032"/>
                  <a:pt x="575615" y="2856816"/>
                  <a:pt x="471898" y="2899149"/>
                </a:cubicBezTo>
                <a:cubicBezTo>
                  <a:pt x="368181" y="2941482"/>
                  <a:pt x="29515" y="3070599"/>
                  <a:pt x="1998" y="3064249"/>
                </a:cubicBezTo>
                <a:cubicBezTo>
                  <a:pt x="-25519" y="3057899"/>
                  <a:pt x="239065" y="2973232"/>
                  <a:pt x="306798" y="2861049"/>
                </a:cubicBezTo>
                <a:cubicBezTo>
                  <a:pt x="374531" y="2748866"/>
                  <a:pt x="425331" y="2729816"/>
                  <a:pt x="408398" y="2391149"/>
                </a:cubicBezTo>
                <a:cubicBezTo>
                  <a:pt x="391465" y="2052482"/>
                  <a:pt x="258115" y="1180416"/>
                  <a:pt x="205198" y="829049"/>
                </a:cubicBezTo>
                <a:cubicBezTo>
                  <a:pt x="152281" y="477682"/>
                  <a:pt x="90898" y="397249"/>
                  <a:pt x="90898" y="282949"/>
                </a:cubicBezTo>
                <a:cubicBezTo>
                  <a:pt x="90898" y="168649"/>
                  <a:pt x="175565" y="219449"/>
                  <a:pt x="192498" y="1813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705A68ED-2AE6-4F8E-B36F-FA05F0316C2B}"/>
              </a:ext>
            </a:extLst>
          </p:cNvPr>
          <p:cNvSpPr/>
          <p:nvPr/>
        </p:nvSpPr>
        <p:spPr>
          <a:xfrm>
            <a:off x="9316798" y="11996438"/>
            <a:ext cx="250717" cy="759077"/>
          </a:xfrm>
          <a:custGeom>
            <a:avLst/>
            <a:gdLst>
              <a:gd name="connsiteX0" fmla="*/ 233602 w 250717"/>
              <a:gd name="connsiteY0" fmla="*/ 157462 h 759077"/>
              <a:gd name="connsiteX1" fmla="*/ 233602 w 250717"/>
              <a:gd name="connsiteY1" fmla="*/ 30462 h 759077"/>
              <a:gd name="connsiteX2" fmla="*/ 182802 w 250717"/>
              <a:gd name="connsiteY2" fmla="*/ 665462 h 759077"/>
              <a:gd name="connsiteX3" fmla="*/ 17702 w 250717"/>
              <a:gd name="connsiteY3" fmla="*/ 754362 h 759077"/>
              <a:gd name="connsiteX4" fmla="*/ 30402 w 250717"/>
              <a:gd name="connsiteY4" fmla="*/ 652762 h 759077"/>
              <a:gd name="connsiteX5" fmla="*/ 233602 w 250717"/>
              <a:gd name="connsiteY5" fmla="*/ 157462 h 75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717" h="759077">
                <a:moveTo>
                  <a:pt x="233602" y="157462"/>
                </a:moveTo>
                <a:cubicBezTo>
                  <a:pt x="267469" y="53745"/>
                  <a:pt x="242069" y="-54205"/>
                  <a:pt x="233602" y="30462"/>
                </a:cubicBezTo>
                <a:cubicBezTo>
                  <a:pt x="225135" y="115129"/>
                  <a:pt x="218785" y="544812"/>
                  <a:pt x="182802" y="665462"/>
                </a:cubicBezTo>
                <a:cubicBezTo>
                  <a:pt x="146819" y="786112"/>
                  <a:pt x="43102" y="756479"/>
                  <a:pt x="17702" y="754362"/>
                </a:cubicBezTo>
                <a:cubicBezTo>
                  <a:pt x="-7698" y="752245"/>
                  <a:pt x="-7698" y="750129"/>
                  <a:pt x="30402" y="652762"/>
                </a:cubicBezTo>
                <a:cubicBezTo>
                  <a:pt x="68502" y="555395"/>
                  <a:pt x="199735" y="261179"/>
                  <a:pt x="233602" y="1574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11B13B57-5BC5-4379-83CA-90EB86EA371D}"/>
              </a:ext>
            </a:extLst>
          </p:cNvPr>
          <p:cNvSpPr/>
          <p:nvPr/>
        </p:nvSpPr>
        <p:spPr>
          <a:xfrm>
            <a:off x="8162101" y="12344400"/>
            <a:ext cx="274814" cy="469905"/>
          </a:xfrm>
          <a:custGeom>
            <a:avLst/>
            <a:gdLst>
              <a:gd name="connsiteX0" fmla="*/ 270699 w 274814"/>
              <a:gd name="connsiteY0" fmla="*/ 0 h 469905"/>
              <a:gd name="connsiteX1" fmla="*/ 194499 w 274814"/>
              <a:gd name="connsiteY1" fmla="*/ 393700 h 469905"/>
              <a:gd name="connsiteX2" fmla="*/ 3999 w 274814"/>
              <a:gd name="connsiteY2" fmla="*/ 469900 h 469905"/>
              <a:gd name="connsiteX3" fmla="*/ 80199 w 274814"/>
              <a:gd name="connsiteY3" fmla="*/ 393700 h 469905"/>
              <a:gd name="connsiteX4" fmla="*/ 270699 w 274814"/>
              <a:gd name="connsiteY4" fmla="*/ 0 h 4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14" h="469905">
                <a:moveTo>
                  <a:pt x="270699" y="0"/>
                </a:moveTo>
                <a:cubicBezTo>
                  <a:pt x="289749" y="0"/>
                  <a:pt x="238949" y="315383"/>
                  <a:pt x="194499" y="393700"/>
                </a:cubicBezTo>
                <a:cubicBezTo>
                  <a:pt x="150049" y="472017"/>
                  <a:pt x="23049" y="469900"/>
                  <a:pt x="3999" y="469900"/>
                </a:cubicBezTo>
                <a:cubicBezTo>
                  <a:pt x="-15051" y="469900"/>
                  <a:pt x="37866" y="467783"/>
                  <a:pt x="80199" y="393700"/>
                </a:cubicBezTo>
                <a:cubicBezTo>
                  <a:pt x="122532" y="319617"/>
                  <a:pt x="251649" y="0"/>
                  <a:pt x="27069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42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人、立っている、サングラスの画像のようです">
            <a:extLst>
              <a:ext uri="{FF2B5EF4-FFF2-40B4-BE49-F238E27FC236}">
                <a16:creationId xmlns:a16="http://schemas.microsoft.com/office/drawing/2014/main" id="{22E46A29-2718-42FB-862C-2CC4714C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1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0</Words>
  <Application>Microsoft Office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17</cp:revision>
  <dcterms:created xsi:type="dcterms:W3CDTF">2021-06-05T04:20:26Z</dcterms:created>
  <dcterms:modified xsi:type="dcterms:W3CDTF">2021-06-05T06:16:43Z</dcterms:modified>
</cp:coreProperties>
</file>