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58" r:id="rId5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62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1272" y="6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99858-5B75-48C2-B6FF-5C28C53F70BD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C3E-0434-49C5-A2F1-AFDD34AA66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279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99858-5B75-48C2-B6FF-5C28C53F70BD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C3E-0434-49C5-A2F1-AFDD34AA66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94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99858-5B75-48C2-B6FF-5C28C53F70BD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C3E-0434-49C5-A2F1-AFDD34AA66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03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99858-5B75-48C2-B6FF-5C28C53F70BD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C3E-0434-49C5-A2F1-AFDD34AA66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238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99858-5B75-48C2-B6FF-5C28C53F70BD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C3E-0434-49C5-A2F1-AFDD34AA66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16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99858-5B75-48C2-B6FF-5C28C53F70BD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C3E-0434-49C5-A2F1-AFDD34AA66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65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99858-5B75-48C2-B6FF-5C28C53F70BD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C3E-0434-49C5-A2F1-AFDD34AA66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86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99858-5B75-48C2-B6FF-5C28C53F70BD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C3E-0434-49C5-A2F1-AFDD34AA66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16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99858-5B75-48C2-B6FF-5C28C53F70BD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C3E-0434-49C5-A2F1-AFDD34AA66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30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99858-5B75-48C2-B6FF-5C28C53F70BD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C3E-0434-49C5-A2F1-AFDD34AA66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29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99858-5B75-48C2-B6FF-5C28C53F70BD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C3E-0434-49C5-A2F1-AFDD34AA66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887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99858-5B75-48C2-B6FF-5C28C53F70BD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E3C3E-0434-49C5-A2F1-AFDD34AA66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64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日本一のアマチュア”とんねるずが果たした偉業、テレビを愛しテレビに愛された30年 | ORICON NEWS" hidden="1">
            <a:extLst>
              <a:ext uri="{FF2B5EF4-FFF2-40B4-BE49-F238E27FC236}">
                <a16:creationId xmlns:a16="http://schemas.microsoft.com/office/drawing/2014/main" id="{095B05DB-8751-4A07-A407-93A10D8355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" t="4785" r="18895"/>
          <a:stretch/>
        </p:blipFill>
        <p:spPr bwMode="auto">
          <a:xfrm>
            <a:off x="-1" y="1177622"/>
            <a:ext cx="9606283" cy="829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35" name="グループ化 334">
            <a:extLst>
              <a:ext uri="{FF2B5EF4-FFF2-40B4-BE49-F238E27FC236}">
                <a16:creationId xmlns:a16="http://schemas.microsoft.com/office/drawing/2014/main" id="{FAE32EEC-77A3-443D-B629-6E2694263BA9}"/>
              </a:ext>
            </a:extLst>
          </p:cNvPr>
          <p:cNvGrpSpPr/>
          <p:nvPr/>
        </p:nvGrpSpPr>
        <p:grpSpPr>
          <a:xfrm>
            <a:off x="122742" y="1402418"/>
            <a:ext cx="9120620" cy="8240040"/>
            <a:chOff x="122742" y="1402418"/>
            <a:chExt cx="9120620" cy="8240040"/>
          </a:xfrm>
        </p:grpSpPr>
        <p:grpSp>
          <p:nvGrpSpPr>
            <p:cNvPr id="159" name="takasan">
              <a:extLst>
                <a:ext uri="{FF2B5EF4-FFF2-40B4-BE49-F238E27FC236}">
                  <a16:creationId xmlns:a16="http://schemas.microsoft.com/office/drawing/2014/main" id="{5E04CE0B-C775-46C0-AC23-7650014475B0}"/>
                </a:ext>
              </a:extLst>
            </p:cNvPr>
            <p:cNvGrpSpPr/>
            <p:nvPr/>
          </p:nvGrpSpPr>
          <p:grpSpPr>
            <a:xfrm>
              <a:off x="3119950" y="1402418"/>
              <a:ext cx="1989592" cy="2920837"/>
              <a:chOff x="3119950" y="1402418"/>
              <a:chExt cx="1989592" cy="2920837"/>
            </a:xfrm>
          </p:grpSpPr>
          <p:sp>
            <p:nvSpPr>
              <p:cNvPr id="6" name="フリーフォーム: 図形 5">
                <a:extLst>
                  <a:ext uri="{FF2B5EF4-FFF2-40B4-BE49-F238E27FC236}">
                    <a16:creationId xmlns:a16="http://schemas.microsoft.com/office/drawing/2014/main" id="{B1888C2E-C3CF-4BDB-80A3-799DB083C165}"/>
                  </a:ext>
                </a:extLst>
              </p:cNvPr>
              <p:cNvSpPr/>
              <p:nvPr/>
            </p:nvSpPr>
            <p:spPr>
              <a:xfrm>
                <a:off x="3511283" y="2520464"/>
                <a:ext cx="368567" cy="121136"/>
              </a:xfrm>
              <a:custGeom>
                <a:avLst/>
                <a:gdLst>
                  <a:gd name="connsiteX0" fmla="*/ 368567 w 368567"/>
                  <a:gd name="connsiteY0" fmla="*/ 121136 h 121136"/>
                  <a:gd name="connsiteX1" fmla="*/ 268555 w 368567"/>
                  <a:gd name="connsiteY1" fmla="*/ 57636 h 121136"/>
                  <a:gd name="connsiteX2" fmla="*/ 114567 w 368567"/>
                  <a:gd name="connsiteY2" fmla="*/ 5249 h 121136"/>
                  <a:gd name="connsiteX3" fmla="*/ 74880 w 368567"/>
                  <a:gd name="connsiteY3" fmla="*/ 24299 h 121136"/>
                  <a:gd name="connsiteX4" fmla="*/ 52655 w 368567"/>
                  <a:gd name="connsiteY4" fmla="*/ 43349 h 121136"/>
                  <a:gd name="connsiteX5" fmla="*/ 267 w 368567"/>
                  <a:gd name="connsiteY5" fmla="*/ 62399 h 121136"/>
                  <a:gd name="connsiteX6" fmla="*/ 33605 w 368567"/>
                  <a:gd name="connsiteY6" fmla="*/ 33824 h 121136"/>
                  <a:gd name="connsiteX7" fmla="*/ 63767 w 368567"/>
                  <a:gd name="connsiteY7" fmla="*/ 19536 h 121136"/>
                  <a:gd name="connsiteX8" fmla="*/ 117742 w 368567"/>
                  <a:gd name="connsiteY8" fmla="*/ 486 h 121136"/>
                  <a:gd name="connsiteX9" fmla="*/ 168542 w 368567"/>
                  <a:gd name="connsiteY9" fmla="*/ 6836 h 121136"/>
                  <a:gd name="connsiteX10" fmla="*/ 220930 w 368567"/>
                  <a:gd name="connsiteY10" fmla="*/ 19536 h 121136"/>
                  <a:gd name="connsiteX11" fmla="*/ 276492 w 368567"/>
                  <a:gd name="connsiteY11" fmla="*/ 48111 h 121136"/>
                  <a:gd name="connsiteX12" fmla="*/ 368567 w 368567"/>
                  <a:gd name="connsiteY12" fmla="*/ 121136 h 121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68567" h="121136">
                    <a:moveTo>
                      <a:pt x="368567" y="121136"/>
                    </a:moveTo>
                    <a:cubicBezTo>
                      <a:pt x="339727" y="99043"/>
                      <a:pt x="310888" y="76950"/>
                      <a:pt x="268555" y="57636"/>
                    </a:cubicBezTo>
                    <a:cubicBezTo>
                      <a:pt x="226222" y="38321"/>
                      <a:pt x="146846" y="10805"/>
                      <a:pt x="114567" y="5249"/>
                    </a:cubicBezTo>
                    <a:cubicBezTo>
                      <a:pt x="82288" y="-307"/>
                      <a:pt x="85199" y="17949"/>
                      <a:pt x="74880" y="24299"/>
                    </a:cubicBezTo>
                    <a:cubicBezTo>
                      <a:pt x="64561" y="30649"/>
                      <a:pt x="65090" y="36999"/>
                      <a:pt x="52655" y="43349"/>
                    </a:cubicBezTo>
                    <a:cubicBezTo>
                      <a:pt x="40219" y="49699"/>
                      <a:pt x="3442" y="63986"/>
                      <a:pt x="267" y="62399"/>
                    </a:cubicBezTo>
                    <a:cubicBezTo>
                      <a:pt x="-2908" y="60812"/>
                      <a:pt x="23022" y="40968"/>
                      <a:pt x="33605" y="33824"/>
                    </a:cubicBezTo>
                    <a:cubicBezTo>
                      <a:pt x="44188" y="26680"/>
                      <a:pt x="49744" y="25092"/>
                      <a:pt x="63767" y="19536"/>
                    </a:cubicBezTo>
                    <a:cubicBezTo>
                      <a:pt x="77790" y="13980"/>
                      <a:pt x="100280" y="2603"/>
                      <a:pt x="117742" y="486"/>
                    </a:cubicBezTo>
                    <a:cubicBezTo>
                      <a:pt x="135204" y="-1631"/>
                      <a:pt x="151344" y="3661"/>
                      <a:pt x="168542" y="6836"/>
                    </a:cubicBezTo>
                    <a:cubicBezTo>
                      <a:pt x="185740" y="10011"/>
                      <a:pt x="202938" y="12657"/>
                      <a:pt x="220930" y="19536"/>
                    </a:cubicBezTo>
                    <a:cubicBezTo>
                      <a:pt x="238922" y="26415"/>
                      <a:pt x="276492" y="48111"/>
                      <a:pt x="276492" y="48111"/>
                    </a:cubicBezTo>
                    <a:lnTo>
                      <a:pt x="368567" y="121136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フリーフォーム: 図形 6">
                <a:extLst>
                  <a:ext uri="{FF2B5EF4-FFF2-40B4-BE49-F238E27FC236}">
                    <a16:creationId xmlns:a16="http://schemas.microsoft.com/office/drawing/2014/main" id="{C22C29D4-CD41-437B-AEDF-EE57DA810F68}"/>
                  </a:ext>
                </a:extLst>
              </p:cNvPr>
              <p:cNvSpPr/>
              <p:nvPr/>
            </p:nvSpPr>
            <p:spPr>
              <a:xfrm>
                <a:off x="3522638" y="2442584"/>
                <a:ext cx="322384" cy="162511"/>
              </a:xfrm>
              <a:custGeom>
                <a:avLst/>
                <a:gdLst>
                  <a:gd name="connsiteX0" fmla="*/ 322287 w 322384"/>
                  <a:gd name="connsiteY0" fmla="*/ 162504 h 162511"/>
                  <a:gd name="connsiteX1" fmla="*/ 306412 w 322384"/>
                  <a:gd name="connsiteY1" fmla="*/ 87891 h 162511"/>
                  <a:gd name="connsiteX2" fmla="*/ 293712 w 322384"/>
                  <a:gd name="connsiteY2" fmla="*/ 64079 h 162511"/>
                  <a:gd name="connsiteX3" fmla="*/ 238150 w 322384"/>
                  <a:gd name="connsiteY3" fmla="*/ 41854 h 162511"/>
                  <a:gd name="connsiteX4" fmla="*/ 138137 w 322384"/>
                  <a:gd name="connsiteY4" fmla="*/ 5341 h 162511"/>
                  <a:gd name="connsiteX5" fmla="*/ 85750 w 322384"/>
                  <a:gd name="connsiteY5" fmla="*/ 2166 h 162511"/>
                  <a:gd name="connsiteX6" fmla="*/ 58762 w 322384"/>
                  <a:gd name="connsiteY6" fmla="*/ 24391 h 162511"/>
                  <a:gd name="connsiteX7" fmla="*/ 33362 w 322384"/>
                  <a:gd name="connsiteY7" fmla="*/ 54554 h 162511"/>
                  <a:gd name="connsiteX8" fmla="*/ 19075 w 322384"/>
                  <a:gd name="connsiteY8" fmla="*/ 86304 h 162511"/>
                  <a:gd name="connsiteX9" fmla="*/ 25 w 322384"/>
                  <a:gd name="connsiteY9" fmla="*/ 130754 h 162511"/>
                  <a:gd name="connsiteX10" fmla="*/ 15900 w 322384"/>
                  <a:gd name="connsiteY10" fmla="*/ 108529 h 162511"/>
                  <a:gd name="connsiteX11" fmla="*/ 52412 w 322384"/>
                  <a:gd name="connsiteY11" fmla="*/ 48204 h 162511"/>
                  <a:gd name="connsiteX12" fmla="*/ 88925 w 322384"/>
                  <a:gd name="connsiteY12" fmla="*/ 21216 h 162511"/>
                  <a:gd name="connsiteX13" fmla="*/ 133375 w 322384"/>
                  <a:gd name="connsiteY13" fmla="*/ 19629 h 162511"/>
                  <a:gd name="connsiteX14" fmla="*/ 214337 w 322384"/>
                  <a:gd name="connsiteY14" fmla="*/ 38679 h 162511"/>
                  <a:gd name="connsiteX15" fmla="*/ 276250 w 322384"/>
                  <a:gd name="connsiteY15" fmla="*/ 65666 h 162511"/>
                  <a:gd name="connsiteX16" fmla="*/ 298475 w 322384"/>
                  <a:gd name="connsiteY16" fmla="*/ 92654 h 162511"/>
                  <a:gd name="connsiteX17" fmla="*/ 322287 w 322384"/>
                  <a:gd name="connsiteY17" fmla="*/ 162504 h 162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22384" h="162511">
                    <a:moveTo>
                      <a:pt x="322287" y="162504"/>
                    </a:moveTo>
                    <a:cubicBezTo>
                      <a:pt x="323610" y="161710"/>
                      <a:pt x="311175" y="104295"/>
                      <a:pt x="306412" y="87891"/>
                    </a:cubicBezTo>
                    <a:cubicBezTo>
                      <a:pt x="301649" y="71487"/>
                      <a:pt x="305089" y="71752"/>
                      <a:pt x="293712" y="64079"/>
                    </a:cubicBezTo>
                    <a:cubicBezTo>
                      <a:pt x="282335" y="56406"/>
                      <a:pt x="264079" y="51644"/>
                      <a:pt x="238150" y="41854"/>
                    </a:cubicBezTo>
                    <a:cubicBezTo>
                      <a:pt x="212221" y="32064"/>
                      <a:pt x="163537" y="11956"/>
                      <a:pt x="138137" y="5341"/>
                    </a:cubicBezTo>
                    <a:cubicBezTo>
                      <a:pt x="112737" y="-1274"/>
                      <a:pt x="98979" y="-1009"/>
                      <a:pt x="85750" y="2166"/>
                    </a:cubicBezTo>
                    <a:cubicBezTo>
                      <a:pt x="72521" y="5341"/>
                      <a:pt x="67493" y="15660"/>
                      <a:pt x="58762" y="24391"/>
                    </a:cubicBezTo>
                    <a:cubicBezTo>
                      <a:pt x="50031" y="33122"/>
                      <a:pt x="39976" y="44235"/>
                      <a:pt x="33362" y="54554"/>
                    </a:cubicBezTo>
                    <a:cubicBezTo>
                      <a:pt x="26747" y="64873"/>
                      <a:pt x="24631" y="73604"/>
                      <a:pt x="19075" y="86304"/>
                    </a:cubicBezTo>
                    <a:cubicBezTo>
                      <a:pt x="13519" y="99004"/>
                      <a:pt x="554" y="127050"/>
                      <a:pt x="25" y="130754"/>
                    </a:cubicBezTo>
                    <a:cubicBezTo>
                      <a:pt x="-504" y="134458"/>
                      <a:pt x="7169" y="122287"/>
                      <a:pt x="15900" y="108529"/>
                    </a:cubicBezTo>
                    <a:cubicBezTo>
                      <a:pt x="24631" y="94771"/>
                      <a:pt x="40241" y="62756"/>
                      <a:pt x="52412" y="48204"/>
                    </a:cubicBezTo>
                    <a:cubicBezTo>
                      <a:pt x="64583" y="33652"/>
                      <a:pt x="75431" y="25978"/>
                      <a:pt x="88925" y="21216"/>
                    </a:cubicBezTo>
                    <a:cubicBezTo>
                      <a:pt x="102419" y="16454"/>
                      <a:pt x="112473" y="16718"/>
                      <a:pt x="133375" y="19629"/>
                    </a:cubicBezTo>
                    <a:cubicBezTo>
                      <a:pt x="154277" y="22540"/>
                      <a:pt x="190525" y="31006"/>
                      <a:pt x="214337" y="38679"/>
                    </a:cubicBezTo>
                    <a:cubicBezTo>
                      <a:pt x="238149" y="46352"/>
                      <a:pt x="262227" y="56670"/>
                      <a:pt x="276250" y="65666"/>
                    </a:cubicBezTo>
                    <a:cubicBezTo>
                      <a:pt x="290273" y="74662"/>
                      <a:pt x="294242" y="81541"/>
                      <a:pt x="298475" y="92654"/>
                    </a:cubicBezTo>
                    <a:cubicBezTo>
                      <a:pt x="302708" y="103766"/>
                      <a:pt x="320964" y="163298"/>
                      <a:pt x="322287" y="16250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フリーフォーム: 図形 7">
                <a:extLst>
                  <a:ext uri="{FF2B5EF4-FFF2-40B4-BE49-F238E27FC236}">
                    <a16:creationId xmlns:a16="http://schemas.microsoft.com/office/drawing/2014/main" id="{CF0D4C77-0E4F-4143-B275-037E1786D10F}"/>
                  </a:ext>
                </a:extLst>
              </p:cNvPr>
              <p:cNvSpPr/>
              <p:nvPr/>
            </p:nvSpPr>
            <p:spPr>
              <a:xfrm>
                <a:off x="4276725" y="2519299"/>
                <a:ext cx="404440" cy="101079"/>
              </a:xfrm>
              <a:custGeom>
                <a:avLst/>
                <a:gdLst>
                  <a:gd name="connsiteX0" fmla="*/ 0 w 404440"/>
                  <a:gd name="connsiteY0" fmla="*/ 96901 h 101079"/>
                  <a:gd name="connsiteX1" fmla="*/ 111125 w 404440"/>
                  <a:gd name="connsiteY1" fmla="*/ 47689 h 101079"/>
                  <a:gd name="connsiteX2" fmla="*/ 187325 w 404440"/>
                  <a:gd name="connsiteY2" fmla="*/ 17526 h 101079"/>
                  <a:gd name="connsiteX3" fmla="*/ 263525 w 404440"/>
                  <a:gd name="connsiteY3" fmla="*/ 20701 h 101079"/>
                  <a:gd name="connsiteX4" fmla="*/ 319088 w 404440"/>
                  <a:gd name="connsiteY4" fmla="*/ 42926 h 101079"/>
                  <a:gd name="connsiteX5" fmla="*/ 358775 w 404440"/>
                  <a:gd name="connsiteY5" fmla="*/ 76264 h 101079"/>
                  <a:gd name="connsiteX6" fmla="*/ 393700 w 404440"/>
                  <a:gd name="connsiteY6" fmla="*/ 95314 h 101079"/>
                  <a:gd name="connsiteX7" fmla="*/ 401638 w 404440"/>
                  <a:gd name="connsiteY7" fmla="*/ 98489 h 101079"/>
                  <a:gd name="connsiteX8" fmla="*/ 350838 w 404440"/>
                  <a:gd name="connsiteY8" fmla="*/ 60389 h 101079"/>
                  <a:gd name="connsiteX9" fmla="*/ 317500 w 404440"/>
                  <a:gd name="connsiteY9" fmla="*/ 25464 h 101079"/>
                  <a:gd name="connsiteX10" fmla="*/ 227013 w 404440"/>
                  <a:gd name="connsiteY10" fmla="*/ 64 h 101079"/>
                  <a:gd name="connsiteX11" fmla="*/ 142875 w 404440"/>
                  <a:gd name="connsiteY11" fmla="*/ 19114 h 101079"/>
                  <a:gd name="connsiteX12" fmla="*/ 112713 w 404440"/>
                  <a:gd name="connsiteY12" fmla="*/ 47689 h 101079"/>
                  <a:gd name="connsiteX13" fmla="*/ 0 w 404440"/>
                  <a:gd name="connsiteY13" fmla="*/ 96901 h 101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04440" h="101079">
                    <a:moveTo>
                      <a:pt x="0" y="96901"/>
                    </a:moveTo>
                    <a:cubicBezTo>
                      <a:pt x="-265" y="96901"/>
                      <a:pt x="79904" y="60918"/>
                      <a:pt x="111125" y="47689"/>
                    </a:cubicBezTo>
                    <a:cubicBezTo>
                      <a:pt x="142346" y="34460"/>
                      <a:pt x="161925" y="22024"/>
                      <a:pt x="187325" y="17526"/>
                    </a:cubicBezTo>
                    <a:cubicBezTo>
                      <a:pt x="212725" y="13028"/>
                      <a:pt x="241565" y="16468"/>
                      <a:pt x="263525" y="20701"/>
                    </a:cubicBezTo>
                    <a:cubicBezTo>
                      <a:pt x="285485" y="24934"/>
                      <a:pt x="303213" y="33666"/>
                      <a:pt x="319088" y="42926"/>
                    </a:cubicBezTo>
                    <a:cubicBezTo>
                      <a:pt x="334963" y="52186"/>
                      <a:pt x="346340" y="67533"/>
                      <a:pt x="358775" y="76264"/>
                    </a:cubicBezTo>
                    <a:cubicBezTo>
                      <a:pt x="371210" y="84995"/>
                      <a:pt x="386556" y="91610"/>
                      <a:pt x="393700" y="95314"/>
                    </a:cubicBezTo>
                    <a:cubicBezTo>
                      <a:pt x="400844" y="99018"/>
                      <a:pt x="408782" y="104310"/>
                      <a:pt x="401638" y="98489"/>
                    </a:cubicBezTo>
                    <a:cubicBezTo>
                      <a:pt x="394494" y="92668"/>
                      <a:pt x="364861" y="72560"/>
                      <a:pt x="350838" y="60389"/>
                    </a:cubicBezTo>
                    <a:cubicBezTo>
                      <a:pt x="336815" y="48218"/>
                      <a:pt x="338138" y="35518"/>
                      <a:pt x="317500" y="25464"/>
                    </a:cubicBezTo>
                    <a:cubicBezTo>
                      <a:pt x="296862" y="15410"/>
                      <a:pt x="256117" y="1122"/>
                      <a:pt x="227013" y="64"/>
                    </a:cubicBezTo>
                    <a:cubicBezTo>
                      <a:pt x="197909" y="-994"/>
                      <a:pt x="161925" y="11177"/>
                      <a:pt x="142875" y="19114"/>
                    </a:cubicBezTo>
                    <a:cubicBezTo>
                      <a:pt x="123825" y="27051"/>
                      <a:pt x="129117" y="37370"/>
                      <a:pt x="112713" y="47689"/>
                    </a:cubicBezTo>
                    <a:cubicBezTo>
                      <a:pt x="96309" y="58008"/>
                      <a:pt x="265" y="96901"/>
                      <a:pt x="0" y="9690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フリーフォーム: 図形 8">
                <a:extLst>
                  <a:ext uri="{FF2B5EF4-FFF2-40B4-BE49-F238E27FC236}">
                    <a16:creationId xmlns:a16="http://schemas.microsoft.com/office/drawing/2014/main" id="{B0F84B84-E6F4-4756-AD4E-B906B1D98F71}"/>
                  </a:ext>
                </a:extLst>
              </p:cNvPr>
              <p:cNvSpPr/>
              <p:nvPr/>
            </p:nvSpPr>
            <p:spPr>
              <a:xfrm>
                <a:off x="4279806" y="2428873"/>
                <a:ext cx="376804" cy="185743"/>
              </a:xfrm>
              <a:custGeom>
                <a:avLst/>
                <a:gdLst>
                  <a:gd name="connsiteX0" fmla="*/ 94 w 376804"/>
                  <a:gd name="connsiteY0" fmla="*/ 185740 h 185743"/>
                  <a:gd name="connsiteX1" fmla="*/ 31844 w 376804"/>
                  <a:gd name="connsiteY1" fmla="*/ 101602 h 185743"/>
                  <a:gd name="connsiteX2" fmla="*/ 46132 w 376804"/>
                  <a:gd name="connsiteY2" fmla="*/ 85727 h 185743"/>
                  <a:gd name="connsiteX3" fmla="*/ 123919 w 376804"/>
                  <a:gd name="connsiteY3" fmla="*/ 49215 h 185743"/>
                  <a:gd name="connsiteX4" fmla="*/ 141382 w 376804"/>
                  <a:gd name="connsiteY4" fmla="*/ 25402 h 185743"/>
                  <a:gd name="connsiteX5" fmla="*/ 155669 w 376804"/>
                  <a:gd name="connsiteY5" fmla="*/ 2 h 185743"/>
                  <a:gd name="connsiteX6" fmla="*/ 217582 w 376804"/>
                  <a:gd name="connsiteY6" fmla="*/ 26990 h 185743"/>
                  <a:gd name="connsiteX7" fmla="*/ 252507 w 376804"/>
                  <a:gd name="connsiteY7" fmla="*/ 34927 h 185743"/>
                  <a:gd name="connsiteX8" fmla="*/ 284257 w 376804"/>
                  <a:gd name="connsiteY8" fmla="*/ 69852 h 185743"/>
                  <a:gd name="connsiteX9" fmla="*/ 352519 w 376804"/>
                  <a:gd name="connsiteY9" fmla="*/ 114302 h 185743"/>
                  <a:gd name="connsiteX10" fmla="*/ 376332 w 376804"/>
                  <a:gd name="connsiteY10" fmla="*/ 157165 h 185743"/>
                  <a:gd name="connsiteX11" fmla="*/ 366807 w 376804"/>
                  <a:gd name="connsiteY11" fmla="*/ 142877 h 185743"/>
                  <a:gd name="connsiteX12" fmla="*/ 347757 w 376804"/>
                  <a:gd name="connsiteY12" fmla="*/ 104777 h 185743"/>
                  <a:gd name="connsiteX13" fmla="*/ 257269 w 376804"/>
                  <a:gd name="connsiteY13" fmla="*/ 44452 h 185743"/>
                  <a:gd name="connsiteX14" fmla="*/ 181069 w 376804"/>
                  <a:gd name="connsiteY14" fmla="*/ 22227 h 185743"/>
                  <a:gd name="connsiteX15" fmla="*/ 162019 w 376804"/>
                  <a:gd name="connsiteY15" fmla="*/ 22227 h 185743"/>
                  <a:gd name="connsiteX16" fmla="*/ 146144 w 376804"/>
                  <a:gd name="connsiteY16" fmla="*/ 49215 h 185743"/>
                  <a:gd name="connsiteX17" fmla="*/ 50894 w 376804"/>
                  <a:gd name="connsiteY17" fmla="*/ 84140 h 185743"/>
                  <a:gd name="connsiteX18" fmla="*/ 22319 w 376804"/>
                  <a:gd name="connsiteY18" fmla="*/ 104777 h 185743"/>
                  <a:gd name="connsiteX19" fmla="*/ 94 w 376804"/>
                  <a:gd name="connsiteY19" fmla="*/ 185740 h 185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76804" h="185743">
                    <a:moveTo>
                      <a:pt x="94" y="185740"/>
                    </a:moveTo>
                    <a:cubicBezTo>
                      <a:pt x="1681" y="185211"/>
                      <a:pt x="24171" y="118271"/>
                      <a:pt x="31844" y="101602"/>
                    </a:cubicBezTo>
                    <a:cubicBezTo>
                      <a:pt x="39517" y="84933"/>
                      <a:pt x="30786" y="94458"/>
                      <a:pt x="46132" y="85727"/>
                    </a:cubicBezTo>
                    <a:cubicBezTo>
                      <a:pt x="61478" y="76996"/>
                      <a:pt x="108044" y="59269"/>
                      <a:pt x="123919" y="49215"/>
                    </a:cubicBezTo>
                    <a:cubicBezTo>
                      <a:pt x="139794" y="39161"/>
                      <a:pt x="136090" y="33604"/>
                      <a:pt x="141382" y="25402"/>
                    </a:cubicBezTo>
                    <a:cubicBezTo>
                      <a:pt x="146674" y="17200"/>
                      <a:pt x="142969" y="-263"/>
                      <a:pt x="155669" y="2"/>
                    </a:cubicBezTo>
                    <a:cubicBezTo>
                      <a:pt x="168369" y="267"/>
                      <a:pt x="201442" y="21169"/>
                      <a:pt x="217582" y="26990"/>
                    </a:cubicBezTo>
                    <a:cubicBezTo>
                      <a:pt x="233722" y="32811"/>
                      <a:pt x="241395" y="27783"/>
                      <a:pt x="252507" y="34927"/>
                    </a:cubicBezTo>
                    <a:cubicBezTo>
                      <a:pt x="263620" y="42071"/>
                      <a:pt x="267588" y="56623"/>
                      <a:pt x="284257" y="69852"/>
                    </a:cubicBezTo>
                    <a:cubicBezTo>
                      <a:pt x="300926" y="83081"/>
                      <a:pt x="337173" y="99750"/>
                      <a:pt x="352519" y="114302"/>
                    </a:cubicBezTo>
                    <a:cubicBezTo>
                      <a:pt x="367865" y="128854"/>
                      <a:pt x="373951" y="152403"/>
                      <a:pt x="376332" y="157165"/>
                    </a:cubicBezTo>
                    <a:cubicBezTo>
                      <a:pt x="378713" y="161927"/>
                      <a:pt x="371569" y="151608"/>
                      <a:pt x="366807" y="142877"/>
                    </a:cubicBezTo>
                    <a:cubicBezTo>
                      <a:pt x="362045" y="134146"/>
                      <a:pt x="366013" y="121181"/>
                      <a:pt x="347757" y="104777"/>
                    </a:cubicBezTo>
                    <a:cubicBezTo>
                      <a:pt x="329501" y="88373"/>
                      <a:pt x="285050" y="58210"/>
                      <a:pt x="257269" y="44452"/>
                    </a:cubicBezTo>
                    <a:cubicBezTo>
                      <a:pt x="229488" y="30694"/>
                      <a:pt x="196944" y="25931"/>
                      <a:pt x="181069" y="22227"/>
                    </a:cubicBezTo>
                    <a:cubicBezTo>
                      <a:pt x="165194" y="18523"/>
                      <a:pt x="167840" y="17729"/>
                      <a:pt x="162019" y="22227"/>
                    </a:cubicBezTo>
                    <a:cubicBezTo>
                      <a:pt x="156198" y="26725"/>
                      <a:pt x="164665" y="38896"/>
                      <a:pt x="146144" y="49215"/>
                    </a:cubicBezTo>
                    <a:cubicBezTo>
                      <a:pt x="127623" y="59534"/>
                      <a:pt x="71531" y="74880"/>
                      <a:pt x="50894" y="84140"/>
                    </a:cubicBezTo>
                    <a:cubicBezTo>
                      <a:pt x="30257" y="93400"/>
                      <a:pt x="27346" y="89696"/>
                      <a:pt x="22319" y="104777"/>
                    </a:cubicBezTo>
                    <a:cubicBezTo>
                      <a:pt x="17292" y="119858"/>
                      <a:pt x="-1493" y="186269"/>
                      <a:pt x="94" y="18574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フリーフォーム: 図形 9">
                <a:extLst>
                  <a:ext uri="{FF2B5EF4-FFF2-40B4-BE49-F238E27FC236}">
                    <a16:creationId xmlns:a16="http://schemas.microsoft.com/office/drawing/2014/main" id="{606A2FD5-EC53-40B8-A910-06476BA0D604}"/>
                  </a:ext>
                </a:extLst>
              </p:cNvPr>
              <p:cNvSpPr/>
              <p:nvPr/>
            </p:nvSpPr>
            <p:spPr>
              <a:xfrm>
                <a:off x="4244687" y="2712098"/>
                <a:ext cx="330917" cy="150825"/>
              </a:xfrm>
              <a:custGeom>
                <a:avLst/>
                <a:gdLst>
                  <a:gd name="connsiteX0" fmla="*/ 288 w 330917"/>
                  <a:gd name="connsiteY0" fmla="*/ 150165 h 150825"/>
                  <a:gd name="connsiteX1" fmla="*/ 49501 w 330917"/>
                  <a:gd name="connsiteY1" fmla="*/ 99365 h 150825"/>
                  <a:gd name="connsiteX2" fmla="*/ 59026 w 330917"/>
                  <a:gd name="connsiteY2" fmla="*/ 75552 h 150825"/>
                  <a:gd name="connsiteX3" fmla="*/ 68551 w 330917"/>
                  <a:gd name="connsiteY3" fmla="*/ 50152 h 150825"/>
                  <a:gd name="connsiteX4" fmla="*/ 127288 w 330917"/>
                  <a:gd name="connsiteY4" fmla="*/ 16815 h 150825"/>
                  <a:gd name="connsiteX5" fmla="*/ 233651 w 330917"/>
                  <a:gd name="connsiteY5" fmla="*/ 21577 h 150825"/>
                  <a:gd name="connsiteX6" fmla="*/ 266988 w 330917"/>
                  <a:gd name="connsiteY6" fmla="*/ 42215 h 150825"/>
                  <a:gd name="connsiteX7" fmla="*/ 287626 w 330917"/>
                  <a:gd name="connsiteY7" fmla="*/ 69202 h 150825"/>
                  <a:gd name="connsiteX8" fmla="*/ 330488 w 330917"/>
                  <a:gd name="connsiteY8" fmla="*/ 75552 h 150825"/>
                  <a:gd name="connsiteX9" fmla="*/ 306676 w 330917"/>
                  <a:gd name="connsiteY9" fmla="*/ 58090 h 150825"/>
                  <a:gd name="connsiteX10" fmla="*/ 259051 w 330917"/>
                  <a:gd name="connsiteY10" fmla="*/ 21577 h 150825"/>
                  <a:gd name="connsiteX11" fmla="*/ 224126 w 330917"/>
                  <a:gd name="connsiteY11" fmla="*/ 8877 h 150825"/>
                  <a:gd name="connsiteX12" fmla="*/ 154276 w 330917"/>
                  <a:gd name="connsiteY12" fmla="*/ 940 h 150825"/>
                  <a:gd name="connsiteX13" fmla="*/ 81251 w 330917"/>
                  <a:gd name="connsiteY13" fmla="*/ 31102 h 150825"/>
                  <a:gd name="connsiteX14" fmla="*/ 74901 w 330917"/>
                  <a:gd name="connsiteY14" fmla="*/ 59677 h 150825"/>
                  <a:gd name="connsiteX15" fmla="*/ 288 w 330917"/>
                  <a:gd name="connsiteY15" fmla="*/ 150165 h 150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30917" h="150825">
                    <a:moveTo>
                      <a:pt x="288" y="150165"/>
                    </a:moveTo>
                    <a:cubicBezTo>
                      <a:pt x="-3945" y="156780"/>
                      <a:pt x="39711" y="111800"/>
                      <a:pt x="49501" y="99365"/>
                    </a:cubicBezTo>
                    <a:cubicBezTo>
                      <a:pt x="59291" y="86930"/>
                      <a:pt x="55851" y="83754"/>
                      <a:pt x="59026" y="75552"/>
                    </a:cubicBezTo>
                    <a:cubicBezTo>
                      <a:pt x="62201" y="67350"/>
                      <a:pt x="57174" y="59941"/>
                      <a:pt x="68551" y="50152"/>
                    </a:cubicBezTo>
                    <a:cubicBezTo>
                      <a:pt x="79928" y="40363"/>
                      <a:pt x="99771" y="21577"/>
                      <a:pt x="127288" y="16815"/>
                    </a:cubicBezTo>
                    <a:cubicBezTo>
                      <a:pt x="154805" y="12053"/>
                      <a:pt x="210368" y="17344"/>
                      <a:pt x="233651" y="21577"/>
                    </a:cubicBezTo>
                    <a:cubicBezTo>
                      <a:pt x="256934" y="25810"/>
                      <a:pt x="257992" y="34277"/>
                      <a:pt x="266988" y="42215"/>
                    </a:cubicBezTo>
                    <a:cubicBezTo>
                      <a:pt x="275984" y="50152"/>
                      <a:pt x="277043" y="63646"/>
                      <a:pt x="287626" y="69202"/>
                    </a:cubicBezTo>
                    <a:cubicBezTo>
                      <a:pt x="298209" y="74758"/>
                      <a:pt x="327313" y="77404"/>
                      <a:pt x="330488" y="75552"/>
                    </a:cubicBezTo>
                    <a:cubicBezTo>
                      <a:pt x="333663" y="73700"/>
                      <a:pt x="318582" y="67086"/>
                      <a:pt x="306676" y="58090"/>
                    </a:cubicBezTo>
                    <a:cubicBezTo>
                      <a:pt x="294770" y="49094"/>
                      <a:pt x="272809" y="29779"/>
                      <a:pt x="259051" y="21577"/>
                    </a:cubicBezTo>
                    <a:cubicBezTo>
                      <a:pt x="245293" y="13375"/>
                      <a:pt x="241588" y="12316"/>
                      <a:pt x="224126" y="8877"/>
                    </a:cubicBezTo>
                    <a:cubicBezTo>
                      <a:pt x="206664" y="5438"/>
                      <a:pt x="178089" y="-2764"/>
                      <a:pt x="154276" y="940"/>
                    </a:cubicBezTo>
                    <a:cubicBezTo>
                      <a:pt x="130464" y="4644"/>
                      <a:pt x="94480" y="21313"/>
                      <a:pt x="81251" y="31102"/>
                    </a:cubicBezTo>
                    <a:cubicBezTo>
                      <a:pt x="68022" y="40891"/>
                      <a:pt x="86278" y="44596"/>
                      <a:pt x="74901" y="59677"/>
                    </a:cubicBezTo>
                    <a:cubicBezTo>
                      <a:pt x="63524" y="74758"/>
                      <a:pt x="4521" y="143550"/>
                      <a:pt x="288" y="15016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フリーフォーム: 図形 10">
                <a:extLst>
                  <a:ext uri="{FF2B5EF4-FFF2-40B4-BE49-F238E27FC236}">
                    <a16:creationId xmlns:a16="http://schemas.microsoft.com/office/drawing/2014/main" id="{EA697E3A-5682-43FD-BE70-0B921D57386E}"/>
                  </a:ext>
                </a:extLst>
              </p:cNvPr>
              <p:cNvSpPr/>
              <p:nvPr/>
            </p:nvSpPr>
            <p:spPr>
              <a:xfrm>
                <a:off x="4245646" y="2777065"/>
                <a:ext cx="336793" cy="77260"/>
              </a:xfrm>
              <a:custGeom>
                <a:avLst/>
                <a:gdLst>
                  <a:gd name="connsiteX0" fmla="*/ 2504 w 336793"/>
                  <a:gd name="connsiteY0" fmla="*/ 77260 h 77260"/>
                  <a:gd name="connsiteX1" fmla="*/ 148554 w 336793"/>
                  <a:gd name="connsiteY1" fmla="*/ 69323 h 77260"/>
                  <a:gd name="connsiteX2" fmla="*/ 213642 w 336793"/>
                  <a:gd name="connsiteY2" fmla="*/ 53448 h 77260"/>
                  <a:gd name="connsiteX3" fmla="*/ 277142 w 336793"/>
                  <a:gd name="connsiteY3" fmla="*/ 16935 h 77260"/>
                  <a:gd name="connsiteX4" fmla="*/ 310479 w 336793"/>
                  <a:gd name="connsiteY4" fmla="*/ 1060 h 77260"/>
                  <a:gd name="connsiteX5" fmla="*/ 335879 w 336793"/>
                  <a:gd name="connsiteY5" fmla="*/ 2648 h 77260"/>
                  <a:gd name="connsiteX6" fmla="*/ 277142 w 336793"/>
                  <a:gd name="connsiteY6" fmla="*/ 12173 h 77260"/>
                  <a:gd name="connsiteX7" fmla="*/ 246979 w 336793"/>
                  <a:gd name="connsiteY7" fmla="*/ 42335 h 77260"/>
                  <a:gd name="connsiteX8" fmla="*/ 186654 w 336793"/>
                  <a:gd name="connsiteY8" fmla="*/ 56623 h 77260"/>
                  <a:gd name="connsiteX9" fmla="*/ 96167 w 336793"/>
                  <a:gd name="connsiteY9" fmla="*/ 69323 h 77260"/>
                  <a:gd name="connsiteX10" fmla="*/ 56479 w 336793"/>
                  <a:gd name="connsiteY10" fmla="*/ 69323 h 77260"/>
                  <a:gd name="connsiteX11" fmla="*/ 2504 w 336793"/>
                  <a:gd name="connsiteY11" fmla="*/ 77260 h 77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36793" h="77260">
                    <a:moveTo>
                      <a:pt x="2504" y="77260"/>
                    </a:moveTo>
                    <a:cubicBezTo>
                      <a:pt x="17850" y="77260"/>
                      <a:pt x="113364" y="73292"/>
                      <a:pt x="148554" y="69323"/>
                    </a:cubicBezTo>
                    <a:cubicBezTo>
                      <a:pt x="183744" y="65354"/>
                      <a:pt x="192211" y="62179"/>
                      <a:pt x="213642" y="53448"/>
                    </a:cubicBezTo>
                    <a:cubicBezTo>
                      <a:pt x="235073" y="44717"/>
                      <a:pt x="261002" y="25666"/>
                      <a:pt x="277142" y="16935"/>
                    </a:cubicBezTo>
                    <a:cubicBezTo>
                      <a:pt x="293282" y="8204"/>
                      <a:pt x="300690" y="3441"/>
                      <a:pt x="310479" y="1060"/>
                    </a:cubicBezTo>
                    <a:cubicBezTo>
                      <a:pt x="320268" y="-1321"/>
                      <a:pt x="341435" y="796"/>
                      <a:pt x="335879" y="2648"/>
                    </a:cubicBezTo>
                    <a:cubicBezTo>
                      <a:pt x="330323" y="4500"/>
                      <a:pt x="291959" y="5558"/>
                      <a:pt x="277142" y="12173"/>
                    </a:cubicBezTo>
                    <a:cubicBezTo>
                      <a:pt x="262325" y="18788"/>
                      <a:pt x="262060" y="34927"/>
                      <a:pt x="246979" y="42335"/>
                    </a:cubicBezTo>
                    <a:cubicBezTo>
                      <a:pt x="231898" y="49743"/>
                      <a:pt x="211789" y="52125"/>
                      <a:pt x="186654" y="56623"/>
                    </a:cubicBezTo>
                    <a:cubicBezTo>
                      <a:pt x="161519" y="61121"/>
                      <a:pt x="117863" y="67206"/>
                      <a:pt x="96167" y="69323"/>
                    </a:cubicBezTo>
                    <a:cubicBezTo>
                      <a:pt x="74471" y="71440"/>
                      <a:pt x="66004" y="71175"/>
                      <a:pt x="56479" y="69323"/>
                    </a:cubicBezTo>
                    <a:cubicBezTo>
                      <a:pt x="46954" y="67471"/>
                      <a:pt x="-12842" y="77260"/>
                      <a:pt x="2504" y="7726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フリーフォーム: 図形 11">
                <a:extLst>
                  <a:ext uri="{FF2B5EF4-FFF2-40B4-BE49-F238E27FC236}">
                    <a16:creationId xmlns:a16="http://schemas.microsoft.com/office/drawing/2014/main" id="{0DC7747F-D861-4736-AB3E-DD57C344CD1B}"/>
                  </a:ext>
                </a:extLst>
              </p:cNvPr>
              <p:cNvSpPr/>
              <p:nvPr/>
            </p:nvSpPr>
            <p:spPr>
              <a:xfrm>
                <a:off x="4257371" y="2638220"/>
                <a:ext cx="122948" cy="148170"/>
              </a:xfrm>
              <a:custGeom>
                <a:avLst/>
                <a:gdLst>
                  <a:gd name="connsiteX0" fmla="*/ 122542 w 122948"/>
                  <a:gd name="connsiteY0" fmla="*/ 205 h 148170"/>
                  <a:gd name="connsiteX1" fmla="*/ 66979 w 122948"/>
                  <a:gd name="connsiteY1" fmla="*/ 79580 h 148170"/>
                  <a:gd name="connsiteX2" fmla="*/ 14592 w 122948"/>
                  <a:gd name="connsiteY2" fmla="*/ 143080 h 148170"/>
                  <a:gd name="connsiteX3" fmla="*/ 1892 w 122948"/>
                  <a:gd name="connsiteY3" fmla="*/ 139905 h 148170"/>
                  <a:gd name="connsiteX4" fmla="*/ 47929 w 122948"/>
                  <a:gd name="connsiteY4" fmla="*/ 104980 h 148170"/>
                  <a:gd name="connsiteX5" fmla="*/ 90792 w 122948"/>
                  <a:gd name="connsiteY5" fmla="*/ 57355 h 148170"/>
                  <a:gd name="connsiteX6" fmla="*/ 122542 w 122948"/>
                  <a:gd name="connsiteY6" fmla="*/ 205 h 148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2948" h="148170">
                    <a:moveTo>
                      <a:pt x="122542" y="205"/>
                    </a:moveTo>
                    <a:cubicBezTo>
                      <a:pt x="118573" y="3909"/>
                      <a:pt x="84971" y="55768"/>
                      <a:pt x="66979" y="79580"/>
                    </a:cubicBezTo>
                    <a:cubicBezTo>
                      <a:pt x="48987" y="103393"/>
                      <a:pt x="25440" y="133026"/>
                      <a:pt x="14592" y="143080"/>
                    </a:cubicBezTo>
                    <a:cubicBezTo>
                      <a:pt x="3744" y="153134"/>
                      <a:pt x="-3664" y="146255"/>
                      <a:pt x="1892" y="139905"/>
                    </a:cubicBezTo>
                    <a:cubicBezTo>
                      <a:pt x="7448" y="133555"/>
                      <a:pt x="33112" y="118738"/>
                      <a:pt x="47929" y="104980"/>
                    </a:cubicBezTo>
                    <a:cubicBezTo>
                      <a:pt x="62746" y="91222"/>
                      <a:pt x="81267" y="70849"/>
                      <a:pt x="90792" y="57355"/>
                    </a:cubicBezTo>
                    <a:cubicBezTo>
                      <a:pt x="100317" y="43861"/>
                      <a:pt x="126511" y="-3499"/>
                      <a:pt x="122542" y="20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フリーフォーム: 図形 12">
                <a:extLst>
                  <a:ext uri="{FF2B5EF4-FFF2-40B4-BE49-F238E27FC236}">
                    <a16:creationId xmlns:a16="http://schemas.microsoft.com/office/drawing/2014/main" id="{24E83C40-45C2-450E-8976-C0EB20C4576C}"/>
                  </a:ext>
                </a:extLst>
              </p:cNvPr>
              <p:cNvSpPr/>
              <p:nvPr/>
            </p:nvSpPr>
            <p:spPr>
              <a:xfrm>
                <a:off x="4384665" y="2679686"/>
                <a:ext cx="184532" cy="85905"/>
              </a:xfrm>
              <a:custGeom>
                <a:avLst/>
                <a:gdLst>
                  <a:gd name="connsiteX0" fmla="*/ 10 w 184532"/>
                  <a:gd name="connsiteY0" fmla="*/ 15889 h 85905"/>
                  <a:gd name="connsiteX1" fmla="*/ 63510 w 184532"/>
                  <a:gd name="connsiteY1" fmla="*/ 14 h 85905"/>
                  <a:gd name="connsiteX2" fmla="*/ 120660 w 184532"/>
                  <a:gd name="connsiteY2" fmla="*/ 19064 h 85905"/>
                  <a:gd name="connsiteX3" fmla="*/ 152410 w 184532"/>
                  <a:gd name="connsiteY3" fmla="*/ 47639 h 85905"/>
                  <a:gd name="connsiteX4" fmla="*/ 184160 w 184532"/>
                  <a:gd name="connsiteY4" fmla="*/ 85739 h 85905"/>
                  <a:gd name="connsiteX5" fmla="*/ 130185 w 184532"/>
                  <a:gd name="connsiteY5" fmla="*/ 31764 h 85905"/>
                  <a:gd name="connsiteX6" fmla="*/ 114310 w 184532"/>
                  <a:gd name="connsiteY6" fmla="*/ 19064 h 85905"/>
                  <a:gd name="connsiteX7" fmla="*/ 58748 w 184532"/>
                  <a:gd name="connsiteY7" fmla="*/ 12714 h 85905"/>
                  <a:gd name="connsiteX8" fmla="*/ 10 w 184532"/>
                  <a:gd name="connsiteY8" fmla="*/ 15889 h 85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4532" h="85905">
                    <a:moveTo>
                      <a:pt x="10" y="15889"/>
                    </a:moveTo>
                    <a:cubicBezTo>
                      <a:pt x="804" y="13772"/>
                      <a:pt x="43402" y="-515"/>
                      <a:pt x="63510" y="14"/>
                    </a:cubicBezTo>
                    <a:cubicBezTo>
                      <a:pt x="83618" y="543"/>
                      <a:pt x="105843" y="11126"/>
                      <a:pt x="120660" y="19064"/>
                    </a:cubicBezTo>
                    <a:cubicBezTo>
                      <a:pt x="135477" y="27002"/>
                      <a:pt x="141827" y="36527"/>
                      <a:pt x="152410" y="47639"/>
                    </a:cubicBezTo>
                    <a:cubicBezTo>
                      <a:pt x="162993" y="58751"/>
                      <a:pt x="187864" y="88385"/>
                      <a:pt x="184160" y="85739"/>
                    </a:cubicBezTo>
                    <a:cubicBezTo>
                      <a:pt x="180456" y="83093"/>
                      <a:pt x="141827" y="42877"/>
                      <a:pt x="130185" y="31764"/>
                    </a:cubicBezTo>
                    <a:cubicBezTo>
                      <a:pt x="118543" y="20652"/>
                      <a:pt x="126216" y="22239"/>
                      <a:pt x="114310" y="19064"/>
                    </a:cubicBezTo>
                    <a:cubicBezTo>
                      <a:pt x="102404" y="15889"/>
                      <a:pt x="74623" y="15095"/>
                      <a:pt x="58748" y="12714"/>
                    </a:cubicBezTo>
                    <a:cubicBezTo>
                      <a:pt x="42873" y="10333"/>
                      <a:pt x="-784" y="18006"/>
                      <a:pt x="10" y="1588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フリーフォーム: 図形 13">
                <a:extLst>
                  <a:ext uri="{FF2B5EF4-FFF2-40B4-BE49-F238E27FC236}">
                    <a16:creationId xmlns:a16="http://schemas.microsoft.com/office/drawing/2014/main" id="{29FA4B86-57E9-41D8-BA2C-CF863B898C81}"/>
                  </a:ext>
                </a:extLst>
              </p:cNvPr>
              <p:cNvSpPr/>
              <p:nvPr/>
            </p:nvSpPr>
            <p:spPr>
              <a:xfrm>
                <a:off x="3576432" y="2733328"/>
                <a:ext cx="327249" cy="184289"/>
              </a:xfrm>
              <a:custGeom>
                <a:avLst/>
                <a:gdLst>
                  <a:gd name="connsiteX0" fmla="*/ 327231 w 327249"/>
                  <a:gd name="connsiteY0" fmla="*/ 125760 h 184289"/>
                  <a:gd name="connsiteX1" fmla="*/ 297068 w 327249"/>
                  <a:gd name="connsiteY1" fmla="*/ 62260 h 184289"/>
                  <a:gd name="connsiteX2" fmla="*/ 287543 w 327249"/>
                  <a:gd name="connsiteY2" fmla="*/ 43210 h 184289"/>
                  <a:gd name="connsiteX3" fmla="*/ 228806 w 327249"/>
                  <a:gd name="connsiteY3" fmla="*/ 20985 h 184289"/>
                  <a:gd name="connsiteX4" fmla="*/ 166893 w 327249"/>
                  <a:gd name="connsiteY4" fmla="*/ 5110 h 184289"/>
                  <a:gd name="connsiteX5" fmla="*/ 119268 w 327249"/>
                  <a:gd name="connsiteY5" fmla="*/ 347 h 184289"/>
                  <a:gd name="connsiteX6" fmla="*/ 76406 w 327249"/>
                  <a:gd name="connsiteY6" fmla="*/ 13047 h 184289"/>
                  <a:gd name="connsiteX7" fmla="*/ 36718 w 327249"/>
                  <a:gd name="connsiteY7" fmla="*/ 40035 h 184289"/>
                  <a:gd name="connsiteX8" fmla="*/ 8143 w 327249"/>
                  <a:gd name="connsiteY8" fmla="*/ 74960 h 184289"/>
                  <a:gd name="connsiteX9" fmla="*/ 206 w 327249"/>
                  <a:gd name="connsiteY9" fmla="*/ 132110 h 184289"/>
                  <a:gd name="connsiteX10" fmla="*/ 3381 w 327249"/>
                  <a:gd name="connsiteY10" fmla="*/ 173385 h 184289"/>
                  <a:gd name="connsiteX11" fmla="*/ 14493 w 327249"/>
                  <a:gd name="connsiteY11" fmla="*/ 182910 h 184289"/>
                  <a:gd name="connsiteX12" fmla="*/ 6556 w 327249"/>
                  <a:gd name="connsiteY12" fmla="*/ 149572 h 184289"/>
                  <a:gd name="connsiteX13" fmla="*/ 16081 w 327249"/>
                  <a:gd name="connsiteY13" fmla="*/ 86072 h 184289"/>
                  <a:gd name="connsiteX14" fmla="*/ 33543 w 327249"/>
                  <a:gd name="connsiteY14" fmla="*/ 57497 h 184289"/>
                  <a:gd name="connsiteX15" fmla="*/ 77993 w 327249"/>
                  <a:gd name="connsiteY15" fmla="*/ 33685 h 184289"/>
                  <a:gd name="connsiteX16" fmla="*/ 54181 w 327249"/>
                  <a:gd name="connsiteY16" fmla="*/ 59085 h 184289"/>
                  <a:gd name="connsiteX17" fmla="*/ 111331 w 327249"/>
                  <a:gd name="connsiteY17" fmla="*/ 33685 h 184289"/>
                  <a:gd name="connsiteX18" fmla="*/ 193881 w 327249"/>
                  <a:gd name="connsiteY18" fmla="*/ 22572 h 184289"/>
                  <a:gd name="connsiteX19" fmla="*/ 246268 w 327249"/>
                  <a:gd name="connsiteY19" fmla="*/ 30510 h 184289"/>
                  <a:gd name="connsiteX20" fmla="*/ 273256 w 327249"/>
                  <a:gd name="connsiteY20" fmla="*/ 57497 h 184289"/>
                  <a:gd name="connsiteX21" fmla="*/ 292306 w 327249"/>
                  <a:gd name="connsiteY21" fmla="*/ 89247 h 184289"/>
                  <a:gd name="connsiteX22" fmla="*/ 327231 w 327249"/>
                  <a:gd name="connsiteY22" fmla="*/ 125760 h 184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327249" h="184289">
                    <a:moveTo>
                      <a:pt x="327231" y="125760"/>
                    </a:moveTo>
                    <a:cubicBezTo>
                      <a:pt x="328025" y="121262"/>
                      <a:pt x="303683" y="76018"/>
                      <a:pt x="297068" y="62260"/>
                    </a:cubicBezTo>
                    <a:cubicBezTo>
                      <a:pt x="290453" y="48502"/>
                      <a:pt x="298920" y="50089"/>
                      <a:pt x="287543" y="43210"/>
                    </a:cubicBezTo>
                    <a:cubicBezTo>
                      <a:pt x="276166" y="36331"/>
                      <a:pt x="248914" y="27335"/>
                      <a:pt x="228806" y="20985"/>
                    </a:cubicBezTo>
                    <a:cubicBezTo>
                      <a:pt x="208698" y="14635"/>
                      <a:pt x="185149" y="8550"/>
                      <a:pt x="166893" y="5110"/>
                    </a:cubicBezTo>
                    <a:cubicBezTo>
                      <a:pt x="148637" y="1670"/>
                      <a:pt x="134349" y="-976"/>
                      <a:pt x="119268" y="347"/>
                    </a:cubicBezTo>
                    <a:cubicBezTo>
                      <a:pt x="104187" y="1670"/>
                      <a:pt x="90164" y="6432"/>
                      <a:pt x="76406" y="13047"/>
                    </a:cubicBezTo>
                    <a:cubicBezTo>
                      <a:pt x="62648" y="19662"/>
                      <a:pt x="48095" y="29716"/>
                      <a:pt x="36718" y="40035"/>
                    </a:cubicBezTo>
                    <a:cubicBezTo>
                      <a:pt x="25341" y="50354"/>
                      <a:pt x="14228" y="59614"/>
                      <a:pt x="8143" y="74960"/>
                    </a:cubicBezTo>
                    <a:cubicBezTo>
                      <a:pt x="2058" y="90306"/>
                      <a:pt x="1000" y="115706"/>
                      <a:pt x="206" y="132110"/>
                    </a:cubicBezTo>
                    <a:cubicBezTo>
                      <a:pt x="-588" y="148514"/>
                      <a:pt x="1000" y="164919"/>
                      <a:pt x="3381" y="173385"/>
                    </a:cubicBezTo>
                    <a:cubicBezTo>
                      <a:pt x="5762" y="181851"/>
                      <a:pt x="13964" y="186879"/>
                      <a:pt x="14493" y="182910"/>
                    </a:cubicBezTo>
                    <a:cubicBezTo>
                      <a:pt x="15022" y="178941"/>
                      <a:pt x="6291" y="165712"/>
                      <a:pt x="6556" y="149572"/>
                    </a:cubicBezTo>
                    <a:cubicBezTo>
                      <a:pt x="6821" y="133432"/>
                      <a:pt x="11583" y="101418"/>
                      <a:pt x="16081" y="86072"/>
                    </a:cubicBezTo>
                    <a:cubicBezTo>
                      <a:pt x="20579" y="70726"/>
                      <a:pt x="23224" y="66228"/>
                      <a:pt x="33543" y="57497"/>
                    </a:cubicBezTo>
                    <a:cubicBezTo>
                      <a:pt x="43862" y="48766"/>
                      <a:pt x="74553" y="33420"/>
                      <a:pt x="77993" y="33685"/>
                    </a:cubicBezTo>
                    <a:cubicBezTo>
                      <a:pt x="81433" y="33950"/>
                      <a:pt x="48625" y="59085"/>
                      <a:pt x="54181" y="59085"/>
                    </a:cubicBezTo>
                    <a:cubicBezTo>
                      <a:pt x="59737" y="59085"/>
                      <a:pt x="88048" y="39770"/>
                      <a:pt x="111331" y="33685"/>
                    </a:cubicBezTo>
                    <a:cubicBezTo>
                      <a:pt x="134614" y="27600"/>
                      <a:pt x="171392" y="23101"/>
                      <a:pt x="193881" y="22572"/>
                    </a:cubicBezTo>
                    <a:cubicBezTo>
                      <a:pt x="216370" y="22043"/>
                      <a:pt x="233039" y="24689"/>
                      <a:pt x="246268" y="30510"/>
                    </a:cubicBezTo>
                    <a:cubicBezTo>
                      <a:pt x="259497" y="36331"/>
                      <a:pt x="265583" y="47707"/>
                      <a:pt x="273256" y="57497"/>
                    </a:cubicBezTo>
                    <a:cubicBezTo>
                      <a:pt x="280929" y="67286"/>
                      <a:pt x="286485" y="78664"/>
                      <a:pt x="292306" y="89247"/>
                    </a:cubicBezTo>
                    <a:cubicBezTo>
                      <a:pt x="298127" y="99830"/>
                      <a:pt x="326437" y="130258"/>
                      <a:pt x="327231" y="12576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フリーフォーム: 図形 14">
                <a:extLst>
                  <a:ext uri="{FF2B5EF4-FFF2-40B4-BE49-F238E27FC236}">
                    <a16:creationId xmlns:a16="http://schemas.microsoft.com/office/drawing/2014/main" id="{FCBA6AFC-287B-4533-9886-3BC86E18C137}"/>
                  </a:ext>
                </a:extLst>
              </p:cNvPr>
              <p:cNvSpPr/>
              <p:nvPr/>
            </p:nvSpPr>
            <p:spPr>
              <a:xfrm>
                <a:off x="3649648" y="2795518"/>
                <a:ext cx="260378" cy="92828"/>
              </a:xfrm>
              <a:custGeom>
                <a:avLst/>
                <a:gdLst>
                  <a:gd name="connsiteX0" fmla="*/ 15 w 260378"/>
                  <a:gd name="connsiteY0" fmla="*/ 70 h 92828"/>
                  <a:gd name="connsiteX1" fmla="*/ 46052 w 260378"/>
                  <a:gd name="connsiteY1" fmla="*/ 79445 h 92828"/>
                  <a:gd name="connsiteX2" fmla="*/ 101615 w 260378"/>
                  <a:gd name="connsiteY2" fmla="*/ 92145 h 92828"/>
                  <a:gd name="connsiteX3" fmla="*/ 169877 w 260378"/>
                  <a:gd name="connsiteY3" fmla="*/ 90557 h 92828"/>
                  <a:gd name="connsiteX4" fmla="*/ 187340 w 260378"/>
                  <a:gd name="connsiteY4" fmla="*/ 85795 h 92828"/>
                  <a:gd name="connsiteX5" fmla="*/ 198452 w 260378"/>
                  <a:gd name="connsiteY5" fmla="*/ 81032 h 92828"/>
                  <a:gd name="connsiteX6" fmla="*/ 215915 w 260378"/>
                  <a:gd name="connsiteY6" fmla="*/ 76270 h 92828"/>
                  <a:gd name="connsiteX7" fmla="*/ 260365 w 260378"/>
                  <a:gd name="connsiteY7" fmla="*/ 71507 h 92828"/>
                  <a:gd name="connsiteX8" fmla="*/ 211152 w 260378"/>
                  <a:gd name="connsiteY8" fmla="*/ 63570 h 92828"/>
                  <a:gd name="connsiteX9" fmla="*/ 184165 w 260378"/>
                  <a:gd name="connsiteY9" fmla="*/ 73095 h 92828"/>
                  <a:gd name="connsiteX10" fmla="*/ 104790 w 260378"/>
                  <a:gd name="connsiteY10" fmla="*/ 82620 h 92828"/>
                  <a:gd name="connsiteX11" fmla="*/ 66690 w 260378"/>
                  <a:gd name="connsiteY11" fmla="*/ 81032 h 92828"/>
                  <a:gd name="connsiteX12" fmla="*/ 50815 w 260378"/>
                  <a:gd name="connsiteY12" fmla="*/ 65157 h 92828"/>
                  <a:gd name="connsiteX13" fmla="*/ 15 w 260378"/>
                  <a:gd name="connsiteY13" fmla="*/ 70 h 92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0378" h="92828">
                    <a:moveTo>
                      <a:pt x="15" y="70"/>
                    </a:moveTo>
                    <a:cubicBezTo>
                      <a:pt x="-779" y="2451"/>
                      <a:pt x="29119" y="64099"/>
                      <a:pt x="46052" y="79445"/>
                    </a:cubicBezTo>
                    <a:cubicBezTo>
                      <a:pt x="62985" y="94791"/>
                      <a:pt x="80978" y="90293"/>
                      <a:pt x="101615" y="92145"/>
                    </a:cubicBezTo>
                    <a:cubicBezTo>
                      <a:pt x="122253" y="93997"/>
                      <a:pt x="155590" y="91615"/>
                      <a:pt x="169877" y="90557"/>
                    </a:cubicBezTo>
                    <a:cubicBezTo>
                      <a:pt x="184164" y="89499"/>
                      <a:pt x="182578" y="87382"/>
                      <a:pt x="187340" y="85795"/>
                    </a:cubicBezTo>
                    <a:cubicBezTo>
                      <a:pt x="192102" y="84208"/>
                      <a:pt x="193690" y="82619"/>
                      <a:pt x="198452" y="81032"/>
                    </a:cubicBezTo>
                    <a:cubicBezTo>
                      <a:pt x="203214" y="79445"/>
                      <a:pt x="205596" y="77858"/>
                      <a:pt x="215915" y="76270"/>
                    </a:cubicBezTo>
                    <a:cubicBezTo>
                      <a:pt x="226234" y="74683"/>
                      <a:pt x="261159" y="73624"/>
                      <a:pt x="260365" y="71507"/>
                    </a:cubicBezTo>
                    <a:cubicBezTo>
                      <a:pt x="259571" y="69390"/>
                      <a:pt x="223852" y="63305"/>
                      <a:pt x="211152" y="63570"/>
                    </a:cubicBezTo>
                    <a:cubicBezTo>
                      <a:pt x="198452" y="63835"/>
                      <a:pt x="201892" y="69920"/>
                      <a:pt x="184165" y="73095"/>
                    </a:cubicBezTo>
                    <a:cubicBezTo>
                      <a:pt x="166438" y="76270"/>
                      <a:pt x="124369" y="81297"/>
                      <a:pt x="104790" y="82620"/>
                    </a:cubicBezTo>
                    <a:cubicBezTo>
                      <a:pt x="85211" y="83943"/>
                      <a:pt x="75686" y="83942"/>
                      <a:pt x="66690" y="81032"/>
                    </a:cubicBezTo>
                    <a:cubicBezTo>
                      <a:pt x="57694" y="78122"/>
                      <a:pt x="58753" y="73624"/>
                      <a:pt x="50815" y="65157"/>
                    </a:cubicBezTo>
                    <a:cubicBezTo>
                      <a:pt x="42878" y="56690"/>
                      <a:pt x="809" y="-2311"/>
                      <a:pt x="15" y="7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フリーフォーム: 図形 15">
                <a:extLst>
                  <a:ext uri="{FF2B5EF4-FFF2-40B4-BE49-F238E27FC236}">
                    <a16:creationId xmlns:a16="http://schemas.microsoft.com/office/drawing/2014/main" id="{E8DBA632-D135-4C63-9BD5-F11190647909}"/>
                  </a:ext>
                </a:extLst>
              </p:cNvPr>
              <p:cNvSpPr/>
              <p:nvPr/>
            </p:nvSpPr>
            <p:spPr>
              <a:xfrm>
                <a:off x="3614134" y="2889233"/>
                <a:ext cx="289600" cy="61249"/>
              </a:xfrm>
              <a:custGeom>
                <a:avLst/>
                <a:gdLst>
                  <a:gd name="connsiteX0" fmla="*/ 604 w 289600"/>
                  <a:gd name="connsiteY0" fmla="*/ 31767 h 61249"/>
                  <a:gd name="connsiteX1" fmla="*/ 145066 w 289600"/>
                  <a:gd name="connsiteY1" fmla="*/ 60342 h 61249"/>
                  <a:gd name="connsiteX2" fmla="*/ 199041 w 289600"/>
                  <a:gd name="connsiteY2" fmla="*/ 52405 h 61249"/>
                  <a:gd name="connsiteX3" fmla="*/ 237141 w 289600"/>
                  <a:gd name="connsiteY3" fmla="*/ 34942 h 61249"/>
                  <a:gd name="connsiteX4" fmla="*/ 289529 w 289600"/>
                  <a:gd name="connsiteY4" fmla="*/ 30180 h 61249"/>
                  <a:gd name="connsiteX5" fmla="*/ 248254 w 289600"/>
                  <a:gd name="connsiteY5" fmla="*/ 15892 h 61249"/>
                  <a:gd name="connsiteX6" fmla="*/ 238729 w 289600"/>
                  <a:gd name="connsiteY6" fmla="*/ 17 h 61249"/>
                  <a:gd name="connsiteX7" fmla="*/ 211741 w 289600"/>
                  <a:gd name="connsiteY7" fmla="*/ 19067 h 61249"/>
                  <a:gd name="connsiteX8" fmla="*/ 199041 w 289600"/>
                  <a:gd name="connsiteY8" fmla="*/ 12717 h 61249"/>
                  <a:gd name="connsiteX9" fmla="*/ 189516 w 289600"/>
                  <a:gd name="connsiteY9" fmla="*/ 22242 h 61249"/>
                  <a:gd name="connsiteX10" fmla="*/ 167291 w 289600"/>
                  <a:gd name="connsiteY10" fmla="*/ 33355 h 61249"/>
                  <a:gd name="connsiteX11" fmla="*/ 95854 w 289600"/>
                  <a:gd name="connsiteY11" fmla="*/ 33355 h 61249"/>
                  <a:gd name="connsiteX12" fmla="*/ 604 w 289600"/>
                  <a:gd name="connsiteY12" fmla="*/ 31767 h 61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89600" h="61249">
                    <a:moveTo>
                      <a:pt x="604" y="31767"/>
                    </a:moveTo>
                    <a:cubicBezTo>
                      <a:pt x="8806" y="36265"/>
                      <a:pt x="111993" y="56902"/>
                      <a:pt x="145066" y="60342"/>
                    </a:cubicBezTo>
                    <a:cubicBezTo>
                      <a:pt x="178139" y="63782"/>
                      <a:pt x="183695" y="56638"/>
                      <a:pt x="199041" y="52405"/>
                    </a:cubicBezTo>
                    <a:cubicBezTo>
                      <a:pt x="214387" y="48172"/>
                      <a:pt x="222060" y="38646"/>
                      <a:pt x="237141" y="34942"/>
                    </a:cubicBezTo>
                    <a:cubicBezTo>
                      <a:pt x="252222" y="31238"/>
                      <a:pt x="287677" y="33355"/>
                      <a:pt x="289529" y="30180"/>
                    </a:cubicBezTo>
                    <a:cubicBezTo>
                      <a:pt x="291381" y="27005"/>
                      <a:pt x="256721" y="20919"/>
                      <a:pt x="248254" y="15892"/>
                    </a:cubicBezTo>
                    <a:cubicBezTo>
                      <a:pt x="239787" y="10865"/>
                      <a:pt x="244814" y="-512"/>
                      <a:pt x="238729" y="17"/>
                    </a:cubicBezTo>
                    <a:cubicBezTo>
                      <a:pt x="232644" y="546"/>
                      <a:pt x="218356" y="16950"/>
                      <a:pt x="211741" y="19067"/>
                    </a:cubicBezTo>
                    <a:cubicBezTo>
                      <a:pt x="205126" y="21184"/>
                      <a:pt x="202745" y="12188"/>
                      <a:pt x="199041" y="12717"/>
                    </a:cubicBezTo>
                    <a:cubicBezTo>
                      <a:pt x="195337" y="13246"/>
                      <a:pt x="194808" y="18802"/>
                      <a:pt x="189516" y="22242"/>
                    </a:cubicBezTo>
                    <a:cubicBezTo>
                      <a:pt x="184224" y="25682"/>
                      <a:pt x="182901" y="31503"/>
                      <a:pt x="167291" y="33355"/>
                    </a:cubicBezTo>
                    <a:cubicBezTo>
                      <a:pt x="151681" y="35207"/>
                      <a:pt x="121783" y="32826"/>
                      <a:pt x="95854" y="33355"/>
                    </a:cubicBezTo>
                    <a:cubicBezTo>
                      <a:pt x="69925" y="33884"/>
                      <a:pt x="-7598" y="27269"/>
                      <a:pt x="604" y="3176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フリーフォーム: 図形 16">
                <a:extLst>
                  <a:ext uri="{FF2B5EF4-FFF2-40B4-BE49-F238E27FC236}">
                    <a16:creationId xmlns:a16="http://schemas.microsoft.com/office/drawing/2014/main" id="{5D6C4A09-BB34-42C5-98E5-011F6759549E}"/>
                  </a:ext>
                </a:extLst>
              </p:cNvPr>
              <p:cNvSpPr/>
              <p:nvPr/>
            </p:nvSpPr>
            <p:spPr>
              <a:xfrm>
                <a:off x="4293442" y="2750693"/>
                <a:ext cx="327987" cy="177351"/>
              </a:xfrm>
              <a:custGeom>
                <a:avLst/>
                <a:gdLst>
                  <a:gd name="connsiteX0" fmla="*/ 299196 w 327987"/>
                  <a:gd name="connsiteY0" fmla="*/ 445 h 177351"/>
                  <a:gd name="connsiteX1" fmla="*/ 272208 w 327987"/>
                  <a:gd name="connsiteY1" fmla="*/ 79820 h 177351"/>
                  <a:gd name="connsiteX2" fmla="*/ 249983 w 327987"/>
                  <a:gd name="connsiteY2" fmla="*/ 116332 h 177351"/>
                  <a:gd name="connsiteX3" fmla="*/ 156321 w 327987"/>
                  <a:gd name="connsiteY3" fmla="*/ 146495 h 177351"/>
                  <a:gd name="connsiteX4" fmla="*/ 100758 w 327987"/>
                  <a:gd name="connsiteY4" fmla="*/ 149670 h 177351"/>
                  <a:gd name="connsiteX5" fmla="*/ 56308 w 327987"/>
                  <a:gd name="connsiteY5" fmla="*/ 132207 h 177351"/>
                  <a:gd name="connsiteX6" fmla="*/ 746 w 327987"/>
                  <a:gd name="connsiteY6" fmla="*/ 127445 h 177351"/>
                  <a:gd name="connsiteX7" fmla="*/ 99171 w 327987"/>
                  <a:gd name="connsiteY7" fmla="*/ 176657 h 177351"/>
                  <a:gd name="connsiteX8" fmla="*/ 196008 w 327987"/>
                  <a:gd name="connsiteY8" fmla="*/ 154432 h 177351"/>
                  <a:gd name="connsiteX9" fmla="*/ 253158 w 327987"/>
                  <a:gd name="connsiteY9" fmla="*/ 127445 h 177351"/>
                  <a:gd name="connsiteX10" fmla="*/ 327771 w 327987"/>
                  <a:gd name="connsiteY10" fmla="*/ 106807 h 177351"/>
                  <a:gd name="connsiteX11" fmla="*/ 276971 w 327987"/>
                  <a:gd name="connsiteY11" fmla="*/ 132207 h 177351"/>
                  <a:gd name="connsiteX12" fmla="*/ 310308 w 327987"/>
                  <a:gd name="connsiteY12" fmla="*/ 84582 h 177351"/>
                  <a:gd name="connsiteX13" fmla="*/ 323008 w 327987"/>
                  <a:gd name="connsiteY13" fmla="*/ 73470 h 177351"/>
                  <a:gd name="connsiteX14" fmla="*/ 318246 w 327987"/>
                  <a:gd name="connsiteY14" fmla="*/ 48070 h 177351"/>
                  <a:gd name="connsiteX15" fmla="*/ 299196 w 327987"/>
                  <a:gd name="connsiteY15" fmla="*/ 445 h 17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27987" h="177351">
                    <a:moveTo>
                      <a:pt x="299196" y="445"/>
                    </a:moveTo>
                    <a:cubicBezTo>
                      <a:pt x="291523" y="5737"/>
                      <a:pt x="280410" y="60506"/>
                      <a:pt x="272208" y="79820"/>
                    </a:cubicBezTo>
                    <a:cubicBezTo>
                      <a:pt x="264006" y="99134"/>
                      <a:pt x="269297" y="105220"/>
                      <a:pt x="249983" y="116332"/>
                    </a:cubicBezTo>
                    <a:cubicBezTo>
                      <a:pt x="230668" y="127445"/>
                      <a:pt x="181192" y="140939"/>
                      <a:pt x="156321" y="146495"/>
                    </a:cubicBezTo>
                    <a:cubicBezTo>
                      <a:pt x="131450" y="152051"/>
                      <a:pt x="117427" y="152051"/>
                      <a:pt x="100758" y="149670"/>
                    </a:cubicBezTo>
                    <a:cubicBezTo>
                      <a:pt x="84089" y="147289"/>
                      <a:pt x="72977" y="135911"/>
                      <a:pt x="56308" y="132207"/>
                    </a:cubicBezTo>
                    <a:cubicBezTo>
                      <a:pt x="39639" y="128503"/>
                      <a:pt x="-6398" y="120037"/>
                      <a:pt x="746" y="127445"/>
                    </a:cubicBezTo>
                    <a:cubicBezTo>
                      <a:pt x="7890" y="134853"/>
                      <a:pt x="66627" y="172159"/>
                      <a:pt x="99171" y="176657"/>
                    </a:cubicBezTo>
                    <a:cubicBezTo>
                      <a:pt x="131715" y="181155"/>
                      <a:pt x="170344" y="162634"/>
                      <a:pt x="196008" y="154432"/>
                    </a:cubicBezTo>
                    <a:cubicBezTo>
                      <a:pt x="221672" y="146230"/>
                      <a:pt x="231198" y="135382"/>
                      <a:pt x="253158" y="127445"/>
                    </a:cubicBezTo>
                    <a:cubicBezTo>
                      <a:pt x="275118" y="119508"/>
                      <a:pt x="323802" y="106013"/>
                      <a:pt x="327771" y="106807"/>
                    </a:cubicBezTo>
                    <a:cubicBezTo>
                      <a:pt x="331740" y="107601"/>
                      <a:pt x="279881" y="135911"/>
                      <a:pt x="276971" y="132207"/>
                    </a:cubicBezTo>
                    <a:cubicBezTo>
                      <a:pt x="274060" y="128503"/>
                      <a:pt x="302635" y="94371"/>
                      <a:pt x="310308" y="84582"/>
                    </a:cubicBezTo>
                    <a:cubicBezTo>
                      <a:pt x="317981" y="74793"/>
                      <a:pt x="321685" y="79555"/>
                      <a:pt x="323008" y="73470"/>
                    </a:cubicBezTo>
                    <a:cubicBezTo>
                      <a:pt x="324331" y="67385"/>
                      <a:pt x="322215" y="57595"/>
                      <a:pt x="318246" y="48070"/>
                    </a:cubicBezTo>
                    <a:cubicBezTo>
                      <a:pt x="314277" y="38545"/>
                      <a:pt x="306869" y="-4847"/>
                      <a:pt x="299196" y="44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フリーフォーム: 図形 17">
                <a:extLst>
                  <a:ext uri="{FF2B5EF4-FFF2-40B4-BE49-F238E27FC236}">
                    <a16:creationId xmlns:a16="http://schemas.microsoft.com/office/drawing/2014/main" id="{5C6E7F84-8867-425C-911E-1F953C142F2D}"/>
                  </a:ext>
                </a:extLst>
              </p:cNvPr>
              <p:cNvSpPr/>
              <p:nvPr/>
            </p:nvSpPr>
            <p:spPr>
              <a:xfrm>
                <a:off x="3691902" y="2771951"/>
                <a:ext cx="127037" cy="111565"/>
              </a:xfrm>
              <a:custGeom>
                <a:avLst/>
                <a:gdLst>
                  <a:gd name="connsiteX0" fmla="*/ 27611 w 127037"/>
                  <a:gd name="connsiteY0" fmla="*/ 107774 h 111565"/>
                  <a:gd name="connsiteX1" fmla="*/ 2211 w 127037"/>
                  <a:gd name="connsiteY1" fmla="*/ 50624 h 111565"/>
                  <a:gd name="connsiteX2" fmla="*/ 2211 w 127037"/>
                  <a:gd name="connsiteY2" fmla="*/ 26812 h 111565"/>
                  <a:gd name="connsiteX3" fmla="*/ 10148 w 127037"/>
                  <a:gd name="connsiteY3" fmla="*/ 10937 h 111565"/>
                  <a:gd name="connsiteX4" fmla="*/ 51423 w 127037"/>
                  <a:gd name="connsiteY4" fmla="*/ 4587 h 111565"/>
                  <a:gd name="connsiteX5" fmla="*/ 95873 w 127037"/>
                  <a:gd name="connsiteY5" fmla="*/ 2999 h 111565"/>
                  <a:gd name="connsiteX6" fmla="*/ 114923 w 127037"/>
                  <a:gd name="connsiteY6" fmla="*/ 2999 h 111565"/>
                  <a:gd name="connsiteX7" fmla="*/ 119686 w 127037"/>
                  <a:gd name="connsiteY7" fmla="*/ 42687 h 111565"/>
                  <a:gd name="connsiteX8" fmla="*/ 126036 w 127037"/>
                  <a:gd name="connsiteY8" fmla="*/ 82374 h 111565"/>
                  <a:gd name="connsiteX9" fmla="*/ 126036 w 127037"/>
                  <a:gd name="connsiteY9" fmla="*/ 93487 h 111565"/>
                  <a:gd name="connsiteX10" fmla="*/ 116511 w 127037"/>
                  <a:gd name="connsiteY10" fmla="*/ 104599 h 111565"/>
                  <a:gd name="connsiteX11" fmla="*/ 94286 w 127037"/>
                  <a:gd name="connsiteY11" fmla="*/ 106187 h 111565"/>
                  <a:gd name="connsiteX12" fmla="*/ 27611 w 127037"/>
                  <a:gd name="connsiteY12" fmla="*/ 107774 h 1115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27037" h="111565">
                    <a:moveTo>
                      <a:pt x="27611" y="107774"/>
                    </a:moveTo>
                    <a:cubicBezTo>
                      <a:pt x="12265" y="98514"/>
                      <a:pt x="6444" y="64118"/>
                      <a:pt x="2211" y="50624"/>
                    </a:cubicBezTo>
                    <a:cubicBezTo>
                      <a:pt x="-2022" y="37130"/>
                      <a:pt x="888" y="33426"/>
                      <a:pt x="2211" y="26812"/>
                    </a:cubicBezTo>
                    <a:cubicBezTo>
                      <a:pt x="3534" y="20198"/>
                      <a:pt x="1946" y="14641"/>
                      <a:pt x="10148" y="10937"/>
                    </a:cubicBezTo>
                    <a:cubicBezTo>
                      <a:pt x="18350" y="7233"/>
                      <a:pt x="37136" y="5910"/>
                      <a:pt x="51423" y="4587"/>
                    </a:cubicBezTo>
                    <a:cubicBezTo>
                      <a:pt x="65710" y="3264"/>
                      <a:pt x="85290" y="3264"/>
                      <a:pt x="95873" y="2999"/>
                    </a:cubicBezTo>
                    <a:cubicBezTo>
                      <a:pt x="106456" y="2734"/>
                      <a:pt x="110954" y="-3616"/>
                      <a:pt x="114923" y="2999"/>
                    </a:cubicBezTo>
                    <a:cubicBezTo>
                      <a:pt x="118892" y="9614"/>
                      <a:pt x="117834" y="29458"/>
                      <a:pt x="119686" y="42687"/>
                    </a:cubicBezTo>
                    <a:cubicBezTo>
                      <a:pt x="121538" y="55916"/>
                      <a:pt x="124978" y="73907"/>
                      <a:pt x="126036" y="82374"/>
                    </a:cubicBezTo>
                    <a:cubicBezTo>
                      <a:pt x="127094" y="90841"/>
                      <a:pt x="127623" y="89783"/>
                      <a:pt x="126036" y="93487"/>
                    </a:cubicBezTo>
                    <a:cubicBezTo>
                      <a:pt x="124449" y="97191"/>
                      <a:pt x="121803" y="102482"/>
                      <a:pt x="116511" y="104599"/>
                    </a:cubicBezTo>
                    <a:cubicBezTo>
                      <a:pt x="111219" y="106716"/>
                      <a:pt x="106192" y="105922"/>
                      <a:pt x="94286" y="106187"/>
                    </a:cubicBezTo>
                    <a:cubicBezTo>
                      <a:pt x="82380" y="106452"/>
                      <a:pt x="42957" y="117034"/>
                      <a:pt x="27611" y="10777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4E753B22-2F1F-4EAA-9F02-B7C50C626B6E}"/>
                  </a:ext>
                </a:extLst>
              </p:cNvPr>
              <p:cNvSpPr/>
              <p:nvPr/>
            </p:nvSpPr>
            <p:spPr>
              <a:xfrm>
                <a:off x="3693859" y="2759649"/>
                <a:ext cx="128124" cy="67800"/>
              </a:xfrm>
              <a:custGeom>
                <a:avLst/>
                <a:gdLst>
                  <a:gd name="connsiteX0" fmla="*/ 127254 w 128124"/>
                  <a:gd name="connsiteY0" fmla="*/ 67689 h 67800"/>
                  <a:gd name="connsiteX1" fmla="*/ 105029 w 128124"/>
                  <a:gd name="connsiteY1" fmla="*/ 7364 h 67800"/>
                  <a:gd name="connsiteX2" fmla="*/ 71691 w 128124"/>
                  <a:gd name="connsiteY2" fmla="*/ 1014 h 67800"/>
                  <a:gd name="connsiteX3" fmla="*/ 32004 w 128124"/>
                  <a:gd name="connsiteY3" fmla="*/ 7364 h 67800"/>
                  <a:gd name="connsiteX4" fmla="*/ 254 w 128124"/>
                  <a:gd name="connsiteY4" fmla="*/ 26414 h 67800"/>
                  <a:gd name="connsiteX5" fmla="*/ 49466 w 128124"/>
                  <a:gd name="connsiteY5" fmla="*/ 23239 h 67800"/>
                  <a:gd name="connsiteX6" fmla="*/ 74866 w 128124"/>
                  <a:gd name="connsiteY6" fmla="*/ 23239 h 67800"/>
                  <a:gd name="connsiteX7" fmla="*/ 127254 w 128124"/>
                  <a:gd name="connsiteY7" fmla="*/ 67689 h 6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8124" h="67800">
                    <a:moveTo>
                      <a:pt x="127254" y="67689"/>
                    </a:moveTo>
                    <a:cubicBezTo>
                      <a:pt x="132281" y="65043"/>
                      <a:pt x="114289" y="18476"/>
                      <a:pt x="105029" y="7364"/>
                    </a:cubicBezTo>
                    <a:cubicBezTo>
                      <a:pt x="95769" y="-3748"/>
                      <a:pt x="83862" y="1014"/>
                      <a:pt x="71691" y="1014"/>
                    </a:cubicBezTo>
                    <a:cubicBezTo>
                      <a:pt x="59520" y="1014"/>
                      <a:pt x="43910" y="3131"/>
                      <a:pt x="32004" y="7364"/>
                    </a:cubicBezTo>
                    <a:cubicBezTo>
                      <a:pt x="20098" y="11597"/>
                      <a:pt x="-2656" y="23768"/>
                      <a:pt x="254" y="26414"/>
                    </a:cubicBezTo>
                    <a:cubicBezTo>
                      <a:pt x="3164" y="29060"/>
                      <a:pt x="37031" y="23768"/>
                      <a:pt x="49466" y="23239"/>
                    </a:cubicBezTo>
                    <a:cubicBezTo>
                      <a:pt x="61901" y="22710"/>
                      <a:pt x="64283" y="21387"/>
                      <a:pt x="74866" y="23239"/>
                    </a:cubicBezTo>
                    <a:cubicBezTo>
                      <a:pt x="85449" y="25091"/>
                      <a:pt x="122227" y="70335"/>
                      <a:pt x="127254" y="6768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フリーフォーム: 図形 20">
                <a:extLst>
                  <a:ext uri="{FF2B5EF4-FFF2-40B4-BE49-F238E27FC236}">
                    <a16:creationId xmlns:a16="http://schemas.microsoft.com/office/drawing/2014/main" id="{6FD76A92-5365-4D94-9682-B231CB456E4E}"/>
                  </a:ext>
                </a:extLst>
              </p:cNvPr>
              <p:cNvSpPr/>
              <p:nvPr/>
            </p:nvSpPr>
            <p:spPr>
              <a:xfrm>
                <a:off x="4275876" y="2735958"/>
                <a:ext cx="109822" cy="110903"/>
              </a:xfrm>
              <a:custGeom>
                <a:avLst/>
                <a:gdLst>
                  <a:gd name="connsiteX0" fmla="*/ 21487 w 109822"/>
                  <a:gd name="connsiteY0" fmla="*/ 110430 h 110903"/>
                  <a:gd name="connsiteX1" fmla="*/ 54824 w 109822"/>
                  <a:gd name="connsiteY1" fmla="*/ 27880 h 110903"/>
                  <a:gd name="connsiteX2" fmla="*/ 72287 w 109822"/>
                  <a:gd name="connsiteY2" fmla="*/ 10417 h 110903"/>
                  <a:gd name="connsiteX3" fmla="*/ 108799 w 109822"/>
                  <a:gd name="connsiteY3" fmla="*/ 892 h 110903"/>
                  <a:gd name="connsiteX4" fmla="*/ 27837 w 109822"/>
                  <a:gd name="connsiteY4" fmla="*/ 32642 h 110903"/>
                  <a:gd name="connsiteX5" fmla="*/ 849 w 109822"/>
                  <a:gd name="connsiteY5" fmla="*/ 61217 h 110903"/>
                  <a:gd name="connsiteX6" fmla="*/ 21487 w 109822"/>
                  <a:gd name="connsiteY6" fmla="*/ 110430 h 110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9822" h="110903">
                    <a:moveTo>
                      <a:pt x="21487" y="110430"/>
                    </a:moveTo>
                    <a:cubicBezTo>
                      <a:pt x="30483" y="104874"/>
                      <a:pt x="46357" y="44549"/>
                      <a:pt x="54824" y="27880"/>
                    </a:cubicBezTo>
                    <a:cubicBezTo>
                      <a:pt x="63291" y="11211"/>
                      <a:pt x="63291" y="14915"/>
                      <a:pt x="72287" y="10417"/>
                    </a:cubicBezTo>
                    <a:cubicBezTo>
                      <a:pt x="81283" y="5919"/>
                      <a:pt x="116207" y="-2812"/>
                      <a:pt x="108799" y="892"/>
                    </a:cubicBezTo>
                    <a:cubicBezTo>
                      <a:pt x="101391" y="4596"/>
                      <a:pt x="45829" y="22588"/>
                      <a:pt x="27837" y="32642"/>
                    </a:cubicBezTo>
                    <a:cubicBezTo>
                      <a:pt x="9845" y="42696"/>
                      <a:pt x="5611" y="51427"/>
                      <a:pt x="849" y="61217"/>
                    </a:cubicBezTo>
                    <a:cubicBezTo>
                      <a:pt x="-3913" y="71007"/>
                      <a:pt x="12491" y="115986"/>
                      <a:pt x="21487" y="11043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フリーフォーム: 図形 21">
                <a:extLst>
                  <a:ext uri="{FF2B5EF4-FFF2-40B4-BE49-F238E27FC236}">
                    <a16:creationId xmlns:a16="http://schemas.microsoft.com/office/drawing/2014/main" id="{FC716CC0-93A1-4C65-ACC0-EDD1729CFA19}"/>
                  </a:ext>
                </a:extLst>
              </p:cNvPr>
              <p:cNvSpPr/>
              <p:nvPr/>
            </p:nvSpPr>
            <p:spPr>
              <a:xfrm>
                <a:off x="4350480" y="2752644"/>
                <a:ext cx="117803" cy="90358"/>
              </a:xfrm>
              <a:custGeom>
                <a:avLst/>
                <a:gdLst>
                  <a:gd name="connsiteX0" fmla="*/ 19908 w 117803"/>
                  <a:gd name="connsiteY0" fmla="*/ 88981 h 90358"/>
                  <a:gd name="connsiteX1" fmla="*/ 5620 w 117803"/>
                  <a:gd name="connsiteY1" fmla="*/ 39769 h 90358"/>
                  <a:gd name="connsiteX2" fmla="*/ 4033 w 117803"/>
                  <a:gd name="connsiteY2" fmla="*/ 25481 h 90358"/>
                  <a:gd name="connsiteX3" fmla="*/ 5620 w 117803"/>
                  <a:gd name="connsiteY3" fmla="*/ 11194 h 90358"/>
                  <a:gd name="connsiteX4" fmla="*/ 73883 w 117803"/>
                  <a:gd name="connsiteY4" fmla="*/ 3256 h 90358"/>
                  <a:gd name="connsiteX5" fmla="*/ 102458 w 117803"/>
                  <a:gd name="connsiteY5" fmla="*/ 3256 h 90358"/>
                  <a:gd name="connsiteX6" fmla="*/ 116745 w 117803"/>
                  <a:gd name="connsiteY6" fmla="*/ 42944 h 90358"/>
                  <a:gd name="connsiteX7" fmla="*/ 116745 w 117803"/>
                  <a:gd name="connsiteY7" fmla="*/ 61994 h 90358"/>
                  <a:gd name="connsiteX8" fmla="*/ 116745 w 117803"/>
                  <a:gd name="connsiteY8" fmla="*/ 68344 h 90358"/>
                  <a:gd name="connsiteX9" fmla="*/ 92933 w 117803"/>
                  <a:gd name="connsiteY9" fmla="*/ 76281 h 90358"/>
                  <a:gd name="connsiteX10" fmla="*/ 19908 w 117803"/>
                  <a:gd name="connsiteY10" fmla="*/ 88981 h 90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7803" h="90358">
                    <a:moveTo>
                      <a:pt x="19908" y="88981"/>
                    </a:moveTo>
                    <a:cubicBezTo>
                      <a:pt x="5356" y="82896"/>
                      <a:pt x="8266" y="50352"/>
                      <a:pt x="5620" y="39769"/>
                    </a:cubicBezTo>
                    <a:cubicBezTo>
                      <a:pt x="2974" y="29186"/>
                      <a:pt x="4033" y="30243"/>
                      <a:pt x="4033" y="25481"/>
                    </a:cubicBezTo>
                    <a:cubicBezTo>
                      <a:pt x="4033" y="20719"/>
                      <a:pt x="-6022" y="14898"/>
                      <a:pt x="5620" y="11194"/>
                    </a:cubicBezTo>
                    <a:cubicBezTo>
                      <a:pt x="17262" y="7490"/>
                      <a:pt x="57743" y="4579"/>
                      <a:pt x="73883" y="3256"/>
                    </a:cubicBezTo>
                    <a:cubicBezTo>
                      <a:pt x="90023" y="1933"/>
                      <a:pt x="95314" y="-3359"/>
                      <a:pt x="102458" y="3256"/>
                    </a:cubicBezTo>
                    <a:cubicBezTo>
                      <a:pt x="109602" y="9871"/>
                      <a:pt x="114364" y="33154"/>
                      <a:pt x="116745" y="42944"/>
                    </a:cubicBezTo>
                    <a:cubicBezTo>
                      <a:pt x="119126" y="52734"/>
                      <a:pt x="116745" y="61994"/>
                      <a:pt x="116745" y="61994"/>
                    </a:cubicBezTo>
                    <a:lnTo>
                      <a:pt x="116745" y="68344"/>
                    </a:lnTo>
                    <a:cubicBezTo>
                      <a:pt x="112776" y="70725"/>
                      <a:pt x="102987" y="73371"/>
                      <a:pt x="92933" y="76281"/>
                    </a:cubicBezTo>
                    <a:cubicBezTo>
                      <a:pt x="82879" y="79191"/>
                      <a:pt x="34460" y="95066"/>
                      <a:pt x="19908" y="8898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フリーフォーム: 図形 22">
                <a:extLst>
                  <a:ext uri="{FF2B5EF4-FFF2-40B4-BE49-F238E27FC236}">
                    <a16:creationId xmlns:a16="http://schemas.microsoft.com/office/drawing/2014/main" id="{BCEBE2F8-397C-4667-8E82-E8BB84B6446A}"/>
                  </a:ext>
                </a:extLst>
              </p:cNvPr>
              <p:cNvSpPr/>
              <p:nvPr/>
            </p:nvSpPr>
            <p:spPr>
              <a:xfrm>
                <a:off x="3955774" y="2824156"/>
                <a:ext cx="78913" cy="160635"/>
              </a:xfrm>
              <a:custGeom>
                <a:avLst/>
                <a:gdLst>
                  <a:gd name="connsiteX0" fmla="*/ 71714 w 78913"/>
                  <a:gd name="connsiteY0" fmla="*/ 7 h 160635"/>
                  <a:gd name="connsiteX1" fmla="*/ 78064 w 78913"/>
                  <a:gd name="connsiteY1" fmla="*/ 138119 h 160635"/>
                  <a:gd name="connsiteX2" fmla="*/ 70126 w 78913"/>
                  <a:gd name="connsiteY2" fmla="*/ 160344 h 160635"/>
                  <a:gd name="connsiteX3" fmla="*/ 276 w 78913"/>
                  <a:gd name="connsiteY3" fmla="*/ 150819 h 160635"/>
                  <a:gd name="connsiteX4" fmla="*/ 46314 w 78913"/>
                  <a:gd name="connsiteY4" fmla="*/ 150819 h 160635"/>
                  <a:gd name="connsiteX5" fmla="*/ 60601 w 78913"/>
                  <a:gd name="connsiteY5" fmla="*/ 131769 h 160635"/>
                  <a:gd name="connsiteX6" fmla="*/ 71714 w 78913"/>
                  <a:gd name="connsiteY6" fmla="*/ 7 h 160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8913" h="160635">
                    <a:moveTo>
                      <a:pt x="71714" y="7"/>
                    </a:moveTo>
                    <a:cubicBezTo>
                      <a:pt x="74624" y="1065"/>
                      <a:pt x="78329" y="111396"/>
                      <a:pt x="78064" y="138119"/>
                    </a:cubicBezTo>
                    <a:cubicBezTo>
                      <a:pt x="77799" y="164842"/>
                      <a:pt x="83091" y="158227"/>
                      <a:pt x="70126" y="160344"/>
                    </a:cubicBezTo>
                    <a:cubicBezTo>
                      <a:pt x="57161" y="162461"/>
                      <a:pt x="4245" y="152406"/>
                      <a:pt x="276" y="150819"/>
                    </a:cubicBezTo>
                    <a:cubicBezTo>
                      <a:pt x="-3693" y="149232"/>
                      <a:pt x="36260" y="153994"/>
                      <a:pt x="46314" y="150819"/>
                    </a:cubicBezTo>
                    <a:cubicBezTo>
                      <a:pt x="56368" y="147644"/>
                      <a:pt x="57161" y="152671"/>
                      <a:pt x="60601" y="131769"/>
                    </a:cubicBezTo>
                    <a:cubicBezTo>
                      <a:pt x="64040" y="110867"/>
                      <a:pt x="68804" y="-1051"/>
                      <a:pt x="71714" y="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フリーフォーム: 図形 24">
                <a:extLst>
                  <a:ext uri="{FF2B5EF4-FFF2-40B4-BE49-F238E27FC236}">
                    <a16:creationId xmlns:a16="http://schemas.microsoft.com/office/drawing/2014/main" id="{E858FC96-3908-439F-9880-B3EA938ADB37}"/>
                  </a:ext>
                </a:extLst>
              </p:cNvPr>
              <p:cNvSpPr/>
              <p:nvPr/>
            </p:nvSpPr>
            <p:spPr>
              <a:xfrm>
                <a:off x="4129406" y="2827338"/>
                <a:ext cx="97610" cy="124637"/>
              </a:xfrm>
              <a:custGeom>
                <a:avLst/>
                <a:gdLst>
                  <a:gd name="connsiteX0" fmla="*/ 18732 w 97610"/>
                  <a:gd name="connsiteY0" fmla="*/ 0 h 124637"/>
                  <a:gd name="connsiteX1" fmla="*/ 6032 w 97610"/>
                  <a:gd name="connsiteY1" fmla="*/ 95250 h 124637"/>
                  <a:gd name="connsiteX2" fmla="*/ 7619 w 97610"/>
                  <a:gd name="connsiteY2" fmla="*/ 122237 h 124637"/>
                  <a:gd name="connsiteX3" fmla="*/ 96519 w 97610"/>
                  <a:gd name="connsiteY3" fmla="*/ 122237 h 124637"/>
                  <a:gd name="connsiteX4" fmla="*/ 55244 w 97610"/>
                  <a:gd name="connsiteY4" fmla="*/ 112712 h 124637"/>
                  <a:gd name="connsiteX5" fmla="*/ 26669 w 97610"/>
                  <a:gd name="connsiteY5" fmla="*/ 95250 h 124637"/>
                  <a:gd name="connsiteX6" fmla="*/ 18732 w 97610"/>
                  <a:gd name="connsiteY6" fmla="*/ 0 h 12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7610" h="124637">
                    <a:moveTo>
                      <a:pt x="18732" y="0"/>
                    </a:moveTo>
                    <a:cubicBezTo>
                      <a:pt x="15293" y="0"/>
                      <a:pt x="7884" y="74877"/>
                      <a:pt x="6032" y="95250"/>
                    </a:cubicBezTo>
                    <a:cubicBezTo>
                      <a:pt x="4180" y="115623"/>
                      <a:pt x="-7462" y="117739"/>
                      <a:pt x="7619" y="122237"/>
                    </a:cubicBezTo>
                    <a:cubicBezTo>
                      <a:pt x="22700" y="126735"/>
                      <a:pt x="88581" y="123825"/>
                      <a:pt x="96519" y="122237"/>
                    </a:cubicBezTo>
                    <a:cubicBezTo>
                      <a:pt x="104457" y="120649"/>
                      <a:pt x="66886" y="117210"/>
                      <a:pt x="55244" y="112712"/>
                    </a:cubicBezTo>
                    <a:cubicBezTo>
                      <a:pt x="43602" y="108214"/>
                      <a:pt x="34871" y="109537"/>
                      <a:pt x="26669" y="95250"/>
                    </a:cubicBezTo>
                    <a:cubicBezTo>
                      <a:pt x="18467" y="80963"/>
                      <a:pt x="22171" y="0"/>
                      <a:pt x="18732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フリーフォーム: 図形 25">
                <a:extLst>
                  <a:ext uri="{FF2B5EF4-FFF2-40B4-BE49-F238E27FC236}">
                    <a16:creationId xmlns:a16="http://schemas.microsoft.com/office/drawing/2014/main" id="{4A2F01E4-A2A5-416B-9BC3-5F9FF780D740}"/>
                  </a:ext>
                </a:extLst>
              </p:cNvPr>
              <p:cNvSpPr/>
              <p:nvPr/>
            </p:nvSpPr>
            <p:spPr>
              <a:xfrm>
                <a:off x="3845899" y="3158008"/>
                <a:ext cx="135575" cy="154609"/>
              </a:xfrm>
              <a:custGeom>
                <a:avLst/>
                <a:gdLst>
                  <a:gd name="connsiteX0" fmla="*/ 135551 w 135575"/>
                  <a:gd name="connsiteY0" fmla="*/ 7467 h 154609"/>
                  <a:gd name="connsiteX1" fmla="*/ 40301 w 135575"/>
                  <a:gd name="connsiteY1" fmla="*/ 4292 h 154609"/>
                  <a:gd name="connsiteX2" fmla="*/ 10139 w 135575"/>
                  <a:gd name="connsiteY2" fmla="*/ 64617 h 154609"/>
                  <a:gd name="connsiteX3" fmla="*/ 2201 w 135575"/>
                  <a:gd name="connsiteY3" fmla="*/ 145580 h 154609"/>
                  <a:gd name="connsiteX4" fmla="*/ 6964 w 135575"/>
                  <a:gd name="connsiteY4" fmla="*/ 153517 h 154609"/>
                  <a:gd name="connsiteX5" fmla="*/ 72051 w 135575"/>
                  <a:gd name="connsiteY5" fmla="*/ 153517 h 154609"/>
                  <a:gd name="connsiteX6" fmla="*/ 130789 w 135575"/>
                  <a:gd name="connsiteY6" fmla="*/ 153517 h 154609"/>
                  <a:gd name="connsiteX7" fmla="*/ 59351 w 135575"/>
                  <a:gd name="connsiteY7" fmla="*/ 151930 h 154609"/>
                  <a:gd name="connsiteX8" fmla="*/ 32364 w 135575"/>
                  <a:gd name="connsiteY8" fmla="*/ 148755 h 154609"/>
                  <a:gd name="connsiteX9" fmla="*/ 3789 w 135575"/>
                  <a:gd name="connsiteY9" fmla="*/ 128117 h 154609"/>
                  <a:gd name="connsiteX10" fmla="*/ 19664 w 135575"/>
                  <a:gd name="connsiteY10" fmla="*/ 70967 h 154609"/>
                  <a:gd name="connsiteX11" fmla="*/ 30776 w 135575"/>
                  <a:gd name="connsiteY11" fmla="*/ 28105 h 154609"/>
                  <a:gd name="connsiteX12" fmla="*/ 135551 w 135575"/>
                  <a:gd name="connsiteY12" fmla="*/ 7467 h 1546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5575" h="154609">
                    <a:moveTo>
                      <a:pt x="135551" y="7467"/>
                    </a:moveTo>
                    <a:cubicBezTo>
                      <a:pt x="137139" y="3498"/>
                      <a:pt x="61203" y="-5233"/>
                      <a:pt x="40301" y="4292"/>
                    </a:cubicBezTo>
                    <a:cubicBezTo>
                      <a:pt x="19399" y="13817"/>
                      <a:pt x="16489" y="41069"/>
                      <a:pt x="10139" y="64617"/>
                    </a:cubicBezTo>
                    <a:cubicBezTo>
                      <a:pt x="3789" y="88165"/>
                      <a:pt x="2730" y="130763"/>
                      <a:pt x="2201" y="145580"/>
                    </a:cubicBezTo>
                    <a:cubicBezTo>
                      <a:pt x="1672" y="160397"/>
                      <a:pt x="-4678" y="152194"/>
                      <a:pt x="6964" y="153517"/>
                    </a:cubicBezTo>
                    <a:cubicBezTo>
                      <a:pt x="18606" y="154840"/>
                      <a:pt x="72051" y="153517"/>
                      <a:pt x="72051" y="153517"/>
                    </a:cubicBezTo>
                    <a:lnTo>
                      <a:pt x="130789" y="153517"/>
                    </a:lnTo>
                    <a:cubicBezTo>
                      <a:pt x="128672" y="153253"/>
                      <a:pt x="75755" y="152724"/>
                      <a:pt x="59351" y="151930"/>
                    </a:cubicBezTo>
                    <a:cubicBezTo>
                      <a:pt x="42947" y="151136"/>
                      <a:pt x="41624" y="152724"/>
                      <a:pt x="32364" y="148755"/>
                    </a:cubicBezTo>
                    <a:cubicBezTo>
                      <a:pt x="23104" y="144786"/>
                      <a:pt x="5906" y="141082"/>
                      <a:pt x="3789" y="128117"/>
                    </a:cubicBezTo>
                    <a:cubicBezTo>
                      <a:pt x="1672" y="115152"/>
                      <a:pt x="15166" y="87636"/>
                      <a:pt x="19664" y="70967"/>
                    </a:cubicBezTo>
                    <a:cubicBezTo>
                      <a:pt x="24162" y="54298"/>
                      <a:pt x="13314" y="38953"/>
                      <a:pt x="30776" y="28105"/>
                    </a:cubicBezTo>
                    <a:cubicBezTo>
                      <a:pt x="48238" y="17257"/>
                      <a:pt x="133963" y="11436"/>
                      <a:pt x="135551" y="746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フリーフォーム: 図形 26">
                <a:extLst>
                  <a:ext uri="{FF2B5EF4-FFF2-40B4-BE49-F238E27FC236}">
                    <a16:creationId xmlns:a16="http://schemas.microsoft.com/office/drawing/2014/main" id="{85D73B93-79EE-4506-951B-7DA952AC1D93}"/>
                  </a:ext>
                </a:extLst>
              </p:cNvPr>
              <p:cNvSpPr/>
              <p:nvPr/>
            </p:nvSpPr>
            <p:spPr>
              <a:xfrm>
                <a:off x="3977878" y="3160588"/>
                <a:ext cx="346819" cy="201385"/>
              </a:xfrm>
              <a:custGeom>
                <a:avLst/>
                <a:gdLst>
                  <a:gd name="connsiteX0" fmla="*/ 346472 w 346819"/>
                  <a:gd name="connsiteY0" fmla="*/ 125 h 201385"/>
                  <a:gd name="connsiteX1" fmla="*/ 327422 w 346819"/>
                  <a:gd name="connsiteY1" fmla="*/ 103312 h 201385"/>
                  <a:gd name="connsiteX2" fmla="*/ 327422 w 346819"/>
                  <a:gd name="connsiteY2" fmla="*/ 119187 h 201385"/>
                  <a:gd name="connsiteX3" fmla="*/ 251222 w 346819"/>
                  <a:gd name="connsiteY3" fmla="*/ 135062 h 201385"/>
                  <a:gd name="connsiteX4" fmla="*/ 198835 w 346819"/>
                  <a:gd name="connsiteY4" fmla="*/ 168400 h 201385"/>
                  <a:gd name="connsiteX5" fmla="*/ 160735 w 346819"/>
                  <a:gd name="connsiteY5" fmla="*/ 187450 h 201385"/>
                  <a:gd name="connsiteX6" fmla="*/ 103585 w 346819"/>
                  <a:gd name="connsiteY6" fmla="*/ 200150 h 201385"/>
                  <a:gd name="connsiteX7" fmla="*/ 82947 w 346819"/>
                  <a:gd name="connsiteY7" fmla="*/ 198562 h 201385"/>
                  <a:gd name="connsiteX8" fmla="*/ 36910 w 346819"/>
                  <a:gd name="connsiteY8" fmla="*/ 179512 h 201385"/>
                  <a:gd name="connsiteX9" fmla="*/ 397 w 346819"/>
                  <a:gd name="connsiteY9" fmla="*/ 158875 h 201385"/>
                  <a:gd name="connsiteX10" fmla="*/ 60722 w 346819"/>
                  <a:gd name="connsiteY10" fmla="*/ 187450 h 201385"/>
                  <a:gd name="connsiteX11" fmla="*/ 106760 w 346819"/>
                  <a:gd name="connsiteY11" fmla="*/ 189037 h 201385"/>
                  <a:gd name="connsiteX12" fmla="*/ 157560 w 346819"/>
                  <a:gd name="connsiteY12" fmla="*/ 182687 h 201385"/>
                  <a:gd name="connsiteX13" fmla="*/ 197247 w 346819"/>
                  <a:gd name="connsiteY13" fmla="*/ 162050 h 201385"/>
                  <a:gd name="connsiteX14" fmla="*/ 251222 w 346819"/>
                  <a:gd name="connsiteY14" fmla="*/ 133475 h 201385"/>
                  <a:gd name="connsiteX15" fmla="*/ 305197 w 346819"/>
                  <a:gd name="connsiteY15" fmla="*/ 117600 h 201385"/>
                  <a:gd name="connsiteX16" fmla="*/ 336947 w 346819"/>
                  <a:gd name="connsiteY16" fmla="*/ 82675 h 201385"/>
                  <a:gd name="connsiteX17" fmla="*/ 346472 w 346819"/>
                  <a:gd name="connsiteY17" fmla="*/ 125 h 2013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46819" h="201385">
                    <a:moveTo>
                      <a:pt x="346472" y="125"/>
                    </a:moveTo>
                    <a:cubicBezTo>
                      <a:pt x="344885" y="3564"/>
                      <a:pt x="330597" y="83468"/>
                      <a:pt x="327422" y="103312"/>
                    </a:cubicBezTo>
                    <a:cubicBezTo>
                      <a:pt x="324247" y="123156"/>
                      <a:pt x="340122" y="113895"/>
                      <a:pt x="327422" y="119187"/>
                    </a:cubicBezTo>
                    <a:cubicBezTo>
                      <a:pt x="314722" y="124479"/>
                      <a:pt x="272653" y="126860"/>
                      <a:pt x="251222" y="135062"/>
                    </a:cubicBezTo>
                    <a:cubicBezTo>
                      <a:pt x="229791" y="143264"/>
                      <a:pt x="213916" y="159669"/>
                      <a:pt x="198835" y="168400"/>
                    </a:cubicBezTo>
                    <a:cubicBezTo>
                      <a:pt x="183754" y="177131"/>
                      <a:pt x="176610" y="182158"/>
                      <a:pt x="160735" y="187450"/>
                    </a:cubicBezTo>
                    <a:cubicBezTo>
                      <a:pt x="144860" y="192742"/>
                      <a:pt x="116550" y="198298"/>
                      <a:pt x="103585" y="200150"/>
                    </a:cubicBezTo>
                    <a:cubicBezTo>
                      <a:pt x="90620" y="202002"/>
                      <a:pt x="94059" y="202002"/>
                      <a:pt x="82947" y="198562"/>
                    </a:cubicBezTo>
                    <a:cubicBezTo>
                      <a:pt x="71834" y="195122"/>
                      <a:pt x="50668" y="186126"/>
                      <a:pt x="36910" y="179512"/>
                    </a:cubicBezTo>
                    <a:cubicBezTo>
                      <a:pt x="23152" y="172898"/>
                      <a:pt x="-3572" y="157552"/>
                      <a:pt x="397" y="158875"/>
                    </a:cubicBezTo>
                    <a:cubicBezTo>
                      <a:pt x="4366" y="160198"/>
                      <a:pt x="42995" y="182423"/>
                      <a:pt x="60722" y="187450"/>
                    </a:cubicBezTo>
                    <a:cubicBezTo>
                      <a:pt x="78449" y="192477"/>
                      <a:pt x="90620" y="189831"/>
                      <a:pt x="106760" y="189037"/>
                    </a:cubicBezTo>
                    <a:cubicBezTo>
                      <a:pt x="122900" y="188243"/>
                      <a:pt x="142479" y="187185"/>
                      <a:pt x="157560" y="182687"/>
                    </a:cubicBezTo>
                    <a:cubicBezTo>
                      <a:pt x="172641" y="178189"/>
                      <a:pt x="197247" y="162050"/>
                      <a:pt x="197247" y="162050"/>
                    </a:cubicBezTo>
                    <a:cubicBezTo>
                      <a:pt x="212857" y="153848"/>
                      <a:pt x="233230" y="140883"/>
                      <a:pt x="251222" y="133475"/>
                    </a:cubicBezTo>
                    <a:cubicBezTo>
                      <a:pt x="269214" y="126067"/>
                      <a:pt x="290909" y="126067"/>
                      <a:pt x="305197" y="117600"/>
                    </a:cubicBezTo>
                    <a:cubicBezTo>
                      <a:pt x="319485" y="109133"/>
                      <a:pt x="329803" y="100667"/>
                      <a:pt x="336947" y="82675"/>
                    </a:cubicBezTo>
                    <a:cubicBezTo>
                      <a:pt x="344091" y="64683"/>
                      <a:pt x="348059" y="-3314"/>
                      <a:pt x="346472" y="12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フリーフォーム: 図形 27">
                <a:extLst>
                  <a:ext uri="{FF2B5EF4-FFF2-40B4-BE49-F238E27FC236}">
                    <a16:creationId xmlns:a16="http://schemas.microsoft.com/office/drawing/2014/main" id="{91D47A15-EE98-46CA-8218-ADE661235AA2}"/>
                  </a:ext>
                </a:extLst>
              </p:cNvPr>
              <p:cNvSpPr/>
              <p:nvPr/>
            </p:nvSpPr>
            <p:spPr>
              <a:xfrm>
                <a:off x="4191672" y="3149593"/>
                <a:ext cx="18620" cy="100074"/>
              </a:xfrm>
              <a:custGeom>
                <a:avLst/>
                <a:gdLst>
                  <a:gd name="connsiteX0" fmla="*/ 18378 w 18620"/>
                  <a:gd name="connsiteY0" fmla="*/ 7 h 100074"/>
                  <a:gd name="connsiteX1" fmla="*/ 10441 w 18620"/>
                  <a:gd name="connsiteY1" fmla="*/ 76207 h 100074"/>
                  <a:gd name="connsiteX2" fmla="*/ 916 w 18620"/>
                  <a:gd name="connsiteY2" fmla="*/ 100020 h 100074"/>
                  <a:gd name="connsiteX3" fmla="*/ 916 w 18620"/>
                  <a:gd name="connsiteY3" fmla="*/ 71445 h 100074"/>
                  <a:gd name="connsiteX4" fmla="*/ 18378 w 18620"/>
                  <a:gd name="connsiteY4" fmla="*/ 7 h 100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620" h="100074">
                    <a:moveTo>
                      <a:pt x="18378" y="7"/>
                    </a:moveTo>
                    <a:cubicBezTo>
                      <a:pt x="19966" y="801"/>
                      <a:pt x="13351" y="59538"/>
                      <a:pt x="10441" y="76207"/>
                    </a:cubicBezTo>
                    <a:cubicBezTo>
                      <a:pt x="7531" y="92876"/>
                      <a:pt x="2503" y="100814"/>
                      <a:pt x="916" y="100020"/>
                    </a:cubicBezTo>
                    <a:cubicBezTo>
                      <a:pt x="-672" y="99226"/>
                      <a:pt x="122" y="82293"/>
                      <a:pt x="916" y="71445"/>
                    </a:cubicBezTo>
                    <a:cubicBezTo>
                      <a:pt x="1710" y="60597"/>
                      <a:pt x="16790" y="-787"/>
                      <a:pt x="18378" y="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フリーフォーム: 図形 28">
                <a:extLst>
                  <a:ext uri="{FF2B5EF4-FFF2-40B4-BE49-F238E27FC236}">
                    <a16:creationId xmlns:a16="http://schemas.microsoft.com/office/drawing/2014/main" id="{E4E1D239-BB70-4445-BD83-87C18A829A79}"/>
                  </a:ext>
                </a:extLst>
              </p:cNvPr>
              <p:cNvSpPr/>
              <p:nvPr/>
            </p:nvSpPr>
            <p:spPr>
              <a:xfrm>
                <a:off x="3806273" y="3487648"/>
                <a:ext cx="637310" cy="108044"/>
              </a:xfrm>
              <a:custGeom>
                <a:avLst/>
                <a:gdLst>
                  <a:gd name="connsiteX0" fmla="*/ 552 w 637310"/>
                  <a:gd name="connsiteY0" fmla="*/ 108040 h 108044"/>
                  <a:gd name="connsiteX1" fmla="*/ 68815 w 637310"/>
                  <a:gd name="connsiteY1" fmla="*/ 55652 h 108044"/>
                  <a:gd name="connsiteX2" fmla="*/ 167240 w 637310"/>
                  <a:gd name="connsiteY2" fmla="*/ 42952 h 108044"/>
                  <a:gd name="connsiteX3" fmla="*/ 332340 w 637310"/>
                  <a:gd name="connsiteY3" fmla="*/ 38190 h 108044"/>
                  <a:gd name="connsiteX4" fmla="*/ 360915 w 637310"/>
                  <a:gd name="connsiteY4" fmla="*/ 25490 h 108044"/>
                  <a:gd name="connsiteX5" fmla="*/ 413302 w 637310"/>
                  <a:gd name="connsiteY5" fmla="*/ 11202 h 108044"/>
                  <a:gd name="connsiteX6" fmla="*/ 503790 w 637310"/>
                  <a:gd name="connsiteY6" fmla="*/ 28665 h 108044"/>
                  <a:gd name="connsiteX7" fmla="*/ 594277 w 637310"/>
                  <a:gd name="connsiteY7" fmla="*/ 42952 h 108044"/>
                  <a:gd name="connsiteX8" fmla="*/ 637140 w 637310"/>
                  <a:gd name="connsiteY8" fmla="*/ 74702 h 108044"/>
                  <a:gd name="connsiteX9" fmla="*/ 579990 w 637310"/>
                  <a:gd name="connsiteY9" fmla="*/ 25490 h 108044"/>
                  <a:gd name="connsiteX10" fmla="*/ 432352 w 637310"/>
                  <a:gd name="connsiteY10" fmla="*/ 90 h 108044"/>
                  <a:gd name="connsiteX11" fmla="*/ 362502 w 637310"/>
                  <a:gd name="connsiteY11" fmla="*/ 17552 h 108044"/>
                  <a:gd name="connsiteX12" fmla="*/ 257727 w 637310"/>
                  <a:gd name="connsiteY12" fmla="*/ 31840 h 108044"/>
                  <a:gd name="connsiteX13" fmla="*/ 208515 w 637310"/>
                  <a:gd name="connsiteY13" fmla="*/ 25490 h 108044"/>
                  <a:gd name="connsiteX14" fmla="*/ 137077 w 637310"/>
                  <a:gd name="connsiteY14" fmla="*/ 30252 h 108044"/>
                  <a:gd name="connsiteX15" fmla="*/ 41827 w 637310"/>
                  <a:gd name="connsiteY15" fmla="*/ 52477 h 108044"/>
                  <a:gd name="connsiteX16" fmla="*/ 552 w 637310"/>
                  <a:gd name="connsiteY16" fmla="*/ 108040 h 1080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37310" h="108044">
                    <a:moveTo>
                      <a:pt x="552" y="108040"/>
                    </a:moveTo>
                    <a:cubicBezTo>
                      <a:pt x="5050" y="108569"/>
                      <a:pt x="41034" y="66500"/>
                      <a:pt x="68815" y="55652"/>
                    </a:cubicBezTo>
                    <a:cubicBezTo>
                      <a:pt x="96596" y="44804"/>
                      <a:pt x="123319" y="45862"/>
                      <a:pt x="167240" y="42952"/>
                    </a:cubicBezTo>
                    <a:cubicBezTo>
                      <a:pt x="211161" y="40042"/>
                      <a:pt x="300061" y="41100"/>
                      <a:pt x="332340" y="38190"/>
                    </a:cubicBezTo>
                    <a:cubicBezTo>
                      <a:pt x="364619" y="35280"/>
                      <a:pt x="347421" y="29988"/>
                      <a:pt x="360915" y="25490"/>
                    </a:cubicBezTo>
                    <a:cubicBezTo>
                      <a:pt x="374409" y="20992"/>
                      <a:pt x="389490" y="10673"/>
                      <a:pt x="413302" y="11202"/>
                    </a:cubicBezTo>
                    <a:cubicBezTo>
                      <a:pt x="437114" y="11731"/>
                      <a:pt x="473628" y="23373"/>
                      <a:pt x="503790" y="28665"/>
                    </a:cubicBezTo>
                    <a:cubicBezTo>
                      <a:pt x="533952" y="33957"/>
                      <a:pt x="572052" y="35279"/>
                      <a:pt x="594277" y="42952"/>
                    </a:cubicBezTo>
                    <a:cubicBezTo>
                      <a:pt x="616502" y="50625"/>
                      <a:pt x="639521" y="77612"/>
                      <a:pt x="637140" y="74702"/>
                    </a:cubicBezTo>
                    <a:cubicBezTo>
                      <a:pt x="634759" y="71792"/>
                      <a:pt x="614121" y="37925"/>
                      <a:pt x="579990" y="25490"/>
                    </a:cubicBezTo>
                    <a:cubicBezTo>
                      <a:pt x="545859" y="13055"/>
                      <a:pt x="468600" y="1413"/>
                      <a:pt x="432352" y="90"/>
                    </a:cubicBezTo>
                    <a:cubicBezTo>
                      <a:pt x="396104" y="-1233"/>
                      <a:pt x="391606" y="12260"/>
                      <a:pt x="362502" y="17552"/>
                    </a:cubicBezTo>
                    <a:cubicBezTo>
                      <a:pt x="333398" y="22844"/>
                      <a:pt x="283391" y="30517"/>
                      <a:pt x="257727" y="31840"/>
                    </a:cubicBezTo>
                    <a:cubicBezTo>
                      <a:pt x="232063" y="33163"/>
                      <a:pt x="228623" y="25755"/>
                      <a:pt x="208515" y="25490"/>
                    </a:cubicBezTo>
                    <a:cubicBezTo>
                      <a:pt x="188407" y="25225"/>
                      <a:pt x="164858" y="25754"/>
                      <a:pt x="137077" y="30252"/>
                    </a:cubicBezTo>
                    <a:cubicBezTo>
                      <a:pt x="109296" y="34750"/>
                      <a:pt x="63787" y="43481"/>
                      <a:pt x="41827" y="52477"/>
                    </a:cubicBezTo>
                    <a:cubicBezTo>
                      <a:pt x="19867" y="61473"/>
                      <a:pt x="-3946" y="107511"/>
                      <a:pt x="552" y="10804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フリーフォーム: 図形 29">
                <a:extLst>
                  <a:ext uri="{FF2B5EF4-FFF2-40B4-BE49-F238E27FC236}">
                    <a16:creationId xmlns:a16="http://schemas.microsoft.com/office/drawing/2014/main" id="{1B286E29-0AE9-411A-ACAA-72688A5A6BFA}"/>
                  </a:ext>
                </a:extLst>
              </p:cNvPr>
              <p:cNvSpPr/>
              <p:nvPr/>
            </p:nvSpPr>
            <p:spPr>
              <a:xfrm>
                <a:off x="3813104" y="3567113"/>
                <a:ext cx="636714" cy="291710"/>
              </a:xfrm>
              <a:custGeom>
                <a:avLst/>
                <a:gdLst>
                  <a:gd name="connsiteX0" fmla="*/ 71 w 636714"/>
                  <a:gd name="connsiteY0" fmla="*/ 30162 h 291710"/>
                  <a:gd name="connsiteX1" fmla="*/ 44521 w 636714"/>
                  <a:gd name="connsiteY1" fmla="*/ 128587 h 291710"/>
                  <a:gd name="connsiteX2" fmla="*/ 117546 w 636714"/>
                  <a:gd name="connsiteY2" fmla="*/ 212725 h 291710"/>
                  <a:gd name="connsiteX3" fmla="*/ 230259 w 636714"/>
                  <a:gd name="connsiteY3" fmla="*/ 274637 h 291710"/>
                  <a:gd name="connsiteX4" fmla="*/ 311221 w 636714"/>
                  <a:gd name="connsiteY4" fmla="*/ 288925 h 291710"/>
                  <a:gd name="connsiteX5" fmla="*/ 392184 w 636714"/>
                  <a:gd name="connsiteY5" fmla="*/ 284162 h 291710"/>
                  <a:gd name="connsiteX6" fmla="*/ 509659 w 636714"/>
                  <a:gd name="connsiteY6" fmla="*/ 215900 h 291710"/>
                  <a:gd name="connsiteX7" fmla="*/ 566809 w 636714"/>
                  <a:gd name="connsiteY7" fmla="*/ 130175 h 291710"/>
                  <a:gd name="connsiteX8" fmla="*/ 622371 w 636714"/>
                  <a:gd name="connsiteY8" fmla="*/ 68262 h 291710"/>
                  <a:gd name="connsiteX9" fmla="*/ 636659 w 636714"/>
                  <a:gd name="connsiteY9" fmla="*/ 0 h 291710"/>
                  <a:gd name="connsiteX10" fmla="*/ 619196 w 636714"/>
                  <a:gd name="connsiteY10" fmla="*/ 68262 h 291710"/>
                  <a:gd name="connsiteX11" fmla="*/ 563634 w 636714"/>
                  <a:gd name="connsiteY11" fmla="*/ 138112 h 291710"/>
                  <a:gd name="connsiteX12" fmla="*/ 506484 w 636714"/>
                  <a:gd name="connsiteY12" fmla="*/ 198437 h 291710"/>
                  <a:gd name="connsiteX13" fmla="*/ 441396 w 636714"/>
                  <a:gd name="connsiteY13" fmla="*/ 249237 h 291710"/>
                  <a:gd name="connsiteX14" fmla="*/ 385834 w 636714"/>
                  <a:gd name="connsiteY14" fmla="*/ 274637 h 291710"/>
                  <a:gd name="connsiteX15" fmla="*/ 281059 w 636714"/>
                  <a:gd name="connsiteY15" fmla="*/ 265112 h 291710"/>
                  <a:gd name="connsiteX16" fmla="*/ 187396 w 636714"/>
                  <a:gd name="connsiteY16" fmla="*/ 242887 h 291710"/>
                  <a:gd name="connsiteX17" fmla="*/ 133421 w 636714"/>
                  <a:gd name="connsiteY17" fmla="*/ 214312 h 291710"/>
                  <a:gd name="connsiteX18" fmla="*/ 66746 w 636714"/>
                  <a:gd name="connsiteY18" fmla="*/ 141287 h 291710"/>
                  <a:gd name="connsiteX19" fmla="*/ 34996 w 636714"/>
                  <a:gd name="connsiteY19" fmla="*/ 85725 h 291710"/>
                  <a:gd name="connsiteX20" fmla="*/ 71 w 636714"/>
                  <a:gd name="connsiteY20" fmla="*/ 30162 h 2917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636714" h="291710">
                    <a:moveTo>
                      <a:pt x="71" y="30162"/>
                    </a:moveTo>
                    <a:cubicBezTo>
                      <a:pt x="1659" y="37306"/>
                      <a:pt x="24942" y="98160"/>
                      <a:pt x="44521" y="128587"/>
                    </a:cubicBezTo>
                    <a:cubicBezTo>
                      <a:pt x="64100" y="159014"/>
                      <a:pt x="86590" y="188383"/>
                      <a:pt x="117546" y="212725"/>
                    </a:cubicBezTo>
                    <a:cubicBezTo>
                      <a:pt x="148502" y="237067"/>
                      <a:pt x="197980" y="261937"/>
                      <a:pt x="230259" y="274637"/>
                    </a:cubicBezTo>
                    <a:cubicBezTo>
                      <a:pt x="262538" y="287337"/>
                      <a:pt x="284234" y="287338"/>
                      <a:pt x="311221" y="288925"/>
                    </a:cubicBezTo>
                    <a:cubicBezTo>
                      <a:pt x="338208" y="290512"/>
                      <a:pt x="359111" y="296333"/>
                      <a:pt x="392184" y="284162"/>
                    </a:cubicBezTo>
                    <a:cubicBezTo>
                      <a:pt x="425257" y="271991"/>
                      <a:pt x="480555" y="241564"/>
                      <a:pt x="509659" y="215900"/>
                    </a:cubicBezTo>
                    <a:cubicBezTo>
                      <a:pt x="538763" y="190236"/>
                      <a:pt x="548024" y="154781"/>
                      <a:pt x="566809" y="130175"/>
                    </a:cubicBezTo>
                    <a:cubicBezTo>
                      <a:pt x="585594" y="105569"/>
                      <a:pt x="610729" y="89958"/>
                      <a:pt x="622371" y="68262"/>
                    </a:cubicBezTo>
                    <a:cubicBezTo>
                      <a:pt x="634013" y="46566"/>
                      <a:pt x="637188" y="0"/>
                      <a:pt x="636659" y="0"/>
                    </a:cubicBezTo>
                    <a:cubicBezTo>
                      <a:pt x="636130" y="0"/>
                      <a:pt x="631367" y="45243"/>
                      <a:pt x="619196" y="68262"/>
                    </a:cubicBezTo>
                    <a:cubicBezTo>
                      <a:pt x="607025" y="91281"/>
                      <a:pt x="582419" y="116416"/>
                      <a:pt x="563634" y="138112"/>
                    </a:cubicBezTo>
                    <a:cubicBezTo>
                      <a:pt x="544849" y="159808"/>
                      <a:pt x="526857" y="179916"/>
                      <a:pt x="506484" y="198437"/>
                    </a:cubicBezTo>
                    <a:cubicBezTo>
                      <a:pt x="486111" y="216958"/>
                      <a:pt x="461504" y="236537"/>
                      <a:pt x="441396" y="249237"/>
                    </a:cubicBezTo>
                    <a:cubicBezTo>
                      <a:pt x="421288" y="261937"/>
                      <a:pt x="412557" y="271991"/>
                      <a:pt x="385834" y="274637"/>
                    </a:cubicBezTo>
                    <a:cubicBezTo>
                      <a:pt x="359111" y="277283"/>
                      <a:pt x="314132" y="270404"/>
                      <a:pt x="281059" y="265112"/>
                    </a:cubicBezTo>
                    <a:cubicBezTo>
                      <a:pt x="247986" y="259820"/>
                      <a:pt x="212002" y="251354"/>
                      <a:pt x="187396" y="242887"/>
                    </a:cubicBezTo>
                    <a:cubicBezTo>
                      <a:pt x="162790" y="234420"/>
                      <a:pt x="153529" y="231245"/>
                      <a:pt x="133421" y="214312"/>
                    </a:cubicBezTo>
                    <a:cubicBezTo>
                      <a:pt x="113313" y="197379"/>
                      <a:pt x="83150" y="162718"/>
                      <a:pt x="66746" y="141287"/>
                    </a:cubicBezTo>
                    <a:cubicBezTo>
                      <a:pt x="50342" y="119856"/>
                      <a:pt x="46373" y="104246"/>
                      <a:pt x="34996" y="85725"/>
                    </a:cubicBezTo>
                    <a:cubicBezTo>
                      <a:pt x="23619" y="67204"/>
                      <a:pt x="-1517" y="23018"/>
                      <a:pt x="71" y="3016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フリーフォーム: 図形 30">
                <a:extLst>
                  <a:ext uri="{FF2B5EF4-FFF2-40B4-BE49-F238E27FC236}">
                    <a16:creationId xmlns:a16="http://schemas.microsoft.com/office/drawing/2014/main" id="{ED8D411E-3415-4AB4-9509-ABC86B98BB01}"/>
                  </a:ext>
                </a:extLst>
              </p:cNvPr>
              <p:cNvSpPr/>
              <p:nvPr/>
            </p:nvSpPr>
            <p:spPr>
              <a:xfrm>
                <a:off x="3843288" y="3697288"/>
                <a:ext cx="550971" cy="223738"/>
              </a:xfrm>
              <a:custGeom>
                <a:avLst/>
                <a:gdLst>
                  <a:gd name="connsiteX0" fmla="*/ 550912 w 550971"/>
                  <a:gd name="connsiteY0" fmla="*/ 0 h 223738"/>
                  <a:gd name="connsiteX1" fmla="*/ 530275 w 550971"/>
                  <a:gd name="connsiteY1" fmla="*/ 93662 h 223738"/>
                  <a:gd name="connsiteX2" fmla="*/ 500112 w 550971"/>
                  <a:gd name="connsiteY2" fmla="*/ 142875 h 223738"/>
                  <a:gd name="connsiteX3" fmla="*/ 425500 w 550971"/>
                  <a:gd name="connsiteY3" fmla="*/ 196850 h 223738"/>
                  <a:gd name="connsiteX4" fmla="*/ 349300 w 550971"/>
                  <a:gd name="connsiteY4" fmla="*/ 220662 h 223738"/>
                  <a:gd name="connsiteX5" fmla="*/ 233412 w 550971"/>
                  <a:gd name="connsiteY5" fmla="*/ 220662 h 223738"/>
                  <a:gd name="connsiteX6" fmla="*/ 141337 w 550971"/>
                  <a:gd name="connsiteY6" fmla="*/ 195262 h 223738"/>
                  <a:gd name="connsiteX7" fmla="*/ 76250 w 550971"/>
                  <a:gd name="connsiteY7" fmla="*/ 136525 h 223738"/>
                  <a:gd name="connsiteX8" fmla="*/ 36562 w 550971"/>
                  <a:gd name="connsiteY8" fmla="*/ 73025 h 223738"/>
                  <a:gd name="connsiteX9" fmla="*/ 50 w 550971"/>
                  <a:gd name="connsiteY9" fmla="*/ 14287 h 223738"/>
                  <a:gd name="connsiteX10" fmla="*/ 44500 w 550971"/>
                  <a:gd name="connsiteY10" fmla="*/ 106362 h 223738"/>
                  <a:gd name="connsiteX11" fmla="*/ 115937 w 550971"/>
                  <a:gd name="connsiteY11" fmla="*/ 161925 h 223738"/>
                  <a:gd name="connsiteX12" fmla="*/ 241350 w 550971"/>
                  <a:gd name="connsiteY12" fmla="*/ 207962 h 223738"/>
                  <a:gd name="connsiteX13" fmla="*/ 328662 w 550971"/>
                  <a:gd name="connsiteY13" fmla="*/ 207962 h 223738"/>
                  <a:gd name="connsiteX14" fmla="*/ 435025 w 550971"/>
                  <a:gd name="connsiteY14" fmla="*/ 177800 h 223738"/>
                  <a:gd name="connsiteX15" fmla="*/ 496937 w 550971"/>
                  <a:gd name="connsiteY15" fmla="*/ 136525 h 223738"/>
                  <a:gd name="connsiteX16" fmla="*/ 523925 w 550971"/>
                  <a:gd name="connsiteY16" fmla="*/ 95250 h 223738"/>
                  <a:gd name="connsiteX17" fmla="*/ 550912 w 550971"/>
                  <a:gd name="connsiteY17" fmla="*/ 0 h 223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50971" h="223738">
                    <a:moveTo>
                      <a:pt x="550912" y="0"/>
                    </a:moveTo>
                    <a:cubicBezTo>
                      <a:pt x="551970" y="-265"/>
                      <a:pt x="538742" y="69850"/>
                      <a:pt x="530275" y="93662"/>
                    </a:cubicBezTo>
                    <a:cubicBezTo>
                      <a:pt x="521808" y="117474"/>
                      <a:pt x="517574" y="125677"/>
                      <a:pt x="500112" y="142875"/>
                    </a:cubicBezTo>
                    <a:cubicBezTo>
                      <a:pt x="482649" y="160073"/>
                      <a:pt x="450635" y="183886"/>
                      <a:pt x="425500" y="196850"/>
                    </a:cubicBezTo>
                    <a:cubicBezTo>
                      <a:pt x="400365" y="209814"/>
                      <a:pt x="381315" y="216693"/>
                      <a:pt x="349300" y="220662"/>
                    </a:cubicBezTo>
                    <a:cubicBezTo>
                      <a:pt x="317285" y="224631"/>
                      <a:pt x="268072" y="224895"/>
                      <a:pt x="233412" y="220662"/>
                    </a:cubicBezTo>
                    <a:cubicBezTo>
                      <a:pt x="198752" y="216429"/>
                      <a:pt x="167531" y="209285"/>
                      <a:pt x="141337" y="195262"/>
                    </a:cubicBezTo>
                    <a:cubicBezTo>
                      <a:pt x="115143" y="181239"/>
                      <a:pt x="93712" y="156898"/>
                      <a:pt x="76250" y="136525"/>
                    </a:cubicBezTo>
                    <a:cubicBezTo>
                      <a:pt x="58788" y="116152"/>
                      <a:pt x="36562" y="73025"/>
                      <a:pt x="36562" y="73025"/>
                    </a:cubicBezTo>
                    <a:cubicBezTo>
                      <a:pt x="23862" y="52652"/>
                      <a:pt x="-1273" y="8731"/>
                      <a:pt x="50" y="14287"/>
                    </a:cubicBezTo>
                    <a:cubicBezTo>
                      <a:pt x="1373" y="19843"/>
                      <a:pt x="25185" y="81756"/>
                      <a:pt x="44500" y="106362"/>
                    </a:cubicBezTo>
                    <a:cubicBezTo>
                      <a:pt x="63814" y="130968"/>
                      <a:pt x="83129" y="144992"/>
                      <a:pt x="115937" y="161925"/>
                    </a:cubicBezTo>
                    <a:cubicBezTo>
                      <a:pt x="148745" y="178858"/>
                      <a:pt x="205896" y="200289"/>
                      <a:pt x="241350" y="207962"/>
                    </a:cubicBezTo>
                    <a:cubicBezTo>
                      <a:pt x="276804" y="215635"/>
                      <a:pt x="296383" y="212989"/>
                      <a:pt x="328662" y="207962"/>
                    </a:cubicBezTo>
                    <a:cubicBezTo>
                      <a:pt x="360941" y="202935"/>
                      <a:pt x="406979" y="189706"/>
                      <a:pt x="435025" y="177800"/>
                    </a:cubicBezTo>
                    <a:cubicBezTo>
                      <a:pt x="463071" y="165894"/>
                      <a:pt x="482120" y="150283"/>
                      <a:pt x="496937" y="136525"/>
                    </a:cubicBezTo>
                    <a:cubicBezTo>
                      <a:pt x="511754" y="122767"/>
                      <a:pt x="514400" y="115358"/>
                      <a:pt x="523925" y="95250"/>
                    </a:cubicBezTo>
                    <a:cubicBezTo>
                      <a:pt x="533450" y="75142"/>
                      <a:pt x="549854" y="265"/>
                      <a:pt x="550912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フリーフォーム: 図形 31">
                <a:extLst>
                  <a:ext uri="{FF2B5EF4-FFF2-40B4-BE49-F238E27FC236}">
                    <a16:creationId xmlns:a16="http://schemas.microsoft.com/office/drawing/2014/main" id="{24FB2E54-89F0-4E87-B854-3BFEEFEDD394}"/>
                  </a:ext>
                </a:extLst>
              </p:cNvPr>
              <p:cNvSpPr/>
              <p:nvPr/>
            </p:nvSpPr>
            <p:spPr>
              <a:xfrm>
                <a:off x="3852624" y="3530071"/>
                <a:ext cx="545362" cy="119415"/>
              </a:xfrm>
              <a:custGeom>
                <a:avLst/>
                <a:gdLst>
                  <a:gd name="connsiteX0" fmla="*/ 1826 w 545362"/>
                  <a:gd name="connsiteY0" fmla="*/ 19579 h 119415"/>
                  <a:gd name="connsiteX1" fmla="*/ 6589 w 545362"/>
                  <a:gd name="connsiteY1" fmla="*/ 79904 h 119415"/>
                  <a:gd name="connsiteX2" fmla="*/ 36751 w 545362"/>
                  <a:gd name="connsiteY2" fmla="*/ 95779 h 119415"/>
                  <a:gd name="connsiteX3" fmla="*/ 89139 w 545362"/>
                  <a:gd name="connsiteY3" fmla="*/ 105304 h 119415"/>
                  <a:gd name="connsiteX4" fmla="*/ 122476 w 545362"/>
                  <a:gd name="connsiteY4" fmla="*/ 103717 h 119415"/>
                  <a:gd name="connsiteX5" fmla="*/ 147876 w 545362"/>
                  <a:gd name="connsiteY5" fmla="*/ 98954 h 119415"/>
                  <a:gd name="connsiteX6" fmla="*/ 197089 w 545362"/>
                  <a:gd name="connsiteY6" fmla="*/ 118004 h 119415"/>
                  <a:gd name="connsiteX7" fmla="*/ 222489 w 545362"/>
                  <a:gd name="connsiteY7" fmla="*/ 118004 h 119415"/>
                  <a:gd name="connsiteX8" fmla="*/ 255826 w 545362"/>
                  <a:gd name="connsiteY8" fmla="*/ 118004 h 119415"/>
                  <a:gd name="connsiteX9" fmla="*/ 273289 w 545362"/>
                  <a:gd name="connsiteY9" fmla="*/ 106892 h 119415"/>
                  <a:gd name="connsiteX10" fmla="*/ 327264 w 545362"/>
                  <a:gd name="connsiteY10" fmla="*/ 116417 h 119415"/>
                  <a:gd name="connsiteX11" fmla="*/ 355839 w 545362"/>
                  <a:gd name="connsiteY11" fmla="*/ 110067 h 119415"/>
                  <a:gd name="connsiteX12" fmla="*/ 390764 w 545362"/>
                  <a:gd name="connsiteY12" fmla="*/ 103717 h 119415"/>
                  <a:gd name="connsiteX13" fmla="*/ 438389 w 545362"/>
                  <a:gd name="connsiteY13" fmla="*/ 91017 h 119415"/>
                  <a:gd name="connsiteX14" fmla="*/ 459026 w 545362"/>
                  <a:gd name="connsiteY14" fmla="*/ 87842 h 119415"/>
                  <a:gd name="connsiteX15" fmla="*/ 503476 w 545362"/>
                  <a:gd name="connsiteY15" fmla="*/ 78317 h 119415"/>
                  <a:gd name="connsiteX16" fmla="*/ 524114 w 545362"/>
                  <a:gd name="connsiteY16" fmla="*/ 67204 h 119415"/>
                  <a:gd name="connsiteX17" fmla="*/ 536814 w 545362"/>
                  <a:gd name="connsiteY17" fmla="*/ 46567 h 119415"/>
                  <a:gd name="connsiteX18" fmla="*/ 543164 w 545362"/>
                  <a:gd name="connsiteY18" fmla="*/ 21167 h 119415"/>
                  <a:gd name="connsiteX19" fmla="*/ 544751 w 545362"/>
                  <a:gd name="connsiteY19" fmla="*/ 529 h 119415"/>
                  <a:gd name="connsiteX20" fmla="*/ 533639 w 545362"/>
                  <a:gd name="connsiteY20" fmla="*/ 43392 h 119415"/>
                  <a:gd name="connsiteX21" fmla="*/ 516176 w 545362"/>
                  <a:gd name="connsiteY21" fmla="*/ 70379 h 119415"/>
                  <a:gd name="connsiteX22" fmla="*/ 422514 w 545362"/>
                  <a:gd name="connsiteY22" fmla="*/ 89429 h 119415"/>
                  <a:gd name="connsiteX23" fmla="*/ 284401 w 545362"/>
                  <a:gd name="connsiteY23" fmla="*/ 105304 h 119415"/>
                  <a:gd name="connsiteX24" fmla="*/ 228839 w 545362"/>
                  <a:gd name="connsiteY24" fmla="*/ 105304 h 119415"/>
                  <a:gd name="connsiteX25" fmla="*/ 125651 w 545362"/>
                  <a:gd name="connsiteY25" fmla="*/ 98954 h 119415"/>
                  <a:gd name="connsiteX26" fmla="*/ 84376 w 545362"/>
                  <a:gd name="connsiteY26" fmla="*/ 94192 h 119415"/>
                  <a:gd name="connsiteX27" fmla="*/ 30401 w 545362"/>
                  <a:gd name="connsiteY27" fmla="*/ 78317 h 119415"/>
                  <a:gd name="connsiteX28" fmla="*/ 1826 w 545362"/>
                  <a:gd name="connsiteY28" fmla="*/ 19579 h 119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545362" h="119415">
                    <a:moveTo>
                      <a:pt x="1826" y="19579"/>
                    </a:moveTo>
                    <a:cubicBezTo>
                      <a:pt x="-2143" y="19843"/>
                      <a:pt x="768" y="67204"/>
                      <a:pt x="6589" y="79904"/>
                    </a:cubicBezTo>
                    <a:cubicBezTo>
                      <a:pt x="12410" y="92604"/>
                      <a:pt x="22993" y="91546"/>
                      <a:pt x="36751" y="95779"/>
                    </a:cubicBezTo>
                    <a:cubicBezTo>
                      <a:pt x="50509" y="100012"/>
                      <a:pt x="74852" y="103981"/>
                      <a:pt x="89139" y="105304"/>
                    </a:cubicBezTo>
                    <a:cubicBezTo>
                      <a:pt x="103426" y="106627"/>
                      <a:pt x="112687" y="104775"/>
                      <a:pt x="122476" y="103717"/>
                    </a:cubicBezTo>
                    <a:cubicBezTo>
                      <a:pt x="132265" y="102659"/>
                      <a:pt x="135441" y="96573"/>
                      <a:pt x="147876" y="98954"/>
                    </a:cubicBezTo>
                    <a:cubicBezTo>
                      <a:pt x="160312" y="101335"/>
                      <a:pt x="184654" y="114829"/>
                      <a:pt x="197089" y="118004"/>
                    </a:cubicBezTo>
                    <a:cubicBezTo>
                      <a:pt x="209524" y="121179"/>
                      <a:pt x="222489" y="118004"/>
                      <a:pt x="222489" y="118004"/>
                    </a:cubicBezTo>
                    <a:cubicBezTo>
                      <a:pt x="232278" y="118004"/>
                      <a:pt x="247359" y="119856"/>
                      <a:pt x="255826" y="118004"/>
                    </a:cubicBezTo>
                    <a:cubicBezTo>
                      <a:pt x="264293" y="116152"/>
                      <a:pt x="261383" y="107156"/>
                      <a:pt x="273289" y="106892"/>
                    </a:cubicBezTo>
                    <a:cubicBezTo>
                      <a:pt x="285195" y="106628"/>
                      <a:pt x="313506" y="115888"/>
                      <a:pt x="327264" y="116417"/>
                    </a:cubicBezTo>
                    <a:cubicBezTo>
                      <a:pt x="341022" y="116946"/>
                      <a:pt x="355839" y="110067"/>
                      <a:pt x="355839" y="110067"/>
                    </a:cubicBezTo>
                    <a:cubicBezTo>
                      <a:pt x="366422" y="107950"/>
                      <a:pt x="377006" y="106892"/>
                      <a:pt x="390764" y="103717"/>
                    </a:cubicBezTo>
                    <a:cubicBezTo>
                      <a:pt x="404522" y="100542"/>
                      <a:pt x="427012" y="93663"/>
                      <a:pt x="438389" y="91017"/>
                    </a:cubicBezTo>
                    <a:cubicBezTo>
                      <a:pt x="449766" y="88371"/>
                      <a:pt x="448178" y="89959"/>
                      <a:pt x="459026" y="87842"/>
                    </a:cubicBezTo>
                    <a:cubicBezTo>
                      <a:pt x="469874" y="85725"/>
                      <a:pt x="492628" y="81757"/>
                      <a:pt x="503476" y="78317"/>
                    </a:cubicBezTo>
                    <a:cubicBezTo>
                      <a:pt x="514324" y="74877"/>
                      <a:pt x="518558" y="72496"/>
                      <a:pt x="524114" y="67204"/>
                    </a:cubicBezTo>
                    <a:cubicBezTo>
                      <a:pt x="529670" y="61912"/>
                      <a:pt x="533639" y="54240"/>
                      <a:pt x="536814" y="46567"/>
                    </a:cubicBezTo>
                    <a:cubicBezTo>
                      <a:pt x="539989" y="38894"/>
                      <a:pt x="541841" y="28840"/>
                      <a:pt x="543164" y="21167"/>
                    </a:cubicBezTo>
                    <a:cubicBezTo>
                      <a:pt x="544487" y="13494"/>
                      <a:pt x="546338" y="-3175"/>
                      <a:pt x="544751" y="529"/>
                    </a:cubicBezTo>
                    <a:cubicBezTo>
                      <a:pt x="543164" y="4233"/>
                      <a:pt x="538401" y="31750"/>
                      <a:pt x="533639" y="43392"/>
                    </a:cubicBezTo>
                    <a:cubicBezTo>
                      <a:pt x="528877" y="55034"/>
                      <a:pt x="534697" y="62706"/>
                      <a:pt x="516176" y="70379"/>
                    </a:cubicBezTo>
                    <a:cubicBezTo>
                      <a:pt x="497655" y="78052"/>
                      <a:pt x="461143" y="83608"/>
                      <a:pt x="422514" y="89429"/>
                    </a:cubicBezTo>
                    <a:cubicBezTo>
                      <a:pt x="383885" y="95250"/>
                      <a:pt x="316680" y="102658"/>
                      <a:pt x="284401" y="105304"/>
                    </a:cubicBezTo>
                    <a:cubicBezTo>
                      <a:pt x="252122" y="107950"/>
                      <a:pt x="255297" y="106362"/>
                      <a:pt x="228839" y="105304"/>
                    </a:cubicBezTo>
                    <a:cubicBezTo>
                      <a:pt x="202381" y="104246"/>
                      <a:pt x="149728" y="100806"/>
                      <a:pt x="125651" y="98954"/>
                    </a:cubicBezTo>
                    <a:cubicBezTo>
                      <a:pt x="101574" y="97102"/>
                      <a:pt x="100251" y="97631"/>
                      <a:pt x="84376" y="94192"/>
                    </a:cubicBezTo>
                    <a:cubicBezTo>
                      <a:pt x="68501" y="90753"/>
                      <a:pt x="44688" y="87842"/>
                      <a:pt x="30401" y="78317"/>
                    </a:cubicBezTo>
                    <a:cubicBezTo>
                      <a:pt x="16114" y="68792"/>
                      <a:pt x="5795" y="19315"/>
                      <a:pt x="1826" y="1957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フリーフォーム: 図形 32">
                <a:extLst>
                  <a:ext uri="{FF2B5EF4-FFF2-40B4-BE49-F238E27FC236}">
                    <a16:creationId xmlns:a16="http://schemas.microsoft.com/office/drawing/2014/main" id="{0EB72BB2-37EC-422F-86E8-C60939B90BBE}"/>
                  </a:ext>
                </a:extLst>
              </p:cNvPr>
              <p:cNvSpPr/>
              <p:nvPr/>
            </p:nvSpPr>
            <p:spPr>
              <a:xfrm>
                <a:off x="3839544" y="3641608"/>
                <a:ext cx="532442" cy="121725"/>
              </a:xfrm>
              <a:custGeom>
                <a:avLst/>
                <a:gdLst>
                  <a:gd name="connsiteX0" fmla="*/ 532431 w 532442"/>
                  <a:gd name="connsiteY0" fmla="*/ 117 h 121725"/>
                  <a:gd name="connsiteX1" fmla="*/ 478456 w 532442"/>
                  <a:gd name="connsiteY1" fmla="*/ 69967 h 121725"/>
                  <a:gd name="connsiteX2" fmla="*/ 453056 w 532442"/>
                  <a:gd name="connsiteY2" fmla="*/ 93780 h 121725"/>
                  <a:gd name="connsiteX3" fmla="*/ 422894 w 532442"/>
                  <a:gd name="connsiteY3" fmla="*/ 120767 h 121725"/>
                  <a:gd name="connsiteX4" fmla="*/ 397494 w 532442"/>
                  <a:gd name="connsiteY4" fmla="*/ 116005 h 121725"/>
                  <a:gd name="connsiteX5" fmla="*/ 327644 w 532442"/>
                  <a:gd name="connsiteY5" fmla="*/ 119180 h 121725"/>
                  <a:gd name="connsiteX6" fmla="*/ 278431 w 532442"/>
                  <a:gd name="connsiteY6" fmla="*/ 119180 h 121725"/>
                  <a:gd name="connsiteX7" fmla="*/ 214931 w 532442"/>
                  <a:gd name="connsiteY7" fmla="*/ 119180 h 121725"/>
                  <a:gd name="connsiteX8" fmla="*/ 183181 w 532442"/>
                  <a:gd name="connsiteY8" fmla="*/ 119180 h 121725"/>
                  <a:gd name="connsiteX9" fmla="*/ 138731 w 532442"/>
                  <a:gd name="connsiteY9" fmla="*/ 96955 h 121725"/>
                  <a:gd name="connsiteX10" fmla="*/ 105394 w 532442"/>
                  <a:gd name="connsiteY10" fmla="*/ 79492 h 121725"/>
                  <a:gd name="connsiteX11" fmla="*/ 100631 w 532442"/>
                  <a:gd name="connsiteY11" fmla="*/ 38217 h 121725"/>
                  <a:gd name="connsiteX12" fmla="*/ 41894 w 532442"/>
                  <a:gd name="connsiteY12" fmla="*/ 9642 h 121725"/>
                  <a:gd name="connsiteX13" fmla="*/ 619 w 532442"/>
                  <a:gd name="connsiteY13" fmla="*/ 9642 h 121725"/>
                  <a:gd name="connsiteX14" fmla="*/ 73644 w 532442"/>
                  <a:gd name="connsiteY14" fmla="*/ 30280 h 121725"/>
                  <a:gd name="connsiteX15" fmla="*/ 164131 w 532442"/>
                  <a:gd name="connsiteY15" fmla="*/ 100130 h 121725"/>
                  <a:gd name="connsiteX16" fmla="*/ 281606 w 532442"/>
                  <a:gd name="connsiteY16" fmla="*/ 119180 h 121725"/>
                  <a:gd name="connsiteX17" fmla="*/ 353044 w 532442"/>
                  <a:gd name="connsiteY17" fmla="*/ 116005 h 121725"/>
                  <a:gd name="connsiteX18" fmla="*/ 419719 w 532442"/>
                  <a:gd name="connsiteY18" fmla="*/ 96955 h 121725"/>
                  <a:gd name="connsiteX19" fmla="*/ 473694 w 532442"/>
                  <a:gd name="connsiteY19" fmla="*/ 54092 h 121725"/>
                  <a:gd name="connsiteX20" fmla="*/ 532431 w 532442"/>
                  <a:gd name="connsiteY20" fmla="*/ 117 h 121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532442" h="121725">
                    <a:moveTo>
                      <a:pt x="532431" y="117"/>
                    </a:moveTo>
                    <a:cubicBezTo>
                      <a:pt x="533225" y="2763"/>
                      <a:pt x="491685" y="54357"/>
                      <a:pt x="478456" y="69967"/>
                    </a:cubicBezTo>
                    <a:cubicBezTo>
                      <a:pt x="465227" y="85577"/>
                      <a:pt x="462316" y="85313"/>
                      <a:pt x="453056" y="93780"/>
                    </a:cubicBezTo>
                    <a:cubicBezTo>
                      <a:pt x="443796" y="102247"/>
                      <a:pt x="432154" y="117063"/>
                      <a:pt x="422894" y="120767"/>
                    </a:cubicBezTo>
                    <a:cubicBezTo>
                      <a:pt x="413634" y="124471"/>
                      <a:pt x="413369" y="116269"/>
                      <a:pt x="397494" y="116005"/>
                    </a:cubicBezTo>
                    <a:cubicBezTo>
                      <a:pt x="381619" y="115741"/>
                      <a:pt x="347488" y="118651"/>
                      <a:pt x="327644" y="119180"/>
                    </a:cubicBezTo>
                    <a:cubicBezTo>
                      <a:pt x="307800" y="119709"/>
                      <a:pt x="278431" y="119180"/>
                      <a:pt x="278431" y="119180"/>
                    </a:cubicBezTo>
                    <a:lnTo>
                      <a:pt x="214931" y="119180"/>
                    </a:lnTo>
                    <a:cubicBezTo>
                      <a:pt x="199056" y="119180"/>
                      <a:pt x="195881" y="122884"/>
                      <a:pt x="183181" y="119180"/>
                    </a:cubicBezTo>
                    <a:cubicBezTo>
                      <a:pt x="170481" y="115476"/>
                      <a:pt x="151696" y="103570"/>
                      <a:pt x="138731" y="96955"/>
                    </a:cubicBezTo>
                    <a:cubicBezTo>
                      <a:pt x="125766" y="90340"/>
                      <a:pt x="111744" y="89282"/>
                      <a:pt x="105394" y="79492"/>
                    </a:cubicBezTo>
                    <a:cubicBezTo>
                      <a:pt x="99044" y="69702"/>
                      <a:pt x="111214" y="49859"/>
                      <a:pt x="100631" y="38217"/>
                    </a:cubicBezTo>
                    <a:cubicBezTo>
                      <a:pt x="90048" y="26575"/>
                      <a:pt x="58563" y="14405"/>
                      <a:pt x="41894" y="9642"/>
                    </a:cubicBezTo>
                    <a:cubicBezTo>
                      <a:pt x="25225" y="4880"/>
                      <a:pt x="-4673" y="6202"/>
                      <a:pt x="619" y="9642"/>
                    </a:cubicBezTo>
                    <a:cubicBezTo>
                      <a:pt x="5911" y="13082"/>
                      <a:pt x="46392" y="15199"/>
                      <a:pt x="73644" y="30280"/>
                    </a:cubicBezTo>
                    <a:cubicBezTo>
                      <a:pt x="100896" y="45361"/>
                      <a:pt x="129471" y="85313"/>
                      <a:pt x="164131" y="100130"/>
                    </a:cubicBezTo>
                    <a:cubicBezTo>
                      <a:pt x="198791" y="114947"/>
                      <a:pt x="250121" y="116534"/>
                      <a:pt x="281606" y="119180"/>
                    </a:cubicBezTo>
                    <a:cubicBezTo>
                      <a:pt x="313091" y="121826"/>
                      <a:pt x="330025" y="119709"/>
                      <a:pt x="353044" y="116005"/>
                    </a:cubicBezTo>
                    <a:cubicBezTo>
                      <a:pt x="376063" y="112301"/>
                      <a:pt x="399611" y="107274"/>
                      <a:pt x="419719" y="96955"/>
                    </a:cubicBezTo>
                    <a:cubicBezTo>
                      <a:pt x="439827" y="86636"/>
                      <a:pt x="458348" y="68115"/>
                      <a:pt x="473694" y="54092"/>
                    </a:cubicBezTo>
                    <a:cubicBezTo>
                      <a:pt x="489040" y="40069"/>
                      <a:pt x="531637" y="-2529"/>
                      <a:pt x="532431" y="11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フリーフォーム: 図形 34">
                <a:extLst>
                  <a:ext uri="{FF2B5EF4-FFF2-40B4-BE49-F238E27FC236}">
                    <a16:creationId xmlns:a16="http://schemas.microsoft.com/office/drawing/2014/main" id="{7C9CF641-A266-4252-B509-8E1018C87D5C}"/>
                  </a:ext>
                </a:extLst>
              </p:cNvPr>
              <p:cNvSpPr/>
              <p:nvPr/>
            </p:nvSpPr>
            <p:spPr>
              <a:xfrm>
                <a:off x="3860797" y="3522391"/>
                <a:ext cx="532690" cy="56720"/>
              </a:xfrm>
              <a:custGeom>
                <a:avLst/>
                <a:gdLst>
                  <a:gd name="connsiteX0" fmla="*/ 3 w 532690"/>
                  <a:gd name="connsiteY0" fmla="*/ 46309 h 56720"/>
                  <a:gd name="connsiteX1" fmla="*/ 74616 w 532690"/>
                  <a:gd name="connsiteY1" fmla="*/ 44722 h 56720"/>
                  <a:gd name="connsiteX2" fmla="*/ 84141 w 532690"/>
                  <a:gd name="connsiteY2" fmla="*/ 32022 h 56720"/>
                  <a:gd name="connsiteX3" fmla="*/ 142878 w 532690"/>
                  <a:gd name="connsiteY3" fmla="*/ 47897 h 56720"/>
                  <a:gd name="connsiteX4" fmla="*/ 174628 w 532690"/>
                  <a:gd name="connsiteY4" fmla="*/ 55834 h 56720"/>
                  <a:gd name="connsiteX5" fmla="*/ 198441 w 532690"/>
                  <a:gd name="connsiteY5" fmla="*/ 27259 h 56720"/>
                  <a:gd name="connsiteX6" fmla="*/ 225428 w 532690"/>
                  <a:gd name="connsiteY6" fmla="*/ 20909 h 56720"/>
                  <a:gd name="connsiteX7" fmla="*/ 295278 w 532690"/>
                  <a:gd name="connsiteY7" fmla="*/ 20909 h 56720"/>
                  <a:gd name="connsiteX8" fmla="*/ 331791 w 532690"/>
                  <a:gd name="connsiteY8" fmla="*/ 20909 h 56720"/>
                  <a:gd name="connsiteX9" fmla="*/ 355603 w 532690"/>
                  <a:gd name="connsiteY9" fmla="*/ 24084 h 56720"/>
                  <a:gd name="connsiteX10" fmla="*/ 387353 w 532690"/>
                  <a:gd name="connsiteY10" fmla="*/ 272 h 56720"/>
                  <a:gd name="connsiteX11" fmla="*/ 438153 w 532690"/>
                  <a:gd name="connsiteY11" fmla="*/ 11384 h 56720"/>
                  <a:gd name="connsiteX12" fmla="*/ 463553 w 532690"/>
                  <a:gd name="connsiteY12" fmla="*/ 14559 h 56720"/>
                  <a:gd name="connsiteX13" fmla="*/ 511178 w 532690"/>
                  <a:gd name="connsiteY13" fmla="*/ 24084 h 56720"/>
                  <a:gd name="connsiteX14" fmla="*/ 531816 w 532690"/>
                  <a:gd name="connsiteY14" fmla="*/ 24084 h 56720"/>
                  <a:gd name="connsiteX15" fmla="*/ 484191 w 532690"/>
                  <a:gd name="connsiteY15" fmla="*/ 25672 h 56720"/>
                  <a:gd name="connsiteX16" fmla="*/ 374653 w 532690"/>
                  <a:gd name="connsiteY16" fmla="*/ 3447 h 56720"/>
                  <a:gd name="connsiteX17" fmla="*/ 330203 w 532690"/>
                  <a:gd name="connsiteY17" fmla="*/ 9797 h 56720"/>
                  <a:gd name="connsiteX18" fmla="*/ 225428 w 532690"/>
                  <a:gd name="connsiteY18" fmla="*/ 24084 h 56720"/>
                  <a:gd name="connsiteX19" fmla="*/ 182566 w 532690"/>
                  <a:gd name="connsiteY19" fmla="*/ 44722 h 56720"/>
                  <a:gd name="connsiteX20" fmla="*/ 114303 w 532690"/>
                  <a:gd name="connsiteY20" fmla="*/ 47897 h 56720"/>
                  <a:gd name="connsiteX21" fmla="*/ 77791 w 532690"/>
                  <a:gd name="connsiteY21" fmla="*/ 55834 h 56720"/>
                  <a:gd name="connsiteX22" fmla="*/ 3 w 532690"/>
                  <a:gd name="connsiteY22" fmla="*/ 46309 h 56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532690" h="56720">
                    <a:moveTo>
                      <a:pt x="3" y="46309"/>
                    </a:moveTo>
                    <a:cubicBezTo>
                      <a:pt x="-526" y="44457"/>
                      <a:pt x="60593" y="47103"/>
                      <a:pt x="74616" y="44722"/>
                    </a:cubicBezTo>
                    <a:cubicBezTo>
                      <a:pt x="88639" y="42341"/>
                      <a:pt x="72764" y="31493"/>
                      <a:pt x="84141" y="32022"/>
                    </a:cubicBezTo>
                    <a:cubicBezTo>
                      <a:pt x="95518" y="32551"/>
                      <a:pt x="142878" y="47897"/>
                      <a:pt x="142878" y="47897"/>
                    </a:cubicBezTo>
                    <a:cubicBezTo>
                      <a:pt x="157959" y="51866"/>
                      <a:pt x="165368" y="59274"/>
                      <a:pt x="174628" y="55834"/>
                    </a:cubicBezTo>
                    <a:cubicBezTo>
                      <a:pt x="183888" y="52394"/>
                      <a:pt x="189974" y="33080"/>
                      <a:pt x="198441" y="27259"/>
                    </a:cubicBezTo>
                    <a:cubicBezTo>
                      <a:pt x="206908" y="21438"/>
                      <a:pt x="209289" y="21967"/>
                      <a:pt x="225428" y="20909"/>
                    </a:cubicBezTo>
                    <a:cubicBezTo>
                      <a:pt x="241567" y="19851"/>
                      <a:pt x="295278" y="20909"/>
                      <a:pt x="295278" y="20909"/>
                    </a:cubicBezTo>
                    <a:cubicBezTo>
                      <a:pt x="313005" y="20909"/>
                      <a:pt x="321737" y="20380"/>
                      <a:pt x="331791" y="20909"/>
                    </a:cubicBezTo>
                    <a:cubicBezTo>
                      <a:pt x="341845" y="21438"/>
                      <a:pt x="346343" y="27523"/>
                      <a:pt x="355603" y="24084"/>
                    </a:cubicBezTo>
                    <a:cubicBezTo>
                      <a:pt x="364863" y="20645"/>
                      <a:pt x="373595" y="2389"/>
                      <a:pt x="387353" y="272"/>
                    </a:cubicBezTo>
                    <a:cubicBezTo>
                      <a:pt x="401111" y="-1845"/>
                      <a:pt x="425453" y="9003"/>
                      <a:pt x="438153" y="11384"/>
                    </a:cubicBezTo>
                    <a:cubicBezTo>
                      <a:pt x="450853" y="13765"/>
                      <a:pt x="451382" y="12442"/>
                      <a:pt x="463553" y="14559"/>
                    </a:cubicBezTo>
                    <a:cubicBezTo>
                      <a:pt x="475724" y="16676"/>
                      <a:pt x="499801" y="22496"/>
                      <a:pt x="511178" y="24084"/>
                    </a:cubicBezTo>
                    <a:cubicBezTo>
                      <a:pt x="522555" y="25671"/>
                      <a:pt x="536314" y="23819"/>
                      <a:pt x="531816" y="24084"/>
                    </a:cubicBezTo>
                    <a:cubicBezTo>
                      <a:pt x="527318" y="24349"/>
                      <a:pt x="510385" y="29111"/>
                      <a:pt x="484191" y="25672"/>
                    </a:cubicBezTo>
                    <a:cubicBezTo>
                      <a:pt x="457997" y="22233"/>
                      <a:pt x="400318" y="6093"/>
                      <a:pt x="374653" y="3447"/>
                    </a:cubicBezTo>
                    <a:cubicBezTo>
                      <a:pt x="348988" y="801"/>
                      <a:pt x="330203" y="9797"/>
                      <a:pt x="330203" y="9797"/>
                    </a:cubicBezTo>
                    <a:cubicBezTo>
                      <a:pt x="305332" y="13236"/>
                      <a:pt x="250034" y="18263"/>
                      <a:pt x="225428" y="24084"/>
                    </a:cubicBezTo>
                    <a:cubicBezTo>
                      <a:pt x="200822" y="29905"/>
                      <a:pt x="201087" y="40753"/>
                      <a:pt x="182566" y="44722"/>
                    </a:cubicBezTo>
                    <a:cubicBezTo>
                      <a:pt x="164045" y="48691"/>
                      <a:pt x="131765" y="46045"/>
                      <a:pt x="114303" y="47897"/>
                    </a:cubicBezTo>
                    <a:cubicBezTo>
                      <a:pt x="96841" y="49749"/>
                      <a:pt x="92343" y="54511"/>
                      <a:pt x="77791" y="55834"/>
                    </a:cubicBezTo>
                    <a:cubicBezTo>
                      <a:pt x="63239" y="57157"/>
                      <a:pt x="532" y="48161"/>
                      <a:pt x="3" y="4630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フリーフォーム: 図形 35">
                <a:extLst>
                  <a:ext uri="{FF2B5EF4-FFF2-40B4-BE49-F238E27FC236}">
                    <a16:creationId xmlns:a16="http://schemas.microsoft.com/office/drawing/2014/main" id="{B8D450C7-1739-411A-9990-D13F8ED7EBEC}"/>
                  </a:ext>
                </a:extLst>
              </p:cNvPr>
              <p:cNvSpPr/>
              <p:nvPr/>
            </p:nvSpPr>
            <p:spPr>
              <a:xfrm>
                <a:off x="4125309" y="3551181"/>
                <a:ext cx="35562" cy="87447"/>
              </a:xfrm>
              <a:custGeom>
                <a:avLst/>
                <a:gdLst>
                  <a:gd name="connsiteX0" fmla="*/ 35529 w 35562"/>
                  <a:gd name="connsiteY0" fmla="*/ 57 h 87447"/>
                  <a:gd name="connsiteX1" fmla="*/ 2191 w 35562"/>
                  <a:gd name="connsiteY1" fmla="*/ 44507 h 87447"/>
                  <a:gd name="connsiteX2" fmla="*/ 3779 w 35562"/>
                  <a:gd name="connsiteY2" fmla="*/ 87369 h 87447"/>
                  <a:gd name="connsiteX3" fmla="*/ 8541 w 35562"/>
                  <a:gd name="connsiteY3" fmla="*/ 54032 h 87447"/>
                  <a:gd name="connsiteX4" fmla="*/ 35529 w 35562"/>
                  <a:gd name="connsiteY4" fmla="*/ 57 h 87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562" h="87447">
                    <a:moveTo>
                      <a:pt x="35529" y="57"/>
                    </a:moveTo>
                    <a:cubicBezTo>
                      <a:pt x="34471" y="-1531"/>
                      <a:pt x="7483" y="29955"/>
                      <a:pt x="2191" y="44507"/>
                    </a:cubicBezTo>
                    <a:cubicBezTo>
                      <a:pt x="-3101" y="59059"/>
                      <a:pt x="2721" y="85781"/>
                      <a:pt x="3779" y="87369"/>
                    </a:cubicBezTo>
                    <a:cubicBezTo>
                      <a:pt x="4837" y="88957"/>
                      <a:pt x="5102" y="65938"/>
                      <a:pt x="8541" y="54032"/>
                    </a:cubicBezTo>
                    <a:cubicBezTo>
                      <a:pt x="11980" y="42126"/>
                      <a:pt x="36587" y="1645"/>
                      <a:pt x="35529" y="5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フリーフォーム: 図形 37">
                <a:extLst>
                  <a:ext uri="{FF2B5EF4-FFF2-40B4-BE49-F238E27FC236}">
                    <a16:creationId xmlns:a16="http://schemas.microsoft.com/office/drawing/2014/main" id="{019A29BA-9E83-4077-876F-F88D9472E77B}"/>
                  </a:ext>
                </a:extLst>
              </p:cNvPr>
              <p:cNvSpPr/>
              <p:nvPr/>
            </p:nvSpPr>
            <p:spPr>
              <a:xfrm>
                <a:off x="3371712" y="2074156"/>
                <a:ext cx="576113" cy="593853"/>
              </a:xfrm>
              <a:custGeom>
                <a:avLst/>
                <a:gdLst>
                  <a:gd name="connsiteX0" fmla="*/ 575871 w 576113"/>
                  <a:gd name="connsiteY0" fmla="*/ 53094 h 593853"/>
                  <a:gd name="connsiteX1" fmla="*/ 298588 w 576113"/>
                  <a:gd name="connsiteY1" fmla="*/ 38277 h 593853"/>
                  <a:gd name="connsiteX2" fmla="*/ 129255 w 576113"/>
                  <a:gd name="connsiteY2" fmla="*/ 194911 h 593853"/>
                  <a:gd name="connsiteX3" fmla="*/ 34005 w 576113"/>
                  <a:gd name="connsiteY3" fmla="*/ 446794 h 593853"/>
                  <a:gd name="connsiteX4" fmla="*/ 14955 w 576113"/>
                  <a:gd name="connsiteY4" fmla="*/ 544161 h 593853"/>
                  <a:gd name="connsiteX5" fmla="*/ 138 w 576113"/>
                  <a:gd name="connsiteY5" fmla="*/ 592844 h 593853"/>
                  <a:gd name="connsiteX6" fmla="*/ 12838 w 576113"/>
                  <a:gd name="connsiteY6" fmla="*/ 501827 h 593853"/>
                  <a:gd name="connsiteX7" fmla="*/ 82688 w 576113"/>
                  <a:gd name="connsiteY7" fmla="*/ 391761 h 593853"/>
                  <a:gd name="connsiteX8" fmla="*/ 139838 w 576113"/>
                  <a:gd name="connsiteY8" fmla="*/ 226661 h 593853"/>
                  <a:gd name="connsiteX9" fmla="*/ 161005 w 576113"/>
                  <a:gd name="connsiteY9" fmla="*/ 148344 h 593853"/>
                  <a:gd name="connsiteX10" fmla="*/ 213921 w 576113"/>
                  <a:gd name="connsiteY10" fmla="*/ 63677 h 593853"/>
                  <a:gd name="connsiteX11" fmla="*/ 345155 w 576113"/>
                  <a:gd name="connsiteY11" fmla="*/ 177 h 593853"/>
                  <a:gd name="connsiteX12" fmla="*/ 575871 w 576113"/>
                  <a:gd name="connsiteY12" fmla="*/ 53094 h 593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76113" h="593853">
                    <a:moveTo>
                      <a:pt x="575871" y="53094"/>
                    </a:moveTo>
                    <a:cubicBezTo>
                      <a:pt x="568110" y="59444"/>
                      <a:pt x="373024" y="14641"/>
                      <a:pt x="298588" y="38277"/>
                    </a:cubicBezTo>
                    <a:cubicBezTo>
                      <a:pt x="224152" y="61913"/>
                      <a:pt x="173352" y="126825"/>
                      <a:pt x="129255" y="194911"/>
                    </a:cubicBezTo>
                    <a:cubicBezTo>
                      <a:pt x="85158" y="262997"/>
                      <a:pt x="53055" y="388586"/>
                      <a:pt x="34005" y="446794"/>
                    </a:cubicBezTo>
                    <a:cubicBezTo>
                      <a:pt x="14955" y="505002"/>
                      <a:pt x="20600" y="519819"/>
                      <a:pt x="14955" y="544161"/>
                    </a:cubicBezTo>
                    <a:cubicBezTo>
                      <a:pt x="9310" y="568503"/>
                      <a:pt x="491" y="599900"/>
                      <a:pt x="138" y="592844"/>
                    </a:cubicBezTo>
                    <a:cubicBezTo>
                      <a:pt x="-215" y="585788"/>
                      <a:pt x="-920" y="535341"/>
                      <a:pt x="12838" y="501827"/>
                    </a:cubicBezTo>
                    <a:cubicBezTo>
                      <a:pt x="26596" y="468313"/>
                      <a:pt x="61521" y="437622"/>
                      <a:pt x="82688" y="391761"/>
                    </a:cubicBezTo>
                    <a:cubicBezTo>
                      <a:pt x="103855" y="345900"/>
                      <a:pt x="126785" y="267231"/>
                      <a:pt x="139838" y="226661"/>
                    </a:cubicBezTo>
                    <a:cubicBezTo>
                      <a:pt x="152891" y="186092"/>
                      <a:pt x="148658" y="175508"/>
                      <a:pt x="161005" y="148344"/>
                    </a:cubicBezTo>
                    <a:cubicBezTo>
                      <a:pt x="173352" y="121180"/>
                      <a:pt x="183229" y="88371"/>
                      <a:pt x="213921" y="63677"/>
                    </a:cubicBezTo>
                    <a:cubicBezTo>
                      <a:pt x="244613" y="38983"/>
                      <a:pt x="287299" y="3705"/>
                      <a:pt x="345155" y="177"/>
                    </a:cubicBezTo>
                    <a:cubicBezTo>
                      <a:pt x="403011" y="-3351"/>
                      <a:pt x="583632" y="46744"/>
                      <a:pt x="575871" y="5309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フリーフォーム: 図形 38">
                <a:extLst>
                  <a:ext uri="{FF2B5EF4-FFF2-40B4-BE49-F238E27FC236}">
                    <a16:creationId xmlns:a16="http://schemas.microsoft.com/office/drawing/2014/main" id="{615FE958-5F0B-46C7-8F9A-18DBA2E5D14C}"/>
                  </a:ext>
                </a:extLst>
              </p:cNvPr>
              <p:cNvSpPr/>
              <p:nvPr/>
            </p:nvSpPr>
            <p:spPr>
              <a:xfrm>
                <a:off x="3312433" y="2668847"/>
                <a:ext cx="89758" cy="582550"/>
              </a:xfrm>
              <a:custGeom>
                <a:avLst/>
                <a:gdLst>
                  <a:gd name="connsiteX0" fmla="*/ 63650 w 89758"/>
                  <a:gd name="connsiteY0" fmla="*/ 270 h 582550"/>
                  <a:gd name="connsiteX1" fmla="*/ 72117 w 89758"/>
                  <a:gd name="connsiteY1" fmla="*/ 184420 h 582550"/>
                  <a:gd name="connsiteX2" fmla="*/ 53067 w 89758"/>
                  <a:gd name="connsiteY2" fmla="*/ 334703 h 582550"/>
                  <a:gd name="connsiteX3" fmla="*/ 2267 w 89758"/>
                  <a:gd name="connsiteY3" fmla="*/ 438420 h 582550"/>
                  <a:gd name="connsiteX4" fmla="*/ 8617 w 89758"/>
                  <a:gd name="connsiteY4" fmla="*/ 582353 h 582550"/>
                  <a:gd name="connsiteX5" fmla="*/ 6500 w 89758"/>
                  <a:gd name="connsiteY5" fmla="*/ 465936 h 582550"/>
                  <a:gd name="connsiteX6" fmla="*/ 80584 w 89758"/>
                  <a:gd name="connsiteY6" fmla="*/ 313536 h 582550"/>
                  <a:gd name="connsiteX7" fmla="*/ 89050 w 89758"/>
                  <a:gd name="connsiteY7" fmla="*/ 205586 h 582550"/>
                  <a:gd name="connsiteX8" fmla="*/ 84817 w 89758"/>
                  <a:gd name="connsiteY8" fmla="*/ 144203 h 582550"/>
                  <a:gd name="connsiteX9" fmla="*/ 63650 w 89758"/>
                  <a:gd name="connsiteY9" fmla="*/ 270 h 5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9758" h="582550">
                    <a:moveTo>
                      <a:pt x="63650" y="270"/>
                    </a:moveTo>
                    <a:cubicBezTo>
                      <a:pt x="61533" y="6973"/>
                      <a:pt x="73881" y="128681"/>
                      <a:pt x="72117" y="184420"/>
                    </a:cubicBezTo>
                    <a:cubicBezTo>
                      <a:pt x="70353" y="240159"/>
                      <a:pt x="64709" y="292370"/>
                      <a:pt x="53067" y="334703"/>
                    </a:cubicBezTo>
                    <a:cubicBezTo>
                      <a:pt x="41425" y="377036"/>
                      <a:pt x="9675" y="397145"/>
                      <a:pt x="2267" y="438420"/>
                    </a:cubicBezTo>
                    <a:cubicBezTo>
                      <a:pt x="-5141" y="479695"/>
                      <a:pt x="7911" y="577767"/>
                      <a:pt x="8617" y="582353"/>
                    </a:cubicBezTo>
                    <a:cubicBezTo>
                      <a:pt x="9322" y="586939"/>
                      <a:pt x="-5494" y="510739"/>
                      <a:pt x="6500" y="465936"/>
                    </a:cubicBezTo>
                    <a:cubicBezTo>
                      <a:pt x="18494" y="421133"/>
                      <a:pt x="66826" y="356928"/>
                      <a:pt x="80584" y="313536"/>
                    </a:cubicBezTo>
                    <a:cubicBezTo>
                      <a:pt x="94342" y="270144"/>
                      <a:pt x="88345" y="233808"/>
                      <a:pt x="89050" y="205586"/>
                    </a:cubicBezTo>
                    <a:cubicBezTo>
                      <a:pt x="89755" y="177364"/>
                      <a:pt x="85875" y="175247"/>
                      <a:pt x="84817" y="144203"/>
                    </a:cubicBezTo>
                    <a:cubicBezTo>
                      <a:pt x="83759" y="113159"/>
                      <a:pt x="65767" y="-6433"/>
                      <a:pt x="63650" y="27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フリーフォーム: 図形 39">
                <a:extLst>
                  <a:ext uri="{FF2B5EF4-FFF2-40B4-BE49-F238E27FC236}">
                    <a16:creationId xmlns:a16="http://schemas.microsoft.com/office/drawing/2014/main" id="{A8A6D600-C642-4063-8455-00A11652C542}"/>
                  </a:ext>
                </a:extLst>
              </p:cNvPr>
              <p:cNvSpPr/>
              <p:nvPr/>
            </p:nvSpPr>
            <p:spPr>
              <a:xfrm>
                <a:off x="3940887" y="2107227"/>
                <a:ext cx="918980" cy="634014"/>
              </a:xfrm>
              <a:custGeom>
                <a:avLst/>
                <a:gdLst>
                  <a:gd name="connsiteX0" fmla="*/ 2463 w 918980"/>
                  <a:gd name="connsiteY0" fmla="*/ 9440 h 634014"/>
                  <a:gd name="connsiteX1" fmla="*/ 192963 w 918980"/>
                  <a:gd name="connsiteY1" fmla="*/ 5206 h 634014"/>
                  <a:gd name="connsiteX2" fmla="*/ 478713 w 918980"/>
                  <a:gd name="connsiteY2" fmla="*/ 70823 h 634014"/>
                  <a:gd name="connsiteX3" fmla="*/ 730596 w 918980"/>
                  <a:gd name="connsiteY3" fmla="*/ 214756 h 634014"/>
                  <a:gd name="connsiteX4" fmla="*/ 785630 w 918980"/>
                  <a:gd name="connsiteY4" fmla="*/ 310006 h 634014"/>
                  <a:gd name="connsiteX5" fmla="*/ 806796 w 918980"/>
                  <a:gd name="connsiteY5" fmla="*/ 390440 h 634014"/>
                  <a:gd name="connsiteX6" fmla="*/ 863946 w 918980"/>
                  <a:gd name="connsiteY6" fmla="*/ 462406 h 634014"/>
                  <a:gd name="connsiteX7" fmla="*/ 902046 w 918980"/>
                  <a:gd name="connsiteY7" fmla="*/ 528023 h 634014"/>
                  <a:gd name="connsiteX8" fmla="*/ 918980 w 918980"/>
                  <a:gd name="connsiteY8" fmla="*/ 633856 h 634014"/>
                  <a:gd name="connsiteX9" fmla="*/ 902046 w 918980"/>
                  <a:gd name="connsiteY9" fmla="*/ 502623 h 634014"/>
                  <a:gd name="connsiteX10" fmla="*/ 834313 w 918980"/>
                  <a:gd name="connsiteY10" fmla="*/ 348106 h 634014"/>
                  <a:gd name="connsiteX11" fmla="*/ 789863 w 918980"/>
                  <a:gd name="connsiteY11" fmla="*/ 254973 h 634014"/>
                  <a:gd name="connsiteX12" fmla="*/ 641696 w 918980"/>
                  <a:gd name="connsiteY12" fmla="*/ 144906 h 634014"/>
                  <a:gd name="connsiteX13" fmla="*/ 493530 w 918980"/>
                  <a:gd name="connsiteY13" fmla="*/ 83523 h 634014"/>
                  <a:gd name="connsiteX14" fmla="*/ 326313 w 918980"/>
                  <a:gd name="connsiteY14" fmla="*/ 51773 h 634014"/>
                  <a:gd name="connsiteX15" fmla="*/ 2463 w 918980"/>
                  <a:gd name="connsiteY15" fmla="*/ 9440 h 634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918980" h="634014">
                    <a:moveTo>
                      <a:pt x="2463" y="9440"/>
                    </a:moveTo>
                    <a:cubicBezTo>
                      <a:pt x="-19762" y="1679"/>
                      <a:pt x="113588" y="-5025"/>
                      <a:pt x="192963" y="5206"/>
                    </a:cubicBezTo>
                    <a:cubicBezTo>
                      <a:pt x="272338" y="15437"/>
                      <a:pt x="389108" y="35898"/>
                      <a:pt x="478713" y="70823"/>
                    </a:cubicBezTo>
                    <a:cubicBezTo>
                      <a:pt x="568318" y="105748"/>
                      <a:pt x="679443" y="174892"/>
                      <a:pt x="730596" y="214756"/>
                    </a:cubicBezTo>
                    <a:cubicBezTo>
                      <a:pt x="781749" y="254620"/>
                      <a:pt x="772930" y="280725"/>
                      <a:pt x="785630" y="310006"/>
                    </a:cubicBezTo>
                    <a:cubicBezTo>
                      <a:pt x="798330" y="339287"/>
                      <a:pt x="793743" y="365040"/>
                      <a:pt x="806796" y="390440"/>
                    </a:cubicBezTo>
                    <a:cubicBezTo>
                      <a:pt x="819849" y="415840"/>
                      <a:pt x="848071" y="439476"/>
                      <a:pt x="863946" y="462406"/>
                    </a:cubicBezTo>
                    <a:cubicBezTo>
                      <a:pt x="879821" y="485336"/>
                      <a:pt x="892874" y="499448"/>
                      <a:pt x="902046" y="528023"/>
                    </a:cubicBezTo>
                    <a:cubicBezTo>
                      <a:pt x="911218" y="556598"/>
                      <a:pt x="918980" y="638089"/>
                      <a:pt x="918980" y="633856"/>
                    </a:cubicBezTo>
                    <a:cubicBezTo>
                      <a:pt x="918980" y="629623"/>
                      <a:pt x="916157" y="550248"/>
                      <a:pt x="902046" y="502623"/>
                    </a:cubicBezTo>
                    <a:cubicBezTo>
                      <a:pt x="887935" y="454998"/>
                      <a:pt x="853010" y="389381"/>
                      <a:pt x="834313" y="348106"/>
                    </a:cubicBezTo>
                    <a:cubicBezTo>
                      <a:pt x="815616" y="306831"/>
                      <a:pt x="821966" y="288840"/>
                      <a:pt x="789863" y="254973"/>
                    </a:cubicBezTo>
                    <a:cubicBezTo>
                      <a:pt x="757760" y="221106"/>
                      <a:pt x="691085" y="173481"/>
                      <a:pt x="641696" y="144906"/>
                    </a:cubicBezTo>
                    <a:cubicBezTo>
                      <a:pt x="592307" y="116331"/>
                      <a:pt x="546094" y="99045"/>
                      <a:pt x="493530" y="83523"/>
                    </a:cubicBezTo>
                    <a:cubicBezTo>
                      <a:pt x="440966" y="68001"/>
                      <a:pt x="402866" y="63415"/>
                      <a:pt x="326313" y="51773"/>
                    </a:cubicBezTo>
                    <a:cubicBezTo>
                      <a:pt x="249760" y="40131"/>
                      <a:pt x="24688" y="17201"/>
                      <a:pt x="2463" y="944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フリーフォーム: 図形 40">
                <a:extLst>
                  <a:ext uri="{FF2B5EF4-FFF2-40B4-BE49-F238E27FC236}">
                    <a16:creationId xmlns:a16="http://schemas.microsoft.com/office/drawing/2014/main" id="{750735C9-05C4-4E77-8FB0-0C14C9EE01A0}"/>
                  </a:ext>
                </a:extLst>
              </p:cNvPr>
              <p:cNvSpPr/>
              <p:nvPr/>
            </p:nvSpPr>
            <p:spPr>
              <a:xfrm>
                <a:off x="4815365" y="2627911"/>
                <a:ext cx="129377" cy="484627"/>
              </a:xfrm>
              <a:custGeom>
                <a:avLst/>
                <a:gdLst>
                  <a:gd name="connsiteX0" fmla="*/ 12752 w 129377"/>
                  <a:gd name="connsiteY0" fmla="*/ 5222 h 484627"/>
                  <a:gd name="connsiteX1" fmla="*/ 40268 w 129377"/>
                  <a:gd name="connsiteY1" fmla="*/ 305789 h 484627"/>
                  <a:gd name="connsiteX2" fmla="*/ 110118 w 129377"/>
                  <a:gd name="connsiteY2" fmla="*/ 460306 h 484627"/>
                  <a:gd name="connsiteX3" fmla="*/ 129168 w 129377"/>
                  <a:gd name="connsiteY3" fmla="*/ 483589 h 484627"/>
                  <a:gd name="connsiteX4" fmla="*/ 101652 w 129377"/>
                  <a:gd name="connsiteY4" fmla="*/ 453956 h 484627"/>
                  <a:gd name="connsiteX5" fmla="*/ 38152 w 129377"/>
                  <a:gd name="connsiteY5" fmla="*/ 322722 h 484627"/>
                  <a:gd name="connsiteX6" fmla="*/ 52 w 129377"/>
                  <a:gd name="connsiteY6" fmla="*/ 263456 h 484627"/>
                  <a:gd name="connsiteX7" fmla="*/ 29685 w 129377"/>
                  <a:gd name="connsiteY7" fmla="*/ 123756 h 484627"/>
                  <a:gd name="connsiteX8" fmla="*/ 12752 w 129377"/>
                  <a:gd name="connsiteY8" fmla="*/ 5222 h 484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9377" h="484627">
                    <a:moveTo>
                      <a:pt x="12752" y="5222"/>
                    </a:moveTo>
                    <a:cubicBezTo>
                      <a:pt x="14516" y="35561"/>
                      <a:pt x="24040" y="229942"/>
                      <a:pt x="40268" y="305789"/>
                    </a:cubicBezTo>
                    <a:cubicBezTo>
                      <a:pt x="56496" y="381636"/>
                      <a:pt x="95301" y="430673"/>
                      <a:pt x="110118" y="460306"/>
                    </a:cubicBezTo>
                    <a:cubicBezTo>
                      <a:pt x="124935" y="489939"/>
                      <a:pt x="130579" y="484647"/>
                      <a:pt x="129168" y="483589"/>
                    </a:cubicBezTo>
                    <a:cubicBezTo>
                      <a:pt x="127757" y="482531"/>
                      <a:pt x="116821" y="480767"/>
                      <a:pt x="101652" y="453956"/>
                    </a:cubicBezTo>
                    <a:cubicBezTo>
                      <a:pt x="86483" y="427145"/>
                      <a:pt x="55085" y="354472"/>
                      <a:pt x="38152" y="322722"/>
                    </a:cubicBezTo>
                    <a:cubicBezTo>
                      <a:pt x="21219" y="290972"/>
                      <a:pt x="1463" y="296617"/>
                      <a:pt x="52" y="263456"/>
                    </a:cubicBezTo>
                    <a:cubicBezTo>
                      <a:pt x="-1359" y="230295"/>
                      <a:pt x="26157" y="162562"/>
                      <a:pt x="29685" y="123756"/>
                    </a:cubicBezTo>
                    <a:cubicBezTo>
                      <a:pt x="33213" y="84950"/>
                      <a:pt x="10988" y="-25117"/>
                      <a:pt x="12752" y="522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フリーフォーム: 図形 41">
                <a:extLst>
                  <a:ext uri="{FF2B5EF4-FFF2-40B4-BE49-F238E27FC236}">
                    <a16:creationId xmlns:a16="http://schemas.microsoft.com/office/drawing/2014/main" id="{46DCE669-8635-4655-B811-25149AF59C9D}"/>
                  </a:ext>
                </a:extLst>
              </p:cNvPr>
              <p:cNvSpPr/>
              <p:nvPr/>
            </p:nvSpPr>
            <p:spPr>
              <a:xfrm>
                <a:off x="3882909" y="1402418"/>
                <a:ext cx="1221132" cy="815906"/>
              </a:xfrm>
              <a:custGeom>
                <a:avLst/>
                <a:gdLst>
                  <a:gd name="connsiteX0" fmla="*/ 3291 w 1221132"/>
                  <a:gd name="connsiteY0" fmla="*/ 225299 h 815906"/>
                  <a:gd name="connsiteX1" fmla="*/ 113358 w 1221132"/>
                  <a:gd name="connsiteY1" fmla="*/ 102532 h 815906"/>
                  <a:gd name="connsiteX2" fmla="*/ 219191 w 1221132"/>
                  <a:gd name="connsiteY2" fmla="*/ 36915 h 815906"/>
                  <a:gd name="connsiteX3" fmla="*/ 399108 w 1221132"/>
                  <a:gd name="connsiteY3" fmla="*/ 5165 h 815906"/>
                  <a:gd name="connsiteX4" fmla="*/ 714491 w 1221132"/>
                  <a:gd name="connsiteY4" fmla="*/ 144865 h 815906"/>
                  <a:gd name="connsiteX5" fmla="*/ 873241 w 1221132"/>
                  <a:gd name="connsiteY5" fmla="*/ 231649 h 815906"/>
                  <a:gd name="connsiteX6" fmla="*/ 1076441 w 1221132"/>
                  <a:gd name="connsiteY6" fmla="*/ 426382 h 815906"/>
                  <a:gd name="connsiteX7" fmla="*/ 1156874 w 1221132"/>
                  <a:gd name="connsiteY7" fmla="*/ 606299 h 815906"/>
                  <a:gd name="connsiteX8" fmla="*/ 1197091 w 1221132"/>
                  <a:gd name="connsiteY8" fmla="*/ 735415 h 815906"/>
                  <a:gd name="connsiteX9" fmla="*/ 1220374 w 1221132"/>
                  <a:gd name="connsiteY9" fmla="*/ 813732 h 815906"/>
                  <a:gd name="connsiteX10" fmla="*/ 1169574 w 1221132"/>
                  <a:gd name="connsiteY10" fmla="*/ 650749 h 815906"/>
                  <a:gd name="connsiteX11" fmla="*/ 1116658 w 1221132"/>
                  <a:gd name="connsiteY11" fmla="*/ 513165 h 815906"/>
                  <a:gd name="connsiteX12" fmla="*/ 1012941 w 1221132"/>
                  <a:gd name="connsiteY12" fmla="*/ 373465 h 815906"/>
                  <a:gd name="connsiteX13" fmla="*/ 752591 w 1221132"/>
                  <a:gd name="connsiteY13" fmla="*/ 172382 h 815906"/>
                  <a:gd name="connsiteX14" fmla="*/ 305974 w 1221132"/>
                  <a:gd name="connsiteY14" fmla="*/ 26332 h 815906"/>
                  <a:gd name="connsiteX15" fmla="*/ 246708 w 1221132"/>
                  <a:gd name="connsiteY15" fmla="*/ 58082 h 815906"/>
                  <a:gd name="connsiteX16" fmla="*/ 3291 w 1221132"/>
                  <a:gd name="connsiteY16" fmla="*/ 225299 h 815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221132" h="815906">
                    <a:moveTo>
                      <a:pt x="3291" y="225299"/>
                    </a:moveTo>
                    <a:cubicBezTo>
                      <a:pt x="-18934" y="232707"/>
                      <a:pt x="77375" y="133929"/>
                      <a:pt x="113358" y="102532"/>
                    </a:cubicBezTo>
                    <a:cubicBezTo>
                      <a:pt x="149341" y="71135"/>
                      <a:pt x="171566" y="53143"/>
                      <a:pt x="219191" y="36915"/>
                    </a:cubicBezTo>
                    <a:cubicBezTo>
                      <a:pt x="266816" y="20687"/>
                      <a:pt x="316558" y="-12827"/>
                      <a:pt x="399108" y="5165"/>
                    </a:cubicBezTo>
                    <a:cubicBezTo>
                      <a:pt x="481658" y="23157"/>
                      <a:pt x="635469" y="107118"/>
                      <a:pt x="714491" y="144865"/>
                    </a:cubicBezTo>
                    <a:cubicBezTo>
                      <a:pt x="793513" y="182612"/>
                      <a:pt x="812916" y="184730"/>
                      <a:pt x="873241" y="231649"/>
                    </a:cubicBezTo>
                    <a:cubicBezTo>
                      <a:pt x="933566" y="278568"/>
                      <a:pt x="1029169" y="363940"/>
                      <a:pt x="1076441" y="426382"/>
                    </a:cubicBezTo>
                    <a:cubicBezTo>
                      <a:pt x="1123713" y="488824"/>
                      <a:pt x="1136766" y="554794"/>
                      <a:pt x="1156874" y="606299"/>
                    </a:cubicBezTo>
                    <a:cubicBezTo>
                      <a:pt x="1176982" y="657805"/>
                      <a:pt x="1186508" y="700843"/>
                      <a:pt x="1197091" y="735415"/>
                    </a:cubicBezTo>
                    <a:cubicBezTo>
                      <a:pt x="1207674" y="769987"/>
                      <a:pt x="1224960" y="827843"/>
                      <a:pt x="1220374" y="813732"/>
                    </a:cubicBezTo>
                    <a:cubicBezTo>
                      <a:pt x="1215788" y="799621"/>
                      <a:pt x="1186860" y="700843"/>
                      <a:pt x="1169574" y="650749"/>
                    </a:cubicBezTo>
                    <a:cubicBezTo>
                      <a:pt x="1152288" y="600655"/>
                      <a:pt x="1142763" y="559379"/>
                      <a:pt x="1116658" y="513165"/>
                    </a:cubicBezTo>
                    <a:cubicBezTo>
                      <a:pt x="1090553" y="466951"/>
                      <a:pt x="1073619" y="430262"/>
                      <a:pt x="1012941" y="373465"/>
                    </a:cubicBezTo>
                    <a:cubicBezTo>
                      <a:pt x="952263" y="316668"/>
                      <a:pt x="870419" y="230238"/>
                      <a:pt x="752591" y="172382"/>
                    </a:cubicBezTo>
                    <a:cubicBezTo>
                      <a:pt x="634763" y="114526"/>
                      <a:pt x="390288" y="45382"/>
                      <a:pt x="305974" y="26332"/>
                    </a:cubicBezTo>
                    <a:cubicBezTo>
                      <a:pt x="221660" y="7282"/>
                      <a:pt x="293627" y="28096"/>
                      <a:pt x="246708" y="58082"/>
                    </a:cubicBezTo>
                    <a:cubicBezTo>
                      <a:pt x="199789" y="88068"/>
                      <a:pt x="25516" y="217891"/>
                      <a:pt x="3291" y="22529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フリーフォーム: 図形 42">
                <a:extLst>
                  <a:ext uri="{FF2B5EF4-FFF2-40B4-BE49-F238E27FC236}">
                    <a16:creationId xmlns:a16="http://schemas.microsoft.com/office/drawing/2014/main" id="{5AD9FF09-F59B-460F-A39D-8E603395EB1A}"/>
                  </a:ext>
                </a:extLst>
              </p:cNvPr>
              <p:cNvSpPr/>
              <p:nvPr/>
            </p:nvSpPr>
            <p:spPr>
              <a:xfrm>
                <a:off x="5016153" y="1945303"/>
                <a:ext cx="93389" cy="783224"/>
              </a:xfrm>
              <a:custGeom>
                <a:avLst/>
                <a:gdLst>
                  <a:gd name="connsiteX0" fmla="*/ 347 w 93389"/>
                  <a:gd name="connsiteY0" fmla="*/ 4147 h 783224"/>
                  <a:gd name="connsiteX1" fmla="*/ 89247 w 93389"/>
                  <a:gd name="connsiteY1" fmla="*/ 302597 h 783224"/>
                  <a:gd name="connsiteX2" fmla="*/ 74430 w 93389"/>
                  <a:gd name="connsiteY2" fmla="*/ 554480 h 783224"/>
                  <a:gd name="connsiteX3" fmla="*/ 36330 w 93389"/>
                  <a:gd name="connsiteY3" fmla="*/ 698414 h 783224"/>
                  <a:gd name="connsiteX4" fmla="*/ 2464 w 93389"/>
                  <a:gd name="connsiteY4" fmla="*/ 783080 h 783224"/>
                  <a:gd name="connsiteX5" fmla="*/ 82897 w 93389"/>
                  <a:gd name="connsiteY5" fmla="*/ 679364 h 783224"/>
                  <a:gd name="connsiteX6" fmla="*/ 59614 w 93389"/>
                  <a:gd name="connsiteY6" fmla="*/ 480397 h 783224"/>
                  <a:gd name="connsiteX7" fmla="*/ 59614 w 93389"/>
                  <a:gd name="connsiteY7" fmla="*/ 294130 h 783224"/>
                  <a:gd name="connsiteX8" fmla="*/ 57497 w 93389"/>
                  <a:gd name="connsiteY8" fmla="*/ 137497 h 783224"/>
                  <a:gd name="connsiteX9" fmla="*/ 347 w 93389"/>
                  <a:gd name="connsiteY9" fmla="*/ 4147 h 78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3389" h="783224">
                    <a:moveTo>
                      <a:pt x="347" y="4147"/>
                    </a:moveTo>
                    <a:cubicBezTo>
                      <a:pt x="5639" y="31664"/>
                      <a:pt x="76900" y="210875"/>
                      <a:pt x="89247" y="302597"/>
                    </a:cubicBezTo>
                    <a:cubicBezTo>
                      <a:pt x="101594" y="394319"/>
                      <a:pt x="83249" y="488511"/>
                      <a:pt x="74430" y="554480"/>
                    </a:cubicBezTo>
                    <a:cubicBezTo>
                      <a:pt x="65611" y="620449"/>
                      <a:pt x="48324" y="660314"/>
                      <a:pt x="36330" y="698414"/>
                    </a:cubicBezTo>
                    <a:cubicBezTo>
                      <a:pt x="24336" y="736514"/>
                      <a:pt x="-5297" y="786255"/>
                      <a:pt x="2464" y="783080"/>
                    </a:cubicBezTo>
                    <a:cubicBezTo>
                      <a:pt x="10225" y="779905"/>
                      <a:pt x="73372" y="729811"/>
                      <a:pt x="82897" y="679364"/>
                    </a:cubicBezTo>
                    <a:cubicBezTo>
                      <a:pt x="92422" y="628917"/>
                      <a:pt x="63494" y="544603"/>
                      <a:pt x="59614" y="480397"/>
                    </a:cubicBezTo>
                    <a:cubicBezTo>
                      <a:pt x="55734" y="416191"/>
                      <a:pt x="59967" y="351280"/>
                      <a:pt x="59614" y="294130"/>
                    </a:cubicBezTo>
                    <a:cubicBezTo>
                      <a:pt x="59261" y="236980"/>
                      <a:pt x="63141" y="181594"/>
                      <a:pt x="57497" y="137497"/>
                    </a:cubicBezTo>
                    <a:cubicBezTo>
                      <a:pt x="51853" y="93400"/>
                      <a:pt x="-4945" y="-23370"/>
                      <a:pt x="347" y="414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フリーフォーム: 図形 43">
                <a:extLst>
                  <a:ext uri="{FF2B5EF4-FFF2-40B4-BE49-F238E27FC236}">
                    <a16:creationId xmlns:a16="http://schemas.microsoft.com/office/drawing/2014/main" id="{76ABCBC9-49F6-4C22-90F5-818B1693CB49}"/>
                  </a:ext>
                </a:extLst>
              </p:cNvPr>
              <p:cNvSpPr/>
              <p:nvPr/>
            </p:nvSpPr>
            <p:spPr>
              <a:xfrm>
                <a:off x="3119950" y="1503146"/>
                <a:ext cx="741048" cy="1147107"/>
              </a:xfrm>
              <a:custGeom>
                <a:avLst/>
                <a:gdLst>
                  <a:gd name="connsiteX0" fmla="*/ 740850 w 741048"/>
                  <a:gd name="connsiteY0" fmla="*/ 133037 h 1147107"/>
                  <a:gd name="connsiteX1" fmla="*/ 630783 w 741048"/>
                  <a:gd name="connsiteY1" fmla="*/ 54721 h 1147107"/>
                  <a:gd name="connsiteX2" fmla="*/ 440283 w 741048"/>
                  <a:gd name="connsiteY2" fmla="*/ 14504 h 1147107"/>
                  <a:gd name="connsiteX3" fmla="*/ 325983 w 741048"/>
                  <a:gd name="connsiteY3" fmla="*/ 92821 h 1147107"/>
                  <a:gd name="connsiteX4" fmla="*/ 167233 w 741048"/>
                  <a:gd name="connsiteY4" fmla="*/ 238871 h 1147107"/>
                  <a:gd name="connsiteX5" fmla="*/ 52933 w 741048"/>
                  <a:gd name="connsiteY5" fmla="*/ 505571 h 1147107"/>
                  <a:gd name="connsiteX6" fmla="*/ 12717 w 741048"/>
                  <a:gd name="connsiteY6" fmla="*/ 755337 h 1147107"/>
                  <a:gd name="connsiteX7" fmla="*/ 8483 w 741048"/>
                  <a:gd name="connsiteY7" fmla="*/ 903504 h 1147107"/>
                  <a:gd name="connsiteX8" fmla="*/ 31767 w 741048"/>
                  <a:gd name="connsiteY8" fmla="*/ 1015687 h 1147107"/>
                  <a:gd name="connsiteX9" fmla="*/ 33883 w 741048"/>
                  <a:gd name="connsiteY9" fmla="*/ 1036854 h 1147107"/>
                  <a:gd name="connsiteX10" fmla="*/ 29650 w 741048"/>
                  <a:gd name="connsiteY10" fmla="*/ 1146921 h 1147107"/>
                  <a:gd name="connsiteX11" fmla="*/ 25417 w 741048"/>
                  <a:gd name="connsiteY11" fmla="*/ 1060137 h 1147107"/>
                  <a:gd name="connsiteX12" fmla="*/ 17 w 741048"/>
                  <a:gd name="connsiteY12" fmla="*/ 947954 h 1147107"/>
                  <a:gd name="connsiteX13" fmla="*/ 29650 w 741048"/>
                  <a:gd name="connsiteY13" fmla="*/ 624104 h 1147107"/>
                  <a:gd name="connsiteX14" fmla="*/ 116433 w 741048"/>
                  <a:gd name="connsiteY14" fmla="*/ 410321 h 1147107"/>
                  <a:gd name="connsiteX15" fmla="*/ 311167 w 741048"/>
                  <a:gd name="connsiteY15" fmla="*/ 122454 h 1147107"/>
                  <a:gd name="connsiteX16" fmla="*/ 469917 w 741048"/>
                  <a:gd name="connsiteY16" fmla="*/ 8154 h 1147107"/>
                  <a:gd name="connsiteX17" fmla="*/ 605383 w 741048"/>
                  <a:gd name="connsiteY17" fmla="*/ 20854 h 1147107"/>
                  <a:gd name="connsiteX18" fmla="*/ 740850 w 741048"/>
                  <a:gd name="connsiteY18" fmla="*/ 133037 h 1147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41048" h="1147107">
                    <a:moveTo>
                      <a:pt x="740850" y="133037"/>
                    </a:moveTo>
                    <a:cubicBezTo>
                      <a:pt x="745083" y="138681"/>
                      <a:pt x="680877" y="74476"/>
                      <a:pt x="630783" y="54721"/>
                    </a:cubicBezTo>
                    <a:cubicBezTo>
                      <a:pt x="580688" y="34965"/>
                      <a:pt x="491083" y="8154"/>
                      <a:pt x="440283" y="14504"/>
                    </a:cubicBezTo>
                    <a:cubicBezTo>
                      <a:pt x="389483" y="20854"/>
                      <a:pt x="371491" y="55426"/>
                      <a:pt x="325983" y="92821"/>
                    </a:cubicBezTo>
                    <a:cubicBezTo>
                      <a:pt x="280475" y="130216"/>
                      <a:pt x="212741" y="170079"/>
                      <a:pt x="167233" y="238871"/>
                    </a:cubicBezTo>
                    <a:cubicBezTo>
                      <a:pt x="121725" y="307663"/>
                      <a:pt x="78686" y="419493"/>
                      <a:pt x="52933" y="505571"/>
                    </a:cubicBezTo>
                    <a:cubicBezTo>
                      <a:pt x="27180" y="591649"/>
                      <a:pt x="20125" y="689015"/>
                      <a:pt x="12717" y="755337"/>
                    </a:cubicBezTo>
                    <a:cubicBezTo>
                      <a:pt x="5309" y="821659"/>
                      <a:pt x="5308" y="860112"/>
                      <a:pt x="8483" y="903504"/>
                    </a:cubicBezTo>
                    <a:cubicBezTo>
                      <a:pt x="11658" y="946896"/>
                      <a:pt x="27534" y="993462"/>
                      <a:pt x="31767" y="1015687"/>
                    </a:cubicBezTo>
                    <a:cubicBezTo>
                      <a:pt x="36000" y="1037912"/>
                      <a:pt x="34236" y="1014982"/>
                      <a:pt x="33883" y="1036854"/>
                    </a:cubicBezTo>
                    <a:cubicBezTo>
                      <a:pt x="33530" y="1058726"/>
                      <a:pt x="31061" y="1143041"/>
                      <a:pt x="29650" y="1146921"/>
                    </a:cubicBezTo>
                    <a:cubicBezTo>
                      <a:pt x="28239" y="1150802"/>
                      <a:pt x="30356" y="1093298"/>
                      <a:pt x="25417" y="1060137"/>
                    </a:cubicBezTo>
                    <a:cubicBezTo>
                      <a:pt x="20478" y="1026976"/>
                      <a:pt x="-688" y="1020626"/>
                      <a:pt x="17" y="947954"/>
                    </a:cubicBezTo>
                    <a:cubicBezTo>
                      <a:pt x="722" y="875282"/>
                      <a:pt x="10247" y="713710"/>
                      <a:pt x="29650" y="624104"/>
                    </a:cubicBezTo>
                    <a:cubicBezTo>
                      <a:pt x="49053" y="534499"/>
                      <a:pt x="69514" y="493929"/>
                      <a:pt x="116433" y="410321"/>
                    </a:cubicBezTo>
                    <a:cubicBezTo>
                      <a:pt x="163352" y="326713"/>
                      <a:pt x="252253" y="189482"/>
                      <a:pt x="311167" y="122454"/>
                    </a:cubicBezTo>
                    <a:cubicBezTo>
                      <a:pt x="370081" y="55426"/>
                      <a:pt x="420881" y="25087"/>
                      <a:pt x="469917" y="8154"/>
                    </a:cubicBezTo>
                    <a:cubicBezTo>
                      <a:pt x="518953" y="-8779"/>
                      <a:pt x="563050" y="3215"/>
                      <a:pt x="605383" y="20854"/>
                    </a:cubicBezTo>
                    <a:cubicBezTo>
                      <a:pt x="647716" y="38493"/>
                      <a:pt x="736617" y="127393"/>
                      <a:pt x="740850" y="13303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フリーフォーム: 図形 44">
                <a:extLst>
                  <a:ext uri="{FF2B5EF4-FFF2-40B4-BE49-F238E27FC236}">
                    <a16:creationId xmlns:a16="http://schemas.microsoft.com/office/drawing/2014/main" id="{51017C3F-B92B-4695-B746-D2A8E045EA7B}"/>
                  </a:ext>
                </a:extLst>
              </p:cNvPr>
              <p:cNvSpPr/>
              <p:nvPr/>
            </p:nvSpPr>
            <p:spPr>
              <a:xfrm>
                <a:off x="3142692" y="2577796"/>
                <a:ext cx="171957" cy="624241"/>
              </a:xfrm>
              <a:custGeom>
                <a:avLst/>
                <a:gdLst>
                  <a:gd name="connsiteX0" fmla="*/ 170421 w 171957"/>
                  <a:gd name="connsiteY0" fmla="*/ 621017 h 624241"/>
                  <a:gd name="connsiteX1" fmla="*/ 167246 w 171957"/>
                  <a:gd name="connsiteY1" fmla="*/ 462267 h 624241"/>
                  <a:gd name="connsiteX2" fmla="*/ 162483 w 171957"/>
                  <a:gd name="connsiteY2" fmla="*/ 408292 h 624241"/>
                  <a:gd name="connsiteX3" fmla="*/ 152958 w 171957"/>
                  <a:gd name="connsiteY3" fmla="*/ 347967 h 624241"/>
                  <a:gd name="connsiteX4" fmla="*/ 154546 w 171957"/>
                  <a:gd name="connsiteY4" fmla="*/ 259067 h 624241"/>
                  <a:gd name="connsiteX5" fmla="*/ 122796 w 171957"/>
                  <a:gd name="connsiteY5" fmla="*/ 209854 h 624241"/>
                  <a:gd name="connsiteX6" fmla="*/ 122796 w 171957"/>
                  <a:gd name="connsiteY6" fmla="*/ 149529 h 624241"/>
                  <a:gd name="connsiteX7" fmla="*/ 65646 w 171957"/>
                  <a:gd name="connsiteY7" fmla="*/ 133654 h 624241"/>
                  <a:gd name="connsiteX8" fmla="*/ 45008 w 171957"/>
                  <a:gd name="connsiteY8" fmla="*/ 111429 h 624241"/>
                  <a:gd name="connsiteX9" fmla="*/ 3733 w 171957"/>
                  <a:gd name="connsiteY9" fmla="*/ 90792 h 624241"/>
                  <a:gd name="connsiteX10" fmla="*/ 3733 w 171957"/>
                  <a:gd name="connsiteY10" fmla="*/ 304 h 624241"/>
                  <a:gd name="connsiteX11" fmla="*/ 19608 w 171957"/>
                  <a:gd name="connsiteY11" fmla="*/ 63804 h 624241"/>
                  <a:gd name="connsiteX12" fmla="*/ 97396 w 171957"/>
                  <a:gd name="connsiteY12" fmla="*/ 128892 h 624241"/>
                  <a:gd name="connsiteX13" fmla="*/ 124383 w 171957"/>
                  <a:gd name="connsiteY13" fmla="*/ 143179 h 624241"/>
                  <a:gd name="connsiteX14" fmla="*/ 149783 w 171957"/>
                  <a:gd name="connsiteY14" fmla="*/ 190804 h 624241"/>
                  <a:gd name="connsiteX15" fmla="*/ 170421 w 171957"/>
                  <a:gd name="connsiteY15" fmla="*/ 300342 h 624241"/>
                  <a:gd name="connsiteX16" fmla="*/ 170421 w 171957"/>
                  <a:gd name="connsiteY16" fmla="*/ 621017 h 6242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71957" h="624241">
                    <a:moveTo>
                      <a:pt x="170421" y="621017"/>
                    </a:moveTo>
                    <a:cubicBezTo>
                      <a:pt x="169892" y="648004"/>
                      <a:pt x="168569" y="497721"/>
                      <a:pt x="167246" y="462267"/>
                    </a:cubicBezTo>
                    <a:cubicBezTo>
                      <a:pt x="165923" y="426813"/>
                      <a:pt x="164864" y="427342"/>
                      <a:pt x="162483" y="408292"/>
                    </a:cubicBezTo>
                    <a:cubicBezTo>
                      <a:pt x="160102" y="389242"/>
                      <a:pt x="154281" y="372838"/>
                      <a:pt x="152958" y="347967"/>
                    </a:cubicBezTo>
                    <a:cubicBezTo>
                      <a:pt x="151635" y="323096"/>
                      <a:pt x="159573" y="282086"/>
                      <a:pt x="154546" y="259067"/>
                    </a:cubicBezTo>
                    <a:cubicBezTo>
                      <a:pt x="149519" y="236048"/>
                      <a:pt x="128088" y="228110"/>
                      <a:pt x="122796" y="209854"/>
                    </a:cubicBezTo>
                    <a:cubicBezTo>
                      <a:pt x="117504" y="191598"/>
                      <a:pt x="132321" y="162229"/>
                      <a:pt x="122796" y="149529"/>
                    </a:cubicBezTo>
                    <a:cubicBezTo>
                      <a:pt x="113271" y="136829"/>
                      <a:pt x="78611" y="140004"/>
                      <a:pt x="65646" y="133654"/>
                    </a:cubicBezTo>
                    <a:cubicBezTo>
                      <a:pt x="52681" y="127304"/>
                      <a:pt x="55327" y="118573"/>
                      <a:pt x="45008" y="111429"/>
                    </a:cubicBezTo>
                    <a:cubicBezTo>
                      <a:pt x="34689" y="104285"/>
                      <a:pt x="10612" y="109313"/>
                      <a:pt x="3733" y="90792"/>
                    </a:cubicBezTo>
                    <a:cubicBezTo>
                      <a:pt x="-3146" y="72271"/>
                      <a:pt x="1087" y="4802"/>
                      <a:pt x="3733" y="304"/>
                    </a:cubicBezTo>
                    <a:cubicBezTo>
                      <a:pt x="6379" y="-4194"/>
                      <a:pt x="3997" y="42373"/>
                      <a:pt x="19608" y="63804"/>
                    </a:cubicBezTo>
                    <a:cubicBezTo>
                      <a:pt x="35218" y="85235"/>
                      <a:pt x="79933" y="115663"/>
                      <a:pt x="97396" y="128892"/>
                    </a:cubicBezTo>
                    <a:cubicBezTo>
                      <a:pt x="114858" y="142121"/>
                      <a:pt x="115652" y="132860"/>
                      <a:pt x="124383" y="143179"/>
                    </a:cubicBezTo>
                    <a:cubicBezTo>
                      <a:pt x="133114" y="153498"/>
                      <a:pt x="142110" y="164610"/>
                      <a:pt x="149783" y="190804"/>
                    </a:cubicBezTo>
                    <a:cubicBezTo>
                      <a:pt x="157456" y="216998"/>
                      <a:pt x="167246" y="233402"/>
                      <a:pt x="170421" y="300342"/>
                    </a:cubicBezTo>
                    <a:cubicBezTo>
                      <a:pt x="173596" y="367282"/>
                      <a:pt x="170950" y="594030"/>
                      <a:pt x="170421" y="62101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フリーフォーム: 図形 45">
                <a:extLst>
                  <a:ext uri="{FF2B5EF4-FFF2-40B4-BE49-F238E27FC236}">
                    <a16:creationId xmlns:a16="http://schemas.microsoft.com/office/drawing/2014/main" id="{FA5A4C0C-9005-45A3-9732-F514A48B5B23}"/>
                  </a:ext>
                </a:extLst>
              </p:cNvPr>
              <p:cNvSpPr/>
              <p:nvPr/>
            </p:nvSpPr>
            <p:spPr>
              <a:xfrm>
                <a:off x="3305088" y="3119600"/>
                <a:ext cx="862650" cy="1203655"/>
              </a:xfrm>
              <a:custGeom>
                <a:avLst/>
                <a:gdLst>
                  <a:gd name="connsiteX0" fmla="*/ 20195 w 862650"/>
                  <a:gd name="connsiteY0" fmla="*/ 2483 h 1203655"/>
                  <a:gd name="connsiteX1" fmla="*/ 18079 w 862650"/>
                  <a:gd name="connsiteY1" fmla="*/ 216267 h 1203655"/>
                  <a:gd name="connsiteX2" fmla="*/ 85812 w 862650"/>
                  <a:gd name="connsiteY2" fmla="*/ 355967 h 1203655"/>
                  <a:gd name="connsiteX3" fmla="*/ 174712 w 862650"/>
                  <a:gd name="connsiteY3" fmla="*/ 533767 h 1203655"/>
                  <a:gd name="connsiteX4" fmla="*/ 297479 w 862650"/>
                  <a:gd name="connsiteY4" fmla="*/ 728500 h 1203655"/>
                  <a:gd name="connsiteX5" fmla="*/ 382145 w 862650"/>
                  <a:gd name="connsiteY5" fmla="*/ 861850 h 1203655"/>
                  <a:gd name="connsiteX6" fmla="*/ 559945 w 862650"/>
                  <a:gd name="connsiteY6" fmla="*/ 1041767 h 1203655"/>
                  <a:gd name="connsiteX7" fmla="*/ 775845 w 862650"/>
                  <a:gd name="connsiteY7" fmla="*/ 1177233 h 1203655"/>
                  <a:gd name="connsiteX8" fmla="*/ 862629 w 862650"/>
                  <a:gd name="connsiteY8" fmla="*/ 1202633 h 1203655"/>
                  <a:gd name="connsiteX9" fmla="*/ 769495 w 862650"/>
                  <a:gd name="connsiteY9" fmla="*/ 1160300 h 1203655"/>
                  <a:gd name="connsiteX10" fmla="*/ 587462 w 862650"/>
                  <a:gd name="connsiteY10" fmla="*/ 1050233 h 1203655"/>
                  <a:gd name="connsiteX11" fmla="*/ 413895 w 862650"/>
                  <a:gd name="connsiteY11" fmla="*/ 902067 h 1203655"/>
                  <a:gd name="connsiteX12" fmla="*/ 365212 w 862650"/>
                  <a:gd name="connsiteY12" fmla="*/ 762367 h 1203655"/>
                  <a:gd name="connsiteX13" fmla="*/ 185295 w 862650"/>
                  <a:gd name="connsiteY13" fmla="*/ 491433 h 1203655"/>
                  <a:gd name="connsiteX14" fmla="*/ 20195 w 862650"/>
                  <a:gd name="connsiteY14" fmla="*/ 226850 h 1203655"/>
                  <a:gd name="connsiteX15" fmla="*/ 1145 w 862650"/>
                  <a:gd name="connsiteY15" fmla="*/ 106200 h 1203655"/>
                  <a:gd name="connsiteX16" fmla="*/ 20195 w 862650"/>
                  <a:gd name="connsiteY16" fmla="*/ 2483 h 1203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862650" h="1203655">
                    <a:moveTo>
                      <a:pt x="20195" y="2483"/>
                    </a:moveTo>
                    <a:cubicBezTo>
                      <a:pt x="23017" y="20827"/>
                      <a:pt x="7143" y="157353"/>
                      <a:pt x="18079" y="216267"/>
                    </a:cubicBezTo>
                    <a:cubicBezTo>
                      <a:pt x="29015" y="275181"/>
                      <a:pt x="59707" y="303050"/>
                      <a:pt x="85812" y="355967"/>
                    </a:cubicBezTo>
                    <a:cubicBezTo>
                      <a:pt x="111917" y="408884"/>
                      <a:pt x="139434" y="471678"/>
                      <a:pt x="174712" y="533767"/>
                    </a:cubicBezTo>
                    <a:cubicBezTo>
                      <a:pt x="209990" y="595856"/>
                      <a:pt x="262907" y="673820"/>
                      <a:pt x="297479" y="728500"/>
                    </a:cubicBezTo>
                    <a:cubicBezTo>
                      <a:pt x="332051" y="783180"/>
                      <a:pt x="338401" y="809639"/>
                      <a:pt x="382145" y="861850"/>
                    </a:cubicBezTo>
                    <a:cubicBezTo>
                      <a:pt x="425889" y="914061"/>
                      <a:pt x="494328" y="989203"/>
                      <a:pt x="559945" y="1041767"/>
                    </a:cubicBezTo>
                    <a:cubicBezTo>
                      <a:pt x="625562" y="1094331"/>
                      <a:pt x="725398" y="1150422"/>
                      <a:pt x="775845" y="1177233"/>
                    </a:cubicBezTo>
                    <a:cubicBezTo>
                      <a:pt x="826292" y="1204044"/>
                      <a:pt x="863687" y="1205455"/>
                      <a:pt x="862629" y="1202633"/>
                    </a:cubicBezTo>
                    <a:cubicBezTo>
                      <a:pt x="861571" y="1199811"/>
                      <a:pt x="815356" y="1185700"/>
                      <a:pt x="769495" y="1160300"/>
                    </a:cubicBezTo>
                    <a:cubicBezTo>
                      <a:pt x="723634" y="1134900"/>
                      <a:pt x="646728" y="1093272"/>
                      <a:pt x="587462" y="1050233"/>
                    </a:cubicBezTo>
                    <a:cubicBezTo>
                      <a:pt x="528196" y="1007194"/>
                      <a:pt x="450937" y="950045"/>
                      <a:pt x="413895" y="902067"/>
                    </a:cubicBezTo>
                    <a:cubicBezTo>
                      <a:pt x="376853" y="854089"/>
                      <a:pt x="403312" y="830806"/>
                      <a:pt x="365212" y="762367"/>
                    </a:cubicBezTo>
                    <a:cubicBezTo>
                      <a:pt x="327112" y="693928"/>
                      <a:pt x="242798" y="580686"/>
                      <a:pt x="185295" y="491433"/>
                    </a:cubicBezTo>
                    <a:cubicBezTo>
                      <a:pt x="127792" y="402180"/>
                      <a:pt x="50887" y="291056"/>
                      <a:pt x="20195" y="226850"/>
                    </a:cubicBezTo>
                    <a:cubicBezTo>
                      <a:pt x="-10497" y="162645"/>
                      <a:pt x="3614" y="140067"/>
                      <a:pt x="1145" y="106200"/>
                    </a:cubicBezTo>
                    <a:cubicBezTo>
                      <a:pt x="-1324" y="72333"/>
                      <a:pt x="17373" y="-15861"/>
                      <a:pt x="20195" y="248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フリーフォーム: 図形 46">
                <a:extLst>
                  <a:ext uri="{FF2B5EF4-FFF2-40B4-BE49-F238E27FC236}">
                    <a16:creationId xmlns:a16="http://schemas.microsoft.com/office/drawing/2014/main" id="{5402BB8F-3ABD-4ED3-BFB3-A4633182CD2D}"/>
                  </a:ext>
                </a:extLst>
              </p:cNvPr>
              <p:cNvSpPr/>
              <p:nvPr/>
            </p:nvSpPr>
            <p:spPr>
              <a:xfrm>
                <a:off x="4153214" y="3441485"/>
                <a:ext cx="753278" cy="880897"/>
              </a:xfrm>
              <a:custGeom>
                <a:avLst/>
                <a:gdLst>
                  <a:gd name="connsiteX0" fmla="*/ 753219 w 753278"/>
                  <a:gd name="connsiteY0" fmla="*/ 215 h 880897"/>
                  <a:gd name="connsiteX1" fmla="*/ 657969 w 753278"/>
                  <a:gd name="connsiteY1" fmla="*/ 213998 h 880897"/>
                  <a:gd name="connsiteX2" fmla="*/ 602936 w 753278"/>
                  <a:gd name="connsiteY2" fmla="*/ 319832 h 880897"/>
                  <a:gd name="connsiteX3" fmla="*/ 494986 w 753278"/>
                  <a:gd name="connsiteY3" fmla="*/ 470115 h 880897"/>
                  <a:gd name="connsiteX4" fmla="*/ 380686 w 753278"/>
                  <a:gd name="connsiteY4" fmla="*/ 639448 h 880897"/>
                  <a:gd name="connsiteX5" fmla="*/ 315069 w 753278"/>
                  <a:gd name="connsiteY5" fmla="*/ 719882 h 880897"/>
                  <a:gd name="connsiteX6" fmla="*/ 230403 w 753278"/>
                  <a:gd name="connsiteY6" fmla="*/ 796082 h 880897"/>
                  <a:gd name="connsiteX7" fmla="*/ 194419 w 753278"/>
                  <a:gd name="connsiteY7" fmla="*/ 819365 h 880897"/>
                  <a:gd name="connsiteX8" fmla="*/ 133036 w 753278"/>
                  <a:gd name="connsiteY8" fmla="*/ 840532 h 880897"/>
                  <a:gd name="connsiteX9" fmla="*/ 42019 w 753278"/>
                  <a:gd name="connsiteY9" fmla="*/ 876515 h 880897"/>
                  <a:gd name="connsiteX10" fmla="*/ 10269 w 753278"/>
                  <a:gd name="connsiteY10" fmla="*/ 872282 h 880897"/>
                  <a:gd name="connsiteX11" fmla="*/ 217703 w 753278"/>
                  <a:gd name="connsiteY11" fmla="*/ 804548 h 880897"/>
                  <a:gd name="connsiteX12" fmla="*/ 342586 w 753278"/>
                  <a:gd name="connsiteY12" fmla="*/ 696598 h 880897"/>
                  <a:gd name="connsiteX13" fmla="*/ 456886 w 753278"/>
                  <a:gd name="connsiteY13" fmla="*/ 484932 h 880897"/>
                  <a:gd name="connsiteX14" fmla="*/ 668553 w 753278"/>
                  <a:gd name="connsiteY14" fmla="*/ 180132 h 880897"/>
                  <a:gd name="connsiteX15" fmla="*/ 753219 w 753278"/>
                  <a:gd name="connsiteY15" fmla="*/ 215 h 880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53278" h="880897">
                    <a:moveTo>
                      <a:pt x="753219" y="215"/>
                    </a:moveTo>
                    <a:cubicBezTo>
                      <a:pt x="751455" y="5859"/>
                      <a:pt x="683016" y="160729"/>
                      <a:pt x="657969" y="213998"/>
                    </a:cubicBezTo>
                    <a:cubicBezTo>
                      <a:pt x="632922" y="267267"/>
                      <a:pt x="630100" y="277146"/>
                      <a:pt x="602936" y="319832"/>
                    </a:cubicBezTo>
                    <a:cubicBezTo>
                      <a:pt x="575772" y="362518"/>
                      <a:pt x="532028" y="416846"/>
                      <a:pt x="494986" y="470115"/>
                    </a:cubicBezTo>
                    <a:cubicBezTo>
                      <a:pt x="457944" y="523384"/>
                      <a:pt x="410672" y="597820"/>
                      <a:pt x="380686" y="639448"/>
                    </a:cubicBezTo>
                    <a:cubicBezTo>
                      <a:pt x="350700" y="681076"/>
                      <a:pt x="340116" y="693776"/>
                      <a:pt x="315069" y="719882"/>
                    </a:cubicBezTo>
                    <a:cubicBezTo>
                      <a:pt x="290022" y="745988"/>
                      <a:pt x="250511" y="779502"/>
                      <a:pt x="230403" y="796082"/>
                    </a:cubicBezTo>
                    <a:cubicBezTo>
                      <a:pt x="210295" y="812662"/>
                      <a:pt x="210647" y="811957"/>
                      <a:pt x="194419" y="819365"/>
                    </a:cubicBezTo>
                    <a:cubicBezTo>
                      <a:pt x="178191" y="826773"/>
                      <a:pt x="158436" y="831007"/>
                      <a:pt x="133036" y="840532"/>
                    </a:cubicBezTo>
                    <a:cubicBezTo>
                      <a:pt x="107636" y="850057"/>
                      <a:pt x="62480" y="871223"/>
                      <a:pt x="42019" y="876515"/>
                    </a:cubicBezTo>
                    <a:cubicBezTo>
                      <a:pt x="21558" y="881807"/>
                      <a:pt x="-19012" y="884276"/>
                      <a:pt x="10269" y="872282"/>
                    </a:cubicBezTo>
                    <a:cubicBezTo>
                      <a:pt x="39550" y="860288"/>
                      <a:pt x="162317" y="833829"/>
                      <a:pt x="217703" y="804548"/>
                    </a:cubicBezTo>
                    <a:cubicBezTo>
                      <a:pt x="273089" y="775267"/>
                      <a:pt x="302722" y="749867"/>
                      <a:pt x="342586" y="696598"/>
                    </a:cubicBezTo>
                    <a:cubicBezTo>
                      <a:pt x="382450" y="643329"/>
                      <a:pt x="402558" y="571010"/>
                      <a:pt x="456886" y="484932"/>
                    </a:cubicBezTo>
                    <a:cubicBezTo>
                      <a:pt x="511214" y="398854"/>
                      <a:pt x="619517" y="259507"/>
                      <a:pt x="668553" y="180132"/>
                    </a:cubicBezTo>
                    <a:cubicBezTo>
                      <a:pt x="717589" y="100757"/>
                      <a:pt x="754983" y="-5429"/>
                      <a:pt x="753219" y="21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フリーフォーム: 図形 47">
                <a:extLst>
                  <a:ext uri="{FF2B5EF4-FFF2-40B4-BE49-F238E27FC236}">
                    <a16:creationId xmlns:a16="http://schemas.microsoft.com/office/drawing/2014/main" id="{052D0F34-3DCB-4934-A4C8-2F5855F0A4FE}"/>
                  </a:ext>
                </a:extLst>
              </p:cNvPr>
              <p:cNvSpPr/>
              <p:nvPr/>
            </p:nvSpPr>
            <p:spPr>
              <a:xfrm>
                <a:off x="4866161" y="2717423"/>
                <a:ext cx="203517" cy="756107"/>
              </a:xfrm>
              <a:custGeom>
                <a:avLst/>
                <a:gdLst>
                  <a:gd name="connsiteX0" fmla="*/ 55089 w 203517"/>
                  <a:gd name="connsiteY0" fmla="*/ 370794 h 756107"/>
                  <a:gd name="connsiteX1" fmla="*/ 76256 w 203517"/>
                  <a:gd name="connsiteY1" fmla="*/ 201460 h 756107"/>
                  <a:gd name="connsiteX2" fmla="*/ 97422 w 203517"/>
                  <a:gd name="connsiteY2" fmla="*/ 123144 h 756107"/>
                  <a:gd name="connsiteX3" fmla="*/ 139756 w 203517"/>
                  <a:gd name="connsiteY3" fmla="*/ 40594 h 756107"/>
                  <a:gd name="connsiteX4" fmla="*/ 171506 w 203517"/>
                  <a:gd name="connsiteY4" fmla="*/ 8844 h 756107"/>
                  <a:gd name="connsiteX5" fmla="*/ 179972 w 203517"/>
                  <a:gd name="connsiteY5" fmla="*/ 8844 h 756107"/>
                  <a:gd name="connsiteX6" fmla="*/ 203256 w 203517"/>
                  <a:gd name="connsiteY6" fmla="*/ 110444 h 756107"/>
                  <a:gd name="connsiteX7" fmla="*/ 163039 w 203517"/>
                  <a:gd name="connsiteY7" fmla="*/ 328460 h 756107"/>
                  <a:gd name="connsiteX8" fmla="*/ 99539 w 203517"/>
                  <a:gd name="connsiteY8" fmla="*/ 514727 h 756107"/>
                  <a:gd name="connsiteX9" fmla="*/ 91072 w 203517"/>
                  <a:gd name="connsiteY9" fmla="*/ 677710 h 756107"/>
                  <a:gd name="connsiteX10" fmla="*/ 56 w 203517"/>
                  <a:gd name="connsiteY10" fmla="*/ 756027 h 756107"/>
                  <a:gd name="connsiteX11" fmla="*/ 78372 w 203517"/>
                  <a:gd name="connsiteY11" fmla="*/ 665010 h 756107"/>
                  <a:gd name="connsiteX12" fmla="*/ 135522 w 203517"/>
                  <a:gd name="connsiteY12" fmla="*/ 504144 h 756107"/>
                  <a:gd name="connsiteX13" fmla="*/ 175739 w 203517"/>
                  <a:gd name="connsiteY13" fmla="*/ 252260 h 756107"/>
                  <a:gd name="connsiteX14" fmla="*/ 201139 w 203517"/>
                  <a:gd name="connsiteY14" fmla="*/ 95627 h 756107"/>
                  <a:gd name="connsiteX15" fmla="*/ 194789 w 203517"/>
                  <a:gd name="connsiteY15" fmla="*/ 53294 h 756107"/>
                  <a:gd name="connsiteX16" fmla="*/ 177856 w 203517"/>
                  <a:gd name="connsiteY16" fmla="*/ 38477 h 756107"/>
                  <a:gd name="connsiteX17" fmla="*/ 103772 w 203517"/>
                  <a:gd name="connsiteY17" fmla="*/ 148544 h 756107"/>
                  <a:gd name="connsiteX18" fmla="*/ 55089 w 203517"/>
                  <a:gd name="connsiteY18" fmla="*/ 370794 h 756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03517" h="756107">
                    <a:moveTo>
                      <a:pt x="55089" y="370794"/>
                    </a:moveTo>
                    <a:cubicBezTo>
                      <a:pt x="50503" y="379613"/>
                      <a:pt x="69201" y="242735"/>
                      <a:pt x="76256" y="201460"/>
                    </a:cubicBezTo>
                    <a:cubicBezTo>
                      <a:pt x="83312" y="160185"/>
                      <a:pt x="86839" y="149955"/>
                      <a:pt x="97422" y="123144"/>
                    </a:cubicBezTo>
                    <a:cubicBezTo>
                      <a:pt x="108005" y="96333"/>
                      <a:pt x="127409" y="59644"/>
                      <a:pt x="139756" y="40594"/>
                    </a:cubicBezTo>
                    <a:cubicBezTo>
                      <a:pt x="152103" y="21544"/>
                      <a:pt x="171506" y="8844"/>
                      <a:pt x="171506" y="8844"/>
                    </a:cubicBezTo>
                    <a:cubicBezTo>
                      <a:pt x="178209" y="3552"/>
                      <a:pt x="174680" y="-8089"/>
                      <a:pt x="179972" y="8844"/>
                    </a:cubicBezTo>
                    <a:cubicBezTo>
                      <a:pt x="185264" y="25777"/>
                      <a:pt x="206078" y="57175"/>
                      <a:pt x="203256" y="110444"/>
                    </a:cubicBezTo>
                    <a:cubicBezTo>
                      <a:pt x="200434" y="163713"/>
                      <a:pt x="180325" y="261079"/>
                      <a:pt x="163039" y="328460"/>
                    </a:cubicBezTo>
                    <a:cubicBezTo>
                      <a:pt x="145753" y="395841"/>
                      <a:pt x="111533" y="456519"/>
                      <a:pt x="99539" y="514727"/>
                    </a:cubicBezTo>
                    <a:cubicBezTo>
                      <a:pt x="87545" y="572935"/>
                      <a:pt x="107652" y="637493"/>
                      <a:pt x="91072" y="677710"/>
                    </a:cubicBezTo>
                    <a:cubicBezTo>
                      <a:pt x="74492" y="717927"/>
                      <a:pt x="2173" y="758144"/>
                      <a:pt x="56" y="756027"/>
                    </a:cubicBezTo>
                    <a:cubicBezTo>
                      <a:pt x="-2061" y="753910"/>
                      <a:pt x="55794" y="706990"/>
                      <a:pt x="78372" y="665010"/>
                    </a:cubicBezTo>
                    <a:cubicBezTo>
                      <a:pt x="100950" y="623030"/>
                      <a:pt x="119294" y="572936"/>
                      <a:pt x="135522" y="504144"/>
                    </a:cubicBezTo>
                    <a:cubicBezTo>
                      <a:pt x="151750" y="435352"/>
                      <a:pt x="164803" y="320346"/>
                      <a:pt x="175739" y="252260"/>
                    </a:cubicBezTo>
                    <a:cubicBezTo>
                      <a:pt x="186675" y="184174"/>
                      <a:pt x="197964" y="128788"/>
                      <a:pt x="201139" y="95627"/>
                    </a:cubicBezTo>
                    <a:cubicBezTo>
                      <a:pt x="204314" y="62466"/>
                      <a:pt x="198669" y="62819"/>
                      <a:pt x="194789" y="53294"/>
                    </a:cubicBezTo>
                    <a:cubicBezTo>
                      <a:pt x="190909" y="43769"/>
                      <a:pt x="193025" y="22602"/>
                      <a:pt x="177856" y="38477"/>
                    </a:cubicBezTo>
                    <a:cubicBezTo>
                      <a:pt x="162687" y="54352"/>
                      <a:pt x="123880" y="95275"/>
                      <a:pt x="103772" y="148544"/>
                    </a:cubicBezTo>
                    <a:cubicBezTo>
                      <a:pt x="83664" y="201813"/>
                      <a:pt x="59675" y="361975"/>
                      <a:pt x="55089" y="37079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フリーフォーム: 図形 48">
                <a:extLst>
                  <a:ext uri="{FF2B5EF4-FFF2-40B4-BE49-F238E27FC236}">
                    <a16:creationId xmlns:a16="http://schemas.microsoft.com/office/drawing/2014/main" id="{5114134B-1B4D-453F-8273-6D42760A40F8}"/>
                  </a:ext>
                </a:extLst>
              </p:cNvPr>
              <p:cNvSpPr/>
              <p:nvPr/>
            </p:nvSpPr>
            <p:spPr>
              <a:xfrm>
                <a:off x="4273524" y="3167660"/>
                <a:ext cx="243332" cy="734415"/>
              </a:xfrm>
              <a:custGeom>
                <a:avLst/>
                <a:gdLst>
                  <a:gd name="connsiteX0" fmla="*/ 26 w 243332"/>
                  <a:gd name="connsiteY0" fmla="*/ 21628 h 734415"/>
                  <a:gd name="connsiteX1" fmla="*/ 68289 w 243332"/>
                  <a:gd name="connsiteY1" fmla="*/ 990 h 734415"/>
                  <a:gd name="connsiteX2" fmla="*/ 120676 w 243332"/>
                  <a:gd name="connsiteY2" fmla="*/ 58140 h 734415"/>
                  <a:gd name="connsiteX3" fmla="*/ 230214 w 243332"/>
                  <a:gd name="connsiteY3" fmla="*/ 234353 h 734415"/>
                  <a:gd name="connsiteX4" fmla="*/ 241326 w 243332"/>
                  <a:gd name="connsiteY4" fmla="*/ 423265 h 734415"/>
                  <a:gd name="connsiteX5" fmla="*/ 230214 w 243332"/>
                  <a:gd name="connsiteY5" fmla="*/ 545503 h 734415"/>
                  <a:gd name="connsiteX6" fmla="*/ 209576 w 243332"/>
                  <a:gd name="connsiteY6" fmla="*/ 640753 h 734415"/>
                  <a:gd name="connsiteX7" fmla="*/ 154014 w 243332"/>
                  <a:gd name="connsiteY7" fmla="*/ 734415 h 734415"/>
                  <a:gd name="connsiteX8" fmla="*/ 203226 w 243332"/>
                  <a:gd name="connsiteY8" fmla="*/ 642340 h 734415"/>
                  <a:gd name="connsiteX9" fmla="*/ 225451 w 243332"/>
                  <a:gd name="connsiteY9" fmla="*/ 497878 h 734415"/>
                  <a:gd name="connsiteX10" fmla="*/ 234976 w 243332"/>
                  <a:gd name="connsiteY10" fmla="*/ 355003 h 734415"/>
                  <a:gd name="connsiteX11" fmla="*/ 223864 w 243332"/>
                  <a:gd name="connsiteY11" fmla="*/ 270865 h 734415"/>
                  <a:gd name="connsiteX12" fmla="*/ 207989 w 243332"/>
                  <a:gd name="connsiteY12" fmla="*/ 216890 h 734415"/>
                  <a:gd name="connsiteX13" fmla="*/ 131789 w 243332"/>
                  <a:gd name="connsiteY13" fmla="*/ 104178 h 734415"/>
                  <a:gd name="connsiteX14" fmla="*/ 76226 w 243332"/>
                  <a:gd name="connsiteY14" fmla="*/ 18453 h 734415"/>
                  <a:gd name="connsiteX15" fmla="*/ 26 w 243332"/>
                  <a:gd name="connsiteY15" fmla="*/ 21628 h 734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43332" h="734415">
                    <a:moveTo>
                      <a:pt x="26" y="21628"/>
                    </a:moveTo>
                    <a:cubicBezTo>
                      <a:pt x="-1297" y="18717"/>
                      <a:pt x="48181" y="-5095"/>
                      <a:pt x="68289" y="990"/>
                    </a:cubicBezTo>
                    <a:cubicBezTo>
                      <a:pt x="88397" y="7075"/>
                      <a:pt x="93689" y="19246"/>
                      <a:pt x="120676" y="58140"/>
                    </a:cubicBezTo>
                    <a:cubicBezTo>
                      <a:pt x="147664" y="97034"/>
                      <a:pt x="210106" y="173499"/>
                      <a:pt x="230214" y="234353"/>
                    </a:cubicBezTo>
                    <a:cubicBezTo>
                      <a:pt x="250322" y="295207"/>
                      <a:pt x="241326" y="371407"/>
                      <a:pt x="241326" y="423265"/>
                    </a:cubicBezTo>
                    <a:cubicBezTo>
                      <a:pt x="241326" y="475123"/>
                      <a:pt x="235506" y="509255"/>
                      <a:pt x="230214" y="545503"/>
                    </a:cubicBezTo>
                    <a:cubicBezTo>
                      <a:pt x="224922" y="581751"/>
                      <a:pt x="222276" y="609268"/>
                      <a:pt x="209576" y="640753"/>
                    </a:cubicBezTo>
                    <a:cubicBezTo>
                      <a:pt x="196876" y="672238"/>
                      <a:pt x="155072" y="734151"/>
                      <a:pt x="154014" y="734415"/>
                    </a:cubicBezTo>
                    <a:cubicBezTo>
                      <a:pt x="152956" y="734680"/>
                      <a:pt x="191320" y="681763"/>
                      <a:pt x="203226" y="642340"/>
                    </a:cubicBezTo>
                    <a:cubicBezTo>
                      <a:pt x="215132" y="602917"/>
                      <a:pt x="220159" y="545767"/>
                      <a:pt x="225451" y="497878"/>
                    </a:cubicBezTo>
                    <a:cubicBezTo>
                      <a:pt x="230743" y="449989"/>
                      <a:pt x="235240" y="392838"/>
                      <a:pt x="234976" y="355003"/>
                    </a:cubicBezTo>
                    <a:cubicBezTo>
                      <a:pt x="234712" y="317168"/>
                      <a:pt x="228362" y="293884"/>
                      <a:pt x="223864" y="270865"/>
                    </a:cubicBezTo>
                    <a:cubicBezTo>
                      <a:pt x="219366" y="247846"/>
                      <a:pt x="223335" y="244671"/>
                      <a:pt x="207989" y="216890"/>
                    </a:cubicBezTo>
                    <a:cubicBezTo>
                      <a:pt x="192643" y="189109"/>
                      <a:pt x="153750" y="137251"/>
                      <a:pt x="131789" y="104178"/>
                    </a:cubicBezTo>
                    <a:cubicBezTo>
                      <a:pt x="109829" y="71105"/>
                      <a:pt x="95805" y="32740"/>
                      <a:pt x="76226" y="18453"/>
                    </a:cubicBezTo>
                    <a:cubicBezTo>
                      <a:pt x="56647" y="4166"/>
                      <a:pt x="1349" y="24539"/>
                      <a:pt x="26" y="2162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フリーフォーム: 図形 49">
                <a:extLst>
                  <a:ext uri="{FF2B5EF4-FFF2-40B4-BE49-F238E27FC236}">
                    <a16:creationId xmlns:a16="http://schemas.microsoft.com/office/drawing/2014/main" id="{E2D29687-51E6-45B2-ACC6-417FBD7AAA4D}"/>
                  </a:ext>
                </a:extLst>
              </p:cNvPr>
              <p:cNvSpPr/>
              <p:nvPr/>
            </p:nvSpPr>
            <p:spPr>
              <a:xfrm>
                <a:off x="3716068" y="3170378"/>
                <a:ext cx="157433" cy="781120"/>
              </a:xfrm>
              <a:custGeom>
                <a:avLst/>
                <a:gdLst>
                  <a:gd name="connsiteX0" fmla="*/ 133620 w 157433"/>
                  <a:gd name="connsiteY0" fmla="*/ 3035 h 781120"/>
                  <a:gd name="connsiteX1" fmla="*/ 33607 w 157433"/>
                  <a:gd name="connsiteY1" fmla="*/ 187185 h 781120"/>
                  <a:gd name="connsiteX2" fmla="*/ 270 w 157433"/>
                  <a:gd name="connsiteY2" fmla="*/ 369747 h 781120"/>
                  <a:gd name="connsiteX3" fmla="*/ 47895 w 157433"/>
                  <a:gd name="connsiteY3" fmla="*/ 568185 h 781120"/>
                  <a:gd name="connsiteX4" fmla="*/ 85995 w 157433"/>
                  <a:gd name="connsiteY4" fmla="*/ 672960 h 781120"/>
                  <a:gd name="connsiteX5" fmla="*/ 157432 w 157433"/>
                  <a:gd name="connsiteY5" fmla="*/ 780910 h 781120"/>
                  <a:gd name="connsiteX6" fmla="*/ 87582 w 157433"/>
                  <a:gd name="connsiteY6" fmla="*/ 644385 h 781120"/>
                  <a:gd name="connsiteX7" fmla="*/ 17732 w 157433"/>
                  <a:gd name="connsiteY7" fmla="*/ 376097 h 781120"/>
                  <a:gd name="connsiteX8" fmla="*/ 25670 w 157433"/>
                  <a:gd name="connsiteY8" fmla="*/ 250685 h 781120"/>
                  <a:gd name="connsiteX9" fmla="*/ 108220 w 157433"/>
                  <a:gd name="connsiteY9" fmla="*/ 83997 h 781120"/>
                  <a:gd name="connsiteX10" fmla="*/ 133620 w 157433"/>
                  <a:gd name="connsiteY10" fmla="*/ 3035 h 781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7433" h="781120">
                    <a:moveTo>
                      <a:pt x="133620" y="3035"/>
                    </a:moveTo>
                    <a:cubicBezTo>
                      <a:pt x="121185" y="20233"/>
                      <a:pt x="55832" y="126066"/>
                      <a:pt x="33607" y="187185"/>
                    </a:cubicBezTo>
                    <a:cubicBezTo>
                      <a:pt x="11382" y="248304"/>
                      <a:pt x="-2111" y="306247"/>
                      <a:pt x="270" y="369747"/>
                    </a:cubicBezTo>
                    <a:cubicBezTo>
                      <a:pt x="2651" y="433247"/>
                      <a:pt x="33607" y="517650"/>
                      <a:pt x="47895" y="568185"/>
                    </a:cubicBezTo>
                    <a:cubicBezTo>
                      <a:pt x="62182" y="618721"/>
                      <a:pt x="67739" y="637506"/>
                      <a:pt x="85995" y="672960"/>
                    </a:cubicBezTo>
                    <a:cubicBezTo>
                      <a:pt x="104251" y="708414"/>
                      <a:pt x="157168" y="785672"/>
                      <a:pt x="157432" y="780910"/>
                    </a:cubicBezTo>
                    <a:cubicBezTo>
                      <a:pt x="157696" y="776148"/>
                      <a:pt x="110865" y="711854"/>
                      <a:pt x="87582" y="644385"/>
                    </a:cubicBezTo>
                    <a:cubicBezTo>
                      <a:pt x="64299" y="576916"/>
                      <a:pt x="28051" y="441714"/>
                      <a:pt x="17732" y="376097"/>
                    </a:cubicBezTo>
                    <a:cubicBezTo>
                      <a:pt x="7413" y="310480"/>
                      <a:pt x="10589" y="299368"/>
                      <a:pt x="25670" y="250685"/>
                    </a:cubicBezTo>
                    <a:cubicBezTo>
                      <a:pt x="40751" y="202002"/>
                      <a:pt x="89435" y="122362"/>
                      <a:pt x="108220" y="83997"/>
                    </a:cubicBezTo>
                    <a:cubicBezTo>
                      <a:pt x="127005" y="45632"/>
                      <a:pt x="146055" y="-14163"/>
                      <a:pt x="133620" y="303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フリーフォーム: 図形 50">
                <a:extLst>
                  <a:ext uri="{FF2B5EF4-FFF2-40B4-BE49-F238E27FC236}">
                    <a16:creationId xmlns:a16="http://schemas.microsoft.com/office/drawing/2014/main" id="{1EB9F7B5-3195-4CC0-8A7F-A8F2E2A4DBCC}"/>
                  </a:ext>
                </a:extLst>
              </p:cNvPr>
              <p:cNvSpPr/>
              <p:nvPr/>
            </p:nvSpPr>
            <p:spPr>
              <a:xfrm>
                <a:off x="3680823" y="3693493"/>
                <a:ext cx="130443" cy="355790"/>
              </a:xfrm>
              <a:custGeom>
                <a:avLst/>
                <a:gdLst>
                  <a:gd name="connsiteX0" fmla="*/ 60 w 130443"/>
                  <a:gd name="connsiteY0" fmla="*/ 90 h 355790"/>
                  <a:gd name="connsiteX1" fmla="*/ 57210 w 130443"/>
                  <a:gd name="connsiteY1" fmla="*/ 201174 h 355790"/>
                  <a:gd name="connsiteX2" fmla="*/ 129177 w 130443"/>
                  <a:gd name="connsiteY2" fmla="*/ 353574 h 355790"/>
                  <a:gd name="connsiteX3" fmla="*/ 101660 w 130443"/>
                  <a:gd name="connsiteY3" fmla="*/ 287957 h 355790"/>
                  <a:gd name="connsiteX4" fmla="*/ 82610 w 130443"/>
                  <a:gd name="connsiteY4" fmla="*/ 235040 h 355790"/>
                  <a:gd name="connsiteX5" fmla="*/ 67794 w 130443"/>
                  <a:gd name="connsiteY5" fmla="*/ 175774 h 355790"/>
                  <a:gd name="connsiteX6" fmla="*/ 60 w 130443"/>
                  <a:gd name="connsiteY6" fmla="*/ 90 h 355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0443" h="355790">
                    <a:moveTo>
                      <a:pt x="60" y="90"/>
                    </a:moveTo>
                    <a:cubicBezTo>
                      <a:pt x="-1704" y="4323"/>
                      <a:pt x="35691" y="142260"/>
                      <a:pt x="57210" y="201174"/>
                    </a:cubicBezTo>
                    <a:cubicBezTo>
                      <a:pt x="78729" y="260088"/>
                      <a:pt x="121769" y="339110"/>
                      <a:pt x="129177" y="353574"/>
                    </a:cubicBezTo>
                    <a:cubicBezTo>
                      <a:pt x="136585" y="368038"/>
                      <a:pt x="109421" y="307713"/>
                      <a:pt x="101660" y="287957"/>
                    </a:cubicBezTo>
                    <a:cubicBezTo>
                      <a:pt x="93899" y="268201"/>
                      <a:pt x="88254" y="253737"/>
                      <a:pt x="82610" y="235040"/>
                    </a:cubicBezTo>
                    <a:cubicBezTo>
                      <a:pt x="76966" y="216343"/>
                      <a:pt x="79083" y="210699"/>
                      <a:pt x="67794" y="175774"/>
                    </a:cubicBezTo>
                    <a:cubicBezTo>
                      <a:pt x="56505" y="140849"/>
                      <a:pt x="1824" y="-4143"/>
                      <a:pt x="60" y="9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フリーフォーム: 図形 51">
                <a:extLst>
                  <a:ext uri="{FF2B5EF4-FFF2-40B4-BE49-F238E27FC236}">
                    <a16:creationId xmlns:a16="http://schemas.microsoft.com/office/drawing/2014/main" id="{2988FCA3-37AE-436A-8420-C6E19DC76352}"/>
                  </a:ext>
                </a:extLst>
              </p:cNvPr>
              <p:cNvSpPr/>
              <p:nvPr/>
            </p:nvSpPr>
            <p:spPr>
              <a:xfrm>
                <a:off x="4182370" y="3005645"/>
                <a:ext cx="250101" cy="104180"/>
              </a:xfrm>
              <a:custGeom>
                <a:avLst/>
                <a:gdLst>
                  <a:gd name="connsiteX0" fmla="*/ 163 w 250101"/>
                  <a:gd name="connsiteY0" fmla="*/ 22 h 104180"/>
                  <a:gd name="connsiteX1" fmla="*/ 116580 w 250101"/>
                  <a:gd name="connsiteY1" fmla="*/ 86805 h 104180"/>
                  <a:gd name="connsiteX2" fmla="*/ 249930 w 250101"/>
                  <a:gd name="connsiteY2" fmla="*/ 103738 h 104180"/>
                  <a:gd name="connsiteX3" fmla="*/ 141980 w 250101"/>
                  <a:gd name="connsiteY3" fmla="*/ 78338 h 104180"/>
                  <a:gd name="connsiteX4" fmla="*/ 163 w 250101"/>
                  <a:gd name="connsiteY4" fmla="*/ 22 h 10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0101" h="104180">
                    <a:moveTo>
                      <a:pt x="163" y="22"/>
                    </a:moveTo>
                    <a:cubicBezTo>
                      <a:pt x="-4070" y="1433"/>
                      <a:pt x="74952" y="69519"/>
                      <a:pt x="116580" y="86805"/>
                    </a:cubicBezTo>
                    <a:cubicBezTo>
                      <a:pt x="158208" y="104091"/>
                      <a:pt x="245697" y="105149"/>
                      <a:pt x="249930" y="103738"/>
                    </a:cubicBezTo>
                    <a:cubicBezTo>
                      <a:pt x="254163" y="102327"/>
                      <a:pt x="179022" y="92449"/>
                      <a:pt x="141980" y="78338"/>
                    </a:cubicBezTo>
                    <a:cubicBezTo>
                      <a:pt x="104938" y="64227"/>
                      <a:pt x="4396" y="-1389"/>
                      <a:pt x="163" y="22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フリーフォーム: 図形 52">
                <a:extLst>
                  <a:ext uri="{FF2B5EF4-FFF2-40B4-BE49-F238E27FC236}">
                    <a16:creationId xmlns:a16="http://schemas.microsoft.com/office/drawing/2014/main" id="{241B501C-EBB3-4D39-89D6-EE408AFFD87F}"/>
                  </a:ext>
                </a:extLst>
              </p:cNvPr>
              <p:cNvSpPr/>
              <p:nvPr/>
            </p:nvSpPr>
            <p:spPr>
              <a:xfrm>
                <a:off x="3562919" y="2954411"/>
                <a:ext cx="411058" cy="170451"/>
              </a:xfrm>
              <a:custGeom>
                <a:avLst/>
                <a:gdLst>
                  <a:gd name="connsiteX0" fmla="*/ 1548 w 411058"/>
                  <a:gd name="connsiteY0" fmla="*/ 456 h 170451"/>
                  <a:gd name="connsiteX1" fmla="*/ 206864 w 411058"/>
                  <a:gd name="connsiteY1" fmla="*/ 152856 h 170451"/>
                  <a:gd name="connsiteX2" fmla="*/ 289414 w 411058"/>
                  <a:gd name="connsiteY2" fmla="*/ 163439 h 170451"/>
                  <a:gd name="connsiteX3" fmla="*/ 407948 w 411058"/>
                  <a:gd name="connsiteY3" fmla="*/ 118989 h 170451"/>
                  <a:gd name="connsiteX4" fmla="*/ 369848 w 411058"/>
                  <a:gd name="connsiteY4" fmla="*/ 121106 h 170451"/>
                  <a:gd name="connsiteX5" fmla="*/ 297881 w 411058"/>
                  <a:gd name="connsiteY5" fmla="*/ 146506 h 170451"/>
                  <a:gd name="connsiteX6" fmla="*/ 192048 w 411058"/>
                  <a:gd name="connsiteY6" fmla="*/ 146506 h 170451"/>
                  <a:gd name="connsiteX7" fmla="*/ 115848 w 411058"/>
                  <a:gd name="connsiteY7" fmla="*/ 106289 h 170451"/>
                  <a:gd name="connsiteX8" fmla="*/ 1548 w 411058"/>
                  <a:gd name="connsiteY8" fmla="*/ 456 h 170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1058" h="170451">
                    <a:moveTo>
                      <a:pt x="1548" y="456"/>
                    </a:moveTo>
                    <a:cubicBezTo>
                      <a:pt x="16717" y="8217"/>
                      <a:pt x="158886" y="125692"/>
                      <a:pt x="206864" y="152856"/>
                    </a:cubicBezTo>
                    <a:cubicBezTo>
                      <a:pt x="254842" y="180020"/>
                      <a:pt x="255900" y="169084"/>
                      <a:pt x="289414" y="163439"/>
                    </a:cubicBezTo>
                    <a:cubicBezTo>
                      <a:pt x="322928" y="157795"/>
                      <a:pt x="394542" y="126044"/>
                      <a:pt x="407948" y="118989"/>
                    </a:cubicBezTo>
                    <a:cubicBezTo>
                      <a:pt x="421354" y="111934"/>
                      <a:pt x="388192" y="116520"/>
                      <a:pt x="369848" y="121106"/>
                    </a:cubicBezTo>
                    <a:cubicBezTo>
                      <a:pt x="351504" y="125692"/>
                      <a:pt x="327514" y="142273"/>
                      <a:pt x="297881" y="146506"/>
                    </a:cubicBezTo>
                    <a:cubicBezTo>
                      <a:pt x="268248" y="150739"/>
                      <a:pt x="222387" y="153209"/>
                      <a:pt x="192048" y="146506"/>
                    </a:cubicBezTo>
                    <a:cubicBezTo>
                      <a:pt x="161709" y="139803"/>
                      <a:pt x="144776" y="126397"/>
                      <a:pt x="115848" y="106289"/>
                    </a:cubicBezTo>
                    <a:cubicBezTo>
                      <a:pt x="86920" y="86181"/>
                      <a:pt x="-13621" y="-7305"/>
                      <a:pt x="1548" y="456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フリーフォーム: 図形 53">
                <a:extLst>
                  <a:ext uri="{FF2B5EF4-FFF2-40B4-BE49-F238E27FC236}">
                    <a16:creationId xmlns:a16="http://schemas.microsoft.com/office/drawing/2014/main" id="{5EAF3A26-FDA4-49A5-8F93-64B037DB5BE8}"/>
                  </a:ext>
                </a:extLst>
              </p:cNvPr>
              <p:cNvSpPr/>
              <p:nvPr/>
            </p:nvSpPr>
            <p:spPr>
              <a:xfrm>
                <a:off x="3500947" y="2384543"/>
                <a:ext cx="395658" cy="90121"/>
              </a:xfrm>
              <a:custGeom>
                <a:avLst/>
                <a:gdLst>
                  <a:gd name="connsiteX0" fmla="*/ 387370 w 395658"/>
                  <a:gd name="connsiteY0" fmla="*/ 60207 h 90121"/>
                  <a:gd name="connsiteX1" fmla="*/ 325986 w 395658"/>
                  <a:gd name="connsiteY1" fmla="*/ 47507 h 90121"/>
                  <a:gd name="connsiteX2" fmla="*/ 139720 w 395658"/>
                  <a:gd name="connsiteY2" fmla="*/ 940 h 90121"/>
                  <a:gd name="connsiteX3" fmla="*/ 71986 w 395658"/>
                  <a:gd name="connsiteY3" fmla="*/ 22107 h 90121"/>
                  <a:gd name="connsiteX4" fmla="*/ 20 w 395658"/>
                  <a:gd name="connsiteY4" fmla="*/ 89840 h 90121"/>
                  <a:gd name="connsiteX5" fmla="*/ 65636 w 395658"/>
                  <a:gd name="connsiteY5" fmla="*/ 45390 h 90121"/>
                  <a:gd name="connsiteX6" fmla="*/ 158770 w 395658"/>
                  <a:gd name="connsiteY6" fmla="*/ 24224 h 90121"/>
                  <a:gd name="connsiteX7" fmla="*/ 387370 w 395658"/>
                  <a:gd name="connsiteY7" fmla="*/ 60207 h 90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95658" h="90121">
                    <a:moveTo>
                      <a:pt x="387370" y="60207"/>
                    </a:moveTo>
                    <a:cubicBezTo>
                      <a:pt x="415239" y="64087"/>
                      <a:pt x="367261" y="57385"/>
                      <a:pt x="325986" y="47507"/>
                    </a:cubicBezTo>
                    <a:cubicBezTo>
                      <a:pt x="284711" y="37629"/>
                      <a:pt x="182053" y="5173"/>
                      <a:pt x="139720" y="940"/>
                    </a:cubicBezTo>
                    <a:cubicBezTo>
                      <a:pt x="97387" y="-3293"/>
                      <a:pt x="95269" y="7290"/>
                      <a:pt x="71986" y="22107"/>
                    </a:cubicBezTo>
                    <a:cubicBezTo>
                      <a:pt x="48703" y="36924"/>
                      <a:pt x="1078" y="85960"/>
                      <a:pt x="20" y="89840"/>
                    </a:cubicBezTo>
                    <a:cubicBezTo>
                      <a:pt x="-1038" y="93721"/>
                      <a:pt x="39178" y="56326"/>
                      <a:pt x="65636" y="45390"/>
                    </a:cubicBezTo>
                    <a:cubicBezTo>
                      <a:pt x="92094" y="34454"/>
                      <a:pt x="106559" y="21049"/>
                      <a:pt x="158770" y="24224"/>
                    </a:cubicBezTo>
                    <a:cubicBezTo>
                      <a:pt x="210981" y="27399"/>
                      <a:pt x="359501" y="56327"/>
                      <a:pt x="387370" y="6020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フリーフォーム: 図形 54">
                <a:extLst>
                  <a:ext uri="{FF2B5EF4-FFF2-40B4-BE49-F238E27FC236}">
                    <a16:creationId xmlns:a16="http://schemas.microsoft.com/office/drawing/2014/main" id="{04276F6D-8E25-490E-80C9-7634BD424FE5}"/>
                  </a:ext>
                </a:extLst>
              </p:cNvPr>
              <p:cNvSpPr/>
              <p:nvPr/>
            </p:nvSpPr>
            <p:spPr>
              <a:xfrm>
                <a:off x="4250267" y="2324012"/>
                <a:ext cx="387837" cy="95436"/>
              </a:xfrm>
              <a:custGeom>
                <a:avLst/>
                <a:gdLst>
                  <a:gd name="connsiteX0" fmla="*/ 0 w 387837"/>
                  <a:gd name="connsiteY0" fmla="*/ 29721 h 95436"/>
                  <a:gd name="connsiteX1" fmla="*/ 232833 w 387837"/>
                  <a:gd name="connsiteY1" fmla="*/ 88 h 95436"/>
                  <a:gd name="connsiteX2" fmla="*/ 289983 w 387837"/>
                  <a:gd name="connsiteY2" fmla="*/ 23371 h 95436"/>
                  <a:gd name="connsiteX3" fmla="*/ 387350 w 387837"/>
                  <a:gd name="connsiteY3" fmla="*/ 95338 h 95436"/>
                  <a:gd name="connsiteX4" fmla="*/ 245533 w 387837"/>
                  <a:gd name="connsiteY4" fmla="*/ 6438 h 95436"/>
                  <a:gd name="connsiteX5" fmla="*/ 245533 w 387837"/>
                  <a:gd name="connsiteY5" fmla="*/ 6438 h 95436"/>
                  <a:gd name="connsiteX6" fmla="*/ 0 w 387837"/>
                  <a:gd name="connsiteY6" fmla="*/ 29721 h 95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87837" h="95436">
                    <a:moveTo>
                      <a:pt x="0" y="29721"/>
                    </a:moveTo>
                    <a:cubicBezTo>
                      <a:pt x="92251" y="15433"/>
                      <a:pt x="184503" y="1146"/>
                      <a:pt x="232833" y="88"/>
                    </a:cubicBezTo>
                    <a:cubicBezTo>
                      <a:pt x="281163" y="-970"/>
                      <a:pt x="264230" y="7496"/>
                      <a:pt x="289983" y="23371"/>
                    </a:cubicBezTo>
                    <a:cubicBezTo>
                      <a:pt x="315736" y="39246"/>
                      <a:pt x="394758" y="98160"/>
                      <a:pt x="387350" y="95338"/>
                    </a:cubicBezTo>
                    <a:cubicBezTo>
                      <a:pt x="379942" y="92516"/>
                      <a:pt x="245533" y="6438"/>
                      <a:pt x="245533" y="6438"/>
                    </a:cubicBezTo>
                    <a:lnTo>
                      <a:pt x="245533" y="6438"/>
                    </a:lnTo>
                    <a:lnTo>
                      <a:pt x="0" y="29721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フリーフォーム: 図形 55">
                <a:extLst>
                  <a:ext uri="{FF2B5EF4-FFF2-40B4-BE49-F238E27FC236}">
                    <a16:creationId xmlns:a16="http://schemas.microsoft.com/office/drawing/2014/main" id="{764B5489-7D0B-4BFC-9214-AD6BBC22A4C2}"/>
                  </a:ext>
                </a:extLst>
              </p:cNvPr>
              <p:cNvSpPr/>
              <p:nvPr/>
            </p:nvSpPr>
            <p:spPr>
              <a:xfrm>
                <a:off x="3516167" y="2307117"/>
                <a:ext cx="372175" cy="78163"/>
              </a:xfrm>
              <a:custGeom>
                <a:avLst/>
                <a:gdLst>
                  <a:gd name="connsiteX0" fmla="*/ 372150 w 372175"/>
                  <a:gd name="connsiteY0" fmla="*/ 29683 h 78163"/>
                  <a:gd name="connsiteX1" fmla="*/ 132966 w 372175"/>
                  <a:gd name="connsiteY1" fmla="*/ 14866 h 78163"/>
                  <a:gd name="connsiteX2" fmla="*/ 77933 w 372175"/>
                  <a:gd name="connsiteY2" fmla="*/ 19100 h 78163"/>
                  <a:gd name="connsiteX3" fmla="*/ 12316 w 372175"/>
                  <a:gd name="connsiteY3" fmla="*/ 63550 h 78163"/>
                  <a:gd name="connsiteX4" fmla="*/ 3850 w 372175"/>
                  <a:gd name="connsiteY4" fmla="*/ 76250 h 78163"/>
                  <a:gd name="connsiteX5" fmla="*/ 56766 w 372175"/>
                  <a:gd name="connsiteY5" fmla="*/ 27566 h 78163"/>
                  <a:gd name="connsiteX6" fmla="*/ 147783 w 372175"/>
                  <a:gd name="connsiteY6" fmla="*/ 50 h 78163"/>
                  <a:gd name="connsiteX7" fmla="*/ 372150 w 372175"/>
                  <a:gd name="connsiteY7" fmla="*/ 29683 h 78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2175" h="78163">
                    <a:moveTo>
                      <a:pt x="372150" y="29683"/>
                    </a:moveTo>
                    <a:cubicBezTo>
                      <a:pt x="369681" y="32152"/>
                      <a:pt x="182002" y="16630"/>
                      <a:pt x="132966" y="14866"/>
                    </a:cubicBezTo>
                    <a:cubicBezTo>
                      <a:pt x="83930" y="13102"/>
                      <a:pt x="98041" y="10986"/>
                      <a:pt x="77933" y="19100"/>
                    </a:cubicBezTo>
                    <a:cubicBezTo>
                      <a:pt x="57825" y="27214"/>
                      <a:pt x="24663" y="54025"/>
                      <a:pt x="12316" y="63550"/>
                    </a:cubicBezTo>
                    <a:cubicBezTo>
                      <a:pt x="-31" y="73075"/>
                      <a:pt x="-3558" y="82247"/>
                      <a:pt x="3850" y="76250"/>
                    </a:cubicBezTo>
                    <a:cubicBezTo>
                      <a:pt x="11258" y="70253"/>
                      <a:pt x="32777" y="40266"/>
                      <a:pt x="56766" y="27566"/>
                    </a:cubicBezTo>
                    <a:cubicBezTo>
                      <a:pt x="80755" y="14866"/>
                      <a:pt x="95925" y="1461"/>
                      <a:pt x="147783" y="50"/>
                    </a:cubicBezTo>
                    <a:cubicBezTo>
                      <a:pt x="199641" y="-1361"/>
                      <a:pt x="374619" y="27214"/>
                      <a:pt x="372150" y="2968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フリーフォーム: 図形 56">
                <a:extLst>
                  <a:ext uri="{FF2B5EF4-FFF2-40B4-BE49-F238E27FC236}">
                    <a16:creationId xmlns:a16="http://schemas.microsoft.com/office/drawing/2014/main" id="{5303D54D-9F4D-4E2B-A0EF-BB8AF84826FF}"/>
                  </a:ext>
                </a:extLst>
              </p:cNvPr>
              <p:cNvSpPr/>
              <p:nvPr/>
            </p:nvSpPr>
            <p:spPr>
              <a:xfrm>
                <a:off x="3897427" y="2230797"/>
                <a:ext cx="314710" cy="50978"/>
              </a:xfrm>
              <a:custGeom>
                <a:avLst/>
                <a:gdLst>
                  <a:gd name="connsiteX0" fmla="*/ 1473 w 314710"/>
                  <a:gd name="connsiteY0" fmla="*/ 170 h 50978"/>
                  <a:gd name="connsiteX1" fmla="*/ 247006 w 314710"/>
                  <a:gd name="connsiteY1" fmla="*/ 34036 h 50978"/>
                  <a:gd name="connsiteX2" fmla="*/ 312623 w 314710"/>
                  <a:gd name="connsiteY2" fmla="*/ 21336 h 50978"/>
                  <a:gd name="connsiteX3" fmla="*/ 189856 w 314710"/>
                  <a:gd name="connsiteY3" fmla="*/ 36153 h 50978"/>
                  <a:gd name="connsiteX4" fmla="*/ 145406 w 314710"/>
                  <a:gd name="connsiteY4" fmla="*/ 50970 h 50978"/>
                  <a:gd name="connsiteX5" fmla="*/ 1473 w 314710"/>
                  <a:gd name="connsiteY5" fmla="*/ 170 h 509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4710" h="50978">
                    <a:moveTo>
                      <a:pt x="1473" y="170"/>
                    </a:moveTo>
                    <a:cubicBezTo>
                      <a:pt x="18406" y="-2652"/>
                      <a:pt x="195148" y="30508"/>
                      <a:pt x="247006" y="34036"/>
                    </a:cubicBezTo>
                    <a:cubicBezTo>
                      <a:pt x="298864" y="37564"/>
                      <a:pt x="322148" y="20983"/>
                      <a:pt x="312623" y="21336"/>
                    </a:cubicBezTo>
                    <a:cubicBezTo>
                      <a:pt x="303098" y="21689"/>
                      <a:pt x="217726" y="31214"/>
                      <a:pt x="189856" y="36153"/>
                    </a:cubicBezTo>
                    <a:cubicBezTo>
                      <a:pt x="161987" y="41092"/>
                      <a:pt x="172217" y="51323"/>
                      <a:pt x="145406" y="50970"/>
                    </a:cubicBezTo>
                    <a:cubicBezTo>
                      <a:pt x="118595" y="50617"/>
                      <a:pt x="-15460" y="2992"/>
                      <a:pt x="1473" y="17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フリーフォーム: 図形 57">
                <a:extLst>
                  <a:ext uri="{FF2B5EF4-FFF2-40B4-BE49-F238E27FC236}">
                    <a16:creationId xmlns:a16="http://schemas.microsoft.com/office/drawing/2014/main" id="{4F8BA67F-5ADD-481D-8ADD-60D59FCDADDE}"/>
                  </a:ext>
                </a:extLst>
              </p:cNvPr>
              <p:cNvSpPr/>
              <p:nvPr/>
            </p:nvSpPr>
            <p:spPr>
              <a:xfrm>
                <a:off x="4306003" y="2206281"/>
                <a:ext cx="364040" cy="278935"/>
              </a:xfrm>
              <a:custGeom>
                <a:avLst/>
                <a:gdLst>
                  <a:gd name="connsiteX0" fmla="*/ 1414 w 364040"/>
                  <a:gd name="connsiteY0" fmla="*/ 1402 h 278935"/>
                  <a:gd name="connsiteX1" fmla="*/ 50097 w 364040"/>
                  <a:gd name="connsiteY1" fmla="*/ 18336 h 278935"/>
                  <a:gd name="connsiteX2" fmla="*/ 234247 w 364040"/>
                  <a:gd name="connsiteY2" fmla="*/ 79719 h 278935"/>
                  <a:gd name="connsiteX3" fmla="*/ 323147 w 364040"/>
                  <a:gd name="connsiteY3" fmla="*/ 183436 h 278935"/>
                  <a:gd name="connsiteX4" fmla="*/ 363364 w 364040"/>
                  <a:gd name="connsiteY4" fmla="*/ 278686 h 278935"/>
                  <a:gd name="connsiteX5" fmla="*/ 346430 w 364040"/>
                  <a:gd name="connsiteY5" fmla="*/ 208836 h 278935"/>
                  <a:gd name="connsiteX6" fmla="*/ 321030 w 364040"/>
                  <a:gd name="connsiteY6" fmla="*/ 138986 h 278935"/>
                  <a:gd name="connsiteX7" fmla="*/ 238480 w 364040"/>
                  <a:gd name="connsiteY7" fmla="*/ 100886 h 278935"/>
                  <a:gd name="connsiteX8" fmla="*/ 117830 w 364040"/>
                  <a:gd name="connsiteY8" fmla="*/ 62786 h 278935"/>
                  <a:gd name="connsiteX9" fmla="*/ 1414 w 364040"/>
                  <a:gd name="connsiteY9" fmla="*/ 1402 h 278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4040" h="278935">
                    <a:moveTo>
                      <a:pt x="1414" y="1402"/>
                    </a:moveTo>
                    <a:cubicBezTo>
                      <a:pt x="-9875" y="-6006"/>
                      <a:pt x="50097" y="18336"/>
                      <a:pt x="50097" y="18336"/>
                    </a:cubicBezTo>
                    <a:cubicBezTo>
                      <a:pt x="88903" y="31389"/>
                      <a:pt x="188739" y="52202"/>
                      <a:pt x="234247" y="79719"/>
                    </a:cubicBezTo>
                    <a:cubicBezTo>
                      <a:pt x="279755" y="107236"/>
                      <a:pt x="301628" y="150275"/>
                      <a:pt x="323147" y="183436"/>
                    </a:cubicBezTo>
                    <a:cubicBezTo>
                      <a:pt x="344666" y="216597"/>
                      <a:pt x="359484" y="274453"/>
                      <a:pt x="363364" y="278686"/>
                    </a:cubicBezTo>
                    <a:cubicBezTo>
                      <a:pt x="367244" y="282919"/>
                      <a:pt x="353486" y="232119"/>
                      <a:pt x="346430" y="208836"/>
                    </a:cubicBezTo>
                    <a:cubicBezTo>
                      <a:pt x="339374" y="185553"/>
                      <a:pt x="339022" y="156978"/>
                      <a:pt x="321030" y="138986"/>
                    </a:cubicBezTo>
                    <a:cubicBezTo>
                      <a:pt x="303038" y="120994"/>
                      <a:pt x="272347" y="113586"/>
                      <a:pt x="238480" y="100886"/>
                    </a:cubicBezTo>
                    <a:cubicBezTo>
                      <a:pt x="204613" y="88186"/>
                      <a:pt x="154166" y="75839"/>
                      <a:pt x="117830" y="62786"/>
                    </a:cubicBezTo>
                    <a:cubicBezTo>
                      <a:pt x="81494" y="49733"/>
                      <a:pt x="12703" y="8810"/>
                      <a:pt x="1414" y="140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フリーフォーム: 図形 58">
                <a:extLst>
                  <a:ext uri="{FF2B5EF4-FFF2-40B4-BE49-F238E27FC236}">
                    <a16:creationId xmlns:a16="http://schemas.microsoft.com/office/drawing/2014/main" id="{AA043E11-80F2-40D6-ACB9-16507AF36DD8}"/>
                  </a:ext>
                </a:extLst>
              </p:cNvPr>
              <p:cNvSpPr/>
              <p:nvPr/>
            </p:nvSpPr>
            <p:spPr>
              <a:xfrm>
                <a:off x="3856495" y="2512412"/>
                <a:ext cx="59514" cy="180801"/>
              </a:xfrm>
              <a:custGeom>
                <a:avLst/>
                <a:gdLst>
                  <a:gd name="connsiteX0" fmla="*/ 72 w 59514"/>
                  <a:gd name="connsiteY0" fmla="*/ 71 h 180801"/>
                  <a:gd name="connsiteX1" fmla="*/ 59338 w 59514"/>
                  <a:gd name="connsiteY1" fmla="*/ 59338 h 180801"/>
                  <a:gd name="connsiteX2" fmla="*/ 19122 w 59514"/>
                  <a:gd name="connsiteY2" fmla="*/ 179988 h 180801"/>
                  <a:gd name="connsiteX3" fmla="*/ 42405 w 59514"/>
                  <a:gd name="connsiteY3" fmla="*/ 110138 h 180801"/>
                  <a:gd name="connsiteX4" fmla="*/ 46638 w 59514"/>
                  <a:gd name="connsiteY4" fmla="*/ 69921 h 180801"/>
                  <a:gd name="connsiteX5" fmla="*/ 72 w 59514"/>
                  <a:gd name="connsiteY5" fmla="*/ 71 h 180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514" h="180801">
                    <a:moveTo>
                      <a:pt x="72" y="71"/>
                    </a:moveTo>
                    <a:cubicBezTo>
                      <a:pt x="2189" y="-1693"/>
                      <a:pt x="56163" y="29352"/>
                      <a:pt x="59338" y="59338"/>
                    </a:cubicBezTo>
                    <a:cubicBezTo>
                      <a:pt x="62513" y="89324"/>
                      <a:pt x="21944" y="171521"/>
                      <a:pt x="19122" y="179988"/>
                    </a:cubicBezTo>
                    <a:cubicBezTo>
                      <a:pt x="16300" y="188455"/>
                      <a:pt x="37819" y="128482"/>
                      <a:pt x="42405" y="110138"/>
                    </a:cubicBezTo>
                    <a:cubicBezTo>
                      <a:pt x="46991" y="91794"/>
                      <a:pt x="50166" y="84738"/>
                      <a:pt x="46638" y="69921"/>
                    </a:cubicBezTo>
                    <a:cubicBezTo>
                      <a:pt x="43110" y="55104"/>
                      <a:pt x="-2045" y="1835"/>
                      <a:pt x="72" y="7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フリーフォーム: 図形 59">
                <a:extLst>
                  <a:ext uri="{FF2B5EF4-FFF2-40B4-BE49-F238E27FC236}">
                    <a16:creationId xmlns:a16="http://schemas.microsoft.com/office/drawing/2014/main" id="{A3D41694-D3DE-4762-B2E4-1F39719C39A4}"/>
                  </a:ext>
                </a:extLst>
              </p:cNvPr>
              <p:cNvSpPr/>
              <p:nvPr/>
            </p:nvSpPr>
            <p:spPr>
              <a:xfrm>
                <a:off x="3620557" y="2672091"/>
                <a:ext cx="210659" cy="92289"/>
              </a:xfrm>
              <a:custGeom>
                <a:avLst/>
                <a:gdLst>
                  <a:gd name="connsiteX0" fmla="*/ 1060 w 210659"/>
                  <a:gd name="connsiteY0" fmla="*/ 92276 h 92289"/>
                  <a:gd name="connsiteX1" fmla="*/ 70910 w 210659"/>
                  <a:gd name="connsiteY1" fmla="*/ 22426 h 92289"/>
                  <a:gd name="connsiteX2" fmla="*/ 172510 w 210659"/>
                  <a:gd name="connsiteY2" fmla="*/ 22426 h 92289"/>
                  <a:gd name="connsiteX3" fmla="*/ 210610 w 210659"/>
                  <a:gd name="connsiteY3" fmla="*/ 52059 h 92289"/>
                  <a:gd name="connsiteX4" fmla="*/ 166160 w 210659"/>
                  <a:gd name="connsiteY4" fmla="*/ 3376 h 92289"/>
                  <a:gd name="connsiteX5" fmla="*/ 113243 w 210659"/>
                  <a:gd name="connsiteY5" fmla="*/ 5492 h 92289"/>
                  <a:gd name="connsiteX6" fmla="*/ 32810 w 210659"/>
                  <a:gd name="connsiteY6" fmla="*/ 16076 h 92289"/>
                  <a:gd name="connsiteX7" fmla="*/ 1060 w 210659"/>
                  <a:gd name="connsiteY7" fmla="*/ 92276 h 92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0659" h="92289">
                    <a:moveTo>
                      <a:pt x="1060" y="92276"/>
                    </a:moveTo>
                    <a:cubicBezTo>
                      <a:pt x="7410" y="93334"/>
                      <a:pt x="42335" y="34068"/>
                      <a:pt x="70910" y="22426"/>
                    </a:cubicBezTo>
                    <a:cubicBezTo>
                      <a:pt x="99485" y="10784"/>
                      <a:pt x="149227" y="17487"/>
                      <a:pt x="172510" y="22426"/>
                    </a:cubicBezTo>
                    <a:cubicBezTo>
                      <a:pt x="195793" y="27365"/>
                      <a:pt x="211668" y="55234"/>
                      <a:pt x="210610" y="52059"/>
                    </a:cubicBezTo>
                    <a:cubicBezTo>
                      <a:pt x="209552" y="48884"/>
                      <a:pt x="182388" y="11137"/>
                      <a:pt x="166160" y="3376"/>
                    </a:cubicBezTo>
                    <a:cubicBezTo>
                      <a:pt x="149932" y="-4385"/>
                      <a:pt x="135468" y="3375"/>
                      <a:pt x="113243" y="5492"/>
                    </a:cubicBezTo>
                    <a:cubicBezTo>
                      <a:pt x="91018" y="7609"/>
                      <a:pt x="47274" y="5845"/>
                      <a:pt x="32810" y="16076"/>
                    </a:cubicBezTo>
                    <a:cubicBezTo>
                      <a:pt x="18346" y="26307"/>
                      <a:pt x="-5290" y="91218"/>
                      <a:pt x="1060" y="9227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フリーフォーム: 図形 60">
                <a:extLst>
                  <a:ext uri="{FF2B5EF4-FFF2-40B4-BE49-F238E27FC236}">
                    <a16:creationId xmlns:a16="http://schemas.microsoft.com/office/drawing/2014/main" id="{8F82D12A-CE0E-4551-989C-C9CD497DDD0C}"/>
                  </a:ext>
                </a:extLst>
              </p:cNvPr>
              <p:cNvSpPr/>
              <p:nvPr/>
            </p:nvSpPr>
            <p:spPr>
              <a:xfrm>
                <a:off x="4116625" y="2537627"/>
                <a:ext cx="168164" cy="148445"/>
              </a:xfrm>
              <a:custGeom>
                <a:avLst/>
                <a:gdLst>
                  <a:gd name="connsiteX0" fmla="*/ 165392 w 168164"/>
                  <a:gd name="connsiteY0" fmla="*/ 256 h 148445"/>
                  <a:gd name="connsiteX1" fmla="*/ 99775 w 168164"/>
                  <a:gd name="connsiteY1" fmla="*/ 118790 h 148445"/>
                  <a:gd name="connsiteX2" fmla="*/ 292 w 168164"/>
                  <a:gd name="connsiteY2" fmla="*/ 148423 h 148445"/>
                  <a:gd name="connsiteX3" fmla="*/ 133642 w 168164"/>
                  <a:gd name="connsiteY3" fmla="*/ 123023 h 148445"/>
                  <a:gd name="connsiteX4" fmla="*/ 154808 w 168164"/>
                  <a:gd name="connsiteY4" fmla="*/ 87040 h 148445"/>
                  <a:gd name="connsiteX5" fmla="*/ 165392 w 168164"/>
                  <a:gd name="connsiteY5" fmla="*/ 256 h 1484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8164" h="148445">
                    <a:moveTo>
                      <a:pt x="165392" y="256"/>
                    </a:moveTo>
                    <a:cubicBezTo>
                      <a:pt x="156220" y="5548"/>
                      <a:pt x="127292" y="94096"/>
                      <a:pt x="99775" y="118790"/>
                    </a:cubicBezTo>
                    <a:cubicBezTo>
                      <a:pt x="72258" y="143484"/>
                      <a:pt x="-5353" y="147718"/>
                      <a:pt x="292" y="148423"/>
                    </a:cubicBezTo>
                    <a:cubicBezTo>
                      <a:pt x="5936" y="149129"/>
                      <a:pt x="107889" y="133254"/>
                      <a:pt x="133642" y="123023"/>
                    </a:cubicBezTo>
                    <a:cubicBezTo>
                      <a:pt x="159395" y="112792"/>
                      <a:pt x="151280" y="100798"/>
                      <a:pt x="154808" y="87040"/>
                    </a:cubicBezTo>
                    <a:cubicBezTo>
                      <a:pt x="158336" y="73282"/>
                      <a:pt x="174564" y="-5036"/>
                      <a:pt x="165392" y="256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フリーフォーム: 図形 61">
                <a:extLst>
                  <a:ext uri="{FF2B5EF4-FFF2-40B4-BE49-F238E27FC236}">
                    <a16:creationId xmlns:a16="http://schemas.microsoft.com/office/drawing/2014/main" id="{7FF17F1A-1390-4AA1-A62D-BB5698DA9740}"/>
                  </a:ext>
                </a:extLst>
              </p:cNvPr>
              <p:cNvSpPr/>
              <p:nvPr/>
            </p:nvSpPr>
            <p:spPr>
              <a:xfrm>
                <a:off x="4446421" y="3654425"/>
                <a:ext cx="139869" cy="449289"/>
              </a:xfrm>
              <a:custGeom>
                <a:avLst/>
                <a:gdLst>
                  <a:gd name="connsiteX0" fmla="*/ 139867 w 139869"/>
                  <a:gd name="connsiteY0" fmla="*/ 0 h 449289"/>
                  <a:gd name="connsiteX1" fmla="*/ 108117 w 139869"/>
                  <a:gd name="connsiteY1" fmla="*/ 225425 h 449289"/>
                  <a:gd name="connsiteX2" fmla="*/ 60492 w 139869"/>
                  <a:gd name="connsiteY2" fmla="*/ 357188 h 449289"/>
                  <a:gd name="connsiteX3" fmla="*/ 167 w 139869"/>
                  <a:gd name="connsiteY3" fmla="*/ 449263 h 449289"/>
                  <a:gd name="connsiteX4" fmla="*/ 44617 w 139869"/>
                  <a:gd name="connsiteY4" fmla="*/ 365125 h 449289"/>
                  <a:gd name="connsiteX5" fmla="*/ 106529 w 139869"/>
                  <a:gd name="connsiteY5" fmla="*/ 227013 h 449289"/>
                  <a:gd name="connsiteX6" fmla="*/ 139867 w 139869"/>
                  <a:gd name="connsiteY6" fmla="*/ 0 h 449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9869" h="449289">
                    <a:moveTo>
                      <a:pt x="139867" y="0"/>
                    </a:moveTo>
                    <a:cubicBezTo>
                      <a:pt x="140132" y="-265"/>
                      <a:pt x="121346" y="165894"/>
                      <a:pt x="108117" y="225425"/>
                    </a:cubicBezTo>
                    <a:cubicBezTo>
                      <a:pt x="94888" y="284956"/>
                      <a:pt x="78484" y="319882"/>
                      <a:pt x="60492" y="357188"/>
                    </a:cubicBezTo>
                    <a:cubicBezTo>
                      <a:pt x="42500" y="394494"/>
                      <a:pt x="2813" y="447940"/>
                      <a:pt x="167" y="449263"/>
                    </a:cubicBezTo>
                    <a:cubicBezTo>
                      <a:pt x="-2479" y="450586"/>
                      <a:pt x="26890" y="402167"/>
                      <a:pt x="44617" y="365125"/>
                    </a:cubicBezTo>
                    <a:cubicBezTo>
                      <a:pt x="62344" y="328083"/>
                      <a:pt x="89331" y="284163"/>
                      <a:pt x="106529" y="227013"/>
                    </a:cubicBezTo>
                    <a:cubicBezTo>
                      <a:pt x="123727" y="169863"/>
                      <a:pt x="139602" y="265"/>
                      <a:pt x="139867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フリーフォーム: 図形 62">
                <a:extLst>
                  <a:ext uri="{FF2B5EF4-FFF2-40B4-BE49-F238E27FC236}">
                    <a16:creationId xmlns:a16="http://schemas.microsoft.com/office/drawing/2014/main" id="{B4E2F4EC-8FBB-408E-A471-C994DE32B597}"/>
                  </a:ext>
                </a:extLst>
              </p:cNvPr>
              <p:cNvSpPr/>
              <p:nvPr/>
            </p:nvSpPr>
            <p:spPr>
              <a:xfrm>
                <a:off x="4370286" y="3875803"/>
                <a:ext cx="108110" cy="189206"/>
              </a:xfrm>
              <a:custGeom>
                <a:avLst/>
                <a:gdLst>
                  <a:gd name="connsiteX0" fmla="*/ 108052 w 108110"/>
                  <a:gd name="connsiteY0" fmla="*/ 872 h 189206"/>
                  <a:gd name="connsiteX1" fmla="*/ 39789 w 108110"/>
                  <a:gd name="connsiteY1" fmla="*/ 172322 h 189206"/>
                  <a:gd name="connsiteX2" fmla="*/ 102 w 108110"/>
                  <a:gd name="connsiteY2" fmla="*/ 175497 h 189206"/>
                  <a:gd name="connsiteX3" fmla="*/ 50902 w 108110"/>
                  <a:gd name="connsiteY3" fmla="*/ 107235 h 189206"/>
                  <a:gd name="connsiteX4" fmla="*/ 108052 w 108110"/>
                  <a:gd name="connsiteY4" fmla="*/ 872 h 189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8110" h="189206">
                    <a:moveTo>
                      <a:pt x="108052" y="872"/>
                    </a:moveTo>
                    <a:cubicBezTo>
                      <a:pt x="106200" y="11720"/>
                      <a:pt x="57781" y="143218"/>
                      <a:pt x="39789" y="172322"/>
                    </a:cubicBezTo>
                    <a:cubicBezTo>
                      <a:pt x="21797" y="201426"/>
                      <a:pt x="-1750" y="186345"/>
                      <a:pt x="102" y="175497"/>
                    </a:cubicBezTo>
                    <a:cubicBezTo>
                      <a:pt x="1954" y="164649"/>
                      <a:pt x="34498" y="131047"/>
                      <a:pt x="50902" y="107235"/>
                    </a:cubicBezTo>
                    <a:cubicBezTo>
                      <a:pt x="67306" y="83423"/>
                      <a:pt x="109904" y="-9976"/>
                      <a:pt x="108052" y="87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4" name="フリーフォーム: 図形 1023">
                <a:extLst>
                  <a:ext uri="{FF2B5EF4-FFF2-40B4-BE49-F238E27FC236}">
                    <a16:creationId xmlns:a16="http://schemas.microsoft.com/office/drawing/2014/main" id="{D6E12579-2CD1-4C8F-B4E9-D0AE5F1DD0CE}"/>
                  </a:ext>
                </a:extLst>
              </p:cNvPr>
              <p:cNvSpPr/>
              <p:nvPr/>
            </p:nvSpPr>
            <p:spPr>
              <a:xfrm>
                <a:off x="3739599" y="3729702"/>
                <a:ext cx="194254" cy="318986"/>
              </a:xfrm>
              <a:custGeom>
                <a:avLst/>
                <a:gdLst>
                  <a:gd name="connsiteX0" fmla="*/ 3726 w 194254"/>
                  <a:gd name="connsiteY0" fmla="*/ 4098 h 318986"/>
                  <a:gd name="connsiteX1" fmla="*/ 127551 w 194254"/>
                  <a:gd name="connsiteY1" fmla="*/ 275561 h 318986"/>
                  <a:gd name="connsiteX2" fmla="*/ 194226 w 194254"/>
                  <a:gd name="connsiteY2" fmla="*/ 318423 h 318986"/>
                  <a:gd name="connsiteX3" fmla="*/ 135489 w 194254"/>
                  <a:gd name="connsiteY3" fmla="*/ 277148 h 318986"/>
                  <a:gd name="connsiteX4" fmla="*/ 100564 w 194254"/>
                  <a:gd name="connsiteY4" fmla="*/ 226348 h 318986"/>
                  <a:gd name="connsiteX5" fmla="*/ 37064 w 194254"/>
                  <a:gd name="connsiteY5" fmla="*/ 118398 h 318986"/>
                  <a:gd name="connsiteX6" fmla="*/ 3726 w 194254"/>
                  <a:gd name="connsiteY6" fmla="*/ 4098 h 318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4254" h="318986">
                    <a:moveTo>
                      <a:pt x="3726" y="4098"/>
                    </a:moveTo>
                    <a:cubicBezTo>
                      <a:pt x="18807" y="30292"/>
                      <a:pt x="95801" y="223174"/>
                      <a:pt x="127551" y="275561"/>
                    </a:cubicBezTo>
                    <a:cubicBezTo>
                      <a:pt x="159301" y="327948"/>
                      <a:pt x="192903" y="318159"/>
                      <a:pt x="194226" y="318423"/>
                    </a:cubicBezTo>
                    <a:cubicBezTo>
                      <a:pt x="195549" y="318687"/>
                      <a:pt x="151099" y="292494"/>
                      <a:pt x="135489" y="277148"/>
                    </a:cubicBezTo>
                    <a:cubicBezTo>
                      <a:pt x="119879" y="261802"/>
                      <a:pt x="116968" y="252806"/>
                      <a:pt x="100564" y="226348"/>
                    </a:cubicBezTo>
                    <a:cubicBezTo>
                      <a:pt x="84160" y="199890"/>
                      <a:pt x="50822" y="152265"/>
                      <a:pt x="37064" y="118398"/>
                    </a:cubicBezTo>
                    <a:cubicBezTo>
                      <a:pt x="23306" y="84531"/>
                      <a:pt x="-11355" y="-22096"/>
                      <a:pt x="3726" y="409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5" name="フリーフォーム: 図形 1024">
                <a:extLst>
                  <a:ext uri="{FF2B5EF4-FFF2-40B4-BE49-F238E27FC236}">
                    <a16:creationId xmlns:a16="http://schemas.microsoft.com/office/drawing/2014/main" id="{F7DD7EC4-4096-46BB-858E-0006B3407357}"/>
                  </a:ext>
                </a:extLst>
              </p:cNvPr>
              <p:cNvSpPr/>
              <p:nvPr/>
            </p:nvSpPr>
            <p:spPr>
              <a:xfrm>
                <a:off x="3860236" y="4090547"/>
                <a:ext cx="618087" cy="188619"/>
              </a:xfrm>
              <a:custGeom>
                <a:avLst/>
                <a:gdLst>
                  <a:gd name="connsiteX0" fmla="*/ 2152 w 618087"/>
                  <a:gd name="connsiteY0" fmla="*/ 9966 h 188619"/>
                  <a:gd name="connsiteX1" fmla="*/ 295839 w 618087"/>
                  <a:gd name="connsiteY1" fmla="*/ 152841 h 188619"/>
                  <a:gd name="connsiteX2" fmla="*/ 422839 w 618087"/>
                  <a:gd name="connsiteY2" fmla="*/ 124266 h 188619"/>
                  <a:gd name="connsiteX3" fmla="*/ 613339 w 618087"/>
                  <a:gd name="connsiteY3" fmla="*/ 441 h 188619"/>
                  <a:gd name="connsiteX4" fmla="*/ 548252 w 618087"/>
                  <a:gd name="connsiteY4" fmla="*/ 86166 h 188619"/>
                  <a:gd name="connsiteX5" fmla="*/ 414902 w 618087"/>
                  <a:gd name="connsiteY5" fmla="*/ 170303 h 188619"/>
                  <a:gd name="connsiteX6" fmla="*/ 299014 w 618087"/>
                  <a:gd name="connsiteY6" fmla="*/ 186178 h 188619"/>
                  <a:gd name="connsiteX7" fmla="*/ 168839 w 618087"/>
                  <a:gd name="connsiteY7" fmla="*/ 133791 h 188619"/>
                  <a:gd name="connsiteX8" fmla="*/ 2152 w 618087"/>
                  <a:gd name="connsiteY8" fmla="*/ 9966 h 188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18087" h="188619">
                    <a:moveTo>
                      <a:pt x="2152" y="9966"/>
                    </a:moveTo>
                    <a:cubicBezTo>
                      <a:pt x="23319" y="13141"/>
                      <a:pt x="225724" y="133791"/>
                      <a:pt x="295839" y="152841"/>
                    </a:cubicBezTo>
                    <a:cubicBezTo>
                      <a:pt x="365954" y="171891"/>
                      <a:pt x="369922" y="149666"/>
                      <a:pt x="422839" y="124266"/>
                    </a:cubicBezTo>
                    <a:cubicBezTo>
                      <a:pt x="475756" y="98866"/>
                      <a:pt x="592437" y="6791"/>
                      <a:pt x="613339" y="441"/>
                    </a:cubicBezTo>
                    <a:cubicBezTo>
                      <a:pt x="634241" y="-5909"/>
                      <a:pt x="581325" y="57856"/>
                      <a:pt x="548252" y="86166"/>
                    </a:cubicBezTo>
                    <a:cubicBezTo>
                      <a:pt x="515179" y="114476"/>
                      <a:pt x="456442" y="153634"/>
                      <a:pt x="414902" y="170303"/>
                    </a:cubicBezTo>
                    <a:cubicBezTo>
                      <a:pt x="373362" y="186972"/>
                      <a:pt x="340024" y="192263"/>
                      <a:pt x="299014" y="186178"/>
                    </a:cubicBezTo>
                    <a:cubicBezTo>
                      <a:pt x="258004" y="180093"/>
                      <a:pt x="215935" y="159720"/>
                      <a:pt x="168839" y="133791"/>
                    </a:cubicBezTo>
                    <a:cubicBezTo>
                      <a:pt x="121743" y="107862"/>
                      <a:pt x="-19015" y="6791"/>
                      <a:pt x="2152" y="9966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7" name="フリーフォーム: 図形 1026">
                <a:extLst>
                  <a:ext uri="{FF2B5EF4-FFF2-40B4-BE49-F238E27FC236}">
                    <a16:creationId xmlns:a16="http://schemas.microsoft.com/office/drawing/2014/main" id="{9D471DC4-83EC-4094-A37D-CEE1CDDD582F}"/>
                  </a:ext>
                </a:extLst>
              </p:cNvPr>
              <p:cNvSpPr/>
              <p:nvPr/>
            </p:nvSpPr>
            <p:spPr>
              <a:xfrm>
                <a:off x="3405589" y="2101650"/>
                <a:ext cx="396507" cy="550842"/>
              </a:xfrm>
              <a:custGeom>
                <a:avLst/>
                <a:gdLst>
                  <a:gd name="connsiteX0" fmla="*/ 313394 w 396507"/>
                  <a:gd name="connsiteY0" fmla="*/ 10783 h 550842"/>
                  <a:gd name="connsiteX1" fmla="*/ 395944 w 396507"/>
                  <a:gd name="connsiteY1" fmla="*/ 82750 h 550842"/>
                  <a:gd name="connsiteX2" fmla="*/ 268944 w 396507"/>
                  <a:gd name="connsiteY2" fmla="*/ 84867 h 550842"/>
                  <a:gd name="connsiteX3" fmla="*/ 359961 w 396507"/>
                  <a:gd name="connsiteY3" fmla="*/ 95450 h 550842"/>
                  <a:gd name="connsiteX4" fmla="*/ 220261 w 396507"/>
                  <a:gd name="connsiteY4" fmla="*/ 108150 h 550842"/>
                  <a:gd name="connsiteX5" fmla="*/ 319744 w 396507"/>
                  <a:gd name="connsiteY5" fmla="*/ 131433 h 550842"/>
                  <a:gd name="connsiteX6" fmla="*/ 241428 w 396507"/>
                  <a:gd name="connsiteY6" fmla="*/ 150483 h 550842"/>
                  <a:gd name="connsiteX7" fmla="*/ 156761 w 396507"/>
                  <a:gd name="connsiteY7" fmla="*/ 216100 h 550842"/>
                  <a:gd name="connsiteX8" fmla="*/ 118661 w 396507"/>
                  <a:gd name="connsiteY8" fmla="*/ 288067 h 550842"/>
                  <a:gd name="connsiteX9" fmla="*/ 76328 w 396507"/>
                  <a:gd name="connsiteY9" fmla="*/ 493383 h 550842"/>
                  <a:gd name="connsiteX10" fmla="*/ 72094 w 396507"/>
                  <a:gd name="connsiteY10" fmla="*/ 546300 h 550842"/>
                  <a:gd name="connsiteX11" fmla="*/ 29761 w 396507"/>
                  <a:gd name="connsiteY11" fmla="*/ 544183 h 550842"/>
                  <a:gd name="connsiteX12" fmla="*/ 27644 w 396507"/>
                  <a:gd name="connsiteY12" fmla="*/ 512433 h 550842"/>
                  <a:gd name="connsiteX13" fmla="*/ 128 w 396507"/>
                  <a:gd name="connsiteY13" fmla="*/ 474333 h 550842"/>
                  <a:gd name="connsiteX14" fmla="*/ 40344 w 396507"/>
                  <a:gd name="connsiteY14" fmla="*/ 372733 h 550842"/>
                  <a:gd name="connsiteX15" fmla="*/ 95378 w 396507"/>
                  <a:gd name="connsiteY15" fmla="*/ 194933 h 550842"/>
                  <a:gd name="connsiteX16" fmla="*/ 148294 w 396507"/>
                  <a:gd name="connsiteY16" fmla="*/ 108150 h 550842"/>
                  <a:gd name="connsiteX17" fmla="*/ 262594 w 396507"/>
                  <a:gd name="connsiteY17" fmla="*/ 10783 h 550842"/>
                  <a:gd name="connsiteX18" fmla="*/ 313394 w 396507"/>
                  <a:gd name="connsiteY18" fmla="*/ 10783 h 550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96507" h="550842">
                    <a:moveTo>
                      <a:pt x="313394" y="10783"/>
                    </a:moveTo>
                    <a:cubicBezTo>
                      <a:pt x="335619" y="22778"/>
                      <a:pt x="403352" y="70403"/>
                      <a:pt x="395944" y="82750"/>
                    </a:cubicBezTo>
                    <a:cubicBezTo>
                      <a:pt x="388536" y="95097"/>
                      <a:pt x="274941" y="82750"/>
                      <a:pt x="268944" y="84867"/>
                    </a:cubicBezTo>
                    <a:cubicBezTo>
                      <a:pt x="262947" y="86984"/>
                      <a:pt x="368075" y="91570"/>
                      <a:pt x="359961" y="95450"/>
                    </a:cubicBezTo>
                    <a:cubicBezTo>
                      <a:pt x="351847" y="99330"/>
                      <a:pt x="226964" y="102153"/>
                      <a:pt x="220261" y="108150"/>
                    </a:cubicBezTo>
                    <a:cubicBezTo>
                      <a:pt x="213558" y="114147"/>
                      <a:pt x="316216" y="124377"/>
                      <a:pt x="319744" y="131433"/>
                    </a:cubicBezTo>
                    <a:cubicBezTo>
                      <a:pt x="323272" y="138489"/>
                      <a:pt x="268592" y="136372"/>
                      <a:pt x="241428" y="150483"/>
                    </a:cubicBezTo>
                    <a:cubicBezTo>
                      <a:pt x="214264" y="164594"/>
                      <a:pt x="177222" y="193169"/>
                      <a:pt x="156761" y="216100"/>
                    </a:cubicBezTo>
                    <a:cubicBezTo>
                      <a:pt x="136300" y="239031"/>
                      <a:pt x="132067" y="241853"/>
                      <a:pt x="118661" y="288067"/>
                    </a:cubicBezTo>
                    <a:cubicBezTo>
                      <a:pt x="105255" y="334281"/>
                      <a:pt x="84089" y="450344"/>
                      <a:pt x="76328" y="493383"/>
                    </a:cubicBezTo>
                    <a:cubicBezTo>
                      <a:pt x="68567" y="536422"/>
                      <a:pt x="79855" y="537833"/>
                      <a:pt x="72094" y="546300"/>
                    </a:cubicBezTo>
                    <a:cubicBezTo>
                      <a:pt x="64333" y="554767"/>
                      <a:pt x="37169" y="549827"/>
                      <a:pt x="29761" y="544183"/>
                    </a:cubicBezTo>
                    <a:cubicBezTo>
                      <a:pt x="22353" y="538539"/>
                      <a:pt x="32583" y="524075"/>
                      <a:pt x="27644" y="512433"/>
                    </a:cubicBezTo>
                    <a:cubicBezTo>
                      <a:pt x="22705" y="500791"/>
                      <a:pt x="-1989" y="497616"/>
                      <a:pt x="128" y="474333"/>
                    </a:cubicBezTo>
                    <a:cubicBezTo>
                      <a:pt x="2245" y="451050"/>
                      <a:pt x="24469" y="419300"/>
                      <a:pt x="40344" y="372733"/>
                    </a:cubicBezTo>
                    <a:cubicBezTo>
                      <a:pt x="56219" y="326166"/>
                      <a:pt x="77386" y="239030"/>
                      <a:pt x="95378" y="194933"/>
                    </a:cubicBezTo>
                    <a:cubicBezTo>
                      <a:pt x="113370" y="150836"/>
                      <a:pt x="120425" y="138842"/>
                      <a:pt x="148294" y="108150"/>
                    </a:cubicBezTo>
                    <a:cubicBezTo>
                      <a:pt x="176163" y="77458"/>
                      <a:pt x="236136" y="27363"/>
                      <a:pt x="262594" y="10783"/>
                    </a:cubicBezTo>
                    <a:cubicBezTo>
                      <a:pt x="289052" y="-5797"/>
                      <a:pt x="291169" y="-1212"/>
                      <a:pt x="313394" y="10783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28" name="フリーフォーム: 図形 1027">
                <a:extLst>
                  <a:ext uri="{FF2B5EF4-FFF2-40B4-BE49-F238E27FC236}">
                    <a16:creationId xmlns:a16="http://schemas.microsoft.com/office/drawing/2014/main" id="{C05476F0-098D-4EF6-A75F-C91131A6B167}"/>
                  </a:ext>
                </a:extLst>
              </p:cNvPr>
              <p:cNvSpPr/>
              <p:nvPr/>
            </p:nvSpPr>
            <p:spPr>
              <a:xfrm>
                <a:off x="3327266" y="2616217"/>
                <a:ext cx="224854" cy="1096109"/>
              </a:xfrm>
              <a:custGeom>
                <a:avLst/>
                <a:gdLst>
                  <a:gd name="connsiteX0" fmla="*/ 120784 w 224854"/>
                  <a:gd name="connsiteY0" fmla="*/ 12683 h 1096109"/>
                  <a:gd name="connsiteX1" fmla="*/ 97501 w 224854"/>
                  <a:gd name="connsiteY1" fmla="*/ 338650 h 1096109"/>
                  <a:gd name="connsiteX2" fmla="*/ 82684 w 224854"/>
                  <a:gd name="connsiteY2" fmla="*/ 539733 h 1096109"/>
                  <a:gd name="connsiteX3" fmla="*/ 93267 w 224854"/>
                  <a:gd name="connsiteY3" fmla="*/ 704833 h 1096109"/>
                  <a:gd name="connsiteX4" fmla="*/ 188517 w 224854"/>
                  <a:gd name="connsiteY4" fmla="*/ 901683 h 1096109"/>
                  <a:gd name="connsiteX5" fmla="*/ 224501 w 224854"/>
                  <a:gd name="connsiteY5" fmla="*/ 1083716 h 1096109"/>
                  <a:gd name="connsiteX6" fmla="*/ 194867 w 224854"/>
                  <a:gd name="connsiteY6" fmla="*/ 1043500 h 1096109"/>
                  <a:gd name="connsiteX7" fmla="*/ 36117 w 224854"/>
                  <a:gd name="connsiteY7" fmla="*/ 751400 h 1096109"/>
                  <a:gd name="connsiteX8" fmla="*/ 134 w 224854"/>
                  <a:gd name="connsiteY8" fmla="*/ 594766 h 1096109"/>
                  <a:gd name="connsiteX9" fmla="*/ 42467 w 224854"/>
                  <a:gd name="connsiteY9" fmla="*/ 353466 h 1096109"/>
                  <a:gd name="connsiteX10" fmla="*/ 78451 w 224854"/>
                  <a:gd name="connsiteY10" fmla="*/ 184133 h 1096109"/>
                  <a:gd name="connsiteX11" fmla="*/ 65751 w 224854"/>
                  <a:gd name="connsiteY11" fmla="*/ 99466 h 1096109"/>
                  <a:gd name="connsiteX12" fmla="*/ 46701 w 224854"/>
                  <a:gd name="connsiteY12" fmla="*/ 69833 h 1096109"/>
                  <a:gd name="connsiteX13" fmla="*/ 120784 w 224854"/>
                  <a:gd name="connsiteY13" fmla="*/ 12683 h 1096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24854" h="1096109">
                    <a:moveTo>
                      <a:pt x="120784" y="12683"/>
                    </a:moveTo>
                    <a:cubicBezTo>
                      <a:pt x="129251" y="57486"/>
                      <a:pt x="103851" y="250808"/>
                      <a:pt x="97501" y="338650"/>
                    </a:cubicBezTo>
                    <a:cubicBezTo>
                      <a:pt x="91151" y="426492"/>
                      <a:pt x="83390" y="478703"/>
                      <a:pt x="82684" y="539733"/>
                    </a:cubicBezTo>
                    <a:cubicBezTo>
                      <a:pt x="81978" y="600763"/>
                      <a:pt x="75628" y="644508"/>
                      <a:pt x="93267" y="704833"/>
                    </a:cubicBezTo>
                    <a:cubicBezTo>
                      <a:pt x="110906" y="765158"/>
                      <a:pt x="166645" y="838536"/>
                      <a:pt x="188517" y="901683"/>
                    </a:cubicBezTo>
                    <a:cubicBezTo>
                      <a:pt x="210389" y="964830"/>
                      <a:pt x="223443" y="1060080"/>
                      <a:pt x="224501" y="1083716"/>
                    </a:cubicBezTo>
                    <a:cubicBezTo>
                      <a:pt x="225559" y="1107352"/>
                      <a:pt x="226264" y="1098886"/>
                      <a:pt x="194867" y="1043500"/>
                    </a:cubicBezTo>
                    <a:cubicBezTo>
                      <a:pt x="163470" y="988114"/>
                      <a:pt x="68572" y="826189"/>
                      <a:pt x="36117" y="751400"/>
                    </a:cubicBezTo>
                    <a:cubicBezTo>
                      <a:pt x="3662" y="676611"/>
                      <a:pt x="-924" y="661088"/>
                      <a:pt x="134" y="594766"/>
                    </a:cubicBezTo>
                    <a:cubicBezTo>
                      <a:pt x="1192" y="528444"/>
                      <a:pt x="29414" y="421905"/>
                      <a:pt x="42467" y="353466"/>
                    </a:cubicBezTo>
                    <a:cubicBezTo>
                      <a:pt x="55520" y="285027"/>
                      <a:pt x="74570" y="226466"/>
                      <a:pt x="78451" y="184133"/>
                    </a:cubicBezTo>
                    <a:cubicBezTo>
                      <a:pt x="82332" y="141800"/>
                      <a:pt x="71043" y="118516"/>
                      <a:pt x="65751" y="99466"/>
                    </a:cubicBezTo>
                    <a:cubicBezTo>
                      <a:pt x="60459" y="80416"/>
                      <a:pt x="39293" y="84650"/>
                      <a:pt x="46701" y="69833"/>
                    </a:cubicBezTo>
                    <a:cubicBezTo>
                      <a:pt x="54109" y="55016"/>
                      <a:pt x="112317" y="-32120"/>
                      <a:pt x="120784" y="12683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9" name="フリーフォーム: 図形 1028">
                <a:extLst>
                  <a:ext uri="{FF2B5EF4-FFF2-40B4-BE49-F238E27FC236}">
                    <a16:creationId xmlns:a16="http://schemas.microsoft.com/office/drawing/2014/main" id="{CE38C1E9-AD5C-4A6B-8118-D4B1BB3017C9}"/>
                  </a:ext>
                </a:extLst>
              </p:cNvPr>
              <p:cNvSpPr/>
              <p:nvPr/>
            </p:nvSpPr>
            <p:spPr>
              <a:xfrm>
                <a:off x="4673487" y="2831428"/>
                <a:ext cx="286380" cy="940665"/>
              </a:xfrm>
              <a:custGeom>
                <a:avLst/>
                <a:gdLst>
                  <a:gd name="connsiteX0" fmla="*/ 155688 w 286380"/>
                  <a:gd name="connsiteY0" fmla="*/ 672 h 940665"/>
                  <a:gd name="connsiteX1" fmla="*/ 63613 w 286380"/>
                  <a:gd name="connsiteY1" fmla="*/ 102272 h 940665"/>
                  <a:gd name="connsiteX2" fmla="*/ 139813 w 286380"/>
                  <a:gd name="connsiteY2" fmla="*/ 273722 h 940665"/>
                  <a:gd name="connsiteX3" fmla="*/ 146163 w 286380"/>
                  <a:gd name="connsiteY3" fmla="*/ 438822 h 940665"/>
                  <a:gd name="connsiteX4" fmla="*/ 82663 w 286380"/>
                  <a:gd name="connsiteY4" fmla="*/ 591222 h 940665"/>
                  <a:gd name="connsiteX5" fmla="*/ 19163 w 286380"/>
                  <a:gd name="connsiteY5" fmla="*/ 715047 h 940665"/>
                  <a:gd name="connsiteX6" fmla="*/ 113 w 286380"/>
                  <a:gd name="connsiteY6" fmla="*/ 845222 h 940665"/>
                  <a:gd name="connsiteX7" fmla="*/ 25513 w 286380"/>
                  <a:gd name="connsiteY7" fmla="*/ 940472 h 940665"/>
                  <a:gd name="connsiteX8" fmla="*/ 101713 w 286380"/>
                  <a:gd name="connsiteY8" fmla="*/ 861097 h 940665"/>
                  <a:gd name="connsiteX9" fmla="*/ 250938 w 286380"/>
                  <a:gd name="connsiteY9" fmla="*/ 594397 h 940665"/>
                  <a:gd name="connsiteX10" fmla="*/ 285863 w 286380"/>
                  <a:gd name="connsiteY10" fmla="*/ 381672 h 940665"/>
                  <a:gd name="connsiteX11" fmla="*/ 235063 w 286380"/>
                  <a:gd name="connsiteY11" fmla="*/ 276897 h 940665"/>
                  <a:gd name="connsiteX12" fmla="*/ 200138 w 286380"/>
                  <a:gd name="connsiteY12" fmla="*/ 149897 h 940665"/>
                  <a:gd name="connsiteX13" fmla="*/ 155688 w 286380"/>
                  <a:gd name="connsiteY13" fmla="*/ 672 h 940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86380" h="940665">
                    <a:moveTo>
                      <a:pt x="155688" y="672"/>
                    </a:moveTo>
                    <a:cubicBezTo>
                      <a:pt x="132934" y="-7266"/>
                      <a:pt x="66259" y="56764"/>
                      <a:pt x="63613" y="102272"/>
                    </a:cubicBezTo>
                    <a:cubicBezTo>
                      <a:pt x="60967" y="147780"/>
                      <a:pt x="126055" y="217630"/>
                      <a:pt x="139813" y="273722"/>
                    </a:cubicBezTo>
                    <a:cubicBezTo>
                      <a:pt x="153571" y="329814"/>
                      <a:pt x="155688" y="385905"/>
                      <a:pt x="146163" y="438822"/>
                    </a:cubicBezTo>
                    <a:cubicBezTo>
                      <a:pt x="136638" y="491739"/>
                      <a:pt x="103830" y="545185"/>
                      <a:pt x="82663" y="591222"/>
                    </a:cubicBezTo>
                    <a:cubicBezTo>
                      <a:pt x="61496" y="637259"/>
                      <a:pt x="32921" y="672714"/>
                      <a:pt x="19163" y="715047"/>
                    </a:cubicBezTo>
                    <a:cubicBezTo>
                      <a:pt x="5405" y="757380"/>
                      <a:pt x="-945" y="807651"/>
                      <a:pt x="113" y="845222"/>
                    </a:cubicBezTo>
                    <a:cubicBezTo>
                      <a:pt x="1171" y="882793"/>
                      <a:pt x="8580" y="937826"/>
                      <a:pt x="25513" y="940472"/>
                    </a:cubicBezTo>
                    <a:cubicBezTo>
                      <a:pt x="42446" y="943118"/>
                      <a:pt x="64142" y="918776"/>
                      <a:pt x="101713" y="861097"/>
                    </a:cubicBezTo>
                    <a:cubicBezTo>
                      <a:pt x="139284" y="803418"/>
                      <a:pt x="220246" y="674301"/>
                      <a:pt x="250938" y="594397"/>
                    </a:cubicBezTo>
                    <a:cubicBezTo>
                      <a:pt x="281630" y="514493"/>
                      <a:pt x="288509" y="434588"/>
                      <a:pt x="285863" y="381672"/>
                    </a:cubicBezTo>
                    <a:cubicBezTo>
                      <a:pt x="283217" y="328756"/>
                      <a:pt x="249350" y="315526"/>
                      <a:pt x="235063" y="276897"/>
                    </a:cubicBezTo>
                    <a:cubicBezTo>
                      <a:pt x="220776" y="238268"/>
                      <a:pt x="213367" y="192230"/>
                      <a:pt x="200138" y="149897"/>
                    </a:cubicBezTo>
                    <a:cubicBezTo>
                      <a:pt x="186909" y="107564"/>
                      <a:pt x="178442" y="8610"/>
                      <a:pt x="155688" y="672"/>
                    </a:cubicBezTo>
                    <a:close/>
                  </a:path>
                </a:pathLst>
              </a:custGeom>
              <a:solidFill>
                <a:srgbClr val="FF000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0" name="フリーフォーム: 図形 1029">
                <a:extLst>
                  <a:ext uri="{FF2B5EF4-FFF2-40B4-BE49-F238E27FC236}">
                    <a16:creationId xmlns:a16="http://schemas.microsoft.com/office/drawing/2014/main" id="{5A8A9030-B610-46A6-808E-4553F5F7FA14}"/>
                  </a:ext>
                </a:extLst>
              </p:cNvPr>
              <p:cNvSpPr/>
              <p:nvPr/>
            </p:nvSpPr>
            <p:spPr>
              <a:xfrm>
                <a:off x="4250023" y="2920772"/>
                <a:ext cx="226332" cy="63826"/>
              </a:xfrm>
              <a:custGeom>
                <a:avLst/>
                <a:gdLst>
                  <a:gd name="connsiteX0" fmla="*/ 4477 w 226332"/>
                  <a:gd name="connsiteY0" fmla="*/ 228 h 63826"/>
                  <a:gd name="connsiteX1" fmla="*/ 202915 w 226332"/>
                  <a:gd name="connsiteY1" fmla="*/ 58966 h 63826"/>
                  <a:gd name="connsiteX2" fmla="*/ 217202 w 226332"/>
                  <a:gd name="connsiteY2" fmla="*/ 58966 h 63826"/>
                  <a:gd name="connsiteX3" fmla="*/ 155290 w 226332"/>
                  <a:gd name="connsiteY3" fmla="*/ 46266 h 63826"/>
                  <a:gd name="connsiteX4" fmla="*/ 69565 w 226332"/>
                  <a:gd name="connsiteY4" fmla="*/ 38328 h 63826"/>
                  <a:gd name="connsiteX5" fmla="*/ 4477 w 226332"/>
                  <a:gd name="connsiteY5" fmla="*/ 228 h 63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6332" h="63826">
                    <a:moveTo>
                      <a:pt x="4477" y="228"/>
                    </a:moveTo>
                    <a:cubicBezTo>
                      <a:pt x="26702" y="3668"/>
                      <a:pt x="167461" y="49176"/>
                      <a:pt x="202915" y="58966"/>
                    </a:cubicBezTo>
                    <a:cubicBezTo>
                      <a:pt x="238369" y="68756"/>
                      <a:pt x="225139" y="61083"/>
                      <a:pt x="217202" y="58966"/>
                    </a:cubicBezTo>
                    <a:cubicBezTo>
                      <a:pt x="209265" y="56849"/>
                      <a:pt x="179896" y="49706"/>
                      <a:pt x="155290" y="46266"/>
                    </a:cubicBezTo>
                    <a:cubicBezTo>
                      <a:pt x="130684" y="42826"/>
                      <a:pt x="90203" y="43355"/>
                      <a:pt x="69565" y="38328"/>
                    </a:cubicBezTo>
                    <a:cubicBezTo>
                      <a:pt x="48927" y="33301"/>
                      <a:pt x="-17748" y="-3212"/>
                      <a:pt x="4477" y="22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1" name="フリーフォーム: 図形 1030">
                <a:extLst>
                  <a:ext uri="{FF2B5EF4-FFF2-40B4-BE49-F238E27FC236}">
                    <a16:creationId xmlns:a16="http://schemas.microsoft.com/office/drawing/2014/main" id="{A6B0ED82-49F7-4BD3-80FE-3DFB38803D18}"/>
                  </a:ext>
                </a:extLst>
              </p:cNvPr>
              <p:cNvSpPr/>
              <p:nvPr/>
            </p:nvSpPr>
            <p:spPr>
              <a:xfrm>
                <a:off x="4670244" y="2590305"/>
                <a:ext cx="75702" cy="224411"/>
              </a:xfrm>
              <a:custGeom>
                <a:avLst/>
                <a:gdLst>
                  <a:gd name="connsiteX0" fmla="*/ 181 w 75702"/>
                  <a:gd name="connsiteY0" fmla="*/ 2083 h 224411"/>
                  <a:gd name="connsiteX1" fmla="*/ 74794 w 75702"/>
                  <a:gd name="connsiteY1" fmla="*/ 186233 h 224411"/>
                  <a:gd name="connsiteX2" fmla="*/ 43044 w 75702"/>
                  <a:gd name="connsiteY2" fmla="*/ 222745 h 224411"/>
                  <a:gd name="connsiteX3" fmla="*/ 65269 w 75702"/>
                  <a:gd name="connsiteY3" fmla="*/ 156070 h 224411"/>
                  <a:gd name="connsiteX4" fmla="*/ 65269 w 75702"/>
                  <a:gd name="connsiteY4" fmla="*/ 127495 h 224411"/>
                  <a:gd name="connsiteX5" fmla="*/ 54156 w 75702"/>
                  <a:gd name="connsiteY5" fmla="*/ 89395 h 224411"/>
                  <a:gd name="connsiteX6" fmla="*/ 181 w 75702"/>
                  <a:gd name="connsiteY6" fmla="*/ 2083 h 224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702" h="224411">
                    <a:moveTo>
                      <a:pt x="181" y="2083"/>
                    </a:moveTo>
                    <a:cubicBezTo>
                      <a:pt x="3621" y="18223"/>
                      <a:pt x="67650" y="149456"/>
                      <a:pt x="74794" y="186233"/>
                    </a:cubicBezTo>
                    <a:cubicBezTo>
                      <a:pt x="81938" y="223010"/>
                      <a:pt x="44631" y="227772"/>
                      <a:pt x="43044" y="222745"/>
                    </a:cubicBezTo>
                    <a:cubicBezTo>
                      <a:pt x="41457" y="217718"/>
                      <a:pt x="61565" y="171945"/>
                      <a:pt x="65269" y="156070"/>
                    </a:cubicBezTo>
                    <a:cubicBezTo>
                      <a:pt x="68973" y="140195"/>
                      <a:pt x="67121" y="138607"/>
                      <a:pt x="65269" y="127495"/>
                    </a:cubicBezTo>
                    <a:cubicBezTo>
                      <a:pt x="63417" y="116383"/>
                      <a:pt x="65004" y="110562"/>
                      <a:pt x="54156" y="89395"/>
                    </a:cubicBezTo>
                    <a:cubicBezTo>
                      <a:pt x="43308" y="68228"/>
                      <a:pt x="-3259" y="-14057"/>
                      <a:pt x="181" y="208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2" name="フリーフォーム: 図形 1031">
                <a:extLst>
                  <a:ext uri="{FF2B5EF4-FFF2-40B4-BE49-F238E27FC236}">
                    <a16:creationId xmlns:a16="http://schemas.microsoft.com/office/drawing/2014/main" id="{C4B7BD4C-FA50-4A4A-88ED-6B5E82E7CD75}"/>
                  </a:ext>
                </a:extLst>
              </p:cNvPr>
              <p:cNvSpPr/>
              <p:nvPr/>
            </p:nvSpPr>
            <p:spPr>
              <a:xfrm>
                <a:off x="4454347" y="2658831"/>
                <a:ext cx="122061" cy="66967"/>
              </a:xfrm>
              <a:custGeom>
                <a:avLst/>
                <a:gdLst>
                  <a:gd name="connsiteX0" fmla="*/ 178 w 122061"/>
                  <a:gd name="connsiteY0" fmla="*/ 232 h 66967"/>
                  <a:gd name="connsiteX1" fmla="*/ 79553 w 122061"/>
                  <a:gd name="connsiteY1" fmla="*/ 27219 h 66967"/>
                  <a:gd name="connsiteX2" fmla="*/ 120828 w 122061"/>
                  <a:gd name="connsiteY2" fmla="*/ 66907 h 66967"/>
                  <a:gd name="connsiteX3" fmla="*/ 103366 w 122061"/>
                  <a:gd name="connsiteY3" fmla="*/ 17694 h 66967"/>
                  <a:gd name="connsiteX4" fmla="*/ 178 w 122061"/>
                  <a:gd name="connsiteY4" fmla="*/ 232 h 66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061" h="66967">
                    <a:moveTo>
                      <a:pt x="178" y="232"/>
                    </a:moveTo>
                    <a:cubicBezTo>
                      <a:pt x="-3791" y="1820"/>
                      <a:pt x="59445" y="16107"/>
                      <a:pt x="79553" y="27219"/>
                    </a:cubicBezTo>
                    <a:cubicBezTo>
                      <a:pt x="99661" y="38331"/>
                      <a:pt x="116859" y="68495"/>
                      <a:pt x="120828" y="66907"/>
                    </a:cubicBezTo>
                    <a:cubicBezTo>
                      <a:pt x="124797" y="65320"/>
                      <a:pt x="119241" y="30129"/>
                      <a:pt x="103366" y="17694"/>
                    </a:cubicBezTo>
                    <a:cubicBezTo>
                      <a:pt x="87491" y="5259"/>
                      <a:pt x="4147" y="-1356"/>
                      <a:pt x="178" y="23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3" name="フリーフォーム: 図形 1032">
                <a:extLst>
                  <a:ext uri="{FF2B5EF4-FFF2-40B4-BE49-F238E27FC236}">
                    <a16:creationId xmlns:a16="http://schemas.microsoft.com/office/drawing/2014/main" id="{8F755CA9-ACF3-4A51-B21B-E794E9845EA7}"/>
                  </a:ext>
                </a:extLst>
              </p:cNvPr>
              <p:cNvSpPr/>
              <p:nvPr/>
            </p:nvSpPr>
            <p:spPr>
              <a:xfrm>
                <a:off x="3471467" y="2785743"/>
                <a:ext cx="164490" cy="182883"/>
              </a:xfrm>
              <a:custGeom>
                <a:avLst/>
                <a:gdLst>
                  <a:gd name="connsiteX0" fmla="*/ 160733 w 164490"/>
                  <a:gd name="connsiteY0" fmla="*/ 320 h 182883"/>
                  <a:gd name="connsiteX1" fmla="*/ 122633 w 164490"/>
                  <a:gd name="connsiteY1" fmla="*/ 68582 h 182883"/>
                  <a:gd name="connsiteX2" fmla="*/ 163908 w 164490"/>
                  <a:gd name="connsiteY2" fmla="*/ 103507 h 182883"/>
                  <a:gd name="connsiteX3" fmla="*/ 143271 w 164490"/>
                  <a:gd name="connsiteY3" fmla="*/ 114620 h 182883"/>
                  <a:gd name="connsiteX4" fmla="*/ 94058 w 164490"/>
                  <a:gd name="connsiteY4" fmla="*/ 143195 h 182883"/>
                  <a:gd name="connsiteX5" fmla="*/ 396 w 164490"/>
                  <a:gd name="connsiteY5" fmla="*/ 182882 h 182883"/>
                  <a:gd name="connsiteX6" fmla="*/ 60721 w 164490"/>
                  <a:gd name="connsiteY6" fmla="*/ 144782 h 182883"/>
                  <a:gd name="connsiteX7" fmla="*/ 68658 w 164490"/>
                  <a:gd name="connsiteY7" fmla="*/ 109857 h 182883"/>
                  <a:gd name="connsiteX8" fmla="*/ 60721 w 164490"/>
                  <a:gd name="connsiteY8" fmla="*/ 49532 h 182883"/>
                  <a:gd name="connsiteX9" fmla="*/ 94058 w 164490"/>
                  <a:gd name="connsiteY9" fmla="*/ 43182 h 182883"/>
                  <a:gd name="connsiteX10" fmla="*/ 160733 w 164490"/>
                  <a:gd name="connsiteY10" fmla="*/ 320 h 182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4490" h="182883">
                    <a:moveTo>
                      <a:pt x="160733" y="320"/>
                    </a:moveTo>
                    <a:cubicBezTo>
                      <a:pt x="165495" y="4553"/>
                      <a:pt x="122104" y="51384"/>
                      <a:pt x="122633" y="68582"/>
                    </a:cubicBezTo>
                    <a:cubicBezTo>
                      <a:pt x="123162" y="85780"/>
                      <a:pt x="160468" y="95834"/>
                      <a:pt x="163908" y="103507"/>
                    </a:cubicBezTo>
                    <a:cubicBezTo>
                      <a:pt x="167348" y="111180"/>
                      <a:pt x="154913" y="108005"/>
                      <a:pt x="143271" y="114620"/>
                    </a:cubicBezTo>
                    <a:cubicBezTo>
                      <a:pt x="131629" y="121235"/>
                      <a:pt x="117870" y="131818"/>
                      <a:pt x="94058" y="143195"/>
                    </a:cubicBezTo>
                    <a:cubicBezTo>
                      <a:pt x="70246" y="154572"/>
                      <a:pt x="5952" y="182618"/>
                      <a:pt x="396" y="182882"/>
                    </a:cubicBezTo>
                    <a:cubicBezTo>
                      <a:pt x="-5160" y="183147"/>
                      <a:pt x="49344" y="156953"/>
                      <a:pt x="60721" y="144782"/>
                    </a:cubicBezTo>
                    <a:cubicBezTo>
                      <a:pt x="72098" y="132611"/>
                      <a:pt x="68658" y="125732"/>
                      <a:pt x="68658" y="109857"/>
                    </a:cubicBezTo>
                    <a:cubicBezTo>
                      <a:pt x="68658" y="93982"/>
                      <a:pt x="56488" y="60645"/>
                      <a:pt x="60721" y="49532"/>
                    </a:cubicBezTo>
                    <a:cubicBezTo>
                      <a:pt x="64954" y="38420"/>
                      <a:pt x="79241" y="51384"/>
                      <a:pt x="94058" y="43182"/>
                    </a:cubicBezTo>
                    <a:cubicBezTo>
                      <a:pt x="108875" y="34980"/>
                      <a:pt x="155971" y="-3913"/>
                      <a:pt x="160733" y="320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4" name="フリーフォーム: 図形 1033">
                <a:extLst>
                  <a:ext uri="{FF2B5EF4-FFF2-40B4-BE49-F238E27FC236}">
                    <a16:creationId xmlns:a16="http://schemas.microsoft.com/office/drawing/2014/main" id="{C87769AD-1587-4BF8-A3DA-76A181C80CD5}"/>
                  </a:ext>
                </a:extLst>
              </p:cNvPr>
              <p:cNvSpPr/>
              <p:nvPr/>
            </p:nvSpPr>
            <p:spPr>
              <a:xfrm>
                <a:off x="3691929" y="3214360"/>
                <a:ext cx="125223" cy="353478"/>
              </a:xfrm>
              <a:custGeom>
                <a:avLst/>
                <a:gdLst>
                  <a:gd name="connsiteX0" fmla="*/ 124421 w 125223"/>
                  <a:gd name="connsiteY0" fmla="*/ 328 h 353478"/>
                  <a:gd name="connsiteX1" fmla="*/ 76796 w 125223"/>
                  <a:gd name="connsiteY1" fmla="*/ 92403 h 353478"/>
                  <a:gd name="connsiteX2" fmla="*/ 32346 w 125223"/>
                  <a:gd name="connsiteY2" fmla="*/ 187653 h 353478"/>
                  <a:gd name="connsiteX3" fmla="*/ 10121 w 125223"/>
                  <a:gd name="connsiteY3" fmla="*/ 336878 h 353478"/>
                  <a:gd name="connsiteX4" fmla="*/ 22821 w 125223"/>
                  <a:gd name="connsiteY4" fmla="*/ 343228 h 353478"/>
                  <a:gd name="connsiteX5" fmla="*/ 5359 w 125223"/>
                  <a:gd name="connsiteY5" fmla="*/ 278140 h 353478"/>
                  <a:gd name="connsiteX6" fmla="*/ 2184 w 125223"/>
                  <a:gd name="connsiteY6" fmla="*/ 233690 h 353478"/>
                  <a:gd name="connsiteX7" fmla="*/ 35521 w 125223"/>
                  <a:gd name="connsiteY7" fmla="*/ 125740 h 353478"/>
                  <a:gd name="connsiteX8" fmla="*/ 124421 w 125223"/>
                  <a:gd name="connsiteY8" fmla="*/ 328 h 353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5223" h="353478">
                    <a:moveTo>
                      <a:pt x="124421" y="328"/>
                    </a:moveTo>
                    <a:cubicBezTo>
                      <a:pt x="131300" y="-5228"/>
                      <a:pt x="92142" y="61182"/>
                      <a:pt x="76796" y="92403"/>
                    </a:cubicBezTo>
                    <a:cubicBezTo>
                      <a:pt x="61450" y="123624"/>
                      <a:pt x="43458" y="146907"/>
                      <a:pt x="32346" y="187653"/>
                    </a:cubicBezTo>
                    <a:cubicBezTo>
                      <a:pt x="21233" y="228399"/>
                      <a:pt x="11708" y="310949"/>
                      <a:pt x="10121" y="336878"/>
                    </a:cubicBezTo>
                    <a:cubicBezTo>
                      <a:pt x="8533" y="362807"/>
                      <a:pt x="23615" y="353018"/>
                      <a:pt x="22821" y="343228"/>
                    </a:cubicBezTo>
                    <a:cubicBezTo>
                      <a:pt x="22027" y="333438"/>
                      <a:pt x="8798" y="296396"/>
                      <a:pt x="5359" y="278140"/>
                    </a:cubicBezTo>
                    <a:cubicBezTo>
                      <a:pt x="1919" y="259884"/>
                      <a:pt x="-2843" y="259090"/>
                      <a:pt x="2184" y="233690"/>
                    </a:cubicBezTo>
                    <a:cubicBezTo>
                      <a:pt x="7211" y="208290"/>
                      <a:pt x="14354" y="165428"/>
                      <a:pt x="35521" y="125740"/>
                    </a:cubicBezTo>
                    <a:cubicBezTo>
                      <a:pt x="56688" y="86052"/>
                      <a:pt x="117542" y="5884"/>
                      <a:pt x="124421" y="328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5" name="フリーフォーム: 図形 1034">
                <a:extLst>
                  <a:ext uri="{FF2B5EF4-FFF2-40B4-BE49-F238E27FC236}">
                    <a16:creationId xmlns:a16="http://schemas.microsoft.com/office/drawing/2014/main" id="{CC90B21A-4CB4-43DB-AC64-70385C5B89FB}"/>
                  </a:ext>
                </a:extLst>
              </p:cNvPr>
              <p:cNvSpPr/>
              <p:nvPr/>
            </p:nvSpPr>
            <p:spPr>
              <a:xfrm>
                <a:off x="3464142" y="3340507"/>
                <a:ext cx="301839" cy="644399"/>
              </a:xfrm>
              <a:custGeom>
                <a:avLst/>
                <a:gdLst>
                  <a:gd name="connsiteX0" fmla="*/ 1371 w 301839"/>
                  <a:gd name="connsiteY0" fmla="*/ 1181 h 644399"/>
                  <a:gd name="connsiteX1" fmla="*/ 156946 w 301839"/>
                  <a:gd name="connsiteY1" fmla="*/ 148818 h 644399"/>
                  <a:gd name="connsiteX2" fmla="*/ 229971 w 301839"/>
                  <a:gd name="connsiteY2" fmla="*/ 474256 h 644399"/>
                  <a:gd name="connsiteX3" fmla="*/ 301408 w 301839"/>
                  <a:gd name="connsiteY3" fmla="*/ 644118 h 644399"/>
                  <a:gd name="connsiteX4" fmla="*/ 256958 w 301839"/>
                  <a:gd name="connsiteY4" fmla="*/ 510768 h 644399"/>
                  <a:gd name="connsiteX5" fmla="*/ 198221 w 301839"/>
                  <a:gd name="connsiteY5" fmla="*/ 372656 h 644399"/>
                  <a:gd name="connsiteX6" fmla="*/ 174408 w 301839"/>
                  <a:gd name="connsiteY6" fmla="*/ 275818 h 644399"/>
                  <a:gd name="connsiteX7" fmla="*/ 85508 w 301839"/>
                  <a:gd name="connsiteY7" fmla="*/ 90081 h 644399"/>
                  <a:gd name="connsiteX8" fmla="*/ 1371 w 301839"/>
                  <a:gd name="connsiteY8" fmla="*/ 1181 h 64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1839" h="644399">
                    <a:moveTo>
                      <a:pt x="1371" y="1181"/>
                    </a:moveTo>
                    <a:cubicBezTo>
                      <a:pt x="13277" y="10970"/>
                      <a:pt x="118846" y="69972"/>
                      <a:pt x="156946" y="148818"/>
                    </a:cubicBezTo>
                    <a:cubicBezTo>
                      <a:pt x="195046" y="227664"/>
                      <a:pt x="205894" y="391706"/>
                      <a:pt x="229971" y="474256"/>
                    </a:cubicBezTo>
                    <a:cubicBezTo>
                      <a:pt x="254048" y="556806"/>
                      <a:pt x="296910" y="638033"/>
                      <a:pt x="301408" y="644118"/>
                    </a:cubicBezTo>
                    <a:cubicBezTo>
                      <a:pt x="305906" y="650203"/>
                      <a:pt x="274156" y="556012"/>
                      <a:pt x="256958" y="510768"/>
                    </a:cubicBezTo>
                    <a:cubicBezTo>
                      <a:pt x="239760" y="465524"/>
                      <a:pt x="211979" y="411814"/>
                      <a:pt x="198221" y="372656"/>
                    </a:cubicBezTo>
                    <a:cubicBezTo>
                      <a:pt x="184463" y="333498"/>
                      <a:pt x="193193" y="322914"/>
                      <a:pt x="174408" y="275818"/>
                    </a:cubicBezTo>
                    <a:cubicBezTo>
                      <a:pt x="155623" y="228722"/>
                      <a:pt x="112760" y="135854"/>
                      <a:pt x="85508" y="90081"/>
                    </a:cubicBezTo>
                    <a:cubicBezTo>
                      <a:pt x="58256" y="44308"/>
                      <a:pt x="-10535" y="-8608"/>
                      <a:pt x="1371" y="1181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6" name="フリーフォーム: 図形 1035">
                <a:extLst>
                  <a:ext uri="{FF2B5EF4-FFF2-40B4-BE49-F238E27FC236}">
                    <a16:creationId xmlns:a16="http://schemas.microsoft.com/office/drawing/2014/main" id="{00774CEC-2980-41AA-BB0F-692549EFF8C0}"/>
                  </a:ext>
                </a:extLst>
              </p:cNvPr>
              <p:cNvSpPr/>
              <p:nvPr/>
            </p:nvSpPr>
            <p:spPr>
              <a:xfrm>
                <a:off x="4224227" y="3143236"/>
                <a:ext cx="177887" cy="39704"/>
              </a:xfrm>
              <a:custGeom>
                <a:avLst/>
                <a:gdLst>
                  <a:gd name="connsiteX0" fmla="*/ 111 w 177887"/>
                  <a:gd name="connsiteY0" fmla="*/ 14 h 39704"/>
                  <a:gd name="connsiteX1" fmla="*/ 128698 w 177887"/>
                  <a:gd name="connsiteY1" fmla="*/ 12714 h 39704"/>
                  <a:gd name="connsiteX2" fmla="*/ 176323 w 177887"/>
                  <a:gd name="connsiteY2" fmla="*/ 39702 h 39704"/>
                  <a:gd name="connsiteX3" fmla="*/ 152511 w 177887"/>
                  <a:gd name="connsiteY3" fmla="*/ 11127 h 39704"/>
                  <a:gd name="connsiteX4" fmla="*/ 111 w 177887"/>
                  <a:gd name="connsiteY4" fmla="*/ 14 h 39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7887" h="39704">
                    <a:moveTo>
                      <a:pt x="111" y="14"/>
                    </a:moveTo>
                    <a:cubicBezTo>
                      <a:pt x="-3858" y="278"/>
                      <a:pt x="99329" y="6099"/>
                      <a:pt x="128698" y="12714"/>
                    </a:cubicBezTo>
                    <a:cubicBezTo>
                      <a:pt x="158067" y="19329"/>
                      <a:pt x="172354" y="39966"/>
                      <a:pt x="176323" y="39702"/>
                    </a:cubicBezTo>
                    <a:cubicBezTo>
                      <a:pt x="180292" y="39438"/>
                      <a:pt x="178176" y="19065"/>
                      <a:pt x="152511" y="11127"/>
                    </a:cubicBezTo>
                    <a:cubicBezTo>
                      <a:pt x="126847" y="3190"/>
                      <a:pt x="4080" y="-250"/>
                      <a:pt x="111" y="1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7" name="フリーフォーム: 図形 1036">
                <a:extLst>
                  <a:ext uri="{FF2B5EF4-FFF2-40B4-BE49-F238E27FC236}">
                    <a16:creationId xmlns:a16="http://schemas.microsoft.com/office/drawing/2014/main" id="{2312857E-A800-4D6E-9705-019F98C489B4}"/>
                  </a:ext>
                </a:extLst>
              </p:cNvPr>
              <p:cNvSpPr/>
              <p:nvPr/>
            </p:nvSpPr>
            <p:spPr>
              <a:xfrm>
                <a:off x="3960840" y="2899559"/>
                <a:ext cx="243939" cy="373891"/>
              </a:xfrm>
              <a:custGeom>
                <a:avLst/>
                <a:gdLst>
                  <a:gd name="connsiteX0" fmla="*/ 33310 w 243939"/>
                  <a:gd name="connsiteY0" fmla="*/ 373866 h 373891"/>
                  <a:gd name="connsiteX1" fmla="*/ 104748 w 243939"/>
                  <a:gd name="connsiteY1" fmla="*/ 319891 h 373891"/>
                  <a:gd name="connsiteX2" fmla="*/ 234923 w 243939"/>
                  <a:gd name="connsiteY2" fmla="*/ 345291 h 373891"/>
                  <a:gd name="connsiteX3" fmla="*/ 231748 w 243939"/>
                  <a:gd name="connsiteY3" fmla="*/ 296079 h 373891"/>
                  <a:gd name="connsiteX4" fmla="*/ 223810 w 243939"/>
                  <a:gd name="connsiteY4" fmla="*/ 262741 h 373891"/>
                  <a:gd name="connsiteX5" fmla="*/ 215873 w 243939"/>
                  <a:gd name="connsiteY5" fmla="*/ 230991 h 373891"/>
                  <a:gd name="connsiteX6" fmla="*/ 190473 w 243939"/>
                  <a:gd name="connsiteY6" fmla="*/ 205591 h 373891"/>
                  <a:gd name="connsiteX7" fmla="*/ 158723 w 243939"/>
                  <a:gd name="connsiteY7" fmla="*/ 191304 h 373891"/>
                  <a:gd name="connsiteX8" fmla="*/ 57123 w 243939"/>
                  <a:gd name="connsiteY8" fmla="*/ 73829 h 373891"/>
                  <a:gd name="connsiteX9" fmla="*/ 36485 w 243939"/>
                  <a:gd name="connsiteY9" fmla="*/ 804 h 373891"/>
                  <a:gd name="connsiteX10" fmla="*/ 55535 w 243939"/>
                  <a:gd name="connsiteY10" fmla="*/ 119866 h 373891"/>
                  <a:gd name="connsiteX11" fmla="*/ 96810 w 243939"/>
                  <a:gd name="connsiteY11" fmla="*/ 210354 h 373891"/>
                  <a:gd name="connsiteX12" fmla="*/ 1560 w 243939"/>
                  <a:gd name="connsiteY12" fmla="*/ 311954 h 373891"/>
                  <a:gd name="connsiteX13" fmla="*/ 33310 w 243939"/>
                  <a:gd name="connsiteY13" fmla="*/ 373866 h 373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43939" h="373891">
                    <a:moveTo>
                      <a:pt x="33310" y="373866"/>
                    </a:moveTo>
                    <a:cubicBezTo>
                      <a:pt x="50508" y="375189"/>
                      <a:pt x="71146" y="324653"/>
                      <a:pt x="104748" y="319891"/>
                    </a:cubicBezTo>
                    <a:cubicBezTo>
                      <a:pt x="138350" y="315129"/>
                      <a:pt x="213756" y="349260"/>
                      <a:pt x="234923" y="345291"/>
                    </a:cubicBezTo>
                    <a:cubicBezTo>
                      <a:pt x="256090" y="341322"/>
                      <a:pt x="233600" y="309837"/>
                      <a:pt x="231748" y="296079"/>
                    </a:cubicBezTo>
                    <a:cubicBezTo>
                      <a:pt x="229896" y="282321"/>
                      <a:pt x="226456" y="273589"/>
                      <a:pt x="223810" y="262741"/>
                    </a:cubicBezTo>
                    <a:cubicBezTo>
                      <a:pt x="221164" y="251893"/>
                      <a:pt x="221429" y="240516"/>
                      <a:pt x="215873" y="230991"/>
                    </a:cubicBezTo>
                    <a:cubicBezTo>
                      <a:pt x="210317" y="221466"/>
                      <a:pt x="199998" y="212205"/>
                      <a:pt x="190473" y="205591"/>
                    </a:cubicBezTo>
                    <a:cubicBezTo>
                      <a:pt x="180948" y="198977"/>
                      <a:pt x="180948" y="213264"/>
                      <a:pt x="158723" y="191304"/>
                    </a:cubicBezTo>
                    <a:cubicBezTo>
                      <a:pt x="136498" y="169344"/>
                      <a:pt x="77496" y="105579"/>
                      <a:pt x="57123" y="73829"/>
                    </a:cubicBezTo>
                    <a:cubicBezTo>
                      <a:pt x="36750" y="42079"/>
                      <a:pt x="36750" y="-6869"/>
                      <a:pt x="36485" y="804"/>
                    </a:cubicBezTo>
                    <a:cubicBezTo>
                      <a:pt x="36220" y="8477"/>
                      <a:pt x="45481" y="84941"/>
                      <a:pt x="55535" y="119866"/>
                    </a:cubicBezTo>
                    <a:cubicBezTo>
                      <a:pt x="65589" y="154791"/>
                      <a:pt x="105806" y="178339"/>
                      <a:pt x="96810" y="210354"/>
                    </a:cubicBezTo>
                    <a:cubicBezTo>
                      <a:pt x="87814" y="242369"/>
                      <a:pt x="9233" y="287612"/>
                      <a:pt x="1560" y="311954"/>
                    </a:cubicBezTo>
                    <a:cubicBezTo>
                      <a:pt x="-6113" y="336296"/>
                      <a:pt x="16112" y="372543"/>
                      <a:pt x="33310" y="373866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8" name="フリーフォーム: 図形 1037">
                <a:extLst>
                  <a:ext uri="{FF2B5EF4-FFF2-40B4-BE49-F238E27FC236}">
                    <a16:creationId xmlns:a16="http://schemas.microsoft.com/office/drawing/2014/main" id="{0214BD0E-E964-421D-981B-45623D6CD38E}"/>
                  </a:ext>
                </a:extLst>
              </p:cNvPr>
              <p:cNvSpPr/>
              <p:nvPr/>
            </p:nvSpPr>
            <p:spPr>
              <a:xfrm>
                <a:off x="4552908" y="2792463"/>
                <a:ext cx="191383" cy="160337"/>
              </a:xfrm>
              <a:custGeom>
                <a:avLst/>
                <a:gdLst>
                  <a:gd name="connsiteX0" fmla="*/ 61955 w 191383"/>
                  <a:gd name="connsiteY0" fmla="*/ 4712 h 160337"/>
                  <a:gd name="connsiteX1" fmla="*/ 122280 w 191383"/>
                  <a:gd name="connsiteY1" fmla="*/ 12650 h 160337"/>
                  <a:gd name="connsiteX2" fmla="*/ 136567 w 191383"/>
                  <a:gd name="connsiteY2" fmla="*/ 11062 h 160337"/>
                  <a:gd name="connsiteX3" fmla="*/ 190542 w 191383"/>
                  <a:gd name="connsiteY3" fmla="*/ 69800 h 160337"/>
                  <a:gd name="connsiteX4" fmla="*/ 88942 w 191383"/>
                  <a:gd name="connsiteY4" fmla="*/ 144412 h 160337"/>
                  <a:gd name="connsiteX5" fmla="*/ 42 w 191383"/>
                  <a:gd name="connsiteY5" fmla="*/ 158700 h 160337"/>
                  <a:gd name="connsiteX6" fmla="*/ 100055 w 191383"/>
                  <a:gd name="connsiteY6" fmla="*/ 119012 h 160337"/>
                  <a:gd name="connsiteX7" fmla="*/ 117517 w 191383"/>
                  <a:gd name="connsiteY7" fmla="*/ 95200 h 160337"/>
                  <a:gd name="connsiteX8" fmla="*/ 61955 w 191383"/>
                  <a:gd name="connsiteY8" fmla="*/ 4712 h 160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1383" h="160337">
                    <a:moveTo>
                      <a:pt x="61955" y="4712"/>
                    </a:moveTo>
                    <a:cubicBezTo>
                      <a:pt x="62749" y="-9046"/>
                      <a:pt x="109845" y="11592"/>
                      <a:pt x="122280" y="12650"/>
                    </a:cubicBezTo>
                    <a:cubicBezTo>
                      <a:pt x="134715" y="13708"/>
                      <a:pt x="125190" y="1537"/>
                      <a:pt x="136567" y="11062"/>
                    </a:cubicBezTo>
                    <a:cubicBezTo>
                      <a:pt x="147944" y="20587"/>
                      <a:pt x="198480" y="47575"/>
                      <a:pt x="190542" y="69800"/>
                    </a:cubicBezTo>
                    <a:cubicBezTo>
                      <a:pt x="182605" y="92025"/>
                      <a:pt x="120692" y="129595"/>
                      <a:pt x="88942" y="144412"/>
                    </a:cubicBezTo>
                    <a:cubicBezTo>
                      <a:pt x="57192" y="159229"/>
                      <a:pt x="-1810" y="162933"/>
                      <a:pt x="42" y="158700"/>
                    </a:cubicBezTo>
                    <a:cubicBezTo>
                      <a:pt x="1894" y="154467"/>
                      <a:pt x="80476" y="129595"/>
                      <a:pt x="100055" y="119012"/>
                    </a:cubicBezTo>
                    <a:cubicBezTo>
                      <a:pt x="119634" y="108429"/>
                      <a:pt x="120692" y="111869"/>
                      <a:pt x="117517" y="95200"/>
                    </a:cubicBezTo>
                    <a:cubicBezTo>
                      <a:pt x="114342" y="78531"/>
                      <a:pt x="61161" y="18470"/>
                      <a:pt x="61955" y="4712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9" name="フリーフォーム: 図形 1038">
                <a:extLst>
                  <a:ext uri="{FF2B5EF4-FFF2-40B4-BE49-F238E27FC236}">
                    <a16:creationId xmlns:a16="http://schemas.microsoft.com/office/drawing/2014/main" id="{FD3DE46F-3394-4D08-8D2F-55BCA28E108E}"/>
                  </a:ext>
                </a:extLst>
              </p:cNvPr>
              <p:cNvSpPr/>
              <p:nvPr/>
            </p:nvSpPr>
            <p:spPr>
              <a:xfrm>
                <a:off x="3873338" y="3311327"/>
                <a:ext cx="169083" cy="38345"/>
              </a:xfrm>
              <a:custGeom>
                <a:avLst/>
                <a:gdLst>
                  <a:gd name="connsiteX0" fmla="*/ 162 w 169083"/>
                  <a:gd name="connsiteY0" fmla="*/ 198 h 38345"/>
                  <a:gd name="connsiteX1" fmla="*/ 103350 w 169083"/>
                  <a:gd name="connsiteY1" fmla="*/ 16073 h 38345"/>
                  <a:gd name="connsiteX2" fmla="*/ 168437 w 169083"/>
                  <a:gd name="connsiteY2" fmla="*/ 38298 h 38345"/>
                  <a:gd name="connsiteX3" fmla="*/ 128750 w 169083"/>
                  <a:gd name="connsiteY3" fmla="*/ 9723 h 38345"/>
                  <a:gd name="connsiteX4" fmla="*/ 162 w 169083"/>
                  <a:gd name="connsiteY4" fmla="*/ 198 h 38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083" h="38345">
                    <a:moveTo>
                      <a:pt x="162" y="198"/>
                    </a:moveTo>
                    <a:cubicBezTo>
                      <a:pt x="-4071" y="1256"/>
                      <a:pt x="75304" y="9723"/>
                      <a:pt x="103350" y="16073"/>
                    </a:cubicBezTo>
                    <a:cubicBezTo>
                      <a:pt x="131396" y="22423"/>
                      <a:pt x="164204" y="39356"/>
                      <a:pt x="168437" y="38298"/>
                    </a:cubicBezTo>
                    <a:cubicBezTo>
                      <a:pt x="172670" y="37240"/>
                      <a:pt x="155737" y="17131"/>
                      <a:pt x="128750" y="9723"/>
                    </a:cubicBezTo>
                    <a:cubicBezTo>
                      <a:pt x="101763" y="2315"/>
                      <a:pt x="4395" y="-860"/>
                      <a:pt x="162" y="19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0" name="フリーフォーム: 図形 1039">
                <a:extLst>
                  <a:ext uri="{FF2B5EF4-FFF2-40B4-BE49-F238E27FC236}">
                    <a16:creationId xmlns:a16="http://schemas.microsoft.com/office/drawing/2014/main" id="{7ED2AB6C-542B-46F2-93BC-C7B518D641AB}"/>
                  </a:ext>
                </a:extLst>
              </p:cNvPr>
              <p:cNvSpPr/>
              <p:nvPr/>
            </p:nvSpPr>
            <p:spPr>
              <a:xfrm>
                <a:off x="4133852" y="3286904"/>
                <a:ext cx="169083" cy="81840"/>
              </a:xfrm>
              <a:custGeom>
                <a:avLst/>
                <a:gdLst>
                  <a:gd name="connsiteX0" fmla="*/ 1586 w 169083"/>
                  <a:gd name="connsiteY0" fmla="*/ 81771 h 81840"/>
                  <a:gd name="connsiteX1" fmla="*/ 158748 w 169083"/>
                  <a:gd name="connsiteY1" fmla="*/ 13509 h 81840"/>
                  <a:gd name="connsiteX2" fmla="*/ 146048 w 169083"/>
                  <a:gd name="connsiteY2" fmla="*/ 809 h 81840"/>
                  <a:gd name="connsiteX3" fmla="*/ 80961 w 169083"/>
                  <a:gd name="connsiteY3" fmla="*/ 26209 h 81840"/>
                  <a:gd name="connsiteX4" fmla="*/ 1586 w 169083"/>
                  <a:gd name="connsiteY4" fmla="*/ 81771 h 81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083" h="81840">
                    <a:moveTo>
                      <a:pt x="1586" y="81771"/>
                    </a:moveTo>
                    <a:cubicBezTo>
                      <a:pt x="14551" y="79654"/>
                      <a:pt x="134671" y="27003"/>
                      <a:pt x="158748" y="13509"/>
                    </a:cubicBezTo>
                    <a:cubicBezTo>
                      <a:pt x="182825" y="15"/>
                      <a:pt x="159013" y="-1308"/>
                      <a:pt x="146048" y="809"/>
                    </a:cubicBezTo>
                    <a:cubicBezTo>
                      <a:pt x="133083" y="2926"/>
                      <a:pt x="103186" y="15361"/>
                      <a:pt x="80961" y="26209"/>
                    </a:cubicBezTo>
                    <a:cubicBezTo>
                      <a:pt x="58736" y="37057"/>
                      <a:pt x="-11379" y="83888"/>
                      <a:pt x="1586" y="8177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1" name="フリーフォーム: 図形 1040">
                <a:extLst>
                  <a:ext uri="{FF2B5EF4-FFF2-40B4-BE49-F238E27FC236}">
                    <a16:creationId xmlns:a16="http://schemas.microsoft.com/office/drawing/2014/main" id="{51F41D9A-1393-4838-9F87-ABD30965C6C2}"/>
                  </a:ext>
                </a:extLst>
              </p:cNvPr>
              <p:cNvSpPr/>
              <p:nvPr/>
            </p:nvSpPr>
            <p:spPr>
              <a:xfrm>
                <a:off x="3898888" y="2477056"/>
                <a:ext cx="139716" cy="121804"/>
              </a:xfrm>
              <a:custGeom>
                <a:avLst/>
                <a:gdLst>
                  <a:gd name="connsiteX0" fmla="*/ 12 w 139716"/>
                  <a:gd name="connsiteY0" fmla="*/ 2619 h 121804"/>
                  <a:gd name="connsiteX1" fmla="*/ 125425 w 139716"/>
                  <a:gd name="connsiteY1" fmla="*/ 10557 h 121804"/>
                  <a:gd name="connsiteX2" fmla="*/ 133362 w 139716"/>
                  <a:gd name="connsiteY2" fmla="*/ 55007 h 121804"/>
                  <a:gd name="connsiteX3" fmla="*/ 93675 w 139716"/>
                  <a:gd name="connsiteY3" fmla="*/ 121682 h 121804"/>
                  <a:gd name="connsiteX4" fmla="*/ 115900 w 139716"/>
                  <a:gd name="connsiteY4" fmla="*/ 70882 h 121804"/>
                  <a:gd name="connsiteX5" fmla="*/ 117487 w 139716"/>
                  <a:gd name="connsiteY5" fmla="*/ 47069 h 121804"/>
                  <a:gd name="connsiteX6" fmla="*/ 12 w 139716"/>
                  <a:gd name="connsiteY6" fmla="*/ 2619 h 1218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9716" h="121804">
                    <a:moveTo>
                      <a:pt x="12" y="2619"/>
                    </a:moveTo>
                    <a:cubicBezTo>
                      <a:pt x="1335" y="-3466"/>
                      <a:pt x="103200" y="1826"/>
                      <a:pt x="125425" y="10557"/>
                    </a:cubicBezTo>
                    <a:cubicBezTo>
                      <a:pt x="147650" y="19288"/>
                      <a:pt x="138654" y="36486"/>
                      <a:pt x="133362" y="55007"/>
                    </a:cubicBezTo>
                    <a:cubicBezTo>
                      <a:pt x="128070" y="73528"/>
                      <a:pt x="96585" y="119036"/>
                      <a:pt x="93675" y="121682"/>
                    </a:cubicBezTo>
                    <a:cubicBezTo>
                      <a:pt x="90765" y="124328"/>
                      <a:pt x="111931" y="83317"/>
                      <a:pt x="115900" y="70882"/>
                    </a:cubicBezTo>
                    <a:cubicBezTo>
                      <a:pt x="119869" y="58447"/>
                      <a:pt x="133362" y="57123"/>
                      <a:pt x="117487" y="47069"/>
                    </a:cubicBezTo>
                    <a:cubicBezTo>
                      <a:pt x="101612" y="37015"/>
                      <a:pt x="-1311" y="8704"/>
                      <a:pt x="12" y="2619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2" name="フリーフォーム: 図形 1041">
                <a:extLst>
                  <a:ext uri="{FF2B5EF4-FFF2-40B4-BE49-F238E27FC236}">
                    <a16:creationId xmlns:a16="http://schemas.microsoft.com/office/drawing/2014/main" id="{FAD375BD-344A-441C-9BD9-0E044F0A8F0D}"/>
                  </a:ext>
                </a:extLst>
              </p:cNvPr>
              <p:cNvSpPr/>
              <p:nvPr/>
            </p:nvSpPr>
            <p:spPr>
              <a:xfrm>
                <a:off x="4520677" y="2616138"/>
                <a:ext cx="178646" cy="139771"/>
              </a:xfrm>
              <a:custGeom>
                <a:avLst/>
                <a:gdLst>
                  <a:gd name="connsiteX0" fmla="*/ 2111 w 178646"/>
                  <a:gd name="connsiteY0" fmla="*/ 4825 h 139771"/>
                  <a:gd name="connsiteX1" fmla="*/ 143398 w 178646"/>
                  <a:gd name="connsiteY1" fmla="*/ 66737 h 139771"/>
                  <a:gd name="connsiteX2" fmla="*/ 162448 w 178646"/>
                  <a:gd name="connsiteY2" fmla="*/ 139762 h 139771"/>
                  <a:gd name="connsiteX3" fmla="*/ 176736 w 178646"/>
                  <a:gd name="connsiteY3" fmla="*/ 71500 h 139771"/>
                  <a:gd name="connsiteX4" fmla="*/ 117998 w 178646"/>
                  <a:gd name="connsiteY4" fmla="*/ 19112 h 139771"/>
                  <a:gd name="connsiteX5" fmla="*/ 117998 w 178646"/>
                  <a:gd name="connsiteY5" fmla="*/ 62 h 139771"/>
                  <a:gd name="connsiteX6" fmla="*/ 60848 w 178646"/>
                  <a:gd name="connsiteY6" fmla="*/ 12762 h 139771"/>
                  <a:gd name="connsiteX7" fmla="*/ 2111 w 178646"/>
                  <a:gd name="connsiteY7" fmla="*/ 4825 h 139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8646" h="139771">
                    <a:moveTo>
                      <a:pt x="2111" y="4825"/>
                    </a:moveTo>
                    <a:cubicBezTo>
                      <a:pt x="15869" y="13821"/>
                      <a:pt x="116675" y="44248"/>
                      <a:pt x="143398" y="66737"/>
                    </a:cubicBezTo>
                    <a:cubicBezTo>
                      <a:pt x="170121" y="89227"/>
                      <a:pt x="156892" y="138968"/>
                      <a:pt x="162448" y="139762"/>
                    </a:cubicBezTo>
                    <a:cubicBezTo>
                      <a:pt x="168004" y="140556"/>
                      <a:pt x="184144" y="91608"/>
                      <a:pt x="176736" y="71500"/>
                    </a:cubicBezTo>
                    <a:cubicBezTo>
                      <a:pt x="169328" y="51392"/>
                      <a:pt x="127788" y="31018"/>
                      <a:pt x="117998" y="19112"/>
                    </a:cubicBezTo>
                    <a:cubicBezTo>
                      <a:pt x="108208" y="7206"/>
                      <a:pt x="127523" y="1120"/>
                      <a:pt x="117998" y="62"/>
                    </a:cubicBezTo>
                    <a:cubicBezTo>
                      <a:pt x="108473" y="-996"/>
                      <a:pt x="75929" y="11704"/>
                      <a:pt x="60848" y="12762"/>
                    </a:cubicBezTo>
                    <a:cubicBezTo>
                      <a:pt x="45767" y="13820"/>
                      <a:pt x="-11647" y="-4171"/>
                      <a:pt x="2111" y="4825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3" name="フリーフォーム: 図形 1042">
                <a:extLst>
                  <a:ext uri="{FF2B5EF4-FFF2-40B4-BE49-F238E27FC236}">
                    <a16:creationId xmlns:a16="http://schemas.microsoft.com/office/drawing/2014/main" id="{608F242D-B380-45AB-850A-9214AF318C57}"/>
                  </a:ext>
                </a:extLst>
              </p:cNvPr>
              <p:cNvSpPr/>
              <p:nvPr/>
            </p:nvSpPr>
            <p:spPr>
              <a:xfrm>
                <a:off x="4570293" y="3054206"/>
                <a:ext cx="169467" cy="273332"/>
              </a:xfrm>
              <a:custGeom>
                <a:avLst/>
                <a:gdLst>
                  <a:gd name="connsiteX0" fmla="*/ 120 w 169467"/>
                  <a:gd name="connsiteY0" fmla="*/ 144 h 273332"/>
                  <a:gd name="connsiteX1" fmla="*/ 149345 w 169467"/>
                  <a:gd name="connsiteY1" fmla="*/ 117619 h 273332"/>
                  <a:gd name="connsiteX2" fmla="*/ 166807 w 169467"/>
                  <a:gd name="connsiteY2" fmla="*/ 206519 h 273332"/>
                  <a:gd name="connsiteX3" fmla="*/ 138232 w 169467"/>
                  <a:gd name="connsiteY3" fmla="*/ 273194 h 273332"/>
                  <a:gd name="connsiteX4" fmla="*/ 157282 w 169467"/>
                  <a:gd name="connsiteY4" fmla="*/ 222394 h 273332"/>
                  <a:gd name="connsiteX5" fmla="*/ 166807 w 169467"/>
                  <a:gd name="connsiteY5" fmla="*/ 168419 h 273332"/>
                  <a:gd name="connsiteX6" fmla="*/ 149345 w 169467"/>
                  <a:gd name="connsiteY6" fmla="*/ 128732 h 273332"/>
                  <a:gd name="connsiteX7" fmla="*/ 123945 w 169467"/>
                  <a:gd name="connsiteY7" fmla="*/ 93807 h 273332"/>
                  <a:gd name="connsiteX8" fmla="*/ 120 w 169467"/>
                  <a:gd name="connsiteY8" fmla="*/ 144 h 273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9467" h="273332">
                    <a:moveTo>
                      <a:pt x="120" y="144"/>
                    </a:moveTo>
                    <a:cubicBezTo>
                      <a:pt x="4353" y="4113"/>
                      <a:pt x="121564" y="83223"/>
                      <a:pt x="149345" y="117619"/>
                    </a:cubicBezTo>
                    <a:cubicBezTo>
                      <a:pt x="177126" y="152015"/>
                      <a:pt x="168659" y="180590"/>
                      <a:pt x="166807" y="206519"/>
                    </a:cubicBezTo>
                    <a:cubicBezTo>
                      <a:pt x="164955" y="232448"/>
                      <a:pt x="139820" y="270548"/>
                      <a:pt x="138232" y="273194"/>
                    </a:cubicBezTo>
                    <a:cubicBezTo>
                      <a:pt x="136645" y="275840"/>
                      <a:pt x="152519" y="239857"/>
                      <a:pt x="157282" y="222394"/>
                    </a:cubicBezTo>
                    <a:cubicBezTo>
                      <a:pt x="162045" y="204931"/>
                      <a:pt x="168130" y="184029"/>
                      <a:pt x="166807" y="168419"/>
                    </a:cubicBezTo>
                    <a:cubicBezTo>
                      <a:pt x="165484" y="152809"/>
                      <a:pt x="156489" y="141167"/>
                      <a:pt x="149345" y="128732"/>
                    </a:cubicBezTo>
                    <a:cubicBezTo>
                      <a:pt x="142201" y="116297"/>
                      <a:pt x="143259" y="112328"/>
                      <a:pt x="123945" y="93807"/>
                    </a:cubicBezTo>
                    <a:cubicBezTo>
                      <a:pt x="104631" y="75286"/>
                      <a:pt x="-4113" y="-3825"/>
                      <a:pt x="120" y="14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4" name="フリーフォーム: 図形 1043">
                <a:extLst>
                  <a:ext uri="{FF2B5EF4-FFF2-40B4-BE49-F238E27FC236}">
                    <a16:creationId xmlns:a16="http://schemas.microsoft.com/office/drawing/2014/main" id="{6C493F26-C80B-44C0-BCAA-93B264941FEC}"/>
                  </a:ext>
                </a:extLst>
              </p:cNvPr>
              <p:cNvSpPr/>
              <p:nvPr/>
            </p:nvSpPr>
            <p:spPr>
              <a:xfrm>
                <a:off x="4237138" y="2961635"/>
                <a:ext cx="316163" cy="115588"/>
              </a:xfrm>
              <a:custGeom>
                <a:avLst/>
                <a:gdLst>
                  <a:gd name="connsiteX0" fmla="*/ 315812 w 316163"/>
                  <a:gd name="connsiteY0" fmla="*/ 640 h 115588"/>
                  <a:gd name="connsiteX1" fmla="*/ 238025 w 316163"/>
                  <a:gd name="connsiteY1" fmla="*/ 97478 h 115588"/>
                  <a:gd name="connsiteX2" fmla="*/ 195162 w 316163"/>
                  <a:gd name="connsiteY2" fmla="*/ 111765 h 115588"/>
                  <a:gd name="connsiteX3" fmla="*/ 1487 w 316163"/>
                  <a:gd name="connsiteY3" fmla="*/ 51440 h 115588"/>
                  <a:gd name="connsiteX4" fmla="*/ 109437 w 316163"/>
                  <a:gd name="connsiteY4" fmla="*/ 102240 h 115588"/>
                  <a:gd name="connsiteX5" fmla="*/ 179287 w 316163"/>
                  <a:gd name="connsiteY5" fmla="*/ 100653 h 115588"/>
                  <a:gd name="connsiteX6" fmla="*/ 263425 w 316163"/>
                  <a:gd name="connsiteY6" fmla="*/ 56203 h 115588"/>
                  <a:gd name="connsiteX7" fmla="*/ 315812 w 316163"/>
                  <a:gd name="connsiteY7" fmla="*/ 640 h 115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6163" h="115588">
                    <a:moveTo>
                      <a:pt x="315812" y="640"/>
                    </a:moveTo>
                    <a:cubicBezTo>
                      <a:pt x="311579" y="7519"/>
                      <a:pt x="258133" y="78957"/>
                      <a:pt x="238025" y="97478"/>
                    </a:cubicBezTo>
                    <a:cubicBezTo>
                      <a:pt x="217917" y="115999"/>
                      <a:pt x="234585" y="119438"/>
                      <a:pt x="195162" y="111765"/>
                    </a:cubicBezTo>
                    <a:cubicBezTo>
                      <a:pt x="155739" y="104092"/>
                      <a:pt x="15774" y="53027"/>
                      <a:pt x="1487" y="51440"/>
                    </a:cubicBezTo>
                    <a:cubicBezTo>
                      <a:pt x="-12800" y="49853"/>
                      <a:pt x="79804" y="94038"/>
                      <a:pt x="109437" y="102240"/>
                    </a:cubicBezTo>
                    <a:cubicBezTo>
                      <a:pt x="139070" y="110442"/>
                      <a:pt x="153622" y="108326"/>
                      <a:pt x="179287" y="100653"/>
                    </a:cubicBezTo>
                    <a:cubicBezTo>
                      <a:pt x="204952" y="92980"/>
                      <a:pt x="241729" y="68109"/>
                      <a:pt x="263425" y="56203"/>
                    </a:cubicBezTo>
                    <a:cubicBezTo>
                      <a:pt x="285121" y="44297"/>
                      <a:pt x="320045" y="-6239"/>
                      <a:pt x="315812" y="640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5" name="フリーフォーム: 図形 1044">
                <a:extLst>
                  <a:ext uri="{FF2B5EF4-FFF2-40B4-BE49-F238E27FC236}">
                    <a16:creationId xmlns:a16="http://schemas.microsoft.com/office/drawing/2014/main" id="{9B4EFB28-0AAD-4E6A-8740-77F52099F220}"/>
                  </a:ext>
                </a:extLst>
              </p:cNvPr>
              <p:cNvSpPr/>
              <p:nvPr/>
            </p:nvSpPr>
            <p:spPr>
              <a:xfrm>
                <a:off x="3880797" y="2066376"/>
                <a:ext cx="850248" cy="249366"/>
              </a:xfrm>
              <a:custGeom>
                <a:avLst/>
                <a:gdLst>
                  <a:gd name="connsiteX0" fmla="*/ 2228 w 850248"/>
                  <a:gd name="connsiteY0" fmla="*/ 549 h 249366"/>
                  <a:gd name="connsiteX1" fmla="*/ 446728 w 850248"/>
                  <a:gd name="connsiteY1" fmla="*/ 32299 h 249366"/>
                  <a:gd name="connsiteX2" fmla="*/ 732478 w 850248"/>
                  <a:gd name="connsiteY2" fmla="*/ 146599 h 249366"/>
                  <a:gd name="connsiteX3" fmla="*/ 849953 w 850248"/>
                  <a:gd name="connsiteY3" fmla="*/ 248199 h 249366"/>
                  <a:gd name="connsiteX4" fmla="*/ 757878 w 850248"/>
                  <a:gd name="connsiteY4" fmla="*/ 197399 h 249366"/>
                  <a:gd name="connsiteX5" fmla="*/ 522928 w 850248"/>
                  <a:gd name="connsiteY5" fmla="*/ 130724 h 249366"/>
                  <a:gd name="connsiteX6" fmla="*/ 284803 w 850248"/>
                  <a:gd name="connsiteY6" fmla="*/ 51349 h 249366"/>
                  <a:gd name="connsiteX7" fmla="*/ 2228 w 850248"/>
                  <a:gd name="connsiteY7" fmla="*/ 549 h 249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50248" h="249366">
                    <a:moveTo>
                      <a:pt x="2228" y="549"/>
                    </a:moveTo>
                    <a:cubicBezTo>
                      <a:pt x="29216" y="-2626"/>
                      <a:pt x="325020" y="7957"/>
                      <a:pt x="446728" y="32299"/>
                    </a:cubicBezTo>
                    <a:cubicBezTo>
                      <a:pt x="568436" y="56641"/>
                      <a:pt x="665274" y="110616"/>
                      <a:pt x="732478" y="146599"/>
                    </a:cubicBezTo>
                    <a:cubicBezTo>
                      <a:pt x="799682" y="182582"/>
                      <a:pt x="845720" y="239732"/>
                      <a:pt x="849953" y="248199"/>
                    </a:cubicBezTo>
                    <a:cubicBezTo>
                      <a:pt x="854186" y="256666"/>
                      <a:pt x="812382" y="216978"/>
                      <a:pt x="757878" y="197399"/>
                    </a:cubicBezTo>
                    <a:cubicBezTo>
                      <a:pt x="703374" y="177820"/>
                      <a:pt x="601774" y="155066"/>
                      <a:pt x="522928" y="130724"/>
                    </a:cubicBezTo>
                    <a:cubicBezTo>
                      <a:pt x="444082" y="106382"/>
                      <a:pt x="368940" y="70399"/>
                      <a:pt x="284803" y="51349"/>
                    </a:cubicBezTo>
                    <a:cubicBezTo>
                      <a:pt x="200666" y="32299"/>
                      <a:pt x="-24760" y="3724"/>
                      <a:pt x="2228" y="54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6" name="フリーフォーム: 図形 1045">
                <a:extLst>
                  <a:ext uri="{FF2B5EF4-FFF2-40B4-BE49-F238E27FC236}">
                    <a16:creationId xmlns:a16="http://schemas.microsoft.com/office/drawing/2014/main" id="{12BA74E4-0EC6-4667-9B81-817D683A7319}"/>
                  </a:ext>
                </a:extLst>
              </p:cNvPr>
              <p:cNvSpPr/>
              <p:nvPr/>
            </p:nvSpPr>
            <p:spPr>
              <a:xfrm>
                <a:off x="3305152" y="2026483"/>
                <a:ext cx="572399" cy="722513"/>
              </a:xfrm>
              <a:custGeom>
                <a:avLst/>
                <a:gdLst>
                  <a:gd name="connsiteX0" fmla="*/ 571523 w 572399"/>
                  <a:gd name="connsiteY0" fmla="*/ 27742 h 722513"/>
                  <a:gd name="connsiteX1" fmla="*/ 352448 w 572399"/>
                  <a:gd name="connsiteY1" fmla="*/ 11867 h 722513"/>
                  <a:gd name="connsiteX2" fmla="*/ 155598 w 572399"/>
                  <a:gd name="connsiteY2" fmla="*/ 183317 h 722513"/>
                  <a:gd name="connsiteX3" fmla="*/ 47648 w 572399"/>
                  <a:gd name="connsiteY3" fmla="*/ 459542 h 722513"/>
                  <a:gd name="connsiteX4" fmla="*/ 15898 w 572399"/>
                  <a:gd name="connsiteY4" fmla="*/ 713542 h 722513"/>
                  <a:gd name="connsiteX5" fmla="*/ 23 w 572399"/>
                  <a:gd name="connsiteY5" fmla="*/ 653217 h 722513"/>
                  <a:gd name="connsiteX6" fmla="*/ 19073 w 572399"/>
                  <a:gd name="connsiteY6" fmla="*/ 535742 h 722513"/>
                  <a:gd name="connsiteX7" fmla="*/ 85748 w 572399"/>
                  <a:gd name="connsiteY7" fmla="*/ 351592 h 722513"/>
                  <a:gd name="connsiteX8" fmla="*/ 193698 w 572399"/>
                  <a:gd name="connsiteY8" fmla="*/ 88067 h 722513"/>
                  <a:gd name="connsiteX9" fmla="*/ 266723 w 572399"/>
                  <a:gd name="connsiteY9" fmla="*/ 2342 h 722513"/>
                  <a:gd name="connsiteX10" fmla="*/ 571523 w 572399"/>
                  <a:gd name="connsiteY10" fmla="*/ 27742 h 722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72399" h="722513">
                    <a:moveTo>
                      <a:pt x="571523" y="27742"/>
                    </a:moveTo>
                    <a:cubicBezTo>
                      <a:pt x="585810" y="29329"/>
                      <a:pt x="421769" y="-14062"/>
                      <a:pt x="352448" y="11867"/>
                    </a:cubicBezTo>
                    <a:cubicBezTo>
                      <a:pt x="283127" y="37796"/>
                      <a:pt x="206398" y="108705"/>
                      <a:pt x="155598" y="183317"/>
                    </a:cubicBezTo>
                    <a:cubicBezTo>
                      <a:pt x="104798" y="257929"/>
                      <a:pt x="70931" y="371171"/>
                      <a:pt x="47648" y="459542"/>
                    </a:cubicBezTo>
                    <a:cubicBezTo>
                      <a:pt x="24365" y="547913"/>
                      <a:pt x="23835" y="681263"/>
                      <a:pt x="15898" y="713542"/>
                    </a:cubicBezTo>
                    <a:cubicBezTo>
                      <a:pt x="7961" y="745821"/>
                      <a:pt x="-506" y="682850"/>
                      <a:pt x="23" y="653217"/>
                    </a:cubicBezTo>
                    <a:cubicBezTo>
                      <a:pt x="552" y="623584"/>
                      <a:pt x="4786" y="586013"/>
                      <a:pt x="19073" y="535742"/>
                    </a:cubicBezTo>
                    <a:cubicBezTo>
                      <a:pt x="33360" y="485471"/>
                      <a:pt x="56644" y="426205"/>
                      <a:pt x="85748" y="351592"/>
                    </a:cubicBezTo>
                    <a:cubicBezTo>
                      <a:pt x="114852" y="276980"/>
                      <a:pt x="163536" y="146275"/>
                      <a:pt x="193698" y="88067"/>
                    </a:cubicBezTo>
                    <a:cubicBezTo>
                      <a:pt x="223860" y="29859"/>
                      <a:pt x="205869" y="13984"/>
                      <a:pt x="266723" y="2342"/>
                    </a:cubicBezTo>
                    <a:cubicBezTo>
                      <a:pt x="327577" y="-9300"/>
                      <a:pt x="557236" y="26155"/>
                      <a:pt x="571523" y="2774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7" name="フリーフォーム: 図形 1046">
                <a:extLst>
                  <a:ext uri="{FF2B5EF4-FFF2-40B4-BE49-F238E27FC236}">
                    <a16:creationId xmlns:a16="http://schemas.microsoft.com/office/drawing/2014/main" id="{4506F41D-C829-4668-8EEE-C582E48F0244}"/>
                  </a:ext>
                </a:extLst>
              </p:cNvPr>
              <p:cNvSpPr/>
              <p:nvPr/>
            </p:nvSpPr>
            <p:spPr>
              <a:xfrm>
                <a:off x="3940769" y="1987927"/>
                <a:ext cx="946703" cy="560232"/>
              </a:xfrm>
              <a:custGeom>
                <a:avLst/>
                <a:gdLst>
                  <a:gd name="connsiteX0" fmla="*/ 15281 w 946703"/>
                  <a:gd name="connsiteY0" fmla="*/ 28198 h 560232"/>
                  <a:gd name="connsiteX1" fmla="*/ 78781 w 946703"/>
                  <a:gd name="connsiteY1" fmla="*/ 28198 h 560232"/>
                  <a:gd name="connsiteX2" fmla="*/ 323256 w 946703"/>
                  <a:gd name="connsiteY2" fmla="*/ 47248 h 560232"/>
                  <a:gd name="connsiteX3" fmla="*/ 710606 w 946703"/>
                  <a:gd name="connsiteY3" fmla="*/ 183773 h 560232"/>
                  <a:gd name="connsiteX4" fmla="*/ 866181 w 946703"/>
                  <a:gd name="connsiteY4" fmla="*/ 313948 h 560232"/>
                  <a:gd name="connsiteX5" fmla="*/ 913806 w 946703"/>
                  <a:gd name="connsiteY5" fmla="*/ 501273 h 560232"/>
                  <a:gd name="connsiteX6" fmla="*/ 945556 w 946703"/>
                  <a:gd name="connsiteY6" fmla="*/ 558423 h 560232"/>
                  <a:gd name="connsiteX7" fmla="*/ 936031 w 946703"/>
                  <a:gd name="connsiteY7" fmla="*/ 447298 h 560232"/>
                  <a:gd name="connsiteX8" fmla="*/ 901106 w 946703"/>
                  <a:gd name="connsiteY8" fmla="*/ 291723 h 560232"/>
                  <a:gd name="connsiteX9" fmla="*/ 726481 w 946703"/>
                  <a:gd name="connsiteY9" fmla="*/ 145673 h 560232"/>
                  <a:gd name="connsiteX10" fmla="*/ 69256 w 946703"/>
                  <a:gd name="connsiteY10" fmla="*/ 5973 h 560232"/>
                  <a:gd name="connsiteX11" fmla="*/ 15281 w 946703"/>
                  <a:gd name="connsiteY11" fmla="*/ 28198 h 560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46703" h="560232">
                    <a:moveTo>
                      <a:pt x="15281" y="28198"/>
                    </a:moveTo>
                    <a:cubicBezTo>
                      <a:pt x="16868" y="31902"/>
                      <a:pt x="27452" y="25023"/>
                      <a:pt x="78781" y="28198"/>
                    </a:cubicBezTo>
                    <a:cubicBezTo>
                      <a:pt x="130110" y="31373"/>
                      <a:pt x="217952" y="21319"/>
                      <a:pt x="323256" y="47248"/>
                    </a:cubicBezTo>
                    <a:cubicBezTo>
                      <a:pt x="428560" y="73177"/>
                      <a:pt x="620119" y="139323"/>
                      <a:pt x="710606" y="183773"/>
                    </a:cubicBezTo>
                    <a:cubicBezTo>
                      <a:pt x="801093" y="228223"/>
                      <a:pt x="832314" y="261031"/>
                      <a:pt x="866181" y="313948"/>
                    </a:cubicBezTo>
                    <a:cubicBezTo>
                      <a:pt x="900048" y="366865"/>
                      <a:pt x="900577" y="460527"/>
                      <a:pt x="913806" y="501273"/>
                    </a:cubicBezTo>
                    <a:cubicBezTo>
                      <a:pt x="927035" y="542019"/>
                      <a:pt x="941852" y="567419"/>
                      <a:pt x="945556" y="558423"/>
                    </a:cubicBezTo>
                    <a:cubicBezTo>
                      <a:pt x="949260" y="549427"/>
                      <a:pt x="943439" y="491748"/>
                      <a:pt x="936031" y="447298"/>
                    </a:cubicBezTo>
                    <a:cubicBezTo>
                      <a:pt x="928623" y="402848"/>
                      <a:pt x="936031" y="341994"/>
                      <a:pt x="901106" y="291723"/>
                    </a:cubicBezTo>
                    <a:cubicBezTo>
                      <a:pt x="866181" y="241452"/>
                      <a:pt x="865123" y="193298"/>
                      <a:pt x="726481" y="145673"/>
                    </a:cubicBezTo>
                    <a:cubicBezTo>
                      <a:pt x="587839" y="98048"/>
                      <a:pt x="180381" y="26610"/>
                      <a:pt x="69256" y="5973"/>
                    </a:cubicBezTo>
                    <a:cubicBezTo>
                      <a:pt x="-41869" y="-14664"/>
                      <a:pt x="13694" y="24494"/>
                      <a:pt x="15281" y="2819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8" name="フリーフォーム: 図形 1047">
                <a:extLst>
                  <a:ext uri="{FF2B5EF4-FFF2-40B4-BE49-F238E27FC236}">
                    <a16:creationId xmlns:a16="http://schemas.microsoft.com/office/drawing/2014/main" id="{E3206F41-61B8-4E8F-962E-2F4625EBF616}"/>
                  </a:ext>
                </a:extLst>
              </p:cNvPr>
              <p:cNvSpPr/>
              <p:nvPr/>
            </p:nvSpPr>
            <p:spPr>
              <a:xfrm>
                <a:off x="3411155" y="1889102"/>
                <a:ext cx="462899" cy="339028"/>
              </a:xfrm>
              <a:custGeom>
                <a:avLst/>
                <a:gdLst>
                  <a:gd name="connsiteX0" fmla="*/ 462345 w 462899"/>
                  <a:gd name="connsiteY0" fmla="*/ 85748 h 339028"/>
                  <a:gd name="connsiteX1" fmla="*/ 252795 w 462899"/>
                  <a:gd name="connsiteY1" fmla="*/ 23 h 339028"/>
                  <a:gd name="connsiteX2" fmla="*/ 90870 w 462899"/>
                  <a:gd name="connsiteY2" fmla="*/ 79398 h 339028"/>
                  <a:gd name="connsiteX3" fmla="*/ 21020 w 462899"/>
                  <a:gd name="connsiteY3" fmla="*/ 269898 h 339028"/>
                  <a:gd name="connsiteX4" fmla="*/ 5145 w 462899"/>
                  <a:gd name="connsiteY4" fmla="*/ 333398 h 339028"/>
                  <a:gd name="connsiteX5" fmla="*/ 100395 w 462899"/>
                  <a:gd name="connsiteY5" fmla="*/ 142898 h 339028"/>
                  <a:gd name="connsiteX6" fmla="*/ 186120 w 462899"/>
                  <a:gd name="connsiteY6" fmla="*/ 50823 h 339028"/>
                  <a:gd name="connsiteX7" fmla="*/ 462345 w 462899"/>
                  <a:gd name="connsiteY7" fmla="*/ 85748 h 3390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62899" h="339028">
                    <a:moveTo>
                      <a:pt x="462345" y="85748"/>
                    </a:moveTo>
                    <a:cubicBezTo>
                      <a:pt x="473457" y="77281"/>
                      <a:pt x="314707" y="1081"/>
                      <a:pt x="252795" y="23"/>
                    </a:cubicBezTo>
                    <a:cubicBezTo>
                      <a:pt x="190883" y="-1035"/>
                      <a:pt x="129499" y="34419"/>
                      <a:pt x="90870" y="79398"/>
                    </a:cubicBezTo>
                    <a:cubicBezTo>
                      <a:pt x="52241" y="124377"/>
                      <a:pt x="35307" y="227565"/>
                      <a:pt x="21020" y="269898"/>
                    </a:cubicBezTo>
                    <a:cubicBezTo>
                      <a:pt x="6733" y="312231"/>
                      <a:pt x="-8084" y="354565"/>
                      <a:pt x="5145" y="333398"/>
                    </a:cubicBezTo>
                    <a:cubicBezTo>
                      <a:pt x="18374" y="312231"/>
                      <a:pt x="70232" y="189994"/>
                      <a:pt x="100395" y="142898"/>
                    </a:cubicBezTo>
                    <a:cubicBezTo>
                      <a:pt x="130557" y="95802"/>
                      <a:pt x="130557" y="60877"/>
                      <a:pt x="186120" y="50823"/>
                    </a:cubicBezTo>
                    <a:cubicBezTo>
                      <a:pt x="241682" y="40769"/>
                      <a:pt x="451233" y="94215"/>
                      <a:pt x="462345" y="8574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0" name="フリーフォーム: 図形 1049">
                <a:extLst>
                  <a:ext uri="{FF2B5EF4-FFF2-40B4-BE49-F238E27FC236}">
                    <a16:creationId xmlns:a16="http://schemas.microsoft.com/office/drawing/2014/main" id="{4C9B37E1-943F-4A73-9DD1-5D59E03D0DF7}"/>
                  </a:ext>
                </a:extLst>
              </p:cNvPr>
              <p:cNvSpPr/>
              <p:nvPr/>
            </p:nvSpPr>
            <p:spPr>
              <a:xfrm>
                <a:off x="3252201" y="1792204"/>
                <a:ext cx="640989" cy="720844"/>
              </a:xfrm>
              <a:custGeom>
                <a:avLst/>
                <a:gdLst>
                  <a:gd name="connsiteX0" fmla="*/ 630824 w 640989"/>
                  <a:gd name="connsiteY0" fmla="*/ 128671 h 720844"/>
                  <a:gd name="connsiteX1" fmla="*/ 573674 w 640989"/>
                  <a:gd name="connsiteY1" fmla="*/ 90571 h 720844"/>
                  <a:gd name="connsiteX2" fmla="*/ 392699 w 640989"/>
                  <a:gd name="connsiteY2" fmla="*/ 14371 h 720844"/>
                  <a:gd name="connsiteX3" fmla="*/ 199024 w 640989"/>
                  <a:gd name="connsiteY3" fmla="*/ 30246 h 720844"/>
                  <a:gd name="connsiteX4" fmla="*/ 91074 w 640989"/>
                  <a:gd name="connsiteY4" fmla="*/ 309646 h 720844"/>
                  <a:gd name="connsiteX5" fmla="*/ 2174 w 640989"/>
                  <a:gd name="connsiteY5" fmla="*/ 703346 h 720844"/>
                  <a:gd name="connsiteX6" fmla="*/ 33924 w 640989"/>
                  <a:gd name="connsiteY6" fmla="*/ 623971 h 720844"/>
                  <a:gd name="connsiteX7" fmla="*/ 106949 w 640989"/>
                  <a:gd name="connsiteY7" fmla="*/ 373146 h 720844"/>
                  <a:gd name="connsiteX8" fmla="*/ 230774 w 640989"/>
                  <a:gd name="connsiteY8" fmla="*/ 96921 h 720844"/>
                  <a:gd name="connsiteX9" fmla="*/ 383174 w 640989"/>
                  <a:gd name="connsiteY9" fmla="*/ 61996 h 720844"/>
                  <a:gd name="connsiteX10" fmla="*/ 630824 w 640989"/>
                  <a:gd name="connsiteY10" fmla="*/ 128671 h 720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40989" h="720844">
                    <a:moveTo>
                      <a:pt x="630824" y="128671"/>
                    </a:moveTo>
                    <a:cubicBezTo>
                      <a:pt x="662574" y="133433"/>
                      <a:pt x="613362" y="109621"/>
                      <a:pt x="573674" y="90571"/>
                    </a:cubicBezTo>
                    <a:cubicBezTo>
                      <a:pt x="533986" y="71521"/>
                      <a:pt x="455141" y="24425"/>
                      <a:pt x="392699" y="14371"/>
                    </a:cubicBezTo>
                    <a:cubicBezTo>
                      <a:pt x="330257" y="4317"/>
                      <a:pt x="249295" y="-18966"/>
                      <a:pt x="199024" y="30246"/>
                    </a:cubicBezTo>
                    <a:cubicBezTo>
                      <a:pt x="148753" y="79458"/>
                      <a:pt x="123882" y="197463"/>
                      <a:pt x="91074" y="309646"/>
                    </a:cubicBezTo>
                    <a:cubicBezTo>
                      <a:pt x="58266" y="421829"/>
                      <a:pt x="11699" y="650959"/>
                      <a:pt x="2174" y="703346"/>
                    </a:cubicBezTo>
                    <a:cubicBezTo>
                      <a:pt x="-7351" y="755733"/>
                      <a:pt x="16461" y="679004"/>
                      <a:pt x="33924" y="623971"/>
                    </a:cubicBezTo>
                    <a:cubicBezTo>
                      <a:pt x="51386" y="568938"/>
                      <a:pt x="74141" y="460988"/>
                      <a:pt x="106949" y="373146"/>
                    </a:cubicBezTo>
                    <a:cubicBezTo>
                      <a:pt x="139757" y="285304"/>
                      <a:pt x="184736" y="148779"/>
                      <a:pt x="230774" y="96921"/>
                    </a:cubicBezTo>
                    <a:cubicBezTo>
                      <a:pt x="276811" y="45063"/>
                      <a:pt x="320732" y="56704"/>
                      <a:pt x="383174" y="61996"/>
                    </a:cubicBezTo>
                    <a:cubicBezTo>
                      <a:pt x="445616" y="67288"/>
                      <a:pt x="599074" y="123909"/>
                      <a:pt x="630824" y="12867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1" name="フリーフォーム: 図形 1050">
                <a:extLst>
                  <a:ext uri="{FF2B5EF4-FFF2-40B4-BE49-F238E27FC236}">
                    <a16:creationId xmlns:a16="http://schemas.microsoft.com/office/drawing/2014/main" id="{1D932852-2F82-4DB5-A8AE-4FCD734E5E35}"/>
                  </a:ext>
                </a:extLst>
              </p:cNvPr>
              <p:cNvSpPr/>
              <p:nvPr/>
            </p:nvSpPr>
            <p:spPr>
              <a:xfrm>
                <a:off x="3508340" y="1679361"/>
                <a:ext cx="350129" cy="139964"/>
              </a:xfrm>
              <a:custGeom>
                <a:avLst/>
                <a:gdLst>
                  <a:gd name="connsiteX0" fmla="*/ 346110 w 350129"/>
                  <a:gd name="connsiteY0" fmla="*/ 139914 h 139964"/>
                  <a:gd name="connsiteX1" fmla="*/ 314360 w 350129"/>
                  <a:gd name="connsiteY1" fmla="*/ 89114 h 139964"/>
                  <a:gd name="connsiteX2" fmla="*/ 273085 w 350129"/>
                  <a:gd name="connsiteY2" fmla="*/ 44664 h 139964"/>
                  <a:gd name="connsiteX3" fmla="*/ 95285 w 350129"/>
                  <a:gd name="connsiteY3" fmla="*/ 214 h 139964"/>
                  <a:gd name="connsiteX4" fmla="*/ 35 w 350129"/>
                  <a:gd name="connsiteY4" fmla="*/ 63714 h 139964"/>
                  <a:gd name="connsiteX5" fmla="*/ 104810 w 350129"/>
                  <a:gd name="connsiteY5" fmla="*/ 12914 h 139964"/>
                  <a:gd name="connsiteX6" fmla="*/ 219110 w 350129"/>
                  <a:gd name="connsiteY6" fmla="*/ 79589 h 139964"/>
                  <a:gd name="connsiteX7" fmla="*/ 346110 w 350129"/>
                  <a:gd name="connsiteY7" fmla="*/ 139914 h 139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0129" h="139964">
                    <a:moveTo>
                      <a:pt x="346110" y="139914"/>
                    </a:moveTo>
                    <a:cubicBezTo>
                      <a:pt x="361985" y="141502"/>
                      <a:pt x="326531" y="104989"/>
                      <a:pt x="314360" y="89114"/>
                    </a:cubicBezTo>
                    <a:cubicBezTo>
                      <a:pt x="302189" y="73239"/>
                      <a:pt x="309597" y="59481"/>
                      <a:pt x="273085" y="44664"/>
                    </a:cubicBezTo>
                    <a:cubicBezTo>
                      <a:pt x="236573" y="29847"/>
                      <a:pt x="140793" y="-2961"/>
                      <a:pt x="95285" y="214"/>
                    </a:cubicBezTo>
                    <a:cubicBezTo>
                      <a:pt x="49777" y="3389"/>
                      <a:pt x="-1553" y="61597"/>
                      <a:pt x="35" y="63714"/>
                    </a:cubicBezTo>
                    <a:cubicBezTo>
                      <a:pt x="1623" y="65831"/>
                      <a:pt x="68298" y="10268"/>
                      <a:pt x="104810" y="12914"/>
                    </a:cubicBezTo>
                    <a:cubicBezTo>
                      <a:pt x="141322" y="15560"/>
                      <a:pt x="179422" y="57893"/>
                      <a:pt x="219110" y="79589"/>
                    </a:cubicBezTo>
                    <a:cubicBezTo>
                      <a:pt x="258797" y="101285"/>
                      <a:pt x="330235" y="138326"/>
                      <a:pt x="346110" y="13991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2" name="フリーフォーム: 図形 1051">
                <a:extLst>
                  <a:ext uri="{FF2B5EF4-FFF2-40B4-BE49-F238E27FC236}">
                    <a16:creationId xmlns:a16="http://schemas.microsoft.com/office/drawing/2014/main" id="{3B9E82FD-C1E3-4137-9326-A6ACBC89EE50}"/>
                  </a:ext>
                </a:extLst>
              </p:cNvPr>
              <p:cNvSpPr/>
              <p:nvPr/>
            </p:nvSpPr>
            <p:spPr>
              <a:xfrm>
                <a:off x="3180379" y="1599854"/>
                <a:ext cx="722161" cy="1092371"/>
              </a:xfrm>
              <a:custGeom>
                <a:avLst/>
                <a:gdLst>
                  <a:gd name="connsiteX0" fmla="*/ 718521 w 722161"/>
                  <a:gd name="connsiteY0" fmla="*/ 140046 h 1092371"/>
                  <a:gd name="connsiteX1" fmla="*/ 439121 w 722161"/>
                  <a:gd name="connsiteY1" fmla="*/ 25746 h 1092371"/>
                  <a:gd name="connsiteX2" fmla="*/ 324821 w 722161"/>
                  <a:gd name="connsiteY2" fmla="*/ 86071 h 1092371"/>
                  <a:gd name="connsiteX3" fmla="*/ 185121 w 722161"/>
                  <a:gd name="connsiteY3" fmla="*/ 279746 h 1092371"/>
                  <a:gd name="connsiteX4" fmla="*/ 73996 w 722161"/>
                  <a:gd name="connsiteY4" fmla="*/ 597246 h 1092371"/>
                  <a:gd name="connsiteX5" fmla="*/ 61296 w 722161"/>
                  <a:gd name="connsiteY5" fmla="*/ 787746 h 1092371"/>
                  <a:gd name="connsiteX6" fmla="*/ 64471 w 722161"/>
                  <a:gd name="connsiteY6" fmla="*/ 952846 h 1092371"/>
                  <a:gd name="connsiteX7" fmla="*/ 131146 w 722161"/>
                  <a:gd name="connsiteY7" fmla="*/ 1089371 h 1092371"/>
                  <a:gd name="connsiteX8" fmla="*/ 86696 w 722161"/>
                  <a:gd name="connsiteY8" fmla="*/ 1041746 h 1092371"/>
                  <a:gd name="connsiteX9" fmla="*/ 35896 w 722161"/>
                  <a:gd name="connsiteY9" fmla="*/ 978246 h 1092371"/>
                  <a:gd name="connsiteX10" fmla="*/ 4146 w 722161"/>
                  <a:gd name="connsiteY10" fmla="*/ 790921 h 1092371"/>
                  <a:gd name="connsiteX11" fmla="*/ 131146 w 722161"/>
                  <a:gd name="connsiteY11" fmla="*/ 451196 h 1092371"/>
                  <a:gd name="connsiteX12" fmla="*/ 242271 w 722161"/>
                  <a:gd name="connsiteY12" fmla="*/ 171796 h 1092371"/>
                  <a:gd name="connsiteX13" fmla="*/ 245446 w 722161"/>
                  <a:gd name="connsiteY13" fmla="*/ 92421 h 1092371"/>
                  <a:gd name="connsiteX14" fmla="*/ 378796 w 722161"/>
                  <a:gd name="connsiteY14" fmla="*/ 346 h 1092371"/>
                  <a:gd name="connsiteX15" fmla="*/ 585171 w 722161"/>
                  <a:gd name="connsiteY15" fmla="*/ 63846 h 1092371"/>
                  <a:gd name="connsiteX16" fmla="*/ 718521 w 722161"/>
                  <a:gd name="connsiteY16" fmla="*/ 140046 h 1092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22161" h="1092371">
                    <a:moveTo>
                      <a:pt x="718521" y="140046"/>
                    </a:moveTo>
                    <a:cubicBezTo>
                      <a:pt x="694179" y="133696"/>
                      <a:pt x="504738" y="34742"/>
                      <a:pt x="439121" y="25746"/>
                    </a:cubicBezTo>
                    <a:cubicBezTo>
                      <a:pt x="373504" y="16750"/>
                      <a:pt x="367154" y="43738"/>
                      <a:pt x="324821" y="86071"/>
                    </a:cubicBezTo>
                    <a:cubicBezTo>
                      <a:pt x="282488" y="128404"/>
                      <a:pt x="226925" y="194550"/>
                      <a:pt x="185121" y="279746"/>
                    </a:cubicBezTo>
                    <a:cubicBezTo>
                      <a:pt x="143317" y="364942"/>
                      <a:pt x="94633" y="512579"/>
                      <a:pt x="73996" y="597246"/>
                    </a:cubicBezTo>
                    <a:cubicBezTo>
                      <a:pt x="53358" y="681913"/>
                      <a:pt x="62883" y="728479"/>
                      <a:pt x="61296" y="787746"/>
                    </a:cubicBezTo>
                    <a:cubicBezTo>
                      <a:pt x="59709" y="847013"/>
                      <a:pt x="52829" y="902575"/>
                      <a:pt x="64471" y="952846"/>
                    </a:cubicBezTo>
                    <a:cubicBezTo>
                      <a:pt x="76113" y="1003117"/>
                      <a:pt x="127442" y="1074554"/>
                      <a:pt x="131146" y="1089371"/>
                    </a:cubicBezTo>
                    <a:cubicBezTo>
                      <a:pt x="134850" y="1104188"/>
                      <a:pt x="102571" y="1060267"/>
                      <a:pt x="86696" y="1041746"/>
                    </a:cubicBezTo>
                    <a:cubicBezTo>
                      <a:pt x="70821" y="1023225"/>
                      <a:pt x="49654" y="1020050"/>
                      <a:pt x="35896" y="978246"/>
                    </a:cubicBezTo>
                    <a:cubicBezTo>
                      <a:pt x="22138" y="936442"/>
                      <a:pt x="-11729" y="878762"/>
                      <a:pt x="4146" y="790921"/>
                    </a:cubicBezTo>
                    <a:cubicBezTo>
                      <a:pt x="20021" y="703080"/>
                      <a:pt x="91459" y="554383"/>
                      <a:pt x="131146" y="451196"/>
                    </a:cubicBezTo>
                    <a:cubicBezTo>
                      <a:pt x="170833" y="348009"/>
                      <a:pt x="223221" y="231592"/>
                      <a:pt x="242271" y="171796"/>
                    </a:cubicBezTo>
                    <a:cubicBezTo>
                      <a:pt x="261321" y="112000"/>
                      <a:pt x="222692" y="120996"/>
                      <a:pt x="245446" y="92421"/>
                    </a:cubicBezTo>
                    <a:cubicBezTo>
                      <a:pt x="268200" y="63846"/>
                      <a:pt x="322175" y="5108"/>
                      <a:pt x="378796" y="346"/>
                    </a:cubicBezTo>
                    <a:cubicBezTo>
                      <a:pt x="435417" y="-4417"/>
                      <a:pt x="531196" y="41092"/>
                      <a:pt x="585171" y="63846"/>
                    </a:cubicBezTo>
                    <a:cubicBezTo>
                      <a:pt x="639146" y="86600"/>
                      <a:pt x="742863" y="146396"/>
                      <a:pt x="718521" y="14004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3" name="フリーフォーム: 図形 1052">
                <a:extLst>
                  <a:ext uri="{FF2B5EF4-FFF2-40B4-BE49-F238E27FC236}">
                    <a16:creationId xmlns:a16="http://schemas.microsoft.com/office/drawing/2014/main" id="{66F6AB1E-EADC-4C7C-9A89-F6F2726AAFEB}"/>
                  </a:ext>
                </a:extLst>
              </p:cNvPr>
              <p:cNvSpPr/>
              <p:nvPr/>
            </p:nvSpPr>
            <p:spPr>
              <a:xfrm>
                <a:off x="3181249" y="1714194"/>
                <a:ext cx="242524" cy="559142"/>
              </a:xfrm>
              <a:custGeom>
                <a:avLst/>
                <a:gdLst>
                  <a:gd name="connsiteX0" fmla="*/ 241401 w 242524"/>
                  <a:gd name="connsiteY0" fmla="*/ 3481 h 559142"/>
                  <a:gd name="connsiteX1" fmla="*/ 120751 w 242524"/>
                  <a:gd name="connsiteY1" fmla="*/ 155881 h 559142"/>
                  <a:gd name="connsiteX2" fmla="*/ 31851 w 242524"/>
                  <a:gd name="connsiteY2" fmla="*/ 495606 h 559142"/>
                  <a:gd name="connsiteX3" fmla="*/ 12801 w 242524"/>
                  <a:gd name="connsiteY3" fmla="*/ 559106 h 559142"/>
                  <a:gd name="connsiteX4" fmla="*/ 31851 w 242524"/>
                  <a:gd name="connsiteY4" fmla="*/ 495606 h 559142"/>
                  <a:gd name="connsiteX5" fmla="*/ 101 w 242524"/>
                  <a:gd name="connsiteY5" fmla="*/ 416231 h 559142"/>
                  <a:gd name="connsiteX6" fmla="*/ 44551 w 242524"/>
                  <a:gd name="connsiteY6" fmla="*/ 292406 h 559142"/>
                  <a:gd name="connsiteX7" fmla="*/ 241401 w 242524"/>
                  <a:gd name="connsiteY7" fmla="*/ 3481 h 559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2524" h="559142">
                    <a:moveTo>
                      <a:pt x="241401" y="3481"/>
                    </a:moveTo>
                    <a:cubicBezTo>
                      <a:pt x="254101" y="-19273"/>
                      <a:pt x="155676" y="73860"/>
                      <a:pt x="120751" y="155881"/>
                    </a:cubicBezTo>
                    <a:cubicBezTo>
                      <a:pt x="85826" y="237902"/>
                      <a:pt x="49843" y="428402"/>
                      <a:pt x="31851" y="495606"/>
                    </a:cubicBezTo>
                    <a:cubicBezTo>
                      <a:pt x="13859" y="562810"/>
                      <a:pt x="12801" y="559106"/>
                      <a:pt x="12801" y="559106"/>
                    </a:cubicBezTo>
                    <a:cubicBezTo>
                      <a:pt x="12801" y="559106"/>
                      <a:pt x="33968" y="519419"/>
                      <a:pt x="31851" y="495606"/>
                    </a:cubicBezTo>
                    <a:cubicBezTo>
                      <a:pt x="29734" y="471793"/>
                      <a:pt x="-2016" y="450098"/>
                      <a:pt x="101" y="416231"/>
                    </a:cubicBezTo>
                    <a:cubicBezTo>
                      <a:pt x="2218" y="382364"/>
                      <a:pt x="8038" y="357494"/>
                      <a:pt x="44551" y="292406"/>
                    </a:cubicBezTo>
                    <a:cubicBezTo>
                      <a:pt x="81064" y="227318"/>
                      <a:pt x="228701" y="26235"/>
                      <a:pt x="241401" y="348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5" name="フリーフォーム: 図形 1054">
                <a:extLst>
                  <a:ext uri="{FF2B5EF4-FFF2-40B4-BE49-F238E27FC236}">
                    <a16:creationId xmlns:a16="http://schemas.microsoft.com/office/drawing/2014/main" id="{C88229BA-99B5-4608-8EA6-83A7DADE951C}"/>
                  </a:ext>
                </a:extLst>
              </p:cNvPr>
              <p:cNvSpPr/>
              <p:nvPr/>
            </p:nvSpPr>
            <p:spPr>
              <a:xfrm>
                <a:off x="3479203" y="1546217"/>
                <a:ext cx="378728" cy="105655"/>
              </a:xfrm>
              <a:custGeom>
                <a:avLst/>
                <a:gdLst>
                  <a:gd name="connsiteX0" fmla="*/ 378422 w 378728"/>
                  <a:gd name="connsiteY0" fmla="*/ 104783 h 105655"/>
                  <a:gd name="connsiteX1" fmla="*/ 270472 w 378728"/>
                  <a:gd name="connsiteY1" fmla="*/ 41283 h 105655"/>
                  <a:gd name="connsiteX2" fmla="*/ 149822 w 378728"/>
                  <a:gd name="connsiteY2" fmla="*/ 8 h 105655"/>
                  <a:gd name="connsiteX3" fmla="*/ 597 w 378728"/>
                  <a:gd name="connsiteY3" fmla="*/ 44458 h 105655"/>
                  <a:gd name="connsiteX4" fmla="*/ 105372 w 378728"/>
                  <a:gd name="connsiteY4" fmla="*/ 31758 h 105655"/>
                  <a:gd name="connsiteX5" fmla="*/ 295872 w 378728"/>
                  <a:gd name="connsiteY5" fmla="*/ 76208 h 105655"/>
                  <a:gd name="connsiteX6" fmla="*/ 378422 w 378728"/>
                  <a:gd name="connsiteY6" fmla="*/ 104783 h 105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8728" h="105655">
                    <a:moveTo>
                      <a:pt x="378422" y="104783"/>
                    </a:moveTo>
                    <a:cubicBezTo>
                      <a:pt x="374189" y="98962"/>
                      <a:pt x="308572" y="58745"/>
                      <a:pt x="270472" y="41283"/>
                    </a:cubicBezTo>
                    <a:cubicBezTo>
                      <a:pt x="232372" y="23821"/>
                      <a:pt x="194801" y="-521"/>
                      <a:pt x="149822" y="8"/>
                    </a:cubicBezTo>
                    <a:cubicBezTo>
                      <a:pt x="104843" y="537"/>
                      <a:pt x="8005" y="39166"/>
                      <a:pt x="597" y="44458"/>
                    </a:cubicBezTo>
                    <a:cubicBezTo>
                      <a:pt x="-6811" y="49750"/>
                      <a:pt x="56160" y="26466"/>
                      <a:pt x="105372" y="31758"/>
                    </a:cubicBezTo>
                    <a:cubicBezTo>
                      <a:pt x="154584" y="37050"/>
                      <a:pt x="249305" y="66683"/>
                      <a:pt x="295872" y="76208"/>
                    </a:cubicBezTo>
                    <a:cubicBezTo>
                      <a:pt x="342439" y="85733"/>
                      <a:pt x="382655" y="110604"/>
                      <a:pt x="378422" y="10478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6" name="フリーフォーム: 図形 1055">
                <a:extLst>
                  <a:ext uri="{FF2B5EF4-FFF2-40B4-BE49-F238E27FC236}">
                    <a16:creationId xmlns:a16="http://schemas.microsoft.com/office/drawing/2014/main" id="{0E118317-EB2B-4F4F-A11F-70309054FF2D}"/>
                  </a:ext>
                </a:extLst>
              </p:cNvPr>
              <p:cNvSpPr/>
              <p:nvPr/>
            </p:nvSpPr>
            <p:spPr>
              <a:xfrm>
                <a:off x="3944466" y="1933175"/>
                <a:ext cx="978180" cy="808393"/>
              </a:xfrm>
              <a:custGeom>
                <a:avLst/>
                <a:gdLst>
                  <a:gd name="connsiteX0" fmla="*/ 2059 w 978180"/>
                  <a:gd name="connsiteY0" fmla="*/ 3575 h 808393"/>
                  <a:gd name="connsiteX1" fmla="*/ 589434 w 978180"/>
                  <a:gd name="connsiteY1" fmla="*/ 73425 h 808393"/>
                  <a:gd name="connsiteX2" fmla="*/ 910109 w 978180"/>
                  <a:gd name="connsiteY2" fmla="*/ 143275 h 808393"/>
                  <a:gd name="connsiteX3" fmla="*/ 964084 w 978180"/>
                  <a:gd name="connsiteY3" fmla="*/ 409975 h 808393"/>
                  <a:gd name="connsiteX4" fmla="*/ 976784 w 978180"/>
                  <a:gd name="connsiteY4" fmla="*/ 749700 h 808393"/>
                  <a:gd name="connsiteX5" fmla="*/ 976784 w 978180"/>
                  <a:gd name="connsiteY5" fmla="*/ 790975 h 808393"/>
                  <a:gd name="connsiteX6" fmla="*/ 967259 w 978180"/>
                  <a:gd name="connsiteY6" fmla="*/ 562375 h 808393"/>
                  <a:gd name="connsiteX7" fmla="*/ 932334 w 978180"/>
                  <a:gd name="connsiteY7" fmla="*/ 260750 h 808393"/>
                  <a:gd name="connsiteX8" fmla="*/ 811684 w 978180"/>
                  <a:gd name="connsiteY8" fmla="*/ 190900 h 808393"/>
                  <a:gd name="connsiteX9" fmla="*/ 2059 w 978180"/>
                  <a:gd name="connsiteY9" fmla="*/ 3575 h 808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78180" h="808393">
                    <a:moveTo>
                      <a:pt x="2059" y="3575"/>
                    </a:moveTo>
                    <a:cubicBezTo>
                      <a:pt x="-34983" y="-16004"/>
                      <a:pt x="438092" y="50142"/>
                      <a:pt x="589434" y="73425"/>
                    </a:cubicBezTo>
                    <a:cubicBezTo>
                      <a:pt x="740776" y="96708"/>
                      <a:pt x="847667" y="87183"/>
                      <a:pt x="910109" y="143275"/>
                    </a:cubicBezTo>
                    <a:cubicBezTo>
                      <a:pt x="972551" y="199367"/>
                      <a:pt x="952972" y="308904"/>
                      <a:pt x="964084" y="409975"/>
                    </a:cubicBezTo>
                    <a:cubicBezTo>
                      <a:pt x="975196" y="511046"/>
                      <a:pt x="974667" y="686200"/>
                      <a:pt x="976784" y="749700"/>
                    </a:cubicBezTo>
                    <a:cubicBezTo>
                      <a:pt x="978901" y="813200"/>
                      <a:pt x="978371" y="822196"/>
                      <a:pt x="976784" y="790975"/>
                    </a:cubicBezTo>
                    <a:cubicBezTo>
                      <a:pt x="975197" y="759754"/>
                      <a:pt x="974667" y="650746"/>
                      <a:pt x="967259" y="562375"/>
                    </a:cubicBezTo>
                    <a:cubicBezTo>
                      <a:pt x="959851" y="474004"/>
                      <a:pt x="958263" y="322662"/>
                      <a:pt x="932334" y="260750"/>
                    </a:cubicBezTo>
                    <a:cubicBezTo>
                      <a:pt x="906405" y="198838"/>
                      <a:pt x="965671" y="226883"/>
                      <a:pt x="811684" y="190900"/>
                    </a:cubicBezTo>
                    <a:cubicBezTo>
                      <a:pt x="657697" y="154917"/>
                      <a:pt x="39101" y="23154"/>
                      <a:pt x="2059" y="357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7" name="フリーフォーム: 図形 1056">
                <a:extLst>
                  <a:ext uri="{FF2B5EF4-FFF2-40B4-BE49-F238E27FC236}">
                    <a16:creationId xmlns:a16="http://schemas.microsoft.com/office/drawing/2014/main" id="{E535FEB7-C9DB-432C-A3BB-BEE293CE46B7}"/>
                  </a:ext>
                </a:extLst>
              </p:cNvPr>
              <p:cNvSpPr/>
              <p:nvPr/>
            </p:nvSpPr>
            <p:spPr>
              <a:xfrm>
                <a:off x="3948366" y="1880997"/>
                <a:ext cx="800614" cy="132511"/>
              </a:xfrm>
              <a:custGeom>
                <a:avLst/>
                <a:gdLst>
                  <a:gd name="connsiteX0" fmla="*/ 14034 w 800614"/>
                  <a:gd name="connsiteY0" fmla="*/ 14478 h 132511"/>
                  <a:gd name="connsiteX1" fmla="*/ 128334 w 800614"/>
                  <a:gd name="connsiteY1" fmla="*/ 14478 h 132511"/>
                  <a:gd name="connsiteX2" fmla="*/ 550609 w 800614"/>
                  <a:gd name="connsiteY2" fmla="*/ 43053 h 132511"/>
                  <a:gd name="connsiteX3" fmla="*/ 725234 w 800614"/>
                  <a:gd name="connsiteY3" fmla="*/ 109728 h 132511"/>
                  <a:gd name="connsiteX4" fmla="*/ 798259 w 800614"/>
                  <a:gd name="connsiteY4" fmla="*/ 128778 h 132511"/>
                  <a:gd name="connsiteX5" fmla="*/ 645859 w 800614"/>
                  <a:gd name="connsiteY5" fmla="*/ 43053 h 132511"/>
                  <a:gd name="connsiteX6" fmla="*/ 398209 w 800614"/>
                  <a:gd name="connsiteY6" fmla="*/ 1778 h 132511"/>
                  <a:gd name="connsiteX7" fmla="*/ 14034 w 800614"/>
                  <a:gd name="connsiteY7" fmla="*/ 14478 h 132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00614" h="132511">
                    <a:moveTo>
                      <a:pt x="14034" y="14478"/>
                    </a:moveTo>
                    <a:cubicBezTo>
                      <a:pt x="-30945" y="16595"/>
                      <a:pt x="38905" y="9715"/>
                      <a:pt x="128334" y="14478"/>
                    </a:cubicBezTo>
                    <a:cubicBezTo>
                      <a:pt x="217763" y="19241"/>
                      <a:pt x="451126" y="27178"/>
                      <a:pt x="550609" y="43053"/>
                    </a:cubicBezTo>
                    <a:cubicBezTo>
                      <a:pt x="650092" y="58928"/>
                      <a:pt x="683959" y="95441"/>
                      <a:pt x="725234" y="109728"/>
                    </a:cubicBezTo>
                    <a:cubicBezTo>
                      <a:pt x="766509" y="124016"/>
                      <a:pt x="811488" y="139890"/>
                      <a:pt x="798259" y="128778"/>
                    </a:cubicBezTo>
                    <a:cubicBezTo>
                      <a:pt x="785030" y="117666"/>
                      <a:pt x="712534" y="64220"/>
                      <a:pt x="645859" y="43053"/>
                    </a:cubicBezTo>
                    <a:cubicBezTo>
                      <a:pt x="579184" y="21886"/>
                      <a:pt x="499809" y="9186"/>
                      <a:pt x="398209" y="1778"/>
                    </a:cubicBezTo>
                    <a:cubicBezTo>
                      <a:pt x="296609" y="-5630"/>
                      <a:pt x="59013" y="12361"/>
                      <a:pt x="14034" y="1447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8" name="フリーフォーム: 図形 1057">
                <a:extLst>
                  <a:ext uri="{FF2B5EF4-FFF2-40B4-BE49-F238E27FC236}">
                    <a16:creationId xmlns:a16="http://schemas.microsoft.com/office/drawing/2014/main" id="{A4F76540-FDC2-4231-99B2-51B6FE159D44}"/>
                  </a:ext>
                </a:extLst>
              </p:cNvPr>
              <p:cNvSpPr/>
              <p:nvPr/>
            </p:nvSpPr>
            <p:spPr>
              <a:xfrm>
                <a:off x="3919541" y="1803229"/>
                <a:ext cx="989051" cy="206667"/>
              </a:xfrm>
              <a:custGeom>
                <a:avLst/>
                <a:gdLst>
                  <a:gd name="connsiteX0" fmla="*/ 33334 w 989051"/>
                  <a:gd name="connsiteY0" fmla="*/ 54146 h 206667"/>
                  <a:gd name="connsiteX1" fmla="*/ 103184 w 989051"/>
                  <a:gd name="connsiteY1" fmla="*/ 35096 h 206667"/>
                  <a:gd name="connsiteX2" fmla="*/ 331784 w 989051"/>
                  <a:gd name="connsiteY2" fmla="*/ 171 h 206667"/>
                  <a:gd name="connsiteX3" fmla="*/ 652459 w 989051"/>
                  <a:gd name="connsiteY3" fmla="*/ 25571 h 206667"/>
                  <a:gd name="connsiteX4" fmla="*/ 877884 w 989051"/>
                  <a:gd name="connsiteY4" fmla="*/ 104946 h 206667"/>
                  <a:gd name="connsiteX5" fmla="*/ 989009 w 989051"/>
                  <a:gd name="connsiteY5" fmla="*/ 206546 h 206667"/>
                  <a:gd name="connsiteX6" fmla="*/ 887409 w 989051"/>
                  <a:gd name="connsiteY6" fmla="*/ 123996 h 206667"/>
                  <a:gd name="connsiteX7" fmla="*/ 630234 w 989051"/>
                  <a:gd name="connsiteY7" fmla="*/ 50971 h 206667"/>
                  <a:gd name="connsiteX8" fmla="*/ 33334 w 989051"/>
                  <a:gd name="connsiteY8" fmla="*/ 54146 h 206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89051" h="206667">
                    <a:moveTo>
                      <a:pt x="33334" y="54146"/>
                    </a:moveTo>
                    <a:cubicBezTo>
                      <a:pt x="-54508" y="51500"/>
                      <a:pt x="53442" y="44092"/>
                      <a:pt x="103184" y="35096"/>
                    </a:cubicBezTo>
                    <a:cubicBezTo>
                      <a:pt x="152926" y="26100"/>
                      <a:pt x="240238" y="1758"/>
                      <a:pt x="331784" y="171"/>
                    </a:cubicBezTo>
                    <a:cubicBezTo>
                      <a:pt x="423330" y="-1416"/>
                      <a:pt x="561442" y="8109"/>
                      <a:pt x="652459" y="25571"/>
                    </a:cubicBezTo>
                    <a:cubicBezTo>
                      <a:pt x="743476" y="43033"/>
                      <a:pt x="821792" y="74784"/>
                      <a:pt x="877884" y="104946"/>
                    </a:cubicBezTo>
                    <a:cubicBezTo>
                      <a:pt x="933976" y="135109"/>
                      <a:pt x="987422" y="203371"/>
                      <a:pt x="989009" y="206546"/>
                    </a:cubicBezTo>
                    <a:cubicBezTo>
                      <a:pt x="990596" y="209721"/>
                      <a:pt x="947205" y="149925"/>
                      <a:pt x="887409" y="123996"/>
                    </a:cubicBezTo>
                    <a:cubicBezTo>
                      <a:pt x="827613" y="98067"/>
                      <a:pt x="772051" y="62613"/>
                      <a:pt x="630234" y="50971"/>
                    </a:cubicBezTo>
                    <a:cubicBezTo>
                      <a:pt x="488417" y="39329"/>
                      <a:pt x="121176" y="56792"/>
                      <a:pt x="33334" y="5414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9" name="フリーフォーム: 図形 1058">
                <a:extLst>
                  <a:ext uri="{FF2B5EF4-FFF2-40B4-BE49-F238E27FC236}">
                    <a16:creationId xmlns:a16="http://schemas.microsoft.com/office/drawing/2014/main" id="{979DA530-E683-4EED-A5F1-0ACCBDF785A5}"/>
                  </a:ext>
                </a:extLst>
              </p:cNvPr>
              <p:cNvSpPr/>
              <p:nvPr/>
            </p:nvSpPr>
            <p:spPr>
              <a:xfrm>
                <a:off x="3926309" y="1543006"/>
                <a:ext cx="1133537" cy="694413"/>
              </a:xfrm>
              <a:custGeom>
                <a:avLst/>
                <a:gdLst>
                  <a:gd name="connsiteX0" fmla="*/ 13866 w 1133537"/>
                  <a:gd name="connsiteY0" fmla="*/ 104819 h 694413"/>
                  <a:gd name="connsiteX1" fmla="*/ 140866 w 1133537"/>
                  <a:gd name="connsiteY1" fmla="*/ 34969 h 694413"/>
                  <a:gd name="connsiteX2" fmla="*/ 394866 w 1133537"/>
                  <a:gd name="connsiteY2" fmla="*/ 6394 h 694413"/>
                  <a:gd name="connsiteX3" fmla="*/ 833016 w 1133537"/>
                  <a:gd name="connsiteY3" fmla="*/ 155619 h 694413"/>
                  <a:gd name="connsiteX4" fmla="*/ 1064791 w 1133537"/>
                  <a:gd name="connsiteY4" fmla="*/ 441369 h 694413"/>
                  <a:gd name="connsiteX5" fmla="*/ 1128291 w 1133537"/>
                  <a:gd name="connsiteY5" fmla="*/ 692194 h 694413"/>
                  <a:gd name="connsiteX6" fmla="*/ 1121941 w 1133537"/>
                  <a:gd name="connsiteY6" fmla="*/ 558844 h 694413"/>
                  <a:gd name="connsiteX7" fmla="*/ 1058441 w 1133537"/>
                  <a:gd name="connsiteY7" fmla="*/ 466769 h 694413"/>
                  <a:gd name="connsiteX8" fmla="*/ 804441 w 1133537"/>
                  <a:gd name="connsiteY8" fmla="*/ 171494 h 694413"/>
                  <a:gd name="connsiteX9" fmla="*/ 604416 w 1133537"/>
                  <a:gd name="connsiteY9" fmla="*/ 111169 h 694413"/>
                  <a:gd name="connsiteX10" fmla="*/ 67841 w 1133537"/>
                  <a:gd name="connsiteY10" fmla="*/ 88944 h 694413"/>
                  <a:gd name="connsiteX11" fmla="*/ 13866 w 1133537"/>
                  <a:gd name="connsiteY11" fmla="*/ 104819 h 694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33537" h="694413">
                    <a:moveTo>
                      <a:pt x="13866" y="104819"/>
                    </a:moveTo>
                    <a:cubicBezTo>
                      <a:pt x="26037" y="95823"/>
                      <a:pt x="77366" y="51373"/>
                      <a:pt x="140866" y="34969"/>
                    </a:cubicBezTo>
                    <a:cubicBezTo>
                      <a:pt x="204366" y="18565"/>
                      <a:pt x="279508" y="-13714"/>
                      <a:pt x="394866" y="6394"/>
                    </a:cubicBezTo>
                    <a:cubicBezTo>
                      <a:pt x="510224" y="26502"/>
                      <a:pt x="721362" y="83123"/>
                      <a:pt x="833016" y="155619"/>
                    </a:cubicBezTo>
                    <a:cubicBezTo>
                      <a:pt x="944670" y="228115"/>
                      <a:pt x="1015579" y="351940"/>
                      <a:pt x="1064791" y="441369"/>
                    </a:cubicBezTo>
                    <a:cubicBezTo>
                      <a:pt x="1114003" y="530798"/>
                      <a:pt x="1118766" y="672615"/>
                      <a:pt x="1128291" y="692194"/>
                    </a:cubicBezTo>
                    <a:cubicBezTo>
                      <a:pt x="1137816" y="711773"/>
                      <a:pt x="1133583" y="596415"/>
                      <a:pt x="1121941" y="558844"/>
                    </a:cubicBezTo>
                    <a:cubicBezTo>
                      <a:pt x="1110299" y="521273"/>
                      <a:pt x="1111358" y="531327"/>
                      <a:pt x="1058441" y="466769"/>
                    </a:cubicBezTo>
                    <a:cubicBezTo>
                      <a:pt x="1005524" y="402211"/>
                      <a:pt x="880112" y="230761"/>
                      <a:pt x="804441" y="171494"/>
                    </a:cubicBezTo>
                    <a:cubicBezTo>
                      <a:pt x="728770" y="112227"/>
                      <a:pt x="727183" y="124927"/>
                      <a:pt x="604416" y="111169"/>
                    </a:cubicBezTo>
                    <a:cubicBezTo>
                      <a:pt x="481649" y="97411"/>
                      <a:pt x="163091" y="92648"/>
                      <a:pt x="67841" y="88944"/>
                    </a:cubicBezTo>
                    <a:cubicBezTo>
                      <a:pt x="-27409" y="85240"/>
                      <a:pt x="1695" y="113815"/>
                      <a:pt x="13866" y="10481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0" name="フリーフォーム: 図形 1059">
                <a:extLst>
                  <a:ext uri="{FF2B5EF4-FFF2-40B4-BE49-F238E27FC236}">
                    <a16:creationId xmlns:a16="http://schemas.microsoft.com/office/drawing/2014/main" id="{5A8523EF-E164-4D3B-A025-DA8E5A2147F8}"/>
                  </a:ext>
                </a:extLst>
              </p:cNvPr>
              <p:cNvSpPr/>
              <p:nvPr/>
            </p:nvSpPr>
            <p:spPr>
              <a:xfrm>
                <a:off x="4806789" y="1887522"/>
                <a:ext cx="236902" cy="783819"/>
              </a:xfrm>
              <a:custGeom>
                <a:avLst/>
                <a:gdLst>
                  <a:gd name="connsiteX0" fmla="*/ 161 w 236902"/>
                  <a:gd name="connsiteY0" fmla="*/ 1603 h 783819"/>
                  <a:gd name="connsiteX1" fmla="*/ 212886 w 236902"/>
                  <a:gd name="connsiteY1" fmla="*/ 306403 h 783819"/>
                  <a:gd name="connsiteX2" fmla="*/ 228761 w 236902"/>
                  <a:gd name="connsiteY2" fmla="*/ 550878 h 783819"/>
                  <a:gd name="connsiteX3" fmla="*/ 184311 w 236902"/>
                  <a:gd name="connsiteY3" fmla="*/ 773128 h 783819"/>
                  <a:gd name="connsiteX4" fmla="*/ 197011 w 236902"/>
                  <a:gd name="connsiteY4" fmla="*/ 728678 h 783819"/>
                  <a:gd name="connsiteX5" fmla="*/ 206536 w 236902"/>
                  <a:gd name="connsiteY5" fmla="*/ 554053 h 783819"/>
                  <a:gd name="connsiteX6" fmla="*/ 177961 w 236902"/>
                  <a:gd name="connsiteY6" fmla="*/ 446103 h 783819"/>
                  <a:gd name="connsiteX7" fmla="*/ 161 w 236902"/>
                  <a:gd name="connsiteY7" fmla="*/ 1603 h 783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6902" h="783819">
                    <a:moveTo>
                      <a:pt x="161" y="1603"/>
                    </a:moveTo>
                    <a:cubicBezTo>
                      <a:pt x="5982" y="-21680"/>
                      <a:pt x="174786" y="214857"/>
                      <a:pt x="212886" y="306403"/>
                    </a:cubicBezTo>
                    <a:cubicBezTo>
                      <a:pt x="250986" y="397949"/>
                      <a:pt x="233523" y="473091"/>
                      <a:pt x="228761" y="550878"/>
                    </a:cubicBezTo>
                    <a:cubicBezTo>
                      <a:pt x="223999" y="628665"/>
                      <a:pt x="189603" y="743495"/>
                      <a:pt x="184311" y="773128"/>
                    </a:cubicBezTo>
                    <a:cubicBezTo>
                      <a:pt x="179019" y="802761"/>
                      <a:pt x="193307" y="765190"/>
                      <a:pt x="197011" y="728678"/>
                    </a:cubicBezTo>
                    <a:cubicBezTo>
                      <a:pt x="200715" y="692166"/>
                      <a:pt x="209711" y="601149"/>
                      <a:pt x="206536" y="554053"/>
                    </a:cubicBezTo>
                    <a:cubicBezTo>
                      <a:pt x="203361" y="506957"/>
                      <a:pt x="208653" y="536061"/>
                      <a:pt x="177961" y="446103"/>
                    </a:cubicBezTo>
                    <a:cubicBezTo>
                      <a:pt x="147269" y="356145"/>
                      <a:pt x="-5660" y="24886"/>
                      <a:pt x="161" y="160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1" name="フリーフォーム: 図形 1060">
                <a:extLst>
                  <a:ext uri="{FF2B5EF4-FFF2-40B4-BE49-F238E27FC236}">
                    <a16:creationId xmlns:a16="http://schemas.microsoft.com/office/drawing/2014/main" id="{962B99DB-ABD8-4BAE-AA5F-B34840720FEB}"/>
                  </a:ext>
                </a:extLst>
              </p:cNvPr>
              <p:cNvSpPr/>
              <p:nvPr/>
            </p:nvSpPr>
            <p:spPr>
              <a:xfrm>
                <a:off x="4905087" y="2262183"/>
                <a:ext cx="99219" cy="435089"/>
              </a:xfrm>
              <a:custGeom>
                <a:avLst/>
                <a:gdLst>
                  <a:gd name="connsiteX0" fmla="*/ 288 w 99219"/>
                  <a:gd name="connsiteY0" fmla="*/ 1592 h 435089"/>
                  <a:gd name="connsiteX1" fmla="*/ 66963 w 99219"/>
                  <a:gd name="connsiteY1" fmla="*/ 290517 h 435089"/>
                  <a:gd name="connsiteX2" fmla="*/ 16163 w 99219"/>
                  <a:gd name="connsiteY2" fmla="*/ 433392 h 435089"/>
                  <a:gd name="connsiteX3" fmla="*/ 44738 w 99219"/>
                  <a:gd name="connsiteY3" fmla="*/ 357192 h 435089"/>
                  <a:gd name="connsiteX4" fmla="*/ 98713 w 99219"/>
                  <a:gd name="connsiteY4" fmla="*/ 182567 h 435089"/>
                  <a:gd name="connsiteX5" fmla="*/ 288 w 99219"/>
                  <a:gd name="connsiteY5" fmla="*/ 1592 h 4350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9219" h="435089">
                    <a:moveTo>
                      <a:pt x="288" y="1592"/>
                    </a:moveTo>
                    <a:cubicBezTo>
                      <a:pt x="-5004" y="19584"/>
                      <a:pt x="64317" y="218550"/>
                      <a:pt x="66963" y="290517"/>
                    </a:cubicBezTo>
                    <a:cubicBezTo>
                      <a:pt x="69609" y="362484"/>
                      <a:pt x="19867" y="422280"/>
                      <a:pt x="16163" y="433392"/>
                    </a:cubicBezTo>
                    <a:cubicBezTo>
                      <a:pt x="12459" y="444504"/>
                      <a:pt x="30980" y="398996"/>
                      <a:pt x="44738" y="357192"/>
                    </a:cubicBezTo>
                    <a:cubicBezTo>
                      <a:pt x="58496" y="315388"/>
                      <a:pt x="104534" y="242363"/>
                      <a:pt x="98713" y="182567"/>
                    </a:cubicBezTo>
                    <a:cubicBezTo>
                      <a:pt x="92892" y="122771"/>
                      <a:pt x="5580" y="-16400"/>
                      <a:pt x="288" y="159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2" name="フリーフォーム: 図形 1061">
                <a:extLst>
                  <a:ext uri="{FF2B5EF4-FFF2-40B4-BE49-F238E27FC236}">
                    <a16:creationId xmlns:a16="http://schemas.microsoft.com/office/drawing/2014/main" id="{612C617A-230F-43F9-B123-3292239BD570}"/>
                  </a:ext>
                </a:extLst>
              </p:cNvPr>
              <p:cNvSpPr/>
              <p:nvPr/>
            </p:nvSpPr>
            <p:spPr>
              <a:xfrm>
                <a:off x="3976336" y="1732934"/>
                <a:ext cx="715688" cy="80151"/>
              </a:xfrm>
              <a:custGeom>
                <a:avLst/>
                <a:gdLst>
                  <a:gd name="connsiteX0" fmla="*/ 8289 w 715688"/>
                  <a:gd name="connsiteY0" fmla="*/ 79991 h 80151"/>
                  <a:gd name="connsiteX1" fmla="*/ 90839 w 715688"/>
                  <a:gd name="connsiteY1" fmla="*/ 38716 h 80151"/>
                  <a:gd name="connsiteX2" fmla="*/ 351189 w 715688"/>
                  <a:gd name="connsiteY2" fmla="*/ 616 h 80151"/>
                  <a:gd name="connsiteX3" fmla="*/ 713139 w 715688"/>
                  <a:gd name="connsiteY3" fmla="*/ 70466 h 80151"/>
                  <a:gd name="connsiteX4" fmla="*/ 500414 w 715688"/>
                  <a:gd name="connsiteY4" fmla="*/ 38716 h 80151"/>
                  <a:gd name="connsiteX5" fmla="*/ 268639 w 715688"/>
                  <a:gd name="connsiteY5" fmla="*/ 22841 h 80151"/>
                  <a:gd name="connsiteX6" fmla="*/ 8289 w 715688"/>
                  <a:gd name="connsiteY6" fmla="*/ 79991 h 80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5688" h="80151">
                    <a:moveTo>
                      <a:pt x="8289" y="79991"/>
                    </a:moveTo>
                    <a:cubicBezTo>
                      <a:pt x="-21344" y="82637"/>
                      <a:pt x="33689" y="51945"/>
                      <a:pt x="90839" y="38716"/>
                    </a:cubicBezTo>
                    <a:cubicBezTo>
                      <a:pt x="147989" y="25487"/>
                      <a:pt x="247472" y="-4676"/>
                      <a:pt x="351189" y="616"/>
                    </a:cubicBezTo>
                    <a:cubicBezTo>
                      <a:pt x="454906" y="5908"/>
                      <a:pt x="688268" y="64116"/>
                      <a:pt x="713139" y="70466"/>
                    </a:cubicBezTo>
                    <a:cubicBezTo>
                      <a:pt x="738010" y="76816"/>
                      <a:pt x="574497" y="46654"/>
                      <a:pt x="500414" y="38716"/>
                    </a:cubicBezTo>
                    <a:cubicBezTo>
                      <a:pt x="426331" y="30778"/>
                      <a:pt x="347485" y="18079"/>
                      <a:pt x="268639" y="22841"/>
                    </a:cubicBezTo>
                    <a:cubicBezTo>
                      <a:pt x="189793" y="27603"/>
                      <a:pt x="37922" y="77345"/>
                      <a:pt x="8289" y="799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3" name="フリーフォーム: 図形 1062">
                <a:extLst>
                  <a:ext uri="{FF2B5EF4-FFF2-40B4-BE49-F238E27FC236}">
                    <a16:creationId xmlns:a16="http://schemas.microsoft.com/office/drawing/2014/main" id="{2940A668-D96B-4DBB-B46B-67B544FF015B}"/>
                  </a:ext>
                </a:extLst>
              </p:cNvPr>
              <p:cNvSpPr/>
              <p:nvPr/>
            </p:nvSpPr>
            <p:spPr>
              <a:xfrm>
                <a:off x="3984625" y="1692241"/>
                <a:ext cx="772894" cy="111196"/>
              </a:xfrm>
              <a:custGeom>
                <a:avLst/>
                <a:gdLst>
                  <a:gd name="connsiteX0" fmla="*/ 0 w 772894"/>
                  <a:gd name="connsiteY0" fmla="*/ 47659 h 111196"/>
                  <a:gd name="connsiteX1" fmla="*/ 400050 w 772894"/>
                  <a:gd name="connsiteY1" fmla="*/ 34 h 111196"/>
                  <a:gd name="connsiteX2" fmla="*/ 682625 w 772894"/>
                  <a:gd name="connsiteY2" fmla="*/ 41309 h 111196"/>
                  <a:gd name="connsiteX3" fmla="*/ 771525 w 772894"/>
                  <a:gd name="connsiteY3" fmla="*/ 111159 h 111196"/>
                  <a:gd name="connsiteX4" fmla="*/ 628650 w 772894"/>
                  <a:gd name="connsiteY4" fmla="*/ 50834 h 111196"/>
                  <a:gd name="connsiteX5" fmla="*/ 206375 w 772894"/>
                  <a:gd name="connsiteY5" fmla="*/ 34959 h 111196"/>
                  <a:gd name="connsiteX6" fmla="*/ 0 w 772894"/>
                  <a:gd name="connsiteY6" fmla="*/ 47659 h 111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72894" h="111196">
                    <a:moveTo>
                      <a:pt x="0" y="47659"/>
                    </a:moveTo>
                    <a:cubicBezTo>
                      <a:pt x="143139" y="24375"/>
                      <a:pt x="286279" y="1092"/>
                      <a:pt x="400050" y="34"/>
                    </a:cubicBezTo>
                    <a:cubicBezTo>
                      <a:pt x="513821" y="-1024"/>
                      <a:pt x="620713" y="22788"/>
                      <a:pt x="682625" y="41309"/>
                    </a:cubicBezTo>
                    <a:cubicBezTo>
                      <a:pt x="744537" y="59830"/>
                      <a:pt x="780521" y="109572"/>
                      <a:pt x="771525" y="111159"/>
                    </a:cubicBezTo>
                    <a:cubicBezTo>
                      <a:pt x="762529" y="112746"/>
                      <a:pt x="722842" y="63534"/>
                      <a:pt x="628650" y="50834"/>
                    </a:cubicBezTo>
                    <a:cubicBezTo>
                      <a:pt x="534458" y="38134"/>
                      <a:pt x="206375" y="34959"/>
                      <a:pt x="206375" y="34959"/>
                    </a:cubicBezTo>
                    <a:lnTo>
                      <a:pt x="0" y="47659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4" name="フリーフォーム: 図形 1063">
                <a:extLst>
                  <a:ext uri="{FF2B5EF4-FFF2-40B4-BE49-F238E27FC236}">
                    <a16:creationId xmlns:a16="http://schemas.microsoft.com/office/drawing/2014/main" id="{E0BCD6DD-3BE2-4272-A351-3F0152D4FD79}"/>
                  </a:ext>
                </a:extLst>
              </p:cNvPr>
              <p:cNvSpPr/>
              <p:nvPr/>
            </p:nvSpPr>
            <p:spPr>
              <a:xfrm>
                <a:off x="4810328" y="2214652"/>
                <a:ext cx="234813" cy="493623"/>
              </a:xfrm>
              <a:custGeom>
                <a:avLst/>
                <a:gdLst>
                  <a:gd name="connsiteX0" fmla="*/ 2972 w 234813"/>
                  <a:gd name="connsiteY0" fmla="*/ 1498 h 493623"/>
                  <a:gd name="connsiteX1" fmla="*/ 88697 w 234813"/>
                  <a:gd name="connsiteY1" fmla="*/ 388848 h 493623"/>
                  <a:gd name="connsiteX2" fmla="*/ 234747 w 234813"/>
                  <a:gd name="connsiteY2" fmla="*/ 493623 h 493623"/>
                  <a:gd name="connsiteX3" fmla="*/ 69647 w 234813"/>
                  <a:gd name="connsiteY3" fmla="*/ 388848 h 493623"/>
                  <a:gd name="connsiteX4" fmla="*/ 25197 w 234813"/>
                  <a:gd name="connsiteY4" fmla="*/ 258673 h 493623"/>
                  <a:gd name="connsiteX5" fmla="*/ 2972 w 234813"/>
                  <a:gd name="connsiteY5" fmla="*/ 1498 h 493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4813" h="493623">
                    <a:moveTo>
                      <a:pt x="2972" y="1498"/>
                    </a:moveTo>
                    <a:cubicBezTo>
                      <a:pt x="13555" y="23194"/>
                      <a:pt x="50068" y="306827"/>
                      <a:pt x="88697" y="388848"/>
                    </a:cubicBezTo>
                    <a:cubicBezTo>
                      <a:pt x="127326" y="470869"/>
                      <a:pt x="237922" y="493623"/>
                      <a:pt x="234747" y="493623"/>
                    </a:cubicBezTo>
                    <a:cubicBezTo>
                      <a:pt x="231572" y="493623"/>
                      <a:pt x="104572" y="428006"/>
                      <a:pt x="69647" y="388848"/>
                    </a:cubicBezTo>
                    <a:cubicBezTo>
                      <a:pt x="34722" y="349690"/>
                      <a:pt x="37897" y="317411"/>
                      <a:pt x="25197" y="258673"/>
                    </a:cubicBezTo>
                    <a:cubicBezTo>
                      <a:pt x="12497" y="199936"/>
                      <a:pt x="-7611" y="-20198"/>
                      <a:pt x="2972" y="149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5" name="フリーフォーム: 図形 1064">
                <a:extLst>
                  <a:ext uri="{FF2B5EF4-FFF2-40B4-BE49-F238E27FC236}">
                    <a16:creationId xmlns:a16="http://schemas.microsoft.com/office/drawing/2014/main" id="{D2F61F9E-8A5C-450E-BC5D-2D92A6C0DADF}"/>
                  </a:ext>
                </a:extLst>
              </p:cNvPr>
              <p:cNvSpPr/>
              <p:nvPr/>
            </p:nvSpPr>
            <p:spPr>
              <a:xfrm>
                <a:off x="4882579" y="2584351"/>
                <a:ext cx="133970" cy="397716"/>
              </a:xfrm>
              <a:custGeom>
                <a:avLst/>
                <a:gdLst>
                  <a:gd name="connsiteX0" fmla="*/ 133921 w 133970"/>
                  <a:gd name="connsiteY0" fmla="*/ 99 h 397716"/>
                  <a:gd name="connsiteX1" fmla="*/ 51371 w 133970"/>
                  <a:gd name="connsiteY1" fmla="*/ 200124 h 397716"/>
                  <a:gd name="connsiteX2" fmla="*/ 25971 w 133970"/>
                  <a:gd name="connsiteY2" fmla="*/ 365224 h 397716"/>
                  <a:gd name="connsiteX3" fmla="*/ 16446 w 133970"/>
                  <a:gd name="connsiteY3" fmla="*/ 393799 h 397716"/>
                  <a:gd name="connsiteX4" fmla="*/ 571 w 133970"/>
                  <a:gd name="connsiteY4" fmla="*/ 311249 h 397716"/>
                  <a:gd name="connsiteX5" fmla="*/ 38671 w 133970"/>
                  <a:gd name="connsiteY5" fmla="*/ 174724 h 397716"/>
                  <a:gd name="connsiteX6" fmla="*/ 133921 w 133970"/>
                  <a:gd name="connsiteY6" fmla="*/ 99 h 397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3970" h="397716">
                    <a:moveTo>
                      <a:pt x="133921" y="99"/>
                    </a:moveTo>
                    <a:cubicBezTo>
                      <a:pt x="136038" y="4332"/>
                      <a:pt x="69363" y="139270"/>
                      <a:pt x="51371" y="200124"/>
                    </a:cubicBezTo>
                    <a:cubicBezTo>
                      <a:pt x="33379" y="260978"/>
                      <a:pt x="31792" y="332945"/>
                      <a:pt x="25971" y="365224"/>
                    </a:cubicBezTo>
                    <a:cubicBezTo>
                      <a:pt x="20150" y="397503"/>
                      <a:pt x="20679" y="402795"/>
                      <a:pt x="16446" y="393799"/>
                    </a:cubicBezTo>
                    <a:cubicBezTo>
                      <a:pt x="12213" y="384803"/>
                      <a:pt x="-3133" y="347761"/>
                      <a:pt x="571" y="311249"/>
                    </a:cubicBezTo>
                    <a:cubicBezTo>
                      <a:pt x="4275" y="274737"/>
                      <a:pt x="19092" y="221820"/>
                      <a:pt x="38671" y="174724"/>
                    </a:cubicBezTo>
                    <a:cubicBezTo>
                      <a:pt x="58250" y="127628"/>
                      <a:pt x="131804" y="-4134"/>
                      <a:pt x="133921" y="9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6" name="フリーフォーム: 図形 1065">
                <a:extLst>
                  <a:ext uri="{FF2B5EF4-FFF2-40B4-BE49-F238E27FC236}">
                    <a16:creationId xmlns:a16="http://schemas.microsoft.com/office/drawing/2014/main" id="{A7A9F65B-1098-4DC7-AE3B-F84189148610}"/>
                  </a:ext>
                </a:extLst>
              </p:cNvPr>
              <p:cNvSpPr/>
              <p:nvPr/>
            </p:nvSpPr>
            <p:spPr>
              <a:xfrm>
                <a:off x="4848220" y="2476438"/>
                <a:ext cx="89072" cy="355462"/>
              </a:xfrm>
              <a:custGeom>
                <a:avLst/>
                <a:gdLst>
                  <a:gd name="connsiteX0" fmla="*/ 5 w 89072"/>
                  <a:gd name="connsiteY0" fmla="*/ 3237 h 355462"/>
                  <a:gd name="connsiteX1" fmla="*/ 38105 w 89072"/>
                  <a:gd name="connsiteY1" fmla="*/ 212787 h 355462"/>
                  <a:gd name="connsiteX2" fmla="*/ 22230 w 89072"/>
                  <a:gd name="connsiteY2" fmla="*/ 342962 h 355462"/>
                  <a:gd name="connsiteX3" fmla="*/ 88905 w 89072"/>
                  <a:gd name="connsiteY3" fmla="*/ 336612 h 355462"/>
                  <a:gd name="connsiteX4" fmla="*/ 41280 w 89072"/>
                  <a:gd name="connsiteY4" fmla="*/ 222312 h 355462"/>
                  <a:gd name="connsiteX5" fmla="*/ 41280 w 89072"/>
                  <a:gd name="connsiteY5" fmla="*/ 95312 h 355462"/>
                  <a:gd name="connsiteX6" fmla="*/ 5 w 89072"/>
                  <a:gd name="connsiteY6" fmla="*/ 3237 h 355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9072" h="355462">
                    <a:moveTo>
                      <a:pt x="5" y="3237"/>
                    </a:moveTo>
                    <a:cubicBezTo>
                      <a:pt x="-524" y="22816"/>
                      <a:pt x="34401" y="156166"/>
                      <a:pt x="38105" y="212787"/>
                    </a:cubicBezTo>
                    <a:cubicBezTo>
                      <a:pt x="41809" y="269408"/>
                      <a:pt x="13763" y="322324"/>
                      <a:pt x="22230" y="342962"/>
                    </a:cubicBezTo>
                    <a:cubicBezTo>
                      <a:pt x="30697" y="363600"/>
                      <a:pt x="85730" y="356720"/>
                      <a:pt x="88905" y="336612"/>
                    </a:cubicBezTo>
                    <a:cubicBezTo>
                      <a:pt x="92080" y="316504"/>
                      <a:pt x="49218" y="262529"/>
                      <a:pt x="41280" y="222312"/>
                    </a:cubicBezTo>
                    <a:cubicBezTo>
                      <a:pt x="33342" y="182095"/>
                      <a:pt x="46572" y="132883"/>
                      <a:pt x="41280" y="95312"/>
                    </a:cubicBezTo>
                    <a:cubicBezTo>
                      <a:pt x="35988" y="57741"/>
                      <a:pt x="534" y="-16342"/>
                      <a:pt x="5" y="323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7" name="フリーフォーム: 図形 1066">
                <a:extLst>
                  <a:ext uri="{FF2B5EF4-FFF2-40B4-BE49-F238E27FC236}">
                    <a16:creationId xmlns:a16="http://schemas.microsoft.com/office/drawing/2014/main" id="{691A87A0-B9B9-46AD-ADDA-68AAB56E7F5A}"/>
                  </a:ext>
                </a:extLst>
              </p:cNvPr>
              <p:cNvSpPr/>
              <p:nvPr/>
            </p:nvSpPr>
            <p:spPr>
              <a:xfrm>
                <a:off x="4975691" y="2717571"/>
                <a:ext cx="117033" cy="462269"/>
              </a:xfrm>
              <a:custGeom>
                <a:avLst/>
                <a:gdLst>
                  <a:gd name="connsiteX0" fmla="*/ 63034 w 117033"/>
                  <a:gd name="connsiteY0" fmla="*/ 229 h 462269"/>
                  <a:gd name="connsiteX1" fmla="*/ 117009 w 117033"/>
                  <a:gd name="connsiteY1" fmla="*/ 130404 h 462269"/>
                  <a:gd name="connsiteX2" fmla="*/ 69384 w 117033"/>
                  <a:gd name="connsiteY2" fmla="*/ 339954 h 462269"/>
                  <a:gd name="connsiteX3" fmla="*/ 26522 w 117033"/>
                  <a:gd name="connsiteY3" fmla="*/ 414567 h 462269"/>
                  <a:gd name="connsiteX4" fmla="*/ 1122 w 117033"/>
                  <a:gd name="connsiteY4" fmla="*/ 460604 h 462269"/>
                  <a:gd name="connsiteX5" fmla="*/ 63034 w 117033"/>
                  <a:gd name="connsiteY5" fmla="*/ 355829 h 462269"/>
                  <a:gd name="connsiteX6" fmla="*/ 72559 w 117033"/>
                  <a:gd name="connsiteY6" fmla="*/ 255817 h 462269"/>
                  <a:gd name="connsiteX7" fmla="*/ 67797 w 117033"/>
                  <a:gd name="connsiteY7" fmla="*/ 160567 h 462269"/>
                  <a:gd name="connsiteX8" fmla="*/ 63034 w 117033"/>
                  <a:gd name="connsiteY8" fmla="*/ 229 h 462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033" h="462269">
                    <a:moveTo>
                      <a:pt x="63034" y="229"/>
                    </a:moveTo>
                    <a:cubicBezTo>
                      <a:pt x="71236" y="-4798"/>
                      <a:pt x="115951" y="73783"/>
                      <a:pt x="117009" y="130404"/>
                    </a:cubicBezTo>
                    <a:cubicBezTo>
                      <a:pt x="118067" y="187025"/>
                      <a:pt x="84465" y="292594"/>
                      <a:pt x="69384" y="339954"/>
                    </a:cubicBezTo>
                    <a:cubicBezTo>
                      <a:pt x="54303" y="387315"/>
                      <a:pt x="26522" y="414567"/>
                      <a:pt x="26522" y="414567"/>
                    </a:cubicBezTo>
                    <a:cubicBezTo>
                      <a:pt x="15145" y="434675"/>
                      <a:pt x="-4963" y="470394"/>
                      <a:pt x="1122" y="460604"/>
                    </a:cubicBezTo>
                    <a:cubicBezTo>
                      <a:pt x="7207" y="450814"/>
                      <a:pt x="51128" y="389960"/>
                      <a:pt x="63034" y="355829"/>
                    </a:cubicBezTo>
                    <a:cubicBezTo>
                      <a:pt x="74940" y="321698"/>
                      <a:pt x="71765" y="288361"/>
                      <a:pt x="72559" y="255817"/>
                    </a:cubicBezTo>
                    <a:cubicBezTo>
                      <a:pt x="73353" y="223273"/>
                      <a:pt x="68326" y="196815"/>
                      <a:pt x="67797" y="160567"/>
                    </a:cubicBezTo>
                    <a:cubicBezTo>
                      <a:pt x="67268" y="124319"/>
                      <a:pt x="54832" y="5256"/>
                      <a:pt x="63034" y="22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8" name="フリーフォーム: 図形 1067">
                <a:extLst>
                  <a:ext uri="{FF2B5EF4-FFF2-40B4-BE49-F238E27FC236}">
                    <a16:creationId xmlns:a16="http://schemas.microsoft.com/office/drawing/2014/main" id="{F039DACF-519D-4080-9B0D-B20BE752B7B0}"/>
                  </a:ext>
                </a:extLst>
              </p:cNvPr>
              <p:cNvSpPr/>
              <p:nvPr/>
            </p:nvSpPr>
            <p:spPr>
              <a:xfrm>
                <a:off x="4988315" y="2855868"/>
                <a:ext cx="55639" cy="122702"/>
              </a:xfrm>
              <a:custGeom>
                <a:avLst/>
                <a:gdLst>
                  <a:gd name="connsiteX0" fmla="*/ 1198 w 55639"/>
                  <a:gd name="connsiteY0" fmla="*/ 45 h 122702"/>
                  <a:gd name="connsiteX1" fmla="*/ 48823 w 55639"/>
                  <a:gd name="connsiteY1" fmla="*/ 98470 h 122702"/>
                  <a:gd name="connsiteX2" fmla="*/ 51998 w 55639"/>
                  <a:gd name="connsiteY2" fmla="*/ 122282 h 122702"/>
                  <a:gd name="connsiteX3" fmla="*/ 17073 w 55639"/>
                  <a:gd name="connsiteY3" fmla="*/ 85770 h 122702"/>
                  <a:gd name="connsiteX4" fmla="*/ 1198 w 55639"/>
                  <a:gd name="connsiteY4" fmla="*/ 45 h 122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639" h="122702">
                    <a:moveTo>
                      <a:pt x="1198" y="45"/>
                    </a:moveTo>
                    <a:cubicBezTo>
                      <a:pt x="6490" y="2162"/>
                      <a:pt x="40356" y="78097"/>
                      <a:pt x="48823" y="98470"/>
                    </a:cubicBezTo>
                    <a:cubicBezTo>
                      <a:pt x="57290" y="118843"/>
                      <a:pt x="57290" y="124399"/>
                      <a:pt x="51998" y="122282"/>
                    </a:cubicBezTo>
                    <a:cubicBezTo>
                      <a:pt x="46706" y="120165"/>
                      <a:pt x="24746" y="100587"/>
                      <a:pt x="17073" y="85770"/>
                    </a:cubicBezTo>
                    <a:cubicBezTo>
                      <a:pt x="9400" y="70953"/>
                      <a:pt x="-4094" y="-2072"/>
                      <a:pt x="1198" y="4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9" name="フリーフォーム: 図形 1068">
                <a:extLst>
                  <a:ext uri="{FF2B5EF4-FFF2-40B4-BE49-F238E27FC236}">
                    <a16:creationId xmlns:a16="http://schemas.microsoft.com/office/drawing/2014/main" id="{99468905-0FDA-4571-BCBE-EF06737B9D93}"/>
                  </a:ext>
                </a:extLst>
              </p:cNvPr>
              <p:cNvSpPr/>
              <p:nvPr/>
            </p:nvSpPr>
            <p:spPr>
              <a:xfrm>
                <a:off x="3328753" y="2620943"/>
                <a:ext cx="40845" cy="263596"/>
              </a:xfrm>
              <a:custGeom>
                <a:avLst/>
                <a:gdLst>
                  <a:gd name="connsiteX0" fmla="*/ 39922 w 40845"/>
                  <a:gd name="connsiteY0" fmla="*/ 20 h 263596"/>
                  <a:gd name="connsiteX1" fmla="*/ 6585 w 40845"/>
                  <a:gd name="connsiteY1" fmla="*/ 173057 h 263596"/>
                  <a:gd name="connsiteX2" fmla="*/ 1822 w 40845"/>
                  <a:gd name="connsiteY2" fmla="*/ 263545 h 263596"/>
                  <a:gd name="connsiteX3" fmla="*/ 28810 w 40845"/>
                  <a:gd name="connsiteY3" fmla="*/ 161945 h 263596"/>
                  <a:gd name="connsiteX4" fmla="*/ 39922 w 40845"/>
                  <a:gd name="connsiteY4" fmla="*/ 20 h 263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845" h="263596">
                    <a:moveTo>
                      <a:pt x="39922" y="20"/>
                    </a:moveTo>
                    <a:cubicBezTo>
                      <a:pt x="36218" y="1872"/>
                      <a:pt x="12935" y="129136"/>
                      <a:pt x="6585" y="173057"/>
                    </a:cubicBezTo>
                    <a:cubicBezTo>
                      <a:pt x="235" y="216978"/>
                      <a:pt x="-1882" y="265397"/>
                      <a:pt x="1822" y="263545"/>
                    </a:cubicBezTo>
                    <a:cubicBezTo>
                      <a:pt x="5526" y="261693"/>
                      <a:pt x="22195" y="201103"/>
                      <a:pt x="28810" y="161945"/>
                    </a:cubicBezTo>
                    <a:cubicBezTo>
                      <a:pt x="35425" y="122787"/>
                      <a:pt x="43626" y="-1832"/>
                      <a:pt x="39922" y="2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0" name="フリーフォーム: 図形 1069">
                <a:extLst>
                  <a:ext uri="{FF2B5EF4-FFF2-40B4-BE49-F238E27FC236}">
                    <a16:creationId xmlns:a16="http://schemas.microsoft.com/office/drawing/2014/main" id="{98237113-7F5A-4A0E-922F-3EF622FD6A49}"/>
                  </a:ext>
                </a:extLst>
              </p:cNvPr>
              <p:cNvSpPr/>
              <p:nvPr/>
            </p:nvSpPr>
            <p:spPr>
              <a:xfrm>
                <a:off x="3279399" y="2856760"/>
                <a:ext cx="105764" cy="223640"/>
              </a:xfrm>
              <a:custGeom>
                <a:avLst/>
                <a:gdLst>
                  <a:gd name="connsiteX0" fmla="*/ 101976 w 105764"/>
                  <a:gd name="connsiteY0" fmla="*/ 740 h 223640"/>
                  <a:gd name="connsiteX1" fmla="*/ 54351 w 105764"/>
                  <a:gd name="connsiteY1" fmla="*/ 140440 h 223640"/>
                  <a:gd name="connsiteX2" fmla="*/ 376 w 105764"/>
                  <a:gd name="connsiteY2" fmla="*/ 218228 h 223640"/>
                  <a:gd name="connsiteX3" fmla="*/ 32126 w 105764"/>
                  <a:gd name="connsiteY3" fmla="*/ 213465 h 223640"/>
                  <a:gd name="connsiteX4" fmla="*/ 65464 w 105764"/>
                  <a:gd name="connsiteY4" fmla="*/ 184890 h 223640"/>
                  <a:gd name="connsiteX5" fmla="*/ 98801 w 105764"/>
                  <a:gd name="connsiteY5" fmla="*/ 88053 h 223640"/>
                  <a:gd name="connsiteX6" fmla="*/ 101976 w 105764"/>
                  <a:gd name="connsiteY6" fmla="*/ 740 h 223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5764" h="223640">
                    <a:moveTo>
                      <a:pt x="101976" y="740"/>
                    </a:moveTo>
                    <a:cubicBezTo>
                      <a:pt x="94568" y="9471"/>
                      <a:pt x="71284" y="104192"/>
                      <a:pt x="54351" y="140440"/>
                    </a:cubicBezTo>
                    <a:cubicBezTo>
                      <a:pt x="37418" y="176688"/>
                      <a:pt x="4080" y="206057"/>
                      <a:pt x="376" y="218228"/>
                    </a:cubicBezTo>
                    <a:cubicBezTo>
                      <a:pt x="-3328" y="230399"/>
                      <a:pt x="21278" y="219021"/>
                      <a:pt x="32126" y="213465"/>
                    </a:cubicBezTo>
                    <a:cubicBezTo>
                      <a:pt x="42974" y="207909"/>
                      <a:pt x="54351" y="205792"/>
                      <a:pt x="65464" y="184890"/>
                    </a:cubicBezTo>
                    <a:cubicBezTo>
                      <a:pt x="76576" y="163988"/>
                      <a:pt x="92980" y="113188"/>
                      <a:pt x="98801" y="88053"/>
                    </a:cubicBezTo>
                    <a:cubicBezTo>
                      <a:pt x="104622" y="62918"/>
                      <a:pt x="109384" y="-7991"/>
                      <a:pt x="101976" y="74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1" name="フリーフォーム: 図形 1070">
                <a:extLst>
                  <a:ext uri="{FF2B5EF4-FFF2-40B4-BE49-F238E27FC236}">
                    <a16:creationId xmlns:a16="http://schemas.microsoft.com/office/drawing/2014/main" id="{9FA8BE04-0326-4E22-9258-CF89F9D38659}"/>
                  </a:ext>
                </a:extLst>
              </p:cNvPr>
              <p:cNvSpPr/>
              <p:nvPr/>
            </p:nvSpPr>
            <p:spPr>
              <a:xfrm>
                <a:off x="4341443" y="2730187"/>
                <a:ext cx="111620" cy="108482"/>
              </a:xfrm>
              <a:custGeom>
                <a:avLst/>
                <a:gdLst>
                  <a:gd name="connsiteX0" fmla="*/ 111495 w 111620"/>
                  <a:gd name="connsiteY0" fmla="*/ 313 h 108482"/>
                  <a:gd name="connsiteX1" fmla="*/ 13070 w 111620"/>
                  <a:gd name="connsiteY1" fmla="*/ 35238 h 108482"/>
                  <a:gd name="connsiteX2" fmla="*/ 19420 w 111620"/>
                  <a:gd name="connsiteY2" fmla="*/ 62226 h 108482"/>
                  <a:gd name="connsiteX3" fmla="*/ 24182 w 111620"/>
                  <a:gd name="connsiteY3" fmla="*/ 97151 h 108482"/>
                  <a:gd name="connsiteX4" fmla="*/ 24182 w 111620"/>
                  <a:gd name="connsiteY4" fmla="*/ 108263 h 108482"/>
                  <a:gd name="connsiteX5" fmla="*/ 16245 w 111620"/>
                  <a:gd name="connsiteY5" fmla="*/ 89213 h 108482"/>
                  <a:gd name="connsiteX6" fmla="*/ 6720 w 111620"/>
                  <a:gd name="connsiteY6" fmla="*/ 63813 h 108482"/>
                  <a:gd name="connsiteX7" fmla="*/ 370 w 111620"/>
                  <a:gd name="connsiteY7" fmla="*/ 40001 h 108482"/>
                  <a:gd name="connsiteX8" fmla="*/ 17832 w 111620"/>
                  <a:gd name="connsiteY8" fmla="*/ 24126 h 108482"/>
                  <a:gd name="connsiteX9" fmla="*/ 33707 w 111620"/>
                  <a:gd name="connsiteY9" fmla="*/ 17776 h 108482"/>
                  <a:gd name="connsiteX10" fmla="*/ 111495 w 111620"/>
                  <a:gd name="connsiteY10" fmla="*/ 313 h 10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1620" h="108482">
                    <a:moveTo>
                      <a:pt x="111495" y="313"/>
                    </a:moveTo>
                    <a:cubicBezTo>
                      <a:pt x="108056" y="3223"/>
                      <a:pt x="28416" y="24919"/>
                      <a:pt x="13070" y="35238"/>
                    </a:cubicBezTo>
                    <a:cubicBezTo>
                      <a:pt x="-2276" y="45557"/>
                      <a:pt x="17568" y="51907"/>
                      <a:pt x="19420" y="62226"/>
                    </a:cubicBezTo>
                    <a:cubicBezTo>
                      <a:pt x="21272" y="72545"/>
                      <a:pt x="23388" y="89478"/>
                      <a:pt x="24182" y="97151"/>
                    </a:cubicBezTo>
                    <a:cubicBezTo>
                      <a:pt x="24976" y="104824"/>
                      <a:pt x="25505" y="109586"/>
                      <a:pt x="24182" y="108263"/>
                    </a:cubicBezTo>
                    <a:cubicBezTo>
                      <a:pt x="22859" y="106940"/>
                      <a:pt x="19155" y="96621"/>
                      <a:pt x="16245" y="89213"/>
                    </a:cubicBezTo>
                    <a:cubicBezTo>
                      <a:pt x="13335" y="81805"/>
                      <a:pt x="9366" y="72015"/>
                      <a:pt x="6720" y="63813"/>
                    </a:cubicBezTo>
                    <a:cubicBezTo>
                      <a:pt x="4074" y="55611"/>
                      <a:pt x="-1482" y="46616"/>
                      <a:pt x="370" y="40001"/>
                    </a:cubicBezTo>
                    <a:cubicBezTo>
                      <a:pt x="2222" y="33387"/>
                      <a:pt x="12276" y="27830"/>
                      <a:pt x="17832" y="24126"/>
                    </a:cubicBezTo>
                    <a:cubicBezTo>
                      <a:pt x="23388" y="20422"/>
                      <a:pt x="20742" y="19893"/>
                      <a:pt x="33707" y="17776"/>
                    </a:cubicBezTo>
                    <a:cubicBezTo>
                      <a:pt x="46672" y="15659"/>
                      <a:pt x="114934" y="-2597"/>
                      <a:pt x="111495" y="31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2" name="フリーフォーム: 図形 1071">
                <a:extLst>
                  <a:ext uri="{FF2B5EF4-FFF2-40B4-BE49-F238E27FC236}">
                    <a16:creationId xmlns:a16="http://schemas.microsoft.com/office/drawing/2014/main" id="{72780E4A-34F2-4C12-8825-DD990EA6E783}"/>
                  </a:ext>
                </a:extLst>
              </p:cNvPr>
              <p:cNvSpPr/>
              <p:nvPr/>
            </p:nvSpPr>
            <p:spPr>
              <a:xfrm>
                <a:off x="4336781" y="2773354"/>
                <a:ext cx="152871" cy="64564"/>
              </a:xfrm>
              <a:custGeom>
                <a:avLst/>
                <a:gdLst>
                  <a:gd name="connsiteX0" fmla="*/ 35194 w 152871"/>
                  <a:gd name="connsiteY0" fmla="*/ 9 h 64564"/>
                  <a:gd name="connsiteX1" fmla="*/ 17732 w 152871"/>
                  <a:gd name="connsiteY1" fmla="*/ 57159 h 64564"/>
                  <a:gd name="connsiteX2" fmla="*/ 57419 w 152871"/>
                  <a:gd name="connsiteY2" fmla="*/ 63509 h 64564"/>
                  <a:gd name="connsiteX3" fmla="*/ 95519 w 152871"/>
                  <a:gd name="connsiteY3" fmla="*/ 53984 h 64564"/>
                  <a:gd name="connsiteX4" fmla="*/ 120919 w 152871"/>
                  <a:gd name="connsiteY4" fmla="*/ 46046 h 64564"/>
                  <a:gd name="connsiteX5" fmla="*/ 149494 w 152871"/>
                  <a:gd name="connsiteY5" fmla="*/ 39696 h 64564"/>
                  <a:gd name="connsiteX6" fmla="*/ 36782 w 152871"/>
                  <a:gd name="connsiteY6" fmla="*/ 58746 h 64564"/>
                  <a:gd name="connsiteX7" fmla="*/ 269 w 152871"/>
                  <a:gd name="connsiteY7" fmla="*/ 61921 h 64564"/>
                  <a:gd name="connsiteX8" fmla="*/ 35194 w 152871"/>
                  <a:gd name="connsiteY8" fmla="*/ 9 h 64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2871" h="64564">
                    <a:moveTo>
                      <a:pt x="35194" y="9"/>
                    </a:moveTo>
                    <a:cubicBezTo>
                      <a:pt x="38104" y="-785"/>
                      <a:pt x="14028" y="46576"/>
                      <a:pt x="17732" y="57159"/>
                    </a:cubicBezTo>
                    <a:cubicBezTo>
                      <a:pt x="21436" y="67742"/>
                      <a:pt x="44455" y="64038"/>
                      <a:pt x="57419" y="63509"/>
                    </a:cubicBezTo>
                    <a:cubicBezTo>
                      <a:pt x="70383" y="62980"/>
                      <a:pt x="84936" y="56894"/>
                      <a:pt x="95519" y="53984"/>
                    </a:cubicBezTo>
                    <a:cubicBezTo>
                      <a:pt x="106102" y="51074"/>
                      <a:pt x="111923" y="48427"/>
                      <a:pt x="120919" y="46046"/>
                    </a:cubicBezTo>
                    <a:cubicBezTo>
                      <a:pt x="129915" y="43665"/>
                      <a:pt x="163517" y="37579"/>
                      <a:pt x="149494" y="39696"/>
                    </a:cubicBezTo>
                    <a:cubicBezTo>
                      <a:pt x="135471" y="41813"/>
                      <a:pt x="61653" y="55042"/>
                      <a:pt x="36782" y="58746"/>
                    </a:cubicBezTo>
                    <a:cubicBezTo>
                      <a:pt x="11911" y="62450"/>
                      <a:pt x="3973" y="65096"/>
                      <a:pt x="269" y="61921"/>
                    </a:cubicBezTo>
                    <a:cubicBezTo>
                      <a:pt x="-3435" y="58746"/>
                      <a:pt x="32284" y="803"/>
                      <a:pt x="35194" y="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3" name="フリーフォーム: 図形 1072">
                <a:extLst>
                  <a:ext uri="{FF2B5EF4-FFF2-40B4-BE49-F238E27FC236}">
                    <a16:creationId xmlns:a16="http://schemas.microsoft.com/office/drawing/2014/main" id="{56560226-635C-411D-8774-F8F28405EFB2}"/>
                  </a:ext>
                </a:extLst>
              </p:cNvPr>
              <p:cNvSpPr/>
              <p:nvPr/>
            </p:nvSpPr>
            <p:spPr>
              <a:xfrm>
                <a:off x="4135438" y="3767030"/>
                <a:ext cx="19269" cy="71810"/>
              </a:xfrm>
              <a:custGeom>
                <a:avLst/>
                <a:gdLst>
                  <a:gd name="connsiteX0" fmla="*/ 0 w 19269"/>
                  <a:gd name="connsiteY0" fmla="*/ 108 h 71810"/>
                  <a:gd name="connsiteX1" fmla="*/ 17462 w 19269"/>
                  <a:gd name="connsiteY1" fmla="*/ 55670 h 71810"/>
                  <a:gd name="connsiteX2" fmla="*/ 17462 w 19269"/>
                  <a:gd name="connsiteY2" fmla="*/ 71545 h 71810"/>
                  <a:gd name="connsiteX3" fmla="*/ 0 w 19269"/>
                  <a:gd name="connsiteY3" fmla="*/ 108 h 71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269" h="71810">
                    <a:moveTo>
                      <a:pt x="0" y="108"/>
                    </a:moveTo>
                    <a:cubicBezTo>
                      <a:pt x="0" y="-2538"/>
                      <a:pt x="14552" y="43764"/>
                      <a:pt x="17462" y="55670"/>
                    </a:cubicBezTo>
                    <a:cubicBezTo>
                      <a:pt x="20372" y="67576"/>
                      <a:pt x="19314" y="73132"/>
                      <a:pt x="17462" y="71545"/>
                    </a:cubicBezTo>
                    <a:cubicBezTo>
                      <a:pt x="15610" y="69958"/>
                      <a:pt x="0" y="2754"/>
                      <a:pt x="0" y="10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4" name="フリーフォーム: 図形 1073">
                <a:extLst>
                  <a:ext uri="{FF2B5EF4-FFF2-40B4-BE49-F238E27FC236}">
                    <a16:creationId xmlns:a16="http://schemas.microsoft.com/office/drawing/2014/main" id="{4F001A81-7943-4EE1-B0D5-4E89480365D6}"/>
                  </a:ext>
                </a:extLst>
              </p:cNvPr>
              <p:cNvSpPr/>
              <p:nvPr/>
            </p:nvSpPr>
            <p:spPr>
              <a:xfrm>
                <a:off x="4022411" y="3767138"/>
                <a:ext cx="9839" cy="52613"/>
              </a:xfrm>
              <a:custGeom>
                <a:avLst/>
                <a:gdLst>
                  <a:gd name="connsiteX0" fmla="*/ 9839 w 9839"/>
                  <a:gd name="connsiteY0" fmla="*/ 0 h 52613"/>
                  <a:gd name="connsiteX1" fmla="*/ 314 w 9839"/>
                  <a:gd name="connsiteY1" fmla="*/ 52387 h 52613"/>
                  <a:gd name="connsiteX2" fmla="*/ 9839 w 9839"/>
                  <a:gd name="connsiteY2" fmla="*/ 0 h 52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839" h="52613">
                    <a:moveTo>
                      <a:pt x="9839" y="0"/>
                    </a:moveTo>
                    <a:cubicBezTo>
                      <a:pt x="9839" y="0"/>
                      <a:pt x="2695" y="48154"/>
                      <a:pt x="314" y="52387"/>
                    </a:cubicBezTo>
                    <a:cubicBezTo>
                      <a:pt x="-2067" y="56620"/>
                      <a:pt x="9839" y="0"/>
                      <a:pt x="9839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5" name="フリーフォーム: 図形 1074">
                <a:extLst>
                  <a:ext uri="{FF2B5EF4-FFF2-40B4-BE49-F238E27FC236}">
                    <a16:creationId xmlns:a16="http://schemas.microsoft.com/office/drawing/2014/main" id="{3C2A84EF-4194-47E0-BAB3-53CF4349C865}"/>
                  </a:ext>
                </a:extLst>
              </p:cNvPr>
              <p:cNvSpPr/>
              <p:nvPr/>
            </p:nvSpPr>
            <p:spPr>
              <a:xfrm>
                <a:off x="3987687" y="3573454"/>
                <a:ext cx="20753" cy="70974"/>
              </a:xfrm>
              <a:custGeom>
                <a:avLst/>
                <a:gdLst>
                  <a:gd name="connsiteX0" fmla="*/ 113 w 20753"/>
                  <a:gd name="connsiteY0" fmla="*/ 9 h 70974"/>
                  <a:gd name="connsiteX1" fmla="*/ 12813 w 20753"/>
                  <a:gd name="connsiteY1" fmla="*/ 61921 h 70974"/>
                  <a:gd name="connsiteX2" fmla="*/ 20751 w 20753"/>
                  <a:gd name="connsiteY2" fmla="*/ 66684 h 70974"/>
                  <a:gd name="connsiteX3" fmla="*/ 113 w 20753"/>
                  <a:gd name="connsiteY3" fmla="*/ 9 h 709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753" h="70974">
                    <a:moveTo>
                      <a:pt x="113" y="9"/>
                    </a:moveTo>
                    <a:cubicBezTo>
                      <a:pt x="-1210" y="-785"/>
                      <a:pt x="9373" y="50809"/>
                      <a:pt x="12813" y="61921"/>
                    </a:cubicBezTo>
                    <a:cubicBezTo>
                      <a:pt x="16253" y="73034"/>
                      <a:pt x="20486" y="73034"/>
                      <a:pt x="20751" y="66684"/>
                    </a:cubicBezTo>
                    <a:cubicBezTo>
                      <a:pt x="21016" y="60334"/>
                      <a:pt x="1436" y="803"/>
                      <a:pt x="113" y="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6" name="フリーフォーム: 図形 1075">
                <a:extLst>
                  <a:ext uri="{FF2B5EF4-FFF2-40B4-BE49-F238E27FC236}">
                    <a16:creationId xmlns:a16="http://schemas.microsoft.com/office/drawing/2014/main" id="{D4725C32-2CC5-4002-86ED-22059453758D}"/>
                  </a:ext>
                </a:extLst>
              </p:cNvPr>
              <p:cNvSpPr/>
              <p:nvPr/>
            </p:nvSpPr>
            <p:spPr>
              <a:xfrm>
                <a:off x="4214244" y="3541713"/>
                <a:ext cx="35494" cy="79569"/>
              </a:xfrm>
              <a:custGeom>
                <a:avLst/>
                <a:gdLst>
                  <a:gd name="connsiteX0" fmla="*/ 35494 w 35494"/>
                  <a:gd name="connsiteY0" fmla="*/ 0 h 79569"/>
                  <a:gd name="connsiteX1" fmla="*/ 569 w 35494"/>
                  <a:gd name="connsiteY1" fmla="*/ 79375 h 79569"/>
                  <a:gd name="connsiteX2" fmla="*/ 35494 w 35494"/>
                  <a:gd name="connsiteY2" fmla="*/ 0 h 7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494" h="79569">
                    <a:moveTo>
                      <a:pt x="35494" y="0"/>
                    </a:moveTo>
                    <a:cubicBezTo>
                      <a:pt x="35494" y="0"/>
                      <a:pt x="6390" y="74613"/>
                      <a:pt x="569" y="79375"/>
                    </a:cubicBezTo>
                    <a:cubicBezTo>
                      <a:pt x="-5252" y="84137"/>
                      <a:pt x="35494" y="0"/>
                      <a:pt x="35494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7" name="フリーフォーム: 図形 1076">
                <a:extLst>
                  <a:ext uri="{FF2B5EF4-FFF2-40B4-BE49-F238E27FC236}">
                    <a16:creationId xmlns:a16="http://schemas.microsoft.com/office/drawing/2014/main" id="{0AC1482F-67CF-4951-8514-55B00263F357}"/>
                  </a:ext>
                </a:extLst>
              </p:cNvPr>
              <p:cNvSpPr/>
              <p:nvPr/>
            </p:nvSpPr>
            <p:spPr>
              <a:xfrm>
                <a:off x="4239669" y="3755566"/>
                <a:ext cx="13244" cy="71897"/>
              </a:xfrm>
              <a:custGeom>
                <a:avLst/>
                <a:gdLst>
                  <a:gd name="connsiteX0" fmla="*/ 13244 w 13244"/>
                  <a:gd name="connsiteY0" fmla="*/ 71897 h 71897"/>
                  <a:gd name="connsiteX1" fmla="*/ 544 w 13244"/>
                  <a:gd name="connsiteY1" fmla="*/ 459 h 71897"/>
                  <a:gd name="connsiteX2" fmla="*/ 13244 w 13244"/>
                  <a:gd name="connsiteY2" fmla="*/ 71897 h 71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244" h="71897">
                    <a:moveTo>
                      <a:pt x="13244" y="71897"/>
                    </a:moveTo>
                    <a:cubicBezTo>
                      <a:pt x="13244" y="71897"/>
                      <a:pt x="4248" y="7603"/>
                      <a:pt x="544" y="459"/>
                    </a:cubicBezTo>
                    <a:cubicBezTo>
                      <a:pt x="-3160" y="-6685"/>
                      <a:pt x="13244" y="71897"/>
                      <a:pt x="13244" y="7189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8" name="フリーフォーム: 図形 1077">
                <a:extLst>
                  <a:ext uri="{FF2B5EF4-FFF2-40B4-BE49-F238E27FC236}">
                    <a16:creationId xmlns:a16="http://schemas.microsoft.com/office/drawing/2014/main" id="{8EC4DB70-6D88-4B9B-BF17-EF2F01189D85}"/>
                  </a:ext>
                </a:extLst>
              </p:cNvPr>
              <p:cNvSpPr/>
              <p:nvPr/>
            </p:nvSpPr>
            <p:spPr>
              <a:xfrm>
                <a:off x="3871830" y="2630488"/>
                <a:ext cx="130388" cy="212992"/>
              </a:xfrm>
              <a:custGeom>
                <a:avLst/>
                <a:gdLst>
                  <a:gd name="connsiteX0" fmla="*/ 83 w 130388"/>
                  <a:gd name="connsiteY0" fmla="*/ 0 h 212992"/>
                  <a:gd name="connsiteX1" fmla="*/ 115970 w 130388"/>
                  <a:gd name="connsiteY1" fmla="*/ 101600 h 212992"/>
                  <a:gd name="connsiteX2" fmla="*/ 125495 w 130388"/>
                  <a:gd name="connsiteY2" fmla="*/ 128587 h 212992"/>
                  <a:gd name="connsiteX3" fmla="*/ 87395 w 130388"/>
                  <a:gd name="connsiteY3" fmla="*/ 187325 h 212992"/>
                  <a:gd name="connsiteX4" fmla="*/ 96920 w 130388"/>
                  <a:gd name="connsiteY4" fmla="*/ 211137 h 212992"/>
                  <a:gd name="connsiteX5" fmla="*/ 101683 w 130388"/>
                  <a:gd name="connsiteY5" fmla="*/ 141287 h 212992"/>
                  <a:gd name="connsiteX6" fmla="*/ 96920 w 130388"/>
                  <a:gd name="connsiteY6" fmla="*/ 101600 h 212992"/>
                  <a:gd name="connsiteX7" fmla="*/ 83 w 130388"/>
                  <a:gd name="connsiteY7" fmla="*/ 0 h 212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0388" h="212992">
                    <a:moveTo>
                      <a:pt x="83" y="0"/>
                    </a:moveTo>
                    <a:cubicBezTo>
                      <a:pt x="3258" y="0"/>
                      <a:pt x="95068" y="80169"/>
                      <a:pt x="115970" y="101600"/>
                    </a:cubicBezTo>
                    <a:cubicBezTo>
                      <a:pt x="136872" y="123031"/>
                      <a:pt x="130258" y="114299"/>
                      <a:pt x="125495" y="128587"/>
                    </a:cubicBezTo>
                    <a:cubicBezTo>
                      <a:pt x="120732" y="142875"/>
                      <a:pt x="92157" y="173567"/>
                      <a:pt x="87395" y="187325"/>
                    </a:cubicBezTo>
                    <a:cubicBezTo>
                      <a:pt x="82633" y="201083"/>
                      <a:pt x="94539" y="218810"/>
                      <a:pt x="96920" y="211137"/>
                    </a:cubicBezTo>
                    <a:cubicBezTo>
                      <a:pt x="99301" y="203464"/>
                      <a:pt x="101683" y="159543"/>
                      <a:pt x="101683" y="141287"/>
                    </a:cubicBezTo>
                    <a:cubicBezTo>
                      <a:pt x="101683" y="123031"/>
                      <a:pt x="108297" y="120121"/>
                      <a:pt x="96920" y="101600"/>
                    </a:cubicBezTo>
                    <a:cubicBezTo>
                      <a:pt x="85543" y="83079"/>
                      <a:pt x="-3092" y="0"/>
                      <a:pt x="83" y="0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9" name="フリーフォーム: 図形 1078">
                <a:extLst>
                  <a:ext uri="{FF2B5EF4-FFF2-40B4-BE49-F238E27FC236}">
                    <a16:creationId xmlns:a16="http://schemas.microsoft.com/office/drawing/2014/main" id="{EB4C1AAA-87E9-4209-9369-8E4A595D0574}"/>
                  </a:ext>
                </a:extLst>
              </p:cNvPr>
              <p:cNvSpPr/>
              <p:nvPr/>
            </p:nvSpPr>
            <p:spPr>
              <a:xfrm>
                <a:off x="3436943" y="2657209"/>
                <a:ext cx="125415" cy="684189"/>
              </a:xfrm>
              <a:custGeom>
                <a:avLst/>
                <a:gdLst>
                  <a:gd name="connsiteX0" fmla="*/ 117470 w 125415"/>
                  <a:gd name="connsiteY0" fmla="*/ 266 h 684189"/>
                  <a:gd name="connsiteX1" fmla="*/ 19045 w 125415"/>
                  <a:gd name="connsiteY1" fmla="*/ 181241 h 684189"/>
                  <a:gd name="connsiteX2" fmla="*/ 9520 w 125415"/>
                  <a:gd name="connsiteY2" fmla="*/ 536841 h 684189"/>
                  <a:gd name="connsiteX3" fmla="*/ 125407 w 125415"/>
                  <a:gd name="connsiteY3" fmla="*/ 679716 h 684189"/>
                  <a:gd name="connsiteX4" fmla="*/ 15870 w 125415"/>
                  <a:gd name="connsiteY4" fmla="*/ 641616 h 684189"/>
                  <a:gd name="connsiteX5" fmla="*/ 23807 w 125415"/>
                  <a:gd name="connsiteY5" fmla="*/ 574941 h 684189"/>
                  <a:gd name="connsiteX6" fmla="*/ 41270 w 125415"/>
                  <a:gd name="connsiteY6" fmla="*/ 433654 h 684189"/>
                  <a:gd name="connsiteX7" fmla="*/ 12695 w 125415"/>
                  <a:gd name="connsiteY7" fmla="*/ 322529 h 684189"/>
                  <a:gd name="connsiteX8" fmla="*/ 22220 w 125415"/>
                  <a:gd name="connsiteY8" fmla="*/ 144729 h 684189"/>
                  <a:gd name="connsiteX9" fmla="*/ 117470 w 125415"/>
                  <a:gd name="connsiteY9" fmla="*/ 266 h 684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5415" h="684189">
                    <a:moveTo>
                      <a:pt x="117470" y="266"/>
                    </a:moveTo>
                    <a:cubicBezTo>
                      <a:pt x="116941" y="6351"/>
                      <a:pt x="37037" y="91812"/>
                      <a:pt x="19045" y="181241"/>
                    </a:cubicBezTo>
                    <a:cubicBezTo>
                      <a:pt x="1053" y="270670"/>
                      <a:pt x="-8207" y="453762"/>
                      <a:pt x="9520" y="536841"/>
                    </a:cubicBezTo>
                    <a:cubicBezTo>
                      <a:pt x="27247" y="619920"/>
                      <a:pt x="124349" y="662254"/>
                      <a:pt x="125407" y="679716"/>
                    </a:cubicBezTo>
                    <a:cubicBezTo>
                      <a:pt x="126465" y="697178"/>
                      <a:pt x="32803" y="659078"/>
                      <a:pt x="15870" y="641616"/>
                    </a:cubicBezTo>
                    <a:cubicBezTo>
                      <a:pt x="-1063" y="624154"/>
                      <a:pt x="19574" y="609601"/>
                      <a:pt x="23807" y="574941"/>
                    </a:cubicBezTo>
                    <a:cubicBezTo>
                      <a:pt x="28040" y="540281"/>
                      <a:pt x="43122" y="475723"/>
                      <a:pt x="41270" y="433654"/>
                    </a:cubicBezTo>
                    <a:cubicBezTo>
                      <a:pt x="39418" y="391585"/>
                      <a:pt x="15870" y="370683"/>
                      <a:pt x="12695" y="322529"/>
                    </a:cubicBezTo>
                    <a:cubicBezTo>
                      <a:pt x="9520" y="274375"/>
                      <a:pt x="6081" y="195794"/>
                      <a:pt x="22220" y="144729"/>
                    </a:cubicBezTo>
                    <a:cubicBezTo>
                      <a:pt x="38359" y="93664"/>
                      <a:pt x="117999" y="-5819"/>
                      <a:pt x="117470" y="266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0" name="noritake">
              <a:extLst>
                <a:ext uri="{FF2B5EF4-FFF2-40B4-BE49-F238E27FC236}">
                  <a16:creationId xmlns:a16="http://schemas.microsoft.com/office/drawing/2014/main" id="{77A134CC-8FEC-4F9B-9760-1F873A9773D1}"/>
                </a:ext>
              </a:extLst>
            </p:cNvPr>
            <p:cNvGrpSpPr/>
            <p:nvPr/>
          </p:nvGrpSpPr>
          <p:grpSpPr>
            <a:xfrm>
              <a:off x="5651912" y="1642437"/>
              <a:ext cx="2565360" cy="2821629"/>
              <a:chOff x="5651912" y="1642437"/>
              <a:chExt cx="2565360" cy="2821629"/>
            </a:xfrm>
          </p:grpSpPr>
          <p:sp>
            <p:nvSpPr>
              <p:cNvPr id="1080" name="フリーフォーム: 図形 1079">
                <a:extLst>
                  <a:ext uri="{FF2B5EF4-FFF2-40B4-BE49-F238E27FC236}">
                    <a16:creationId xmlns:a16="http://schemas.microsoft.com/office/drawing/2014/main" id="{8F77C4B5-B210-4BC4-A2EE-891923076041}"/>
                  </a:ext>
                </a:extLst>
              </p:cNvPr>
              <p:cNvSpPr/>
              <p:nvPr/>
            </p:nvSpPr>
            <p:spPr>
              <a:xfrm>
                <a:off x="6455946" y="3034245"/>
                <a:ext cx="357720" cy="104034"/>
              </a:xfrm>
              <a:custGeom>
                <a:avLst/>
                <a:gdLst>
                  <a:gd name="connsiteX0" fmla="*/ 86142 w 357720"/>
                  <a:gd name="connsiteY0" fmla="*/ 102655 h 104034"/>
                  <a:gd name="connsiteX1" fmla="*/ 97254 w 357720"/>
                  <a:gd name="connsiteY1" fmla="*/ 32805 h 104034"/>
                  <a:gd name="connsiteX2" fmla="*/ 136942 w 357720"/>
                  <a:gd name="connsiteY2" fmla="*/ 12168 h 104034"/>
                  <a:gd name="connsiteX3" fmla="*/ 229017 w 357720"/>
                  <a:gd name="connsiteY3" fmla="*/ 28043 h 104034"/>
                  <a:gd name="connsiteX4" fmla="*/ 256004 w 357720"/>
                  <a:gd name="connsiteY4" fmla="*/ 35980 h 104034"/>
                  <a:gd name="connsiteX5" fmla="*/ 308392 w 357720"/>
                  <a:gd name="connsiteY5" fmla="*/ 83605 h 104034"/>
                  <a:gd name="connsiteX6" fmla="*/ 357604 w 357720"/>
                  <a:gd name="connsiteY6" fmla="*/ 96305 h 104034"/>
                  <a:gd name="connsiteX7" fmla="*/ 294104 w 357720"/>
                  <a:gd name="connsiteY7" fmla="*/ 56618 h 104034"/>
                  <a:gd name="connsiteX8" fmla="*/ 243304 w 357720"/>
                  <a:gd name="connsiteY8" fmla="*/ 12168 h 104034"/>
                  <a:gd name="connsiteX9" fmla="*/ 113129 w 357720"/>
                  <a:gd name="connsiteY9" fmla="*/ 1055 h 104034"/>
                  <a:gd name="connsiteX10" fmla="*/ 68679 w 357720"/>
                  <a:gd name="connsiteY10" fmla="*/ 32805 h 104034"/>
                  <a:gd name="connsiteX11" fmla="*/ 43279 w 357720"/>
                  <a:gd name="connsiteY11" fmla="*/ 58205 h 104034"/>
                  <a:gd name="connsiteX12" fmla="*/ 417 w 357720"/>
                  <a:gd name="connsiteY12" fmla="*/ 80430 h 104034"/>
                  <a:gd name="connsiteX13" fmla="*/ 24229 w 357720"/>
                  <a:gd name="connsiteY13" fmla="*/ 80430 h 104034"/>
                  <a:gd name="connsiteX14" fmla="*/ 86142 w 357720"/>
                  <a:gd name="connsiteY14" fmla="*/ 102655 h 104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7720" h="104034">
                    <a:moveTo>
                      <a:pt x="86142" y="102655"/>
                    </a:moveTo>
                    <a:cubicBezTo>
                      <a:pt x="98313" y="94718"/>
                      <a:pt x="88787" y="47886"/>
                      <a:pt x="97254" y="32805"/>
                    </a:cubicBezTo>
                    <a:cubicBezTo>
                      <a:pt x="105721" y="17724"/>
                      <a:pt x="114982" y="12962"/>
                      <a:pt x="136942" y="12168"/>
                    </a:cubicBezTo>
                    <a:cubicBezTo>
                      <a:pt x="158902" y="11374"/>
                      <a:pt x="209173" y="24074"/>
                      <a:pt x="229017" y="28043"/>
                    </a:cubicBezTo>
                    <a:cubicBezTo>
                      <a:pt x="248861" y="32012"/>
                      <a:pt x="242775" y="26720"/>
                      <a:pt x="256004" y="35980"/>
                    </a:cubicBezTo>
                    <a:cubicBezTo>
                      <a:pt x="269233" y="45240"/>
                      <a:pt x="291459" y="73551"/>
                      <a:pt x="308392" y="83605"/>
                    </a:cubicBezTo>
                    <a:cubicBezTo>
                      <a:pt x="325325" y="93659"/>
                      <a:pt x="359985" y="100803"/>
                      <a:pt x="357604" y="96305"/>
                    </a:cubicBezTo>
                    <a:cubicBezTo>
                      <a:pt x="355223" y="91807"/>
                      <a:pt x="313154" y="70641"/>
                      <a:pt x="294104" y="56618"/>
                    </a:cubicBezTo>
                    <a:cubicBezTo>
                      <a:pt x="275054" y="42595"/>
                      <a:pt x="273466" y="21428"/>
                      <a:pt x="243304" y="12168"/>
                    </a:cubicBezTo>
                    <a:cubicBezTo>
                      <a:pt x="213142" y="2908"/>
                      <a:pt x="142233" y="-2384"/>
                      <a:pt x="113129" y="1055"/>
                    </a:cubicBezTo>
                    <a:cubicBezTo>
                      <a:pt x="84025" y="4494"/>
                      <a:pt x="80321" y="23280"/>
                      <a:pt x="68679" y="32805"/>
                    </a:cubicBezTo>
                    <a:cubicBezTo>
                      <a:pt x="57037" y="42330"/>
                      <a:pt x="54656" y="50268"/>
                      <a:pt x="43279" y="58205"/>
                    </a:cubicBezTo>
                    <a:cubicBezTo>
                      <a:pt x="31902" y="66142"/>
                      <a:pt x="3592" y="76726"/>
                      <a:pt x="417" y="80430"/>
                    </a:cubicBezTo>
                    <a:cubicBezTo>
                      <a:pt x="-2758" y="84134"/>
                      <a:pt x="12852" y="79107"/>
                      <a:pt x="24229" y="80430"/>
                    </a:cubicBezTo>
                    <a:cubicBezTo>
                      <a:pt x="35606" y="81753"/>
                      <a:pt x="73971" y="110592"/>
                      <a:pt x="86142" y="10265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1" name="フリーフォーム: 図形 1080">
                <a:extLst>
                  <a:ext uri="{FF2B5EF4-FFF2-40B4-BE49-F238E27FC236}">
                    <a16:creationId xmlns:a16="http://schemas.microsoft.com/office/drawing/2014/main" id="{12F0DD3D-49CE-4F57-8229-C7A1BC600E8E}"/>
                  </a:ext>
                </a:extLst>
              </p:cNvPr>
              <p:cNvSpPr/>
              <p:nvPr/>
            </p:nvSpPr>
            <p:spPr>
              <a:xfrm>
                <a:off x="6473788" y="3111343"/>
                <a:ext cx="281368" cy="30420"/>
              </a:xfrm>
              <a:custGeom>
                <a:avLst/>
                <a:gdLst>
                  <a:gd name="connsiteX0" fmla="*/ 37 w 281368"/>
                  <a:gd name="connsiteY0" fmla="*/ 157 h 30420"/>
                  <a:gd name="connsiteX1" fmla="*/ 185775 w 281368"/>
                  <a:gd name="connsiteY1" fmla="*/ 27145 h 30420"/>
                  <a:gd name="connsiteX2" fmla="*/ 219112 w 281368"/>
                  <a:gd name="connsiteY2" fmla="*/ 28732 h 30420"/>
                  <a:gd name="connsiteX3" fmla="*/ 250862 w 281368"/>
                  <a:gd name="connsiteY3" fmla="*/ 16032 h 30420"/>
                  <a:gd name="connsiteX4" fmla="*/ 281025 w 281368"/>
                  <a:gd name="connsiteY4" fmla="*/ 157 h 30420"/>
                  <a:gd name="connsiteX5" fmla="*/ 230225 w 281368"/>
                  <a:gd name="connsiteY5" fmla="*/ 16032 h 30420"/>
                  <a:gd name="connsiteX6" fmla="*/ 169900 w 281368"/>
                  <a:gd name="connsiteY6" fmla="*/ 16032 h 30420"/>
                  <a:gd name="connsiteX7" fmla="*/ 37 w 281368"/>
                  <a:gd name="connsiteY7" fmla="*/ 157 h 30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1368" h="30420">
                    <a:moveTo>
                      <a:pt x="37" y="157"/>
                    </a:moveTo>
                    <a:cubicBezTo>
                      <a:pt x="2683" y="2009"/>
                      <a:pt x="149263" y="22383"/>
                      <a:pt x="185775" y="27145"/>
                    </a:cubicBezTo>
                    <a:cubicBezTo>
                      <a:pt x="222288" y="31908"/>
                      <a:pt x="208264" y="30584"/>
                      <a:pt x="219112" y="28732"/>
                    </a:cubicBezTo>
                    <a:cubicBezTo>
                      <a:pt x="229960" y="26880"/>
                      <a:pt x="240543" y="20794"/>
                      <a:pt x="250862" y="16032"/>
                    </a:cubicBezTo>
                    <a:cubicBezTo>
                      <a:pt x="261181" y="11270"/>
                      <a:pt x="284464" y="157"/>
                      <a:pt x="281025" y="157"/>
                    </a:cubicBezTo>
                    <a:cubicBezTo>
                      <a:pt x="277586" y="157"/>
                      <a:pt x="248746" y="13386"/>
                      <a:pt x="230225" y="16032"/>
                    </a:cubicBezTo>
                    <a:cubicBezTo>
                      <a:pt x="211704" y="18678"/>
                      <a:pt x="203767" y="18678"/>
                      <a:pt x="169900" y="16032"/>
                    </a:cubicBezTo>
                    <a:cubicBezTo>
                      <a:pt x="136033" y="13386"/>
                      <a:pt x="-2609" y="-1695"/>
                      <a:pt x="37" y="15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2" name="フリーフォーム: 図形 1081">
                <a:extLst>
                  <a:ext uri="{FF2B5EF4-FFF2-40B4-BE49-F238E27FC236}">
                    <a16:creationId xmlns:a16="http://schemas.microsoft.com/office/drawing/2014/main" id="{884AA02F-729F-4D7F-9AA7-D4908D79C7F0}"/>
                  </a:ext>
                </a:extLst>
              </p:cNvPr>
              <p:cNvSpPr/>
              <p:nvPr/>
            </p:nvSpPr>
            <p:spPr>
              <a:xfrm>
                <a:off x="6524261" y="3125750"/>
                <a:ext cx="241327" cy="25526"/>
              </a:xfrm>
              <a:custGeom>
                <a:avLst/>
                <a:gdLst>
                  <a:gd name="connsiteX0" fmla="*/ 240077 w 241327"/>
                  <a:gd name="connsiteY0" fmla="*/ 4800 h 25526"/>
                  <a:gd name="connsiteX1" fmla="*/ 171814 w 241327"/>
                  <a:gd name="connsiteY1" fmla="*/ 23850 h 25526"/>
                  <a:gd name="connsiteX2" fmla="*/ 124189 w 241327"/>
                  <a:gd name="connsiteY2" fmla="*/ 23850 h 25526"/>
                  <a:gd name="connsiteX3" fmla="*/ 74977 w 241327"/>
                  <a:gd name="connsiteY3" fmla="*/ 17500 h 25526"/>
                  <a:gd name="connsiteX4" fmla="*/ 364 w 241327"/>
                  <a:gd name="connsiteY4" fmla="*/ 38 h 25526"/>
                  <a:gd name="connsiteX5" fmla="*/ 108314 w 241327"/>
                  <a:gd name="connsiteY5" fmla="*/ 12738 h 25526"/>
                  <a:gd name="connsiteX6" fmla="*/ 240077 w 241327"/>
                  <a:gd name="connsiteY6" fmla="*/ 4800 h 25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1327" h="25526">
                    <a:moveTo>
                      <a:pt x="240077" y="4800"/>
                    </a:moveTo>
                    <a:cubicBezTo>
                      <a:pt x="250660" y="6652"/>
                      <a:pt x="191129" y="20675"/>
                      <a:pt x="171814" y="23850"/>
                    </a:cubicBezTo>
                    <a:cubicBezTo>
                      <a:pt x="152499" y="27025"/>
                      <a:pt x="140328" y="24908"/>
                      <a:pt x="124189" y="23850"/>
                    </a:cubicBezTo>
                    <a:cubicBezTo>
                      <a:pt x="108050" y="22792"/>
                      <a:pt x="95614" y="21469"/>
                      <a:pt x="74977" y="17500"/>
                    </a:cubicBezTo>
                    <a:cubicBezTo>
                      <a:pt x="54340" y="13531"/>
                      <a:pt x="-5192" y="832"/>
                      <a:pt x="364" y="38"/>
                    </a:cubicBezTo>
                    <a:cubicBezTo>
                      <a:pt x="5920" y="-756"/>
                      <a:pt x="76299" y="10886"/>
                      <a:pt x="108314" y="12738"/>
                    </a:cubicBezTo>
                    <a:cubicBezTo>
                      <a:pt x="140329" y="14590"/>
                      <a:pt x="229494" y="2948"/>
                      <a:pt x="240077" y="480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3" name="フリーフォーム: 図形 1082">
                <a:extLst>
                  <a:ext uri="{FF2B5EF4-FFF2-40B4-BE49-F238E27FC236}">
                    <a16:creationId xmlns:a16="http://schemas.microsoft.com/office/drawing/2014/main" id="{BF2FC62D-8A96-42A4-B9E6-E62411A4E317}"/>
                  </a:ext>
                </a:extLst>
              </p:cNvPr>
              <p:cNvSpPr/>
              <p:nvPr/>
            </p:nvSpPr>
            <p:spPr>
              <a:xfrm>
                <a:off x="6440488" y="2996994"/>
                <a:ext cx="219075" cy="76406"/>
              </a:xfrm>
              <a:custGeom>
                <a:avLst/>
                <a:gdLst>
                  <a:gd name="connsiteX0" fmla="*/ 219075 w 219075"/>
                  <a:gd name="connsiteY0" fmla="*/ 16081 h 76406"/>
                  <a:gd name="connsiteX1" fmla="*/ 127000 w 219075"/>
                  <a:gd name="connsiteY1" fmla="*/ 206 h 76406"/>
                  <a:gd name="connsiteX2" fmla="*/ 87312 w 219075"/>
                  <a:gd name="connsiteY2" fmla="*/ 28781 h 76406"/>
                  <a:gd name="connsiteX3" fmla="*/ 53975 w 219075"/>
                  <a:gd name="connsiteY3" fmla="*/ 54181 h 76406"/>
                  <a:gd name="connsiteX4" fmla="*/ 0 w 219075"/>
                  <a:gd name="connsiteY4" fmla="*/ 76406 h 76406"/>
                  <a:gd name="connsiteX5" fmla="*/ 87312 w 219075"/>
                  <a:gd name="connsiteY5" fmla="*/ 39894 h 76406"/>
                  <a:gd name="connsiteX6" fmla="*/ 125412 w 219075"/>
                  <a:gd name="connsiteY6" fmla="*/ 19256 h 76406"/>
                  <a:gd name="connsiteX7" fmla="*/ 219075 w 219075"/>
                  <a:gd name="connsiteY7" fmla="*/ 16081 h 76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9075" h="76406">
                    <a:moveTo>
                      <a:pt x="219075" y="16081"/>
                    </a:moveTo>
                    <a:cubicBezTo>
                      <a:pt x="219340" y="12906"/>
                      <a:pt x="148960" y="-1911"/>
                      <a:pt x="127000" y="206"/>
                    </a:cubicBezTo>
                    <a:cubicBezTo>
                      <a:pt x="105040" y="2323"/>
                      <a:pt x="99483" y="19785"/>
                      <a:pt x="87312" y="28781"/>
                    </a:cubicBezTo>
                    <a:cubicBezTo>
                      <a:pt x="75141" y="37777"/>
                      <a:pt x="68527" y="46243"/>
                      <a:pt x="53975" y="54181"/>
                    </a:cubicBezTo>
                    <a:cubicBezTo>
                      <a:pt x="39423" y="62119"/>
                      <a:pt x="0" y="76406"/>
                      <a:pt x="0" y="76406"/>
                    </a:cubicBezTo>
                    <a:cubicBezTo>
                      <a:pt x="5556" y="74025"/>
                      <a:pt x="66410" y="49419"/>
                      <a:pt x="87312" y="39894"/>
                    </a:cubicBezTo>
                    <a:cubicBezTo>
                      <a:pt x="108214" y="30369"/>
                      <a:pt x="108479" y="23489"/>
                      <a:pt x="125412" y="19256"/>
                    </a:cubicBezTo>
                    <a:cubicBezTo>
                      <a:pt x="142345" y="15023"/>
                      <a:pt x="218810" y="19256"/>
                      <a:pt x="219075" y="1608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4" name="フリーフォーム: 図形 1083">
                <a:extLst>
                  <a:ext uri="{FF2B5EF4-FFF2-40B4-BE49-F238E27FC236}">
                    <a16:creationId xmlns:a16="http://schemas.microsoft.com/office/drawing/2014/main" id="{EA3EB0A9-EA48-4A23-A6F3-688F5C58EE6D}"/>
                  </a:ext>
                </a:extLst>
              </p:cNvPr>
              <p:cNvSpPr/>
              <p:nvPr/>
            </p:nvSpPr>
            <p:spPr>
              <a:xfrm>
                <a:off x="6357913" y="3133634"/>
                <a:ext cx="443036" cy="111217"/>
              </a:xfrm>
              <a:custGeom>
                <a:avLst/>
                <a:gdLst>
                  <a:gd name="connsiteX0" fmla="*/ 438175 w 443036"/>
                  <a:gd name="connsiteY0" fmla="*/ 91 h 111217"/>
                  <a:gd name="connsiteX1" fmla="*/ 436587 w 443036"/>
                  <a:gd name="connsiteY1" fmla="*/ 55654 h 111217"/>
                  <a:gd name="connsiteX2" fmla="*/ 384200 w 443036"/>
                  <a:gd name="connsiteY2" fmla="*/ 79466 h 111217"/>
                  <a:gd name="connsiteX3" fmla="*/ 308000 w 443036"/>
                  <a:gd name="connsiteY3" fmla="*/ 96929 h 111217"/>
                  <a:gd name="connsiteX4" fmla="*/ 176237 w 443036"/>
                  <a:gd name="connsiteY4" fmla="*/ 98516 h 111217"/>
                  <a:gd name="connsiteX5" fmla="*/ 144487 w 443036"/>
                  <a:gd name="connsiteY5" fmla="*/ 93754 h 111217"/>
                  <a:gd name="connsiteX6" fmla="*/ 107975 w 443036"/>
                  <a:gd name="connsiteY6" fmla="*/ 73116 h 111217"/>
                  <a:gd name="connsiteX7" fmla="*/ 25 w 443036"/>
                  <a:gd name="connsiteY7" fmla="*/ 111216 h 111217"/>
                  <a:gd name="connsiteX8" fmla="*/ 98450 w 443036"/>
                  <a:gd name="connsiteY8" fmla="*/ 71529 h 111217"/>
                  <a:gd name="connsiteX9" fmla="*/ 157187 w 443036"/>
                  <a:gd name="connsiteY9" fmla="*/ 73116 h 111217"/>
                  <a:gd name="connsiteX10" fmla="*/ 274662 w 443036"/>
                  <a:gd name="connsiteY10" fmla="*/ 81054 h 111217"/>
                  <a:gd name="connsiteX11" fmla="*/ 360387 w 443036"/>
                  <a:gd name="connsiteY11" fmla="*/ 81054 h 111217"/>
                  <a:gd name="connsiteX12" fmla="*/ 400075 w 443036"/>
                  <a:gd name="connsiteY12" fmla="*/ 69941 h 111217"/>
                  <a:gd name="connsiteX13" fmla="*/ 438175 w 443036"/>
                  <a:gd name="connsiteY13" fmla="*/ 91 h 111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43036" h="111217">
                    <a:moveTo>
                      <a:pt x="438175" y="91"/>
                    </a:moveTo>
                    <a:cubicBezTo>
                      <a:pt x="444260" y="-2290"/>
                      <a:pt x="445583" y="42425"/>
                      <a:pt x="436587" y="55654"/>
                    </a:cubicBezTo>
                    <a:cubicBezTo>
                      <a:pt x="427591" y="68883"/>
                      <a:pt x="405631" y="72587"/>
                      <a:pt x="384200" y="79466"/>
                    </a:cubicBezTo>
                    <a:cubicBezTo>
                      <a:pt x="362769" y="86345"/>
                      <a:pt x="342661" y="93754"/>
                      <a:pt x="308000" y="96929"/>
                    </a:cubicBezTo>
                    <a:cubicBezTo>
                      <a:pt x="273339" y="100104"/>
                      <a:pt x="203489" y="99045"/>
                      <a:pt x="176237" y="98516"/>
                    </a:cubicBezTo>
                    <a:cubicBezTo>
                      <a:pt x="148985" y="97987"/>
                      <a:pt x="155864" y="97987"/>
                      <a:pt x="144487" y="93754"/>
                    </a:cubicBezTo>
                    <a:cubicBezTo>
                      <a:pt x="133110" y="89521"/>
                      <a:pt x="132052" y="70206"/>
                      <a:pt x="107975" y="73116"/>
                    </a:cubicBezTo>
                    <a:cubicBezTo>
                      <a:pt x="83898" y="76026"/>
                      <a:pt x="1612" y="111480"/>
                      <a:pt x="25" y="111216"/>
                    </a:cubicBezTo>
                    <a:cubicBezTo>
                      <a:pt x="-1562" y="110952"/>
                      <a:pt x="72256" y="77879"/>
                      <a:pt x="98450" y="71529"/>
                    </a:cubicBezTo>
                    <a:cubicBezTo>
                      <a:pt x="124644" y="65179"/>
                      <a:pt x="157187" y="73116"/>
                      <a:pt x="157187" y="73116"/>
                    </a:cubicBezTo>
                    <a:cubicBezTo>
                      <a:pt x="186556" y="74703"/>
                      <a:pt x="240795" y="79731"/>
                      <a:pt x="274662" y="81054"/>
                    </a:cubicBezTo>
                    <a:cubicBezTo>
                      <a:pt x="308529" y="82377"/>
                      <a:pt x="339485" y="82906"/>
                      <a:pt x="360387" y="81054"/>
                    </a:cubicBezTo>
                    <a:cubicBezTo>
                      <a:pt x="381289" y="79202"/>
                      <a:pt x="388698" y="77349"/>
                      <a:pt x="400075" y="69941"/>
                    </a:cubicBezTo>
                    <a:cubicBezTo>
                      <a:pt x="411452" y="62533"/>
                      <a:pt x="432090" y="2472"/>
                      <a:pt x="438175" y="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5" name="フリーフォーム: 図形 1084">
                <a:extLst>
                  <a:ext uri="{FF2B5EF4-FFF2-40B4-BE49-F238E27FC236}">
                    <a16:creationId xmlns:a16="http://schemas.microsoft.com/office/drawing/2014/main" id="{21A8FFE2-FA77-4DBD-9A93-C22C4B66F0F0}"/>
                  </a:ext>
                </a:extLst>
              </p:cNvPr>
              <p:cNvSpPr/>
              <p:nvPr/>
            </p:nvSpPr>
            <p:spPr>
              <a:xfrm>
                <a:off x="7156755" y="2957258"/>
                <a:ext cx="319477" cy="124103"/>
              </a:xfrm>
              <a:custGeom>
                <a:avLst/>
                <a:gdLst>
                  <a:gd name="connsiteX0" fmla="*/ 1283 w 319477"/>
                  <a:gd name="connsiteY0" fmla="*/ 122492 h 124103"/>
                  <a:gd name="connsiteX1" fmla="*/ 101295 w 319477"/>
                  <a:gd name="connsiteY1" fmla="*/ 122492 h 124103"/>
                  <a:gd name="connsiteX2" fmla="*/ 188608 w 319477"/>
                  <a:gd name="connsiteY2" fmla="*/ 112967 h 124103"/>
                  <a:gd name="connsiteX3" fmla="*/ 306083 w 319477"/>
                  <a:gd name="connsiteY3" fmla="*/ 78042 h 124103"/>
                  <a:gd name="connsiteX4" fmla="*/ 315608 w 319477"/>
                  <a:gd name="connsiteY4" fmla="*/ 70105 h 124103"/>
                  <a:gd name="connsiteX5" fmla="*/ 294970 w 319477"/>
                  <a:gd name="connsiteY5" fmla="*/ 58992 h 124103"/>
                  <a:gd name="connsiteX6" fmla="*/ 260045 w 319477"/>
                  <a:gd name="connsiteY6" fmla="*/ 35180 h 124103"/>
                  <a:gd name="connsiteX7" fmla="*/ 174320 w 319477"/>
                  <a:gd name="connsiteY7" fmla="*/ 255 h 124103"/>
                  <a:gd name="connsiteX8" fmla="*/ 223533 w 319477"/>
                  <a:gd name="connsiteY8" fmla="*/ 20892 h 124103"/>
                  <a:gd name="connsiteX9" fmla="*/ 258458 w 319477"/>
                  <a:gd name="connsiteY9" fmla="*/ 49467 h 124103"/>
                  <a:gd name="connsiteX10" fmla="*/ 260045 w 319477"/>
                  <a:gd name="connsiteY10" fmla="*/ 71692 h 124103"/>
                  <a:gd name="connsiteX11" fmla="*/ 244170 w 319477"/>
                  <a:gd name="connsiteY11" fmla="*/ 85980 h 124103"/>
                  <a:gd name="connsiteX12" fmla="*/ 175908 w 319477"/>
                  <a:gd name="connsiteY12" fmla="*/ 106617 h 124103"/>
                  <a:gd name="connsiteX13" fmla="*/ 1283 w 319477"/>
                  <a:gd name="connsiteY13" fmla="*/ 122492 h 1241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19477" h="124103">
                    <a:moveTo>
                      <a:pt x="1283" y="122492"/>
                    </a:moveTo>
                    <a:cubicBezTo>
                      <a:pt x="-11152" y="125138"/>
                      <a:pt x="70074" y="124079"/>
                      <a:pt x="101295" y="122492"/>
                    </a:cubicBezTo>
                    <a:cubicBezTo>
                      <a:pt x="132516" y="120905"/>
                      <a:pt x="154477" y="120375"/>
                      <a:pt x="188608" y="112967"/>
                    </a:cubicBezTo>
                    <a:cubicBezTo>
                      <a:pt x="222739" y="105559"/>
                      <a:pt x="284916" y="85186"/>
                      <a:pt x="306083" y="78042"/>
                    </a:cubicBezTo>
                    <a:cubicBezTo>
                      <a:pt x="327250" y="70898"/>
                      <a:pt x="317460" y="73280"/>
                      <a:pt x="315608" y="70105"/>
                    </a:cubicBezTo>
                    <a:cubicBezTo>
                      <a:pt x="313756" y="66930"/>
                      <a:pt x="304231" y="64813"/>
                      <a:pt x="294970" y="58992"/>
                    </a:cubicBezTo>
                    <a:cubicBezTo>
                      <a:pt x="285709" y="53171"/>
                      <a:pt x="280153" y="44969"/>
                      <a:pt x="260045" y="35180"/>
                    </a:cubicBezTo>
                    <a:cubicBezTo>
                      <a:pt x="239937" y="25390"/>
                      <a:pt x="180405" y="2636"/>
                      <a:pt x="174320" y="255"/>
                    </a:cubicBezTo>
                    <a:cubicBezTo>
                      <a:pt x="168235" y="-2126"/>
                      <a:pt x="209510" y="12690"/>
                      <a:pt x="223533" y="20892"/>
                    </a:cubicBezTo>
                    <a:cubicBezTo>
                      <a:pt x="237556" y="29094"/>
                      <a:pt x="252373" y="41000"/>
                      <a:pt x="258458" y="49467"/>
                    </a:cubicBezTo>
                    <a:cubicBezTo>
                      <a:pt x="264543" y="57934"/>
                      <a:pt x="262426" y="65606"/>
                      <a:pt x="260045" y="71692"/>
                    </a:cubicBezTo>
                    <a:cubicBezTo>
                      <a:pt x="257664" y="77778"/>
                      <a:pt x="258193" y="80159"/>
                      <a:pt x="244170" y="85980"/>
                    </a:cubicBezTo>
                    <a:cubicBezTo>
                      <a:pt x="230147" y="91801"/>
                      <a:pt x="213479" y="100796"/>
                      <a:pt x="175908" y="106617"/>
                    </a:cubicBezTo>
                    <a:cubicBezTo>
                      <a:pt x="138337" y="112438"/>
                      <a:pt x="13718" y="119846"/>
                      <a:pt x="1283" y="12249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6" name="フリーフォーム: 図形 1085">
                <a:extLst>
                  <a:ext uri="{FF2B5EF4-FFF2-40B4-BE49-F238E27FC236}">
                    <a16:creationId xmlns:a16="http://schemas.microsoft.com/office/drawing/2014/main" id="{6FE2D369-D434-43BB-A296-9754B7AECE9C}"/>
                  </a:ext>
                </a:extLst>
              </p:cNvPr>
              <p:cNvSpPr/>
              <p:nvPr/>
            </p:nvSpPr>
            <p:spPr>
              <a:xfrm>
                <a:off x="7148510" y="2968060"/>
                <a:ext cx="310689" cy="119761"/>
              </a:xfrm>
              <a:custGeom>
                <a:avLst/>
                <a:gdLst>
                  <a:gd name="connsiteX0" fmla="*/ 71440 w 310689"/>
                  <a:gd name="connsiteY0" fmla="*/ 119628 h 119761"/>
                  <a:gd name="connsiteX1" fmla="*/ 66678 w 310689"/>
                  <a:gd name="connsiteY1" fmla="*/ 67240 h 119761"/>
                  <a:gd name="connsiteX2" fmla="*/ 111128 w 310689"/>
                  <a:gd name="connsiteY2" fmla="*/ 33903 h 119761"/>
                  <a:gd name="connsiteX3" fmla="*/ 182565 w 310689"/>
                  <a:gd name="connsiteY3" fmla="*/ 13265 h 119761"/>
                  <a:gd name="connsiteX4" fmla="*/ 249240 w 310689"/>
                  <a:gd name="connsiteY4" fmla="*/ 8503 h 119761"/>
                  <a:gd name="connsiteX5" fmla="*/ 307978 w 310689"/>
                  <a:gd name="connsiteY5" fmla="*/ 40253 h 119761"/>
                  <a:gd name="connsiteX6" fmla="*/ 290515 w 310689"/>
                  <a:gd name="connsiteY6" fmla="*/ 11678 h 119761"/>
                  <a:gd name="connsiteX7" fmla="*/ 200028 w 310689"/>
                  <a:gd name="connsiteY7" fmla="*/ 565 h 119761"/>
                  <a:gd name="connsiteX8" fmla="*/ 100015 w 310689"/>
                  <a:gd name="connsiteY8" fmla="*/ 27553 h 119761"/>
                  <a:gd name="connsiteX9" fmla="*/ 73028 w 310689"/>
                  <a:gd name="connsiteY9" fmla="*/ 51365 h 119761"/>
                  <a:gd name="connsiteX10" fmla="*/ 53978 w 310689"/>
                  <a:gd name="connsiteY10" fmla="*/ 70415 h 119761"/>
                  <a:gd name="connsiteX11" fmla="*/ 3 w 310689"/>
                  <a:gd name="connsiteY11" fmla="*/ 83115 h 119761"/>
                  <a:gd name="connsiteX12" fmla="*/ 71440 w 310689"/>
                  <a:gd name="connsiteY12" fmla="*/ 119628 h 119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10689" h="119761">
                    <a:moveTo>
                      <a:pt x="71440" y="119628"/>
                    </a:moveTo>
                    <a:cubicBezTo>
                      <a:pt x="82553" y="116982"/>
                      <a:pt x="60063" y="81527"/>
                      <a:pt x="66678" y="67240"/>
                    </a:cubicBezTo>
                    <a:cubicBezTo>
                      <a:pt x="73293" y="52953"/>
                      <a:pt x="91814" y="42899"/>
                      <a:pt x="111128" y="33903"/>
                    </a:cubicBezTo>
                    <a:cubicBezTo>
                      <a:pt x="130443" y="24907"/>
                      <a:pt x="159546" y="17498"/>
                      <a:pt x="182565" y="13265"/>
                    </a:cubicBezTo>
                    <a:cubicBezTo>
                      <a:pt x="205584" y="9032"/>
                      <a:pt x="228338" y="4005"/>
                      <a:pt x="249240" y="8503"/>
                    </a:cubicBezTo>
                    <a:cubicBezTo>
                      <a:pt x="270142" y="13001"/>
                      <a:pt x="301099" y="39724"/>
                      <a:pt x="307978" y="40253"/>
                    </a:cubicBezTo>
                    <a:cubicBezTo>
                      <a:pt x="314857" y="40782"/>
                      <a:pt x="308507" y="18293"/>
                      <a:pt x="290515" y="11678"/>
                    </a:cubicBezTo>
                    <a:cubicBezTo>
                      <a:pt x="272523" y="5063"/>
                      <a:pt x="231778" y="-2081"/>
                      <a:pt x="200028" y="565"/>
                    </a:cubicBezTo>
                    <a:cubicBezTo>
                      <a:pt x="168278" y="3211"/>
                      <a:pt x="121182" y="19086"/>
                      <a:pt x="100015" y="27553"/>
                    </a:cubicBezTo>
                    <a:cubicBezTo>
                      <a:pt x="78848" y="36020"/>
                      <a:pt x="80701" y="44221"/>
                      <a:pt x="73028" y="51365"/>
                    </a:cubicBezTo>
                    <a:cubicBezTo>
                      <a:pt x="65355" y="58509"/>
                      <a:pt x="66149" y="65123"/>
                      <a:pt x="53978" y="70415"/>
                    </a:cubicBezTo>
                    <a:cubicBezTo>
                      <a:pt x="41807" y="75707"/>
                      <a:pt x="532" y="81528"/>
                      <a:pt x="3" y="83115"/>
                    </a:cubicBezTo>
                    <a:cubicBezTo>
                      <a:pt x="-526" y="84702"/>
                      <a:pt x="60327" y="122274"/>
                      <a:pt x="71440" y="11962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7" name="フリーフォーム: 図形 1086">
                <a:extLst>
                  <a:ext uri="{FF2B5EF4-FFF2-40B4-BE49-F238E27FC236}">
                    <a16:creationId xmlns:a16="http://schemas.microsoft.com/office/drawing/2014/main" id="{0ACBDC03-4B9F-4032-AFB6-9644DEC5D1F3}"/>
                  </a:ext>
                </a:extLst>
              </p:cNvPr>
              <p:cNvSpPr/>
              <p:nvPr/>
            </p:nvSpPr>
            <p:spPr>
              <a:xfrm>
                <a:off x="7159420" y="3030273"/>
                <a:ext cx="317087" cy="120915"/>
              </a:xfrm>
              <a:custGeom>
                <a:avLst/>
                <a:gdLst>
                  <a:gd name="connsiteX0" fmla="*/ 205 w 317087"/>
                  <a:gd name="connsiteY0" fmla="*/ 120915 h 120915"/>
                  <a:gd name="connsiteX1" fmla="*/ 170068 w 317087"/>
                  <a:gd name="connsiteY1" fmla="*/ 112977 h 120915"/>
                  <a:gd name="connsiteX2" fmla="*/ 206580 w 317087"/>
                  <a:gd name="connsiteY2" fmla="*/ 90752 h 120915"/>
                  <a:gd name="connsiteX3" fmla="*/ 292305 w 317087"/>
                  <a:gd name="connsiteY3" fmla="*/ 95515 h 120915"/>
                  <a:gd name="connsiteX4" fmla="*/ 311355 w 317087"/>
                  <a:gd name="connsiteY4" fmla="*/ 82815 h 120915"/>
                  <a:gd name="connsiteX5" fmla="*/ 312943 w 317087"/>
                  <a:gd name="connsiteY5" fmla="*/ 265 h 120915"/>
                  <a:gd name="connsiteX6" fmla="*/ 314530 w 317087"/>
                  <a:gd name="connsiteY6" fmla="*/ 57415 h 120915"/>
                  <a:gd name="connsiteX7" fmla="*/ 274843 w 317087"/>
                  <a:gd name="connsiteY7" fmla="*/ 82815 h 120915"/>
                  <a:gd name="connsiteX8" fmla="*/ 204993 w 317087"/>
                  <a:gd name="connsiteY8" fmla="*/ 97102 h 120915"/>
                  <a:gd name="connsiteX9" fmla="*/ 136730 w 317087"/>
                  <a:gd name="connsiteY9" fmla="*/ 112977 h 120915"/>
                  <a:gd name="connsiteX10" fmla="*/ 205 w 317087"/>
                  <a:gd name="connsiteY10" fmla="*/ 120915 h 120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17087" h="120915">
                    <a:moveTo>
                      <a:pt x="205" y="120915"/>
                    </a:moveTo>
                    <a:cubicBezTo>
                      <a:pt x="5761" y="120915"/>
                      <a:pt x="135672" y="118004"/>
                      <a:pt x="170068" y="112977"/>
                    </a:cubicBezTo>
                    <a:cubicBezTo>
                      <a:pt x="204464" y="107950"/>
                      <a:pt x="186207" y="93662"/>
                      <a:pt x="206580" y="90752"/>
                    </a:cubicBezTo>
                    <a:cubicBezTo>
                      <a:pt x="226953" y="87842"/>
                      <a:pt x="274842" y="96838"/>
                      <a:pt x="292305" y="95515"/>
                    </a:cubicBezTo>
                    <a:cubicBezTo>
                      <a:pt x="309768" y="94192"/>
                      <a:pt x="307915" y="98690"/>
                      <a:pt x="311355" y="82815"/>
                    </a:cubicBezTo>
                    <a:cubicBezTo>
                      <a:pt x="314795" y="66940"/>
                      <a:pt x="312414" y="4498"/>
                      <a:pt x="312943" y="265"/>
                    </a:cubicBezTo>
                    <a:cubicBezTo>
                      <a:pt x="313472" y="-3968"/>
                      <a:pt x="320880" y="43657"/>
                      <a:pt x="314530" y="57415"/>
                    </a:cubicBezTo>
                    <a:cubicBezTo>
                      <a:pt x="308180" y="71173"/>
                      <a:pt x="293099" y="76200"/>
                      <a:pt x="274843" y="82815"/>
                    </a:cubicBezTo>
                    <a:cubicBezTo>
                      <a:pt x="256587" y="89430"/>
                      <a:pt x="228012" y="92075"/>
                      <a:pt x="204993" y="97102"/>
                    </a:cubicBezTo>
                    <a:cubicBezTo>
                      <a:pt x="181974" y="102129"/>
                      <a:pt x="170332" y="110067"/>
                      <a:pt x="136730" y="112977"/>
                    </a:cubicBezTo>
                    <a:cubicBezTo>
                      <a:pt x="103128" y="115887"/>
                      <a:pt x="-5351" y="120915"/>
                      <a:pt x="205" y="12091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8" name="フリーフォーム: 図形 1087">
                <a:extLst>
                  <a:ext uri="{FF2B5EF4-FFF2-40B4-BE49-F238E27FC236}">
                    <a16:creationId xmlns:a16="http://schemas.microsoft.com/office/drawing/2014/main" id="{E9DD60E5-5495-4863-B62F-4EAACC5451A6}"/>
                  </a:ext>
                </a:extLst>
              </p:cNvPr>
              <p:cNvSpPr/>
              <p:nvPr/>
            </p:nvSpPr>
            <p:spPr>
              <a:xfrm>
                <a:off x="6700752" y="2998787"/>
                <a:ext cx="110028" cy="113448"/>
              </a:xfrm>
              <a:custGeom>
                <a:avLst/>
                <a:gdLst>
                  <a:gd name="connsiteX0" fmla="*/ 86 w 110028"/>
                  <a:gd name="connsiteY0" fmla="*/ 1 h 113448"/>
                  <a:gd name="connsiteX1" fmla="*/ 39773 w 110028"/>
                  <a:gd name="connsiteY1" fmla="*/ 60326 h 113448"/>
                  <a:gd name="connsiteX2" fmla="*/ 109623 w 110028"/>
                  <a:gd name="connsiteY2" fmla="*/ 112713 h 113448"/>
                  <a:gd name="connsiteX3" fmla="*/ 66761 w 110028"/>
                  <a:gd name="connsiteY3" fmla="*/ 88901 h 113448"/>
                  <a:gd name="connsiteX4" fmla="*/ 30248 w 110028"/>
                  <a:gd name="connsiteY4" fmla="*/ 58738 h 113448"/>
                  <a:gd name="connsiteX5" fmla="*/ 86 w 110028"/>
                  <a:gd name="connsiteY5" fmla="*/ 1 h 113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0028" h="113448">
                    <a:moveTo>
                      <a:pt x="86" y="1"/>
                    </a:moveTo>
                    <a:cubicBezTo>
                      <a:pt x="1674" y="266"/>
                      <a:pt x="21517" y="41541"/>
                      <a:pt x="39773" y="60326"/>
                    </a:cubicBezTo>
                    <a:cubicBezTo>
                      <a:pt x="58029" y="79111"/>
                      <a:pt x="105125" y="107950"/>
                      <a:pt x="109623" y="112713"/>
                    </a:cubicBezTo>
                    <a:cubicBezTo>
                      <a:pt x="114121" y="117476"/>
                      <a:pt x="79990" y="97897"/>
                      <a:pt x="66761" y="88901"/>
                    </a:cubicBezTo>
                    <a:cubicBezTo>
                      <a:pt x="53532" y="79905"/>
                      <a:pt x="41361" y="70115"/>
                      <a:pt x="30248" y="58738"/>
                    </a:cubicBezTo>
                    <a:cubicBezTo>
                      <a:pt x="19136" y="47361"/>
                      <a:pt x="-1502" y="-264"/>
                      <a:pt x="86" y="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9" name="フリーフォーム: 図形 1088">
                <a:extLst>
                  <a:ext uri="{FF2B5EF4-FFF2-40B4-BE49-F238E27FC236}">
                    <a16:creationId xmlns:a16="http://schemas.microsoft.com/office/drawing/2014/main" id="{04478773-B9C6-43ED-B879-9825BE823EEB}"/>
                  </a:ext>
                </a:extLst>
              </p:cNvPr>
              <p:cNvSpPr/>
              <p:nvPr/>
            </p:nvSpPr>
            <p:spPr>
              <a:xfrm>
                <a:off x="6408611" y="2762202"/>
                <a:ext cx="384376" cy="90758"/>
              </a:xfrm>
              <a:custGeom>
                <a:avLst/>
                <a:gdLst>
                  <a:gd name="connsiteX0" fmla="*/ 384302 w 384376"/>
                  <a:gd name="connsiteY0" fmla="*/ 48 h 90758"/>
                  <a:gd name="connsiteX1" fmla="*/ 335089 w 384376"/>
                  <a:gd name="connsiteY1" fmla="*/ 31798 h 90758"/>
                  <a:gd name="connsiteX2" fmla="*/ 276352 w 384376"/>
                  <a:gd name="connsiteY2" fmla="*/ 20686 h 90758"/>
                  <a:gd name="connsiteX3" fmla="*/ 219202 w 384376"/>
                  <a:gd name="connsiteY3" fmla="*/ 15923 h 90758"/>
                  <a:gd name="connsiteX4" fmla="*/ 157289 w 384376"/>
                  <a:gd name="connsiteY4" fmla="*/ 25448 h 90758"/>
                  <a:gd name="connsiteX5" fmla="*/ 90614 w 384376"/>
                  <a:gd name="connsiteY5" fmla="*/ 54023 h 90758"/>
                  <a:gd name="connsiteX6" fmla="*/ 55689 w 384376"/>
                  <a:gd name="connsiteY6" fmla="*/ 81011 h 90758"/>
                  <a:gd name="connsiteX7" fmla="*/ 127 w 384376"/>
                  <a:gd name="connsiteY7" fmla="*/ 90536 h 90758"/>
                  <a:gd name="connsiteX8" fmla="*/ 41402 w 384376"/>
                  <a:gd name="connsiteY8" fmla="*/ 73073 h 90758"/>
                  <a:gd name="connsiteX9" fmla="*/ 73152 w 384376"/>
                  <a:gd name="connsiteY9" fmla="*/ 57198 h 90758"/>
                  <a:gd name="connsiteX10" fmla="*/ 157289 w 384376"/>
                  <a:gd name="connsiteY10" fmla="*/ 17511 h 90758"/>
                  <a:gd name="connsiteX11" fmla="*/ 249364 w 384376"/>
                  <a:gd name="connsiteY11" fmla="*/ 7986 h 90758"/>
                  <a:gd name="connsiteX12" fmla="*/ 323977 w 384376"/>
                  <a:gd name="connsiteY12" fmla="*/ 23861 h 90758"/>
                  <a:gd name="connsiteX13" fmla="*/ 384302 w 384376"/>
                  <a:gd name="connsiteY13" fmla="*/ 48 h 90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84376" h="90758">
                    <a:moveTo>
                      <a:pt x="384302" y="48"/>
                    </a:moveTo>
                    <a:cubicBezTo>
                      <a:pt x="386154" y="1371"/>
                      <a:pt x="353081" y="28358"/>
                      <a:pt x="335089" y="31798"/>
                    </a:cubicBezTo>
                    <a:cubicBezTo>
                      <a:pt x="317097" y="35238"/>
                      <a:pt x="295666" y="23332"/>
                      <a:pt x="276352" y="20686"/>
                    </a:cubicBezTo>
                    <a:cubicBezTo>
                      <a:pt x="257038" y="18040"/>
                      <a:pt x="239046" y="15129"/>
                      <a:pt x="219202" y="15923"/>
                    </a:cubicBezTo>
                    <a:cubicBezTo>
                      <a:pt x="199358" y="16717"/>
                      <a:pt x="178720" y="19098"/>
                      <a:pt x="157289" y="25448"/>
                    </a:cubicBezTo>
                    <a:cubicBezTo>
                      <a:pt x="135858" y="31798"/>
                      <a:pt x="107547" y="44763"/>
                      <a:pt x="90614" y="54023"/>
                    </a:cubicBezTo>
                    <a:cubicBezTo>
                      <a:pt x="73681" y="63283"/>
                      <a:pt x="70770" y="74926"/>
                      <a:pt x="55689" y="81011"/>
                    </a:cubicBezTo>
                    <a:cubicBezTo>
                      <a:pt x="40608" y="87096"/>
                      <a:pt x="2508" y="91859"/>
                      <a:pt x="127" y="90536"/>
                    </a:cubicBezTo>
                    <a:cubicBezTo>
                      <a:pt x="-2254" y="89213"/>
                      <a:pt x="29231" y="78629"/>
                      <a:pt x="41402" y="73073"/>
                    </a:cubicBezTo>
                    <a:cubicBezTo>
                      <a:pt x="53573" y="67517"/>
                      <a:pt x="73152" y="57198"/>
                      <a:pt x="73152" y="57198"/>
                    </a:cubicBezTo>
                    <a:cubicBezTo>
                      <a:pt x="92466" y="47938"/>
                      <a:pt x="127920" y="25713"/>
                      <a:pt x="157289" y="17511"/>
                    </a:cubicBezTo>
                    <a:cubicBezTo>
                      <a:pt x="186658" y="9309"/>
                      <a:pt x="221583" y="6928"/>
                      <a:pt x="249364" y="7986"/>
                    </a:cubicBezTo>
                    <a:cubicBezTo>
                      <a:pt x="277145" y="9044"/>
                      <a:pt x="303339" y="22538"/>
                      <a:pt x="323977" y="23861"/>
                    </a:cubicBezTo>
                    <a:cubicBezTo>
                      <a:pt x="344615" y="25184"/>
                      <a:pt x="382450" y="-1275"/>
                      <a:pt x="384302" y="4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0" name="フリーフォーム: 図形 1089">
                <a:extLst>
                  <a:ext uri="{FF2B5EF4-FFF2-40B4-BE49-F238E27FC236}">
                    <a16:creationId xmlns:a16="http://schemas.microsoft.com/office/drawing/2014/main" id="{C65D3A9E-44E2-4458-9701-60C698304D7C}"/>
                  </a:ext>
                </a:extLst>
              </p:cNvPr>
              <p:cNvSpPr/>
              <p:nvPr/>
            </p:nvSpPr>
            <p:spPr>
              <a:xfrm>
                <a:off x="6417851" y="2700939"/>
                <a:ext cx="371968" cy="136148"/>
              </a:xfrm>
              <a:custGeom>
                <a:avLst/>
                <a:gdLst>
                  <a:gd name="connsiteX0" fmla="*/ 371887 w 371968"/>
                  <a:gd name="connsiteY0" fmla="*/ 34324 h 136148"/>
                  <a:gd name="connsiteX1" fmla="*/ 176624 w 371968"/>
                  <a:gd name="connsiteY1" fmla="*/ 986 h 136148"/>
                  <a:gd name="connsiteX2" fmla="*/ 138524 w 371968"/>
                  <a:gd name="connsiteY2" fmla="*/ 10511 h 136148"/>
                  <a:gd name="connsiteX3" fmla="*/ 122649 w 371968"/>
                  <a:gd name="connsiteY3" fmla="*/ 27974 h 136148"/>
                  <a:gd name="connsiteX4" fmla="*/ 94074 w 371968"/>
                  <a:gd name="connsiteY4" fmla="*/ 16861 h 136148"/>
                  <a:gd name="connsiteX5" fmla="*/ 55974 w 371968"/>
                  <a:gd name="connsiteY5" fmla="*/ 29561 h 136148"/>
                  <a:gd name="connsiteX6" fmla="*/ 28987 w 371968"/>
                  <a:gd name="connsiteY6" fmla="*/ 74011 h 136148"/>
                  <a:gd name="connsiteX7" fmla="*/ 1999 w 371968"/>
                  <a:gd name="connsiteY7" fmla="*/ 135924 h 136148"/>
                  <a:gd name="connsiteX8" fmla="*/ 1999 w 371968"/>
                  <a:gd name="connsiteY8" fmla="*/ 96236 h 136148"/>
                  <a:gd name="connsiteX9" fmla="*/ 5174 w 371968"/>
                  <a:gd name="connsiteY9" fmla="*/ 66074 h 136148"/>
                  <a:gd name="connsiteX10" fmla="*/ 28987 w 371968"/>
                  <a:gd name="connsiteY10" fmla="*/ 29561 h 136148"/>
                  <a:gd name="connsiteX11" fmla="*/ 94074 w 371968"/>
                  <a:gd name="connsiteY11" fmla="*/ 10511 h 136148"/>
                  <a:gd name="connsiteX12" fmla="*/ 154399 w 371968"/>
                  <a:gd name="connsiteY12" fmla="*/ 5749 h 136148"/>
                  <a:gd name="connsiteX13" fmla="*/ 200437 w 371968"/>
                  <a:gd name="connsiteY13" fmla="*/ 5749 h 136148"/>
                  <a:gd name="connsiteX14" fmla="*/ 371887 w 371968"/>
                  <a:gd name="connsiteY14" fmla="*/ 34324 h 136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71968" h="136148">
                    <a:moveTo>
                      <a:pt x="371887" y="34324"/>
                    </a:moveTo>
                    <a:cubicBezTo>
                      <a:pt x="367918" y="33530"/>
                      <a:pt x="215518" y="4955"/>
                      <a:pt x="176624" y="986"/>
                    </a:cubicBezTo>
                    <a:cubicBezTo>
                      <a:pt x="137730" y="-2983"/>
                      <a:pt x="147520" y="6013"/>
                      <a:pt x="138524" y="10511"/>
                    </a:cubicBezTo>
                    <a:cubicBezTo>
                      <a:pt x="129528" y="15009"/>
                      <a:pt x="130057" y="26916"/>
                      <a:pt x="122649" y="27974"/>
                    </a:cubicBezTo>
                    <a:cubicBezTo>
                      <a:pt x="115241" y="29032"/>
                      <a:pt x="105186" y="16597"/>
                      <a:pt x="94074" y="16861"/>
                    </a:cubicBezTo>
                    <a:cubicBezTo>
                      <a:pt x="82962" y="17125"/>
                      <a:pt x="66822" y="20036"/>
                      <a:pt x="55974" y="29561"/>
                    </a:cubicBezTo>
                    <a:cubicBezTo>
                      <a:pt x="45126" y="39086"/>
                      <a:pt x="37983" y="56284"/>
                      <a:pt x="28987" y="74011"/>
                    </a:cubicBezTo>
                    <a:cubicBezTo>
                      <a:pt x="19991" y="91738"/>
                      <a:pt x="6497" y="132220"/>
                      <a:pt x="1999" y="135924"/>
                    </a:cubicBezTo>
                    <a:cubicBezTo>
                      <a:pt x="-2499" y="139628"/>
                      <a:pt x="1999" y="96236"/>
                      <a:pt x="1999" y="96236"/>
                    </a:cubicBezTo>
                    <a:cubicBezTo>
                      <a:pt x="2528" y="84594"/>
                      <a:pt x="676" y="77186"/>
                      <a:pt x="5174" y="66074"/>
                    </a:cubicBezTo>
                    <a:cubicBezTo>
                      <a:pt x="9672" y="54962"/>
                      <a:pt x="14170" y="38821"/>
                      <a:pt x="28987" y="29561"/>
                    </a:cubicBezTo>
                    <a:cubicBezTo>
                      <a:pt x="43804" y="20301"/>
                      <a:pt x="73172" y="14480"/>
                      <a:pt x="94074" y="10511"/>
                    </a:cubicBezTo>
                    <a:cubicBezTo>
                      <a:pt x="114976" y="6542"/>
                      <a:pt x="154399" y="5749"/>
                      <a:pt x="154399" y="5749"/>
                    </a:cubicBezTo>
                    <a:cubicBezTo>
                      <a:pt x="172126" y="4955"/>
                      <a:pt x="166570" y="2839"/>
                      <a:pt x="200437" y="5749"/>
                    </a:cubicBezTo>
                    <a:cubicBezTo>
                      <a:pt x="234304" y="8659"/>
                      <a:pt x="375856" y="35118"/>
                      <a:pt x="371887" y="3432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1" name="フリーフォーム: 図形 1090">
                <a:extLst>
                  <a:ext uri="{FF2B5EF4-FFF2-40B4-BE49-F238E27FC236}">
                    <a16:creationId xmlns:a16="http://schemas.microsoft.com/office/drawing/2014/main" id="{7D9C1F2B-7AA2-4720-A06C-05B4010177CE}"/>
                  </a:ext>
                </a:extLst>
              </p:cNvPr>
              <p:cNvSpPr/>
              <p:nvPr/>
            </p:nvSpPr>
            <p:spPr>
              <a:xfrm>
                <a:off x="7148513" y="2689048"/>
                <a:ext cx="329030" cy="79640"/>
              </a:xfrm>
              <a:custGeom>
                <a:avLst/>
                <a:gdLst>
                  <a:gd name="connsiteX0" fmla="*/ 0 w 329030"/>
                  <a:gd name="connsiteY0" fmla="*/ 58915 h 79640"/>
                  <a:gd name="connsiteX1" fmla="*/ 88900 w 329030"/>
                  <a:gd name="connsiteY1" fmla="*/ 9702 h 79640"/>
                  <a:gd name="connsiteX2" fmla="*/ 114300 w 329030"/>
                  <a:gd name="connsiteY2" fmla="*/ 9702 h 79640"/>
                  <a:gd name="connsiteX3" fmla="*/ 219075 w 329030"/>
                  <a:gd name="connsiteY3" fmla="*/ 9702 h 79640"/>
                  <a:gd name="connsiteX4" fmla="*/ 250825 w 329030"/>
                  <a:gd name="connsiteY4" fmla="*/ 177 h 79640"/>
                  <a:gd name="connsiteX5" fmla="*/ 287337 w 329030"/>
                  <a:gd name="connsiteY5" fmla="*/ 19227 h 79640"/>
                  <a:gd name="connsiteX6" fmla="*/ 319087 w 329030"/>
                  <a:gd name="connsiteY6" fmla="*/ 50977 h 79640"/>
                  <a:gd name="connsiteX7" fmla="*/ 328612 w 329030"/>
                  <a:gd name="connsiteY7" fmla="*/ 79552 h 79640"/>
                  <a:gd name="connsiteX8" fmla="*/ 307975 w 329030"/>
                  <a:gd name="connsiteY8" fmla="*/ 41452 h 79640"/>
                  <a:gd name="connsiteX9" fmla="*/ 285750 w 329030"/>
                  <a:gd name="connsiteY9" fmla="*/ 19227 h 79640"/>
                  <a:gd name="connsiteX10" fmla="*/ 220662 w 329030"/>
                  <a:gd name="connsiteY10" fmla="*/ 8115 h 79640"/>
                  <a:gd name="connsiteX11" fmla="*/ 115887 w 329030"/>
                  <a:gd name="connsiteY11" fmla="*/ 22402 h 79640"/>
                  <a:gd name="connsiteX12" fmla="*/ 0 w 329030"/>
                  <a:gd name="connsiteY12" fmla="*/ 58915 h 79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9030" h="79640">
                    <a:moveTo>
                      <a:pt x="0" y="58915"/>
                    </a:moveTo>
                    <a:cubicBezTo>
                      <a:pt x="34925" y="38409"/>
                      <a:pt x="69850" y="17904"/>
                      <a:pt x="88900" y="9702"/>
                    </a:cubicBezTo>
                    <a:cubicBezTo>
                      <a:pt x="107950" y="1500"/>
                      <a:pt x="92604" y="9702"/>
                      <a:pt x="114300" y="9702"/>
                    </a:cubicBezTo>
                    <a:cubicBezTo>
                      <a:pt x="135996" y="9702"/>
                      <a:pt x="196321" y="11289"/>
                      <a:pt x="219075" y="9702"/>
                    </a:cubicBezTo>
                    <a:cubicBezTo>
                      <a:pt x="241829" y="8115"/>
                      <a:pt x="239448" y="-1411"/>
                      <a:pt x="250825" y="177"/>
                    </a:cubicBezTo>
                    <a:cubicBezTo>
                      <a:pt x="262202" y="1764"/>
                      <a:pt x="275960" y="10760"/>
                      <a:pt x="287337" y="19227"/>
                    </a:cubicBezTo>
                    <a:cubicBezTo>
                      <a:pt x="298714" y="27694"/>
                      <a:pt x="312208" y="40923"/>
                      <a:pt x="319087" y="50977"/>
                    </a:cubicBezTo>
                    <a:cubicBezTo>
                      <a:pt x="325966" y="61031"/>
                      <a:pt x="330464" y="81139"/>
                      <a:pt x="328612" y="79552"/>
                    </a:cubicBezTo>
                    <a:cubicBezTo>
                      <a:pt x="326760" y="77965"/>
                      <a:pt x="315119" y="51506"/>
                      <a:pt x="307975" y="41452"/>
                    </a:cubicBezTo>
                    <a:cubicBezTo>
                      <a:pt x="300831" y="31398"/>
                      <a:pt x="300302" y="24783"/>
                      <a:pt x="285750" y="19227"/>
                    </a:cubicBezTo>
                    <a:cubicBezTo>
                      <a:pt x="271198" y="13671"/>
                      <a:pt x="248972" y="7586"/>
                      <a:pt x="220662" y="8115"/>
                    </a:cubicBezTo>
                    <a:cubicBezTo>
                      <a:pt x="192352" y="8644"/>
                      <a:pt x="115887" y="22402"/>
                      <a:pt x="115887" y="22402"/>
                    </a:cubicBezTo>
                    <a:lnTo>
                      <a:pt x="0" y="5891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2" name="フリーフォーム: 図形 1091">
                <a:extLst>
                  <a:ext uri="{FF2B5EF4-FFF2-40B4-BE49-F238E27FC236}">
                    <a16:creationId xmlns:a16="http://schemas.microsoft.com/office/drawing/2014/main" id="{A5738ECB-D945-41BE-B68D-38E3CE8BD797}"/>
                  </a:ext>
                </a:extLst>
              </p:cNvPr>
              <p:cNvSpPr/>
              <p:nvPr/>
            </p:nvSpPr>
            <p:spPr>
              <a:xfrm>
                <a:off x="7107816" y="2627062"/>
                <a:ext cx="401415" cy="127365"/>
              </a:xfrm>
              <a:custGeom>
                <a:avLst/>
                <a:gdLst>
                  <a:gd name="connsiteX0" fmla="*/ 21647 w 401415"/>
                  <a:gd name="connsiteY0" fmla="*/ 127251 h 127365"/>
                  <a:gd name="connsiteX1" fmla="*/ 1009 w 401415"/>
                  <a:gd name="connsiteY1" fmla="*/ 73276 h 127365"/>
                  <a:gd name="connsiteX2" fmla="*/ 58159 w 401415"/>
                  <a:gd name="connsiteY2" fmla="*/ 51051 h 127365"/>
                  <a:gd name="connsiteX3" fmla="*/ 145472 w 401415"/>
                  <a:gd name="connsiteY3" fmla="*/ 9776 h 127365"/>
                  <a:gd name="connsiteX4" fmla="*/ 194684 w 401415"/>
                  <a:gd name="connsiteY4" fmla="*/ 251 h 127365"/>
                  <a:gd name="connsiteX5" fmla="*/ 229609 w 401415"/>
                  <a:gd name="connsiteY5" fmla="*/ 16126 h 127365"/>
                  <a:gd name="connsiteX6" fmla="*/ 267709 w 401415"/>
                  <a:gd name="connsiteY6" fmla="*/ 6601 h 127365"/>
                  <a:gd name="connsiteX7" fmla="*/ 312159 w 401415"/>
                  <a:gd name="connsiteY7" fmla="*/ 3426 h 127365"/>
                  <a:gd name="connsiteX8" fmla="*/ 378834 w 401415"/>
                  <a:gd name="connsiteY8" fmla="*/ 32001 h 127365"/>
                  <a:gd name="connsiteX9" fmla="*/ 401059 w 401415"/>
                  <a:gd name="connsiteY9" fmla="*/ 66926 h 127365"/>
                  <a:gd name="connsiteX10" fmla="*/ 364547 w 401415"/>
                  <a:gd name="connsiteY10" fmla="*/ 100263 h 127365"/>
                  <a:gd name="connsiteX11" fmla="*/ 383597 w 401415"/>
                  <a:gd name="connsiteY11" fmla="*/ 70101 h 127365"/>
                  <a:gd name="connsiteX12" fmla="*/ 380422 w 401415"/>
                  <a:gd name="connsiteY12" fmla="*/ 43113 h 127365"/>
                  <a:gd name="connsiteX13" fmla="*/ 334384 w 401415"/>
                  <a:gd name="connsiteY13" fmla="*/ 25651 h 127365"/>
                  <a:gd name="connsiteX14" fmla="*/ 242309 w 401415"/>
                  <a:gd name="connsiteY14" fmla="*/ 5013 h 127365"/>
                  <a:gd name="connsiteX15" fmla="*/ 197859 w 401415"/>
                  <a:gd name="connsiteY15" fmla="*/ 1838 h 127365"/>
                  <a:gd name="connsiteX16" fmla="*/ 115309 w 401415"/>
                  <a:gd name="connsiteY16" fmla="*/ 19301 h 127365"/>
                  <a:gd name="connsiteX17" fmla="*/ 21647 w 401415"/>
                  <a:gd name="connsiteY17" fmla="*/ 57401 h 127365"/>
                  <a:gd name="connsiteX18" fmla="*/ 21647 w 401415"/>
                  <a:gd name="connsiteY18" fmla="*/ 127251 h 1273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01415" h="127365">
                    <a:moveTo>
                      <a:pt x="21647" y="127251"/>
                    </a:moveTo>
                    <a:cubicBezTo>
                      <a:pt x="18207" y="129897"/>
                      <a:pt x="-5076" y="85976"/>
                      <a:pt x="1009" y="73276"/>
                    </a:cubicBezTo>
                    <a:cubicBezTo>
                      <a:pt x="7094" y="60576"/>
                      <a:pt x="34082" y="61634"/>
                      <a:pt x="58159" y="51051"/>
                    </a:cubicBezTo>
                    <a:cubicBezTo>
                      <a:pt x="82236" y="40468"/>
                      <a:pt x="122718" y="18243"/>
                      <a:pt x="145472" y="9776"/>
                    </a:cubicBezTo>
                    <a:cubicBezTo>
                      <a:pt x="168226" y="1309"/>
                      <a:pt x="180661" y="-807"/>
                      <a:pt x="194684" y="251"/>
                    </a:cubicBezTo>
                    <a:cubicBezTo>
                      <a:pt x="208707" y="1309"/>
                      <a:pt x="217438" y="15068"/>
                      <a:pt x="229609" y="16126"/>
                    </a:cubicBezTo>
                    <a:cubicBezTo>
                      <a:pt x="241780" y="17184"/>
                      <a:pt x="253951" y="8718"/>
                      <a:pt x="267709" y="6601"/>
                    </a:cubicBezTo>
                    <a:cubicBezTo>
                      <a:pt x="281467" y="4484"/>
                      <a:pt x="293638" y="-807"/>
                      <a:pt x="312159" y="3426"/>
                    </a:cubicBezTo>
                    <a:cubicBezTo>
                      <a:pt x="330680" y="7659"/>
                      <a:pt x="364017" y="21418"/>
                      <a:pt x="378834" y="32001"/>
                    </a:cubicBezTo>
                    <a:cubicBezTo>
                      <a:pt x="393651" y="42584"/>
                      <a:pt x="403440" y="55549"/>
                      <a:pt x="401059" y="66926"/>
                    </a:cubicBezTo>
                    <a:cubicBezTo>
                      <a:pt x="398678" y="78303"/>
                      <a:pt x="367457" y="99734"/>
                      <a:pt x="364547" y="100263"/>
                    </a:cubicBezTo>
                    <a:cubicBezTo>
                      <a:pt x="361637" y="100792"/>
                      <a:pt x="380951" y="79626"/>
                      <a:pt x="383597" y="70101"/>
                    </a:cubicBezTo>
                    <a:cubicBezTo>
                      <a:pt x="386243" y="60576"/>
                      <a:pt x="388624" y="50521"/>
                      <a:pt x="380422" y="43113"/>
                    </a:cubicBezTo>
                    <a:cubicBezTo>
                      <a:pt x="372220" y="35705"/>
                      <a:pt x="357403" y="32001"/>
                      <a:pt x="334384" y="25651"/>
                    </a:cubicBezTo>
                    <a:cubicBezTo>
                      <a:pt x="311365" y="19301"/>
                      <a:pt x="265063" y="8982"/>
                      <a:pt x="242309" y="5013"/>
                    </a:cubicBezTo>
                    <a:cubicBezTo>
                      <a:pt x="219555" y="1044"/>
                      <a:pt x="219026" y="-543"/>
                      <a:pt x="197859" y="1838"/>
                    </a:cubicBezTo>
                    <a:cubicBezTo>
                      <a:pt x="176692" y="4219"/>
                      <a:pt x="144678" y="10041"/>
                      <a:pt x="115309" y="19301"/>
                    </a:cubicBezTo>
                    <a:cubicBezTo>
                      <a:pt x="85940" y="28561"/>
                      <a:pt x="38316" y="44701"/>
                      <a:pt x="21647" y="57401"/>
                    </a:cubicBezTo>
                    <a:cubicBezTo>
                      <a:pt x="4978" y="70101"/>
                      <a:pt x="25087" y="124605"/>
                      <a:pt x="21647" y="12725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4" name="フリーフォーム: 図形 1093">
                <a:extLst>
                  <a:ext uri="{FF2B5EF4-FFF2-40B4-BE49-F238E27FC236}">
                    <a16:creationId xmlns:a16="http://schemas.microsoft.com/office/drawing/2014/main" id="{22C5667E-BF5F-4880-92AB-19C278C132B0}"/>
                  </a:ext>
                </a:extLst>
              </p:cNvPr>
              <p:cNvSpPr/>
              <p:nvPr/>
            </p:nvSpPr>
            <p:spPr>
              <a:xfrm>
                <a:off x="6521438" y="3040107"/>
                <a:ext cx="180797" cy="99733"/>
              </a:xfrm>
              <a:custGeom>
                <a:avLst/>
                <a:gdLst>
                  <a:gd name="connsiteX0" fmla="*/ 12 w 180797"/>
                  <a:gd name="connsiteY0" fmla="*/ 60281 h 99733"/>
                  <a:gd name="connsiteX1" fmla="*/ 50812 w 180797"/>
                  <a:gd name="connsiteY1" fmla="*/ 25356 h 99733"/>
                  <a:gd name="connsiteX2" fmla="*/ 73037 w 180797"/>
                  <a:gd name="connsiteY2" fmla="*/ 19006 h 99733"/>
                  <a:gd name="connsiteX3" fmla="*/ 58750 w 180797"/>
                  <a:gd name="connsiteY3" fmla="*/ 53931 h 99733"/>
                  <a:gd name="connsiteX4" fmla="*/ 63512 w 180797"/>
                  <a:gd name="connsiteY4" fmla="*/ 82506 h 99733"/>
                  <a:gd name="connsiteX5" fmla="*/ 146062 w 180797"/>
                  <a:gd name="connsiteY5" fmla="*/ 95206 h 99733"/>
                  <a:gd name="connsiteX6" fmla="*/ 176225 w 180797"/>
                  <a:gd name="connsiteY6" fmla="*/ 96793 h 99733"/>
                  <a:gd name="connsiteX7" fmla="*/ 179400 w 180797"/>
                  <a:gd name="connsiteY7" fmla="*/ 57106 h 99733"/>
                  <a:gd name="connsiteX8" fmla="*/ 163525 w 180797"/>
                  <a:gd name="connsiteY8" fmla="*/ 28531 h 99733"/>
                  <a:gd name="connsiteX9" fmla="*/ 114312 w 180797"/>
                  <a:gd name="connsiteY9" fmla="*/ 19006 h 99733"/>
                  <a:gd name="connsiteX10" fmla="*/ 68275 w 180797"/>
                  <a:gd name="connsiteY10" fmla="*/ 3131 h 99733"/>
                  <a:gd name="connsiteX11" fmla="*/ 46050 w 180797"/>
                  <a:gd name="connsiteY11" fmla="*/ 1543 h 99733"/>
                  <a:gd name="connsiteX12" fmla="*/ 12 w 180797"/>
                  <a:gd name="connsiteY12" fmla="*/ 60281 h 99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0797" h="99733">
                    <a:moveTo>
                      <a:pt x="12" y="60281"/>
                    </a:moveTo>
                    <a:cubicBezTo>
                      <a:pt x="806" y="64250"/>
                      <a:pt x="38641" y="32235"/>
                      <a:pt x="50812" y="25356"/>
                    </a:cubicBezTo>
                    <a:cubicBezTo>
                      <a:pt x="62983" y="18477"/>
                      <a:pt x="71714" y="14244"/>
                      <a:pt x="73037" y="19006"/>
                    </a:cubicBezTo>
                    <a:cubicBezTo>
                      <a:pt x="74360" y="23768"/>
                      <a:pt x="60338" y="43348"/>
                      <a:pt x="58750" y="53931"/>
                    </a:cubicBezTo>
                    <a:cubicBezTo>
                      <a:pt x="57163" y="64514"/>
                      <a:pt x="48960" y="75627"/>
                      <a:pt x="63512" y="82506"/>
                    </a:cubicBezTo>
                    <a:cubicBezTo>
                      <a:pt x="78064" y="89385"/>
                      <a:pt x="127277" y="92825"/>
                      <a:pt x="146062" y="95206"/>
                    </a:cubicBezTo>
                    <a:cubicBezTo>
                      <a:pt x="164848" y="97587"/>
                      <a:pt x="170669" y="103143"/>
                      <a:pt x="176225" y="96793"/>
                    </a:cubicBezTo>
                    <a:cubicBezTo>
                      <a:pt x="181781" y="90443"/>
                      <a:pt x="181517" y="68483"/>
                      <a:pt x="179400" y="57106"/>
                    </a:cubicBezTo>
                    <a:cubicBezTo>
                      <a:pt x="177283" y="45729"/>
                      <a:pt x="174373" y="34881"/>
                      <a:pt x="163525" y="28531"/>
                    </a:cubicBezTo>
                    <a:cubicBezTo>
                      <a:pt x="152677" y="22181"/>
                      <a:pt x="130187" y="23239"/>
                      <a:pt x="114312" y="19006"/>
                    </a:cubicBezTo>
                    <a:cubicBezTo>
                      <a:pt x="98437" y="14773"/>
                      <a:pt x="79652" y="6041"/>
                      <a:pt x="68275" y="3131"/>
                    </a:cubicBezTo>
                    <a:cubicBezTo>
                      <a:pt x="56898" y="220"/>
                      <a:pt x="56369" y="-1367"/>
                      <a:pt x="46050" y="1543"/>
                    </a:cubicBezTo>
                    <a:cubicBezTo>
                      <a:pt x="35731" y="4453"/>
                      <a:pt x="-782" y="56312"/>
                      <a:pt x="12" y="6028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6" name="フリーフォーム: 図形 1095">
                <a:extLst>
                  <a:ext uri="{FF2B5EF4-FFF2-40B4-BE49-F238E27FC236}">
                    <a16:creationId xmlns:a16="http://schemas.microsoft.com/office/drawing/2014/main" id="{33FD0E9D-0F23-480B-8B91-CA73E678DFFB}"/>
                  </a:ext>
                </a:extLst>
              </p:cNvPr>
              <p:cNvSpPr/>
              <p:nvPr/>
            </p:nvSpPr>
            <p:spPr>
              <a:xfrm>
                <a:off x="7246894" y="2994711"/>
                <a:ext cx="120709" cy="79946"/>
              </a:xfrm>
              <a:custGeom>
                <a:avLst/>
                <a:gdLst>
                  <a:gd name="connsiteX0" fmla="*/ 15919 w 120709"/>
                  <a:gd name="connsiteY0" fmla="*/ 4077 h 79946"/>
                  <a:gd name="connsiteX1" fmla="*/ 84181 w 120709"/>
                  <a:gd name="connsiteY1" fmla="*/ 5664 h 79946"/>
                  <a:gd name="connsiteX2" fmla="*/ 100056 w 120709"/>
                  <a:gd name="connsiteY2" fmla="*/ 7252 h 79946"/>
                  <a:gd name="connsiteX3" fmla="*/ 114344 w 120709"/>
                  <a:gd name="connsiteY3" fmla="*/ 24714 h 79946"/>
                  <a:gd name="connsiteX4" fmla="*/ 120694 w 120709"/>
                  <a:gd name="connsiteY4" fmla="*/ 51702 h 79946"/>
                  <a:gd name="connsiteX5" fmla="*/ 112756 w 120709"/>
                  <a:gd name="connsiteY5" fmla="*/ 61227 h 79946"/>
                  <a:gd name="connsiteX6" fmla="*/ 82594 w 120709"/>
                  <a:gd name="connsiteY6" fmla="*/ 73927 h 79946"/>
                  <a:gd name="connsiteX7" fmla="*/ 34969 w 120709"/>
                  <a:gd name="connsiteY7" fmla="*/ 78689 h 79946"/>
                  <a:gd name="connsiteX8" fmla="*/ 9569 w 120709"/>
                  <a:gd name="connsiteY8" fmla="*/ 78689 h 79946"/>
                  <a:gd name="connsiteX9" fmla="*/ 44 w 120709"/>
                  <a:gd name="connsiteY9" fmla="*/ 64402 h 79946"/>
                  <a:gd name="connsiteX10" fmla="*/ 15919 w 120709"/>
                  <a:gd name="connsiteY10" fmla="*/ 4077 h 79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0709" h="79946">
                    <a:moveTo>
                      <a:pt x="15919" y="4077"/>
                    </a:moveTo>
                    <a:cubicBezTo>
                      <a:pt x="29942" y="-5713"/>
                      <a:pt x="70158" y="5135"/>
                      <a:pt x="84181" y="5664"/>
                    </a:cubicBezTo>
                    <a:cubicBezTo>
                      <a:pt x="98204" y="6193"/>
                      <a:pt x="95029" y="4077"/>
                      <a:pt x="100056" y="7252"/>
                    </a:cubicBezTo>
                    <a:cubicBezTo>
                      <a:pt x="105083" y="10427"/>
                      <a:pt x="110904" y="17306"/>
                      <a:pt x="114344" y="24714"/>
                    </a:cubicBezTo>
                    <a:cubicBezTo>
                      <a:pt x="117784" y="32122"/>
                      <a:pt x="120959" y="45617"/>
                      <a:pt x="120694" y="51702"/>
                    </a:cubicBezTo>
                    <a:cubicBezTo>
                      <a:pt x="120429" y="57787"/>
                      <a:pt x="119106" y="57523"/>
                      <a:pt x="112756" y="61227"/>
                    </a:cubicBezTo>
                    <a:cubicBezTo>
                      <a:pt x="106406" y="64931"/>
                      <a:pt x="95559" y="71017"/>
                      <a:pt x="82594" y="73927"/>
                    </a:cubicBezTo>
                    <a:cubicBezTo>
                      <a:pt x="69629" y="76837"/>
                      <a:pt x="47140" y="77895"/>
                      <a:pt x="34969" y="78689"/>
                    </a:cubicBezTo>
                    <a:cubicBezTo>
                      <a:pt x="22798" y="79483"/>
                      <a:pt x="15390" y="81070"/>
                      <a:pt x="9569" y="78689"/>
                    </a:cubicBezTo>
                    <a:cubicBezTo>
                      <a:pt x="3748" y="76308"/>
                      <a:pt x="-485" y="69694"/>
                      <a:pt x="44" y="64402"/>
                    </a:cubicBezTo>
                    <a:cubicBezTo>
                      <a:pt x="573" y="59110"/>
                      <a:pt x="1896" y="13867"/>
                      <a:pt x="15919" y="407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7" name="フリーフォーム: 図形 1096">
                <a:extLst>
                  <a:ext uri="{FF2B5EF4-FFF2-40B4-BE49-F238E27FC236}">
                    <a16:creationId xmlns:a16="http://schemas.microsoft.com/office/drawing/2014/main" id="{461AE979-B849-4A89-A099-804A15EB4BC0}"/>
                  </a:ext>
                </a:extLst>
              </p:cNvPr>
              <p:cNvSpPr/>
              <p:nvPr/>
            </p:nvSpPr>
            <p:spPr>
              <a:xfrm>
                <a:off x="7067079" y="3366397"/>
                <a:ext cx="226327" cy="217716"/>
              </a:xfrm>
              <a:custGeom>
                <a:avLst/>
                <a:gdLst>
                  <a:gd name="connsiteX0" fmla="*/ 102071 w 226327"/>
                  <a:gd name="connsiteY0" fmla="*/ 691 h 217716"/>
                  <a:gd name="connsiteX1" fmla="*/ 210021 w 226327"/>
                  <a:gd name="connsiteY1" fmla="*/ 18153 h 217716"/>
                  <a:gd name="connsiteX2" fmla="*/ 224309 w 226327"/>
                  <a:gd name="connsiteY2" fmla="*/ 92766 h 217716"/>
                  <a:gd name="connsiteX3" fmla="*/ 194146 w 226327"/>
                  <a:gd name="connsiteY3" fmla="*/ 159441 h 217716"/>
                  <a:gd name="connsiteX4" fmla="*/ 159221 w 226327"/>
                  <a:gd name="connsiteY4" fmla="*/ 184841 h 217716"/>
                  <a:gd name="connsiteX5" fmla="*/ 110009 w 226327"/>
                  <a:gd name="connsiteY5" fmla="*/ 157853 h 217716"/>
                  <a:gd name="connsiteX6" fmla="*/ 48096 w 226327"/>
                  <a:gd name="connsiteY6" fmla="*/ 157853 h 217716"/>
                  <a:gd name="connsiteX7" fmla="*/ 14759 w 226327"/>
                  <a:gd name="connsiteY7" fmla="*/ 197541 h 217716"/>
                  <a:gd name="connsiteX8" fmla="*/ 471 w 226327"/>
                  <a:gd name="connsiteY8" fmla="*/ 216591 h 217716"/>
                  <a:gd name="connsiteX9" fmla="*/ 30634 w 226327"/>
                  <a:gd name="connsiteY9" fmla="*/ 165791 h 217716"/>
                  <a:gd name="connsiteX10" fmla="*/ 57621 w 226327"/>
                  <a:gd name="connsiteY10" fmla="*/ 148328 h 217716"/>
                  <a:gd name="connsiteX11" fmla="*/ 117946 w 226327"/>
                  <a:gd name="connsiteY11" fmla="*/ 146741 h 217716"/>
                  <a:gd name="connsiteX12" fmla="*/ 178271 w 226327"/>
                  <a:gd name="connsiteY12" fmla="*/ 154678 h 217716"/>
                  <a:gd name="connsiteX13" fmla="*/ 195734 w 226327"/>
                  <a:gd name="connsiteY13" fmla="*/ 140391 h 217716"/>
                  <a:gd name="connsiteX14" fmla="*/ 208434 w 226327"/>
                  <a:gd name="connsiteY14" fmla="*/ 86416 h 217716"/>
                  <a:gd name="connsiteX15" fmla="*/ 208434 w 226327"/>
                  <a:gd name="connsiteY15" fmla="*/ 51491 h 217716"/>
                  <a:gd name="connsiteX16" fmla="*/ 200496 w 226327"/>
                  <a:gd name="connsiteY16" fmla="*/ 34028 h 217716"/>
                  <a:gd name="connsiteX17" fmla="*/ 102071 w 226327"/>
                  <a:gd name="connsiteY17" fmla="*/ 691 h 217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26327" h="217716">
                    <a:moveTo>
                      <a:pt x="102071" y="691"/>
                    </a:moveTo>
                    <a:cubicBezTo>
                      <a:pt x="103659" y="-1955"/>
                      <a:pt x="189648" y="2807"/>
                      <a:pt x="210021" y="18153"/>
                    </a:cubicBezTo>
                    <a:cubicBezTo>
                      <a:pt x="230394" y="33499"/>
                      <a:pt x="226955" y="69218"/>
                      <a:pt x="224309" y="92766"/>
                    </a:cubicBezTo>
                    <a:cubicBezTo>
                      <a:pt x="221663" y="116314"/>
                      <a:pt x="204994" y="144095"/>
                      <a:pt x="194146" y="159441"/>
                    </a:cubicBezTo>
                    <a:cubicBezTo>
                      <a:pt x="183298" y="174787"/>
                      <a:pt x="173244" y="185106"/>
                      <a:pt x="159221" y="184841"/>
                    </a:cubicBezTo>
                    <a:cubicBezTo>
                      <a:pt x="145198" y="184576"/>
                      <a:pt x="128530" y="162351"/>
                      <a:pt x="110009" y="157853"/>
                    </a:cubicBezTo>
                    <a:cubicBezTo>
                      <a:pt x="91488" y="153355"/>
                      <a:pt x="63971" y="151238"/>
                      <a:pt x="48096" y="157853"/>
                    </a:cubicBezTo>
                    <a:cubicBezTo>
                      <a:pt x="32221" y="164468"/>
                      <a:pt x="22696" y="187751"/>
                      <a:pt x="14759" y="197541"/>
                    </a:cubicBezTo>
                    <a:cubicBezTo>
                      <a:pt x="6822" y="207331"/>
                      <a:pt x="-2175" y="221883"/>
                      <a:pt x="471" y="216591"/>
                    </a:cubicBezTo>
                    <a:cubicBezTo>
                      <a:pt x="3117" y="211299"/>
                      <a:pt x="21109" y="177168"/>
                      <a:pt x="30634" y="165791"/>
                    </a:cubicBezTo>
                    <a:cubicBezTo>
                      <a:pt x="40159" y="154414"/>
                      <a:pt x="43069" y="151503"/>
                      <a:pt x="57621" y="148328"/>
                    </a:cubicBezTo>
                    <a:cubicBezTo>
                      <a:pt x="72173" y="145153"/>
                      <a:pt x="97838" y="145683"/>
                      <a:pt x="117946" y="146741"/>
                    </a:cubicBezTo>
                    <a:cubicBezTo>
                      <a:pt x="138054" y="147799"/>
                      <a:pt x="165306" y="155736"/>
                      <a:pt x="178271" y="154678"/>
                    </a:cubicBezTo>
                    <a:cubicBezTo>
                      <a:pt x="191236" y="153620"/>
                      <a:pt x="190707" y="151768"/>
                      <a:pt x="195734" y="140391"/>
                    </a:cubicBezTo>
                    <a:cubicBezTo>
                      <a:pt x="200761" y="129014"/>
                      <a:pt x="206317" y="101233"/>
                      <a:pt x="208434" y="86416"/>
                    </a:cubicBezTo>
                    <a:cubicBezTo>
                      <a:pt x="210551" y="71599"/>
                      <a:pt x="209757" y="60222"/>
                      <a:pt x="208434" y="51491"/>
                    </a:cubicBezTo>
                    <a:cubicBezTo>
                      <a:pt x="207111" y="42760"/>
                      <a:pt x="217694" y="41965"/>
                      <a:pt x="200496" y="34028"/>
                    </a:cubicBezTo>
                    <a:cubicBezTo>
                      <a:pt x="183298" y="26091"/>
                      <a:pt x="100483" y="3337"/>
                      <a:pt x="102071" y="6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8" name="フリーフォーム: 図形 1097">
                <a:extLst>
                  <a:ext uri="{FF2B5EF4-FFF2-40B4-BE49-F238E27FC236}">
                    <a16:creationId xmlns:a16="http://schemas.microsoft.com/office/drawing/2014/main" id="{163FC339-A0F8-475F-AC51-539A4C992242}"/>
                  </a:ext>
                </a:extLst>
              </p:cNvPr>
              <p:cNvSpPr/>
              <p:nvPr/>
            </p:nvSpPr>
            <p:spPr>
              <a:xfrm>
                <a:off x="6742172" y="3349787"/>
                <a:ext cx="328849" cy="228908"/>
              </a:xfrm>
              <a:custGeom>
                <a:avLst/>
                <a:gdLst>
                  <a:gd name="connsiteX0" fmla="*/ 109478 w 328849"/>
                  <a:gd name="connsiteY0" fmla="*/ 3013 h 228908"/>
                  <a:gd name="connsiteX1" fmla="*/ 49153 w 328849"/>
                  <a:gd name="connsiteY1" fmla="*/ 15713 h 228908"/>
                  <a:gd name="connsiteX2" fmla="*/ 3116 w 328849"/>
                  <a:gd name="connsiteY2" fmla="*/ 85563 h 228908"/>
                  <a:gd name="connsiteX3" fmla="*/ 12641 w 328849"/>
                  <a:gd name="connsiteY3" fmla="*/ 149063 h 228908"/>
                  <a:gd name="connsiteX4" fmla="*/ 80903 w 328849"/>
                  <a:gd name="connsiteY4" fmla="*/ 199863 h 228908"/>
                  <a:gd name="connsiteX5" fmla="*/ 142816 w 328849"/>
                  <a:gd name="connsiteY5" fmla="*/ 176051 h 228908"/>
                  <a:gd name="connsiteX6" fmla="*/ 214253 w 328849"/>
                  <a:gd name="connsiteY6" fmla="*/ 177638 h 228908"/>
                  <a:gd name="connsiteX7" fmla="*/ 250766 w 328849"/>
                  <a:gd name="connsiteY7" fmla="*/ 222088 h 228908"/>
                  <a:gd name="connsiteX8" fmla="*/ 328553 w 328849"/>
                  <a:gd name="connsiteY8" fmla="*/ 228438 h 228908"/>
                  <a:gd name="connsiteX9" fmla="*/ 276166 w 328849"/>
                  <a:gd name="connsiteY9" fmla="*/ 218913 h 228908"/>
                  <a:gd name="connsiteX10" fmla="*/ 242828 w 328849"/>
                  <a:gd name="connsiteY10" fmla="*/ 190338 h 228908"/>
                  <a:gd name="connsiteX11" fmla="*/ 190441 w 328849"/>
                  <a:gd name="connsiteY11" fmla="*/ 169701 h 228908"/>
                  <a:gd name="connsiteX12" fmla="*/ 93603 w 328849"/>
                  <a:gd name="connsiteY12" fmla="*/ 177638 h 228908"/>
                  <a:gd name="connsiteX13" fmla="*/ 44391 w 328849"/>
                  <a:gd name="connsiteY13" fmla="*/ 163351 h 228908"/>
                  <a:gd name="connsiteX14" fmla="*/ 11053 w 328849"/>
                  <a:gd name="connsiteY14" fmla="*/ 114138 h 228908"/>
                  <a:gd name="connsiteX15" fmla="*/ 25341 w 328849"/>
                  <a:gd name="connsiteY15" fmla="*/ 58576 h 228908"/>
                  <a:gd name="connsiteX16" fmla="*/ 109478 w 328849"/>
                  <a:gd name="connsiteY16" fmla="*/ 3013 h 2289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28849" h="228908">
                    <a:moveTo>
                      <a:pt x="109478" y="3013"/>
                    </a:moveTo>
                    <a:cubicBezTo>
                      <a:pt x="113447" y="-4131"/>
                      <a:pt x="66880" y="1955"/>
                      <a:pt x="49153" y="15713"/>
                    </a:cubicBezTo>
                    <a:cubicBezTo>
                      <a:pt x="31426" y="29471"/>
                      <a:pt x="9201" y="63338"/>
                      <a:pt x="3116" y="85563"/>
                    </a:cubicBezTo>
                    <a:cubicBezTo>
                      <a:pt x="-2969" y="107788"/>
                      <a:pt x="-323" y="130013"/>
                      <a:pt x="12641" y="149063"/>
                    </a:cubicBezTo>
                    <a:cubicBezTo>
                      <a:pt x="25605" y="168113"/>
                      <a:pt x="59207" y="195365"/>
                      <a:pt x="80903" y="199863"/>
                    </a:cubicBezTo>
                    <a:cubicBezTo>
                      <a:pt x="102599" y="204361"/>
                      <a:pt x="120591" y="179755"/>
                      <a:pt x="142816" y="176051"/>
                    </a:cubicBezTo>
                    <a:cubicBezTo>
                      <a:pt x="165041" y="172347"/>
                      <a:pt x="196261" y="169965"/>
                      <a:pt x="214253" y="177638"/>
                    </a:cubicBezTo>
                    <a:cubicBezTo>
                      <a:pt x="232245" y="185311"/>
                      <a:pt x="231716" y="213621"/>
                      <a:pt x="250766" y="222088"/>
                    </a:cubicBezTo>
                    <a:cubicBezTo>
                      <a:pt x="269816" y="230555"/>
                      <a:pt x="324320" y="228967"/>
                      <a:pt x="328553" y="228438"/>
                    </a:cubicBezTo>
                    <a:cubicBezTo>
                      <a:pt x="332786" y="227909"/>
                      <a:pt x="290454" y="225263"/>
                      <a:pt x="276166" y="218913"/>
                    </a:cubicBezTo>
                    <a:cubicBezTo>
                      <a:pt x="261878" y="212563"/>
                      <a:pt x="257115" y="198540"/>
                      <a:pt x="242828" y="190338"/>
                    </a:cubicBezTo>
                    <a:cubicBezTo>
                      <a:pt x="228541" y="182136"/>
                      <a:pt x="215312" y="171818"/>
                      <a:pt x="190441" y="169701"/>
                    </a:cubicBezTo>
                    <a:cubicBezTo>
                      <a:pt x="165570" y="167584"/>
                      <a:pt x="117945" y="178696"/>
                      <a:pt x="93603" y="177638"/>
                    </a:cubicBezTo>
                    <a:cubicBezTo>
                      <a:pt x="69261" y="176580"/>
                      <a:pt x="58149" y="173934"/>
                      <a:pt x="44391" y="163351"/>
                    </a:cubicBezTo>
                    <a:cubicBezTo>
                      <a:pt x="30633" y="152768"/>
                      <a:pt x="14228" y="131601"/>
                      <a:pt x="11053" y="114138"/>
                    </a:cubicBezTo>
                    <a:cubicBezTo>
                      <a:pt x="7878" y="96676"/>
                      <a:pt x="12376" y="74716"/>
                      <a:pt x="25341" y="58576"/>
                    </a:cubicBezTo>
                    <a:cubicBezTo>
                      <a:pt x="38306" y="42437"/>
                      <a:pt x="105509" y="10157"/>
                      <a:pt x="109478" y="301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9" name="フリーフォーム: 図形 1098">
                <a:extLst>
                  <a:ext uri="{FF2B5EF4-FFF2-40B4-BE49-F238E27FC236}">
                    <a16:creationId xmlns:a16="http://schemas.microsoft.com/office/drawing/2014/main" id="{EBF79CE5-77AE-45DD-B212-CE7A49CEBD9F}"/>
                  </a:ext>
                </a:extLst>
              </p:cNvPr>
              <p:cNvSpPr/>
              <p:nvPr/>
            </p:nvSpPr>
            <p:spPr>
              <a:xfrm>
                <a:off x="6875463" y="2990613"/>
                <a:ext cx="64217" cy="272364"/>
              </a:xfrm>
              <a:custGeom>
                <a:avLst/>
                <a:gdLst>
                  <a:gd name="connsiteX0" fmla="*/ 0 w 64217"/>
                  <a:gd name="connsiteY0" fmla="*/ 237 h 272364"/>
                  <a:gd name="connsiteX1" fmla="*/ 60325 w 64217"/>
                  <a:gd name="connsiteY1" fmla="*/ 58975 h 272364"/>
                  <a:gd name="connsiteX2" fmla="*/ 52387 w 64217"/>
                  <a:gd name="connsiteY2" fmla="*/ 165337 h 272364"/>
                  <a:gd name="connsiteX3" fmla="*/ 4762 w 64217"/>
                  <a:gd name="connsiteY3" fmla="*/ 271700 h 272364"/>
                  <a:gd name="connsiteX4" fmla="*/ 38100 w 64217"/>
                  <a:gd name="connsiteY4" fmla="*/ 208200 h 272364"/>
                  <a:gd name="connsiteX5" fmla="*/ 49212 w 64217"/>
                  <a:gd name="connsiteY5" fmla="*/ 162162 h 272364"/>
                  <a:gd name="connsiteX6" fmla="*/ 60325 w 64217"/>
                  <a:gd name="connsiteY6" fmla="*/ 79612 h 272364"/>
                  <a:gd name="connsiteX7" fmla="*/ 0 w 64217"/>
                  <a:gd name="connsiteY7" fmla="*/ 237 h 272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4217" h="272364">
                    <a:moveTo>
                      <a:pt x="0" y="237"/>
                    </a:moveTo>
                    <a:cubicBezTo>
                      <a:pt x="0" y="-3202"/>
                      <a:pt x="51594" y="31458"/>
                      <a:pt x="60325" y="58975"/>
                    </a:cubicBezTo>
                    <a:cubicBezTo>
                      <a:pt x="69056" y="86492"/>
                      <a:pt x="61647" y="129883"/>
                      <a:pt x="52387" y="165337"/>
                    </a:cubicBezTo>
                    <a:cubicBezTo>
                      <a:pt x="43127" y="200791"/>
                      <a:pt x="7143" y="264556"/>
                      <a:pt x="4762" y="271700"/>
                    </a:cubicBezTo>
                    <a:cubicBezTo>
                      <a:pt x="2381" y="278844"/>
                      <a:pt x="30692" y="226456"/>
                      <a:pt x="38100" y="208200"/>
                    </a:cubicBezTo>
                    <a:cubicBezTo>
                      <a:pt x="45508" y="189944"/>
                      <a:pt x="45508" y="183593"/>
                      <a:pt x="49212" y="162162"/>
                    </a:cubicBezTo>
                    <a:cubicBezTo>
                      <a:pt x="52916" y="140731"/>
                      <a:pt x="64294" y="102101"/>
                      <a:pt x="60325" y="79612"/>
                    </a:cubicBezTo>
                    <a:cubicBezTo>
                      <a:pt x="56356" y="57123"/>
                      <a:pt x="0" y="3676"/>
                      <a:pt x="0" y="23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0" name="フリーフォーム: 図形 1099">
                <a:extLst>
                  <a:ext uri="{FF2B5EF4-FFF2-40B4-BE49-F238E27FC236}">
                    <a16:creationId xmlns:a16="http://schemas.microsoft.com/office/drawing/2014/main" id="{BC3873F7-293C-4309-8878-08EF01253C0D}"/>
                  </a:ext>
                </a:extLst>
              </p:cNvPr>
              <p:cNvSpPr/>
              <p:nvPr/>
            </p:nvSpPr>
            <p:spPr>
              <a:xfrm>
                <a:off x="7058851" y="2912624"/>
                <a:ext cx="121507" cy="356390"/>
              </a:xfrm>
              <a:custGeom>
                <a:avLst/>
                <a:gdLst>
                  <a:gd name="connsiteX0" fmla="*/ 70612 w 121507"/>
                  <a:gd name="connsiteY0" fmla="*/ 439 h 356390"/>
                  <a:gd name="connsiteX1" fmla="*/ 762 w 121507"/>
                  <a:gd name="connsiteY1" fmla="*/ 129026 h 356390"/>
                  <a:gd name="connsiteX2" fmla="*/ 38862 w 121507"/>
                  <a:gd name="connsiteY2" fmla="*/ 270314 h 356390"/>
                  <a:gd name="connsiteX3" fmla="*/ 121412 w 121507"/>
                  <a:gd name="connsiteY3" fmla="*/ 356039 h 356390"/>
                  <a:gd name="connsiteX4" fmla="*/ 54737 w 121507"/>
                  <a:gd name="connsiteY4" fmla="*/ 297301 h 356390"/>
                  <a:gd name="connsiteX5" fmla="*/ 22987 w 121507"/>
                  <a:gd name="connsiteY5" fmla="*/ 214751 h 356390"/>
                  <a:gd name="connsiteX6" fmla="*/ 18224 w 121507"/>
                  <a:gd name="connsiteY6" fmla="*/ 132201 h 356390"/>
                  <a:gd name="connsiteX7" fmla="*/ 18224 w 121507"/>
                  <a:gd name="connsiteY7" fmla="*/ 87751 h 356390"/>
                  <a:gd name="connsiteX8" fmla="*/ 70612 w 121507"/>
                  <a:gd name="connsiteY8" fmla="*/ 439 h 356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1507" h="356390">
                    <a:moveTo>
                      <a:pt x="70612" y="439"/>
                    </a:moveTo>
                    <a:cubicBezTo>
                      <a:pt x="67702" y="7318"/>
                      <a:pt x="6054" y="84047"/>
                      <a:pt x="762" y="129026"/>
                    </a:cubicBezTo>
                    <a:cubicBezTo>
                      <a:pt x="-4530" y="174005"/>
                      <a:pt x="18754" y="232479"/>
                      <a:pt x="38862" y="270314"/>
                    </a:cubicBezTo>
                    <a:cubicBezTo>
                      <a:pt x="58970" y="308149"/>
                      <a:pt x="118766" y="351541"/>
                      <a:pt x="121412" y="356039"/>
                    </a:cubicBezTo>
                    <a:cubicBezTo>
                      <a:pt x="124058" y="360537"/>
                      <a:pt x="71141" y="320849"/>
                      <a:pt x="54737" y="297301"/>
                    </a:cubicBezTo>
                    <a:cubicBezTo>
                      <a:pt x="38333" y="273753"/>
                      <a:pt x="29072" y="242268"/>
                      <a:pt x="22987" y="214751"/>
                    </a:cubicBezTo>
                    <a:cubicBezTo>
                      <a:pt x="16902" y="187234"/>
                      <a:pt x="19018" y="153368"/>
                      <a:pt x="18224" y="132201"/>
                    </a:cubicBezTo>
                    <a:cubicBezTo>
                      <a:pt x="17430" y="111034"/>
                      <a:pt x="12139" y="106007"/>
                      <a:pt x="18224" y="87751"/>
                    </a:cubicBezTo>
                    <a:cubicBezTo>
                      <a:pt x="24309" y="69495"/>
                      <a:pt x="73522" y="-6440"/>
                      <a:pt x="70612" y="43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1" name="フリーフォーム: 図形 1100">
                <a:extLst>
                  <a:ext uri="{FF2B5EF4-FFF2-40B4-BE49-F238E27FC236}">
                    <a16:creationId xmlns:a16="http://schemas.microsoft.com/office/drawing/2014/main" id="{B35A66FB-2875-4CC3-9AF9-D75783A5F1D1}"/>
                  </a:ext>
                </a:extLst>
              </p:cNvPr>
              <p:cNvSpPr/>
              <p:nvPr/>
            </p:nvSpPr>
            <p:spPr>
              <a:xfrm>
                <a:off x="7399221" y="3482962"/>
                <a:ext cx="159121" cy="250207"/>
              </a:xfrm>
              <a:custGeom>
                <a:avLst/>
                <a:gdLst>
                  <a:gd name="connsiteX0" fmla="*/ 117 w 159121"/>
                  <a:gd name="connsiteY0" fmla="*/ 13 h 250207"/>
                  <a:gd name="connsiteX1" fmla="*/ 136642 w 159121"/>
                  <a:gd name="connsiteY1" fmla="*/ 122251 h 250207"/>
                  <a:gd name="connsiteX2" fmla="*/ 158867 w 159121"/>
                  <a:gd name="connsiteY2" fmla="*/ 247663 h 250207"/>
                  <a:gd name="connsiteX3" fmla="*/ 147754 w 159121"/>
                  <a:gd name="connsiteY3" fmla="*/ 201626 h 250207"/>
                  <a:gd name="connsiteX4" fmla="*/ 133467 w 159121"/>
                  <a:gd name="connsiteY4" fmla="*/ 142888 h 250207"/>
                  <a:gd name="connsiteX5" fmla="*/ 112829 w 159121"/>
                  <a:gd name="connsiteY5" fmla="*/ 114313 h 250207"/>
                  <a:gd name="connsiteX6" fmla="*/ 117 w 159121"/>
                  <a:gd name="connsiteY6" fmla="*/ 13 h 2502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9121" h="250207">
                    <a:moveTo>
                      <a:pt x="117" y="13"/>
                    </a:moveTo>
                    <a:cubicBezTo>
                      <a:pt x="4086" y="1336"/>
                      <a:pt x="110184" y="80976"/>
                      <a:pt x="136642" y="122251"/>
                    </a:cubicBezTo>
                    <a:cubicBezTo>
                      <a:pt x="163100" y="163526"/>
                      <a:pt x="157015" y="234434"/>
                      <a:pt x="158867" y="247663"/>
                    </a:cubicBezTo>
                    <a:cubicBezTo>
                      <a:pt x="160719" y="260892"/>
                      <a:pt x="151987" y="219088"/>
                      <a:pt x="147754" y="201626"/>
                    </a:cubicBezTo>
                    <a:cubicBezTo>
                      <a:pt x="143521" y="184164"/>
                      <a:pt x="139288" y="157440"/>
                      <a:pt x="133467" y="142888"/>
                    </a:cubicBezTo>
                    <a:cubicBezTo>
                      <a:pt x="127646" y="128336"/>
                      <a:pt x="131350" y="132834"/>
                      <a:pt x="112829" y="114313"/>
                    </a:cubicBezTo>
                    <a:cubicBezTo>
                      <a:pt x="94308" y="95792"/>
                      <a:pt x="-3852" y="-1310"/>
                      <a:pt x="117" y="1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2" name="フリーフォーム: 図形 1101">
                <a:extLst>
                  <a:ext uri="{FF2B5EF4-FFF2-40B4-BE49-F238E27FC236}">
                    <a16:creationId xmlns:a16="http://schemas.microsoft.com/office/drawing/2014/main" id="{2B817B3C-4FE4-4A89-A27B-A3AEAA6C82FB}"/>
                  </a:ext>
                </a:extLst>
              </p:cNvPr>
              <p:cNvSpPr/>
              <p:nvPr/>
            </p:nvSpPr>
            <p:spPr>
              <a:xfrm>
                <a:off x="6516460" y="3391398"/>
                <a:ext cx="252463" cy="448262"/>
              </a:xfrm>
              <a:custGeom>
                <a:avLst/>
                <a:gdLst>
                  <a:gd name="connsiteX0" fmla="*/ 251053 w 252463"/>
                  <a:gd name="connsiteY0" fmla="*/ 2677 h 448262"/>
                  <a:gd name="connsiteX1" fmla="*/ 46265 w 252463"/>
                  <a:gd name="connsiteY1" fmla="*/ 248740 h 448262"/>
                  <a:gd name="connsiteX2" fmla="*/ 1815 w 252463"/>
                  <a:gd name="connsiteY2" fmla="*/ 313827 h 448262"/>
                  <a:gd name="connsiteX3" fmla="*/ 84365 w 252463"/>
                  <a:gd name="connsiteY3" fmla="*/ 447177 h 448262"/>
                  <a:gd name="connsiteX4" fmla="*/ 28803 w 252463"/>
                  <a:gd name="connsiteY4" fmla="*/ 372565 h 448262"/>
                  <a:gd name="connsiteX5" fmla="*/ 22453 w 252463"/>
                  <a:gd name="connsiteY5" fmla="*/ 294777 h 448262"/>
                  <a:gd name="connsiteX6" fmla="*/ 63728 w 252463"/>
                  <a:gd name="connsiteY6" fmla="*/ 185240 h 448262"/>
                  <a:gd name="connsiteX7" fmla="*/ 133578 w 252463"/>
                  <a:gd name="connsiteY7" fmla="*/ 120152 h 448262"/>
                  <a:gd name="connsiteX8" fmla="*/ 251053 w 252463"/>
                  <a:gd name="connsiteY8" fmla="*/ 2677 h 448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2463" h="448262">
                    <a:moveTo>
                      <a:pt x="251053" y="2677"/>
                    </a:moveTo>
                    <a:cubicBezTo>
                      <a:pt x="236501" y="24108"/>
                      <a:pt x="87805" y="196882"/>
                      <a:pt x="46265" y="248740"/>
                    </a:cubicBezTo>
                    <a:cubicBezTo>
                      <a:pt x="4725" y="300598"/>
                      <a:pt x="-4535" y="280754"/>
                      <a:pt x="1815" y="313827"/>
                    </a:cubicBezTo>
                    <a:cubicBezTo>
                      <a:pt x="8165" y="346900"/>
                      <a:pt x="79867" y="437387"/>
                      <a:pt x="84365" y="447177"/>
                    </a:cubicBezTo>
                    <a:cubicBezTo>
                      <a:pt x="88863" y="456967"/>
                      <a:pt x="39122" y="397965"/>
                      <a:pt x="28803" y="372565"/>
                    </a:cubicBezTo>
                    <a:cubicBezTo>
                      <a:pt x="18484" y="347165"/>
                      <a:pt x="16632" y="325998"/>
                      <a:pt x="22453" y="294777"/>
                    </a:cubicBezTo>
                    <a:cubicBezTo>
                      <a:pt x="28274" y="263556"/>
                      <a:pt x="45207" y="214344"/>
                      <a:pt x="63728" y="185240"/>
                    </a:cubicBezTo>
                    <a:cubicBezTo>
                      <a:pt x="82249" y="156136"/>
                      <a:pt x="103680" y="145552"/>
                      <a:pt x="133578" y="120152"/>
                    </a:cubicBezTo>
                    <a:cubicBezTo>
                      <a:pt x="163476" y="94752"/>
                      <a:pt x="265605" y="-18754"/>
                      <a:pt x="251053" y="267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3" name="フリーフォーム: 図形 1102">
                <a:extLst>
                  <a:ext uri="{FF2B5EF4-FFF2-40B4-BE49-F238E27FC236}">
                    <a16:creationId xmlns:a16="http://schemas.microsoft.com/office/drawing/2014/main" id="{404A008A-237E-473E-B10E-374DD8669C56}"/>
                  </a:ext>
                </a:extLst>
              </p:cNvPr>
              <p:cNvSpPr/>
              <p:nvPr/>
            </p:nvSpPr>
            <p:spPr>
              <a:xfrm>
                <a:off x="6644584" y="3731972"/>
                <a:ext cx="786517" cy="62562"/>
              </a:xfrm>
              <a:custGeom>
                <a:avLst/>
                <a:gdLst>
                  <a:gd name="connsiteX0" fmla="*/ 691 w 786517"/>
                  <a:gd name="connsiteY0" fmla="*/ 62153 h 62562"/>
                  <a:gd name="connsiteX1" fmla="*/ 138804 w 786517"/>
                  <a:gd name="connsiteY1" fmla="*/ 36753 h 62562"/>
                  <a:gd name="connsiteX2" fmla="*/ 243579 w 786517"/>
                  <a:gd name="connsiteY2" fmla="*/ 22466 h 62562"/>
                  <a:gd name="connsiteX3" fmla="*/ 415029 w 786517"/>
                  <a:gd name="connsiteY3" fmla="*/ 24053 h 62562"/>
                  <a:gd name="connsiteX4" fmla="*/ 618229 w 786517"/>
                  <a:gd name="connsiteY4" fmla="*/ 19291 h 62562"/>
                  <a:gd name="connsiteX5" fmla="*/ 696016 w 786517"/>
                  <a:gd name="connsiteY5" fmla="*/ 16116 h 62562"/>
                  <a:gd name="connsiteX6" fmla="*/ 786504 w 786517"/>
                  <a:gd name="connsiteY6" fmla="*/ 39928 h 62562"/>
                  <a:gd name="connsiteX7" fmla="*/ 689666 w 786517"/>
                  <a:gd name="connsiteY7" fmla="*/ 8178 h 62562"/>
                  <a:gd name="connsiteX8" fmla="*/ 394391 w 786517"/>
                  <a:gd name="connsiteY8" fmla="*/ 241 h 62562"/>
                  <a:gd name="connsiteX9" fmla="*/ 200716 w 786517"/>
                  <a:gd name="connsiteY9" fmla="*/ 14528 h 62562"/>
                  <a:gd name="connsiteX10" fmla="*/ 691 w 786517"/>
                  <a:gd name="connsiteY10" fmla="*/ 62153 h 62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86517" h="62562">
                    <a:moveTo>
                      <a:pt x="691" y="62153"/>
                    </a:moveTo>
                    <a:cubicBezTo>
                      <a:pt x="-9628" y="65857"/>
                      <a:pt x="98323" y="43367"/>
                      <a:pt x="138804" y="36753"/>
                    </a:cubicBezTo>
                    <a:cubicBezTo>
                      <a:pt x="179285" y="30139"/>
                      <a:pt x="197542" y="24583"/>
                      <a:pt x="243579" y="22466"/>
                    </a:cubicBezTo>
                    <a:cubicBezTo>
                      <a:pt x="289616" y="20349"/>
                      <a:pt x="352587" y="24582"/>
                      <a:pt x="415029" y="24053"/>
                    </a:cubicBezTo>
                    <a:cubicBezTo>
                      <a:pt x="477471" y="23524"/>
                      <a:pt x="571398" y="20614"/>
                      <a:pt x="618229" y="19291"/>
                    </a:cubicBezTo>
                    <a:cubicBezTo>
                      <a:pt x="665060" y="17968"/>
                      <a:pt x="667970" y="12677"/>
                      <a:pt x="696016" y="16116"/>
                    </a:cubicBezTo>
                    <a:cubicBezTo>
                      <a:pt x="724062" y="19555"/>
                      <a:pt x="787562" y="41251"/>
                      <a:pt x="786504" y="39928"/>
                    </a:cubicBezTo>
                    <a:cubicBezTo>
                      <a:pt x="785446" y="38605"/>
                      <a:pt x="755018" y="14793"/>
                      <a:pt x="689666" y="8178"/>
                    </a:cubicBezTo>
                    <a:cubicBezTo>
                      <a:pt x="624314" y="1563"/>
                      <a:pt x="475883" y="-817"/>
                      <a:pt x="394391" y="241"/>
                    </a:cubicBezTo>
                    <a:cubicBezTo>
                      <a:pt x="312899" y="1299"/>
                      <a:pt x="264480" y="6326"/>
                      <a:pt x="200716" y="14528"/>
                    </a:cubicBezTo>
                    <a:cubicBezTo>
                      <a:pt x="136952" y="22730"/>
                      <a:pt x="11010" y="58449"/>
                      <a:pt x="691" y="6215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4" name="フリーフォーム: 図形 1103">
                <a:extLst>
                  <a:ext uri="{FF2B5EF4-FFF2-40B4-BE49-F238E27FC236}">
                    <a16:creationId xmlns:a16="http://schemas.microsoft.com/office/drawing/2014/main" id="{15557935-3D86-434A-9417-E9B805A622B3}"/>
                  </a:ext>
                </a:extLst>
              </p:cNvPr>
              <p:cNvSpPr/>
              <p:nvPr/>
            </p:nvSpPr>
            <p:spPr>
              <a:xfrm>
                <a:off x="7021513" y="3792387"/>
                <a:ext cx="401043" cy="273259"/>
              </a:xfrm>
              <a:custGeom>
                <a:avLst/>
                <a:gdLst>
                  <a:gd name="connsiteX0" fmla="*/ 400050 w 401043"/>
                  <a:gd name="connsiteY0" fmla="*/ 1738 h 273259"/>
                  <a:gd name="connsiteX1" fmla="*/ 358775 w 401043"/>
                  <a:gd name="connsiteY1" fmla="*/ 106513 h 273259"/>
                  <a:gd name="connsiteX2" fmla="*/ 288925 w 401043"/>
                  <a:gd name="connsiteY2" fmla="*/ 198588 h 273259"/>
                  <a:gd name="connsiteX3" fmla="*/ 222250 w 401043"/>
                  <a:gd name="connsiteY3" fmla="*/ 241451 h 273259"/>
                  <a:gd name="connsiteX4" fmla="*/ 139700 w 401043"/>
                  <a:gd name="connsiteY4" fmla="*/ 260501 h 273259"/>
                  <a:gd name="connsiteX5" fmla="*/ 68262 w 401043"/>
                  <a:gd name="connsiteY5" fmla="*/ 271613 h 273259"/>
                  <a:gd name="connsiteX6" fmla="*/ 0 w 401043"/>
                  <a:gd name="connsiteY6" fmla="*/ 273201 h 273259"/>
                  <a:gd name="connsiteX7" fmla="*/ 192087 w 401043"/>
                  <a:gd name="connsiteY7" fmla="*/ 263676 h 273259"/>
                  <a:gd name="connsiteX8" fmla="*/ 295275 w 401043"/>
                  <a:gd name="connsiteY8" fmla="*/ 223988 h 273259"/>
                  <a:gd name="connsiteX9" fmla="*/ 346075 w 401043"/>
                  <a:gd name="connsiteY9" fmla="*/ 165251 h 273259"/>
                  <a:gd name="connsiteX10" fmla="*/ 384175 w 401043"/>
                  <a:gd name="connsiteY10" fmla="*/ 50951 h 273259"/>
                  <a:gd name="connsiteX11" fmla="*/ 400050 w 401043"/>
                  <a:gd name="connsiteY11" fmla="*/ 1738 h 273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01043" h="273259">
                    <a:moveTo>
                      <a:pt x="400050" y="1738"/>
                    </a:moveTo>
                    <a:cubicBezTo>
                      <a:pt x="395817" y="10998"/>
                      <a:pt x="377296" y="73705"/>
                      <a:pt x="358775" y="106513"/>
                    </a:cubicBezTo>
                    <a:cubicBezTo>
                      <a:pt x="340254" y="139321"/>
                      <a:pt x="311679" y="176098"/>
                      <a:pt x="288925" y="198588"/>
                    </a:cubicBezTo>
                    <a:cubicBezTo>
                      <a:pt x="266171" y="221078"/>
                      <a:pt x="247121" y="231132"/>
                      <a:pt x="222250" y="241451"/>
                    </a:cubicBezTo>
                    <a:cubicBezTo>
                      <a:pt x="197379" y="251770"/>
                      <a:pt x="165365" y="255474"/>
                      <a:pt x="139700" y="260501"/>
                    </a:cubicBezTo>
                    <a:cubicBezTo>
                      <a:pt x="114035" y="265528"/>
                      <a:pt x="91545" y="269496"/>
                      <a:pt x="68262" y="271613"/>
                    </a:cubicBezTo>
                    <a:cubicBezTo>
                      <a:pt x="44979" y="273730"/>
                      <a:pt x="0" y="273201"/>
                      <a:pt x="0" y="273201"/>
                    </a:cubicBezTo>
                    <a:cubicBezTo>
                      <a:pt x="20638" y="271878"/>
                      <a:pt x="142875" y="271878"/>
                      <a:pt x="192087" y="263676"/>
                    </a:cubicBezTo>
                    <a:cubicBezTo>
                      <a:pt x="241299" y="255474"/>
                      <a:pt x="269610" y="240392"/>
                      <a:pt x="295275" y="223988"/>
                    </a:cubicBezTo>
                    <a:cubicBezTo>
                      <a:pt x="320940" y="207584"/>
                      <a:pt x="331258" y="194090"/>
                      <a:pt x="346075" y="165251"/>
                    </a:cubicBezTo>
                    <a:cubicBezTo>
                      <a:pt x="360892" y="136412"/>
                      <a:pt x="374121" y="80055"/>
                      <a:pt x="384175" y="50951"/>
                    </a:cubicBezTo>
                    <a:cubicBezTo>
                      <a:pt x="394229" y="21847"/>
                      <a:pt x="404283" y="-7522"/>
                      <a:pt x="400050" y="173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5" name="フリーフォーム: 図形 1104">
                <a:extLst>
                  <a:ext uri="{FF2B5EF4-FFF2-40B4-BE49-F238E27FC236}">
                    <a16:creationId xmlns:a16="http://schemas.microsoft.com/office/drawing/2014/main" id="{8F1709CC-1382-4A2C-9B21-3E11758A6A14}"/>
                  </a:ext>
                </a:extLst>
              </p:cNvPr>
              <p:cNvSpPr/>
              <p:nvPr/>
            </p:nvSpPr>
            <p:spPr>
              <a:xfrm>
                <a:off x="6642918" y="3803940"/>
                <a:ext cx="473854" cy="261706"/>
              </a:xfrm>
              <a:custGeom>
                <a:avLst/>
                <a:gdLst>
                  <a:gd name="connsiteX0" fmla="*/ 770 w 473854"/>
                  <a:gd name="connsiteY0" fmla="*/ 1298 h 261706"/>
                  <a:gd name="connsiteX1" fmla="*/ 124595 w 473854"/>
                  <a:gd name="connsiteY1" fmla="*/ 166398 h 261706"/>
                  <a:gd name="connsiteX2" fmla="*/ 254770 w 473854"/>
                  <a:gd name="connsiteY2" fmla="*/ 234660 h 261706"/>
                  <a:gd name="connsiteX3" fmla="*/ 472257 w 473854"/>
                  <a:gd name="connsiteY3" fmla="*/ 260060 h 261706"/>
                  <a:gd name="connsiteX4" fmla="*/ 345257 w 473854"/>
                  <a:gd name="connsiteY4" fmla="*/ 253710 h 261706"/>
                  <a:gd name="connsiteX5" fmla="*/ 192857 w 473854"/>
                  <a:gd name="connsiteY5" fmla="*/ 209260 h 261706"/>
                  <a:gd name="connsiteX6" fmla="*/ 118245 w 473854"/>
                  <a:gd name="connsiteY6" fmla="*/ 152110 h 261706"/>
                  <a:gd name="connsiteX7" fmla="*/ 73795 w 473854"/>
                  <a:gd name="connsiteY7" fmla="*/ 91785 h 261706"/>
                  <a:gd name="connsiteX8" fmla="*/ 770 w 473854"/>
                  <a:gd name="connsiteY8" fmla="*/ 1298 h 261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73854" h="261706">
                    <a:moveTo>
                      <a:pt x="770" y="1298"/>
                    </a:moveTo>
                    <a:cubicBezTo>
                      <a:pt x="9237" y="13733"/>
                      <a:pt x="82262" y="127504"/>
                      <a:pt x="124595" y="166398"/>
                    </a:cubicBezTo>
                    <a:cubicBezTo>
                      <a:pt x="166928" y="205292"/>
                      <a:pt x="196826" y="219050"/>
                      <a:pt x="254770" y="234660"/>
                    </a:cubicBezTo>
                    <a:cubicBezTo>
                      <a:pt x="312714" y="250270"/>
                      <a:pt x="457176" y="256885"/>
                      <a:pt x="472257" y="260060"/>
                    </a:cubicBezTo>
                    <a:cubicBezTo>
                      <a:pt x="487338" y="263235"/>
                      <a:pt x="391824" y="262177"/>
                      <a:pt x="345257" y="253710"/>
                    </a:cubicBezTo>
                    <a:cubicBezTo>
                      <a:pt x="298690" y="245243"/>
                      <a:pt x="230692" y="226193"/>
                      <a:pt x="192857" y="209260"/>
                    </a:cubicBezTo>
                    <a:cubicBezTo>
                      <a:pt x="155022" y="192327"/>
                      <a:pt x="138089" y="171689"/>
                      <a:pt x="118245" y="152110"/>
                    </a:cubicBezTo>
                    <a:cubicBezTo>
                      <a:pt x="98401" y="132531"/>
                      <a:pt x="91522" y="114275"/>
                      <a:pt x="73795" y="91785"/>
                    </a:cubicBezTo>
                    <a:cubicBezTo>
                      <a:pt x="56068" y="69295"/>
                      <a:pt x="-7697" y="-11137"/>
                      <a:pt x="770" y="129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6" name="フリーフォーム: 図形 1105">
                <a:extLst>
                  <a:ext uri="{FF2B5EF4-FFF2-40B4-BE49-F238E27FC236}">
                    <a16:creationId xmlns:a16="http://schemas.microsoft.com/office/drawing/2014/main" id="{AF630967-F340-4913-8FF5-6E991B768041}"/>
                  </a:ext>
                </a:extLst>
              </p:cNvPr>
              <p:cNvSpPr/>
              <p:nvPr/>
            </p:nvSpPr>
            <p:spPr>
              <a:xfrm>
                <a:off x="6648417" y="3773487"/>
                <a:ext cx="762041" cy="239303"/>
              </a:xfrm>
              <a:custGeom>
                <a:avLst/>
                <a:gdLst>
                  <a:gd name="connsiteX0" fmla="*/ 33 w 762041"/>
                  <a:gd name="connsiteY0" fmla="*/ 28576 h 239303"/>
                  <a:gd name="connsiteX1" fmla="*/ 90521 w 762041"/>
                  <a:gd name="connsiteY1" fmla="*/ 85726 h 239303"/>
                  <a:gd name="connsiteX2" fmla="*/ 188946 w 762041"/>
                  <a:gd name="connsiteY2" fmla="*/ 193676 h 239303"/>
                  <a:gd name="connsiteX3" fmla="*/ 317533 w 762041"/>
                  <a:gd name="connsiteY3" fmla="*/ 223838 h 239303"/>
                  <a:gd name="connsiteX4" fmla="*/ 422308 w 762041"/>
                  <a:gd name="connsiteY4" fmla="*/ 236538 h 239303"/>
                  <a:gd name="connsiteX5" fmla="*/ 501683 w 762041"/>
                  <a:gd name="connsiteY5" fmla="*/ 238126 h 239303"/>
                  <a:gd name="connsiteX6" fmla="*/ 595346 w 762041"/>
                  <a:gd name="connsiteY6" fmla="*/ 222251 h 239303"/>
                  <a:gd name="connsiteX7" fmla="*/ 660433 w 762041"/>
                  <a:gd name="connsiteY7" fmla="*/ 177801 h 239303"/>
                  <a:gd name="connsiteX8" fmla="*/ 685833 w 762041"/>
                  <a:gd name="connsiteY8" fmla="*/ 125413 h 239303"/>
                  <a:gd name="connsiteX9" fmla="*/ 700121 w 762041"/>
                  <a:gd name="connsiteY9" fmla="*/ 82551 h 239303"/>
                  <a:gd name="connsiteX10" fmla="*/ 715996 w 762041"/>
                  <a:gd name="connsiteY10" fmla="*/ 55563 h 239303"/>
                  <a:gd name="connsiteX11" fmla="*/ 762033 w 762041"/>
                  <a:gd name="connsiteY11" fmla="*/ 1 h 239303"/>
                  <a:gd name="connsiteX12" fmla="*/ 719171 w 762041"/>
                  <a:gd name="connsiteY12" fmla="*/ 57151 h 239303"/>
                  <a:gd name="connsiteX13" fmla="*/ 655671 w 762041"/>
                  <a:gd name="connsiteY13" fmla="*/ 185738 h 239303"/>
                  <a:gd name="connsiteX14" fmla="*/ 557246 w 762041"/>
                  <a:gd name="connsiteY14" fmla="*/ 228601 h 239303"/>
                  <a:gd name="connsiteX15" fmla="*/ 361983 w 762041"/>
                  <a:gd name="connsiteY15" fmla="*/ 227013 h 239303"/>
                  <a:gd name="connsiteX16" fmla="*/ 179421 w 762041"/>
                  <a:gd name="connsiteY16" fmla="*/ 171451 h 239303"/>
                  <a:gd name="connsiteX17" fmla="*/ 80996 w 762041"/>
                  <a:gd name="connsiteY17" fmla="*/ 87313 h 239303"/>
                  <a:gd name="connsiteX18" fmla="*/ 33 w 762041"/>
                  <a:gd name="connsiteY18" fmla="*/ 28576 h 239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62041" h="239303">
                    <a:moveTo>
                      <a:pt x="33" y="28576"/>
                    </a:moveTo>
                    <a:cubicBezTo>
                      <a:pt x="1620" y="28312"/>
                      <a:pt x="59036" y="58209"/>
                      <a:pt x="90521" y="85726"/>
                    </a:cubicBezTo>
                    <a:cubicBezTo>
                      <a:pt x="122006" y="113243"/>
                      <a:pt x="151111" y="170657"/>
                      <a:pt x="188946" y="193676"/>
                    </a:cubicBezTo>
                    <a:cubicBezTo>
                      <a:pt x="226781" y="216695"/>
                      <a:pt x="278639" y="216694"/>
                      <a:pt x="317533" y="223838"/>
                    </a:cubicBezTo>
                    <a:cubicBezTo>
                      <a:pt x="356427" y="230982"/>
                      <a:pt x="391616" y="234157"/>
                      <a:pt x="422308" y="236538"/>
                    </a:cubicBezTo>
                    <a:cubicBezTo>
                      <a:pt x="453000" y="238919"/>
                      <a:pt x="472843" y="240507"/>
                      <a:pt x="501683" y="238126"/>
                    </a:cubicBezTo>
                    <a:cubicBezTo>
                      <a:pt x="530523" y="235745"/>
                      <a:pt x="568888" y="232305"/>
                      <a:pt x="595346" y="222251"/>
                    </a:cubicBezTo>
                    <a:cubicBezTo>
                      <a:pt x="621804" y="212197"/>
                      <a:pt x="645352" y="193941"/>
                      <a:pt x="660433" y="177801"/>
                    </a:cubicBezTo>
                    <a:cubicBezTo>
                      <a:pt x="675514" y="161661"/>
                      <a:pt x="679218" y="141288"/>
                      <a:pt x="685833" y="125413"/>
                    </a:cubicBezTo>
                    <a:cubicBezTo>
                      <a:pt x="692448" y="109538"/>
                      <a:pt x="695094" y="94193"/>
                      <a:pt x="700121" y="82551"/>
                    </a:cubicBezTo>
                    <a:cubicBezTo>
                      <a:pt x="705148" y="70909"/>
                      <a:pt x="705677" y="69321"/>
                      <a:pt x="715996" y="55563"/>
                    </a:cubicBezTo>
                    <a:cubicBezTo>
                      <a:pt x="726315" y="41805"/>
                      <a:pt x="761504" y="-264"/>
                      <a:pt x="762033" y="1"/>
                    </a:cubicBezTo>
                    <a:cubicBezTo>
                      <a:pt x="762562" y="266"/>
                      <a:pt x="736898" y="26195"/>
                      <a:pt x="719171" y="57151"/>
                    </a:cubicBezTo>
                    <a:cubicBezTo>
                      <a:pt x="701444" y="88107"/>
                      <a:pt x="682659" y="157163"/>
                      <a:pt x="655671" y="185738"/>
                    </a:cubicBezTo>
                    <a:cubicBezTo>
                      <a:pt x="628684" y="214313"/>
                      <a:pt x="606194" y="221722"/>
                      <a:pt x="557246" y="228601"/>
                    </a:cubicBezTo>
                    <a:cubicBezTo>
                      <a:pt x="508298" y="235480"/>
                      <a:pt x="424954" y="236538"/>
                      <a:pt x="361983" y="227013"/>
                    </a:cubicBezTo>
                    <a:cubicBezTo>
                      <a:pt x="299012" y="217488"/>
                      <a:pt x="226252" y="194734"/>
                      <a:pt x="179421" y="171451"/>
                    </a:cubicBezTo>
                    <a:cubicBezTo>
                      <a:pt x="132590" y="148168"/>
                      <a:pt x="108513" y="108744"/>
                      <a:pt x="80996" y="87313"/>
                    </a:cubicBezTo>
                    <a:cubicBezTo>
                      <a:pt x="53479" y="65882"/>
                      <a:pt x="-1554" y="28840"/>
                      <a:pt x="33" y="2857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7" name="フリーフォーム: 図形 1106">
                <a:extLst>
                  <a:ext uri="{FF2B5EF4-FFF2-40B4-BE49-F238E27FC236}">
                    <a16:creationId xmlns:a16="http://schemas.microsoft.com/office/drawing/2014/main" id="{A1B6D792-BF4D-413C-8E35-1489295981F6}"/>
                  </a:ext>
                </a:extLst>
              </p:cNvPr>
              <p:cNvSpPr/>
              <p:nvPr/>
            </p:nvSpPr>
            <p:spPr>
              <a:xfrm>
                <a:off x="6730778" y="3753791"/>
                <a:ext cx="591142" cy="38747"/>
              </a:xfrm>
              <a:custGeom>
                <a:avLst/>
                <a:gdLst>
                  <a:gd name="connsiteX0" fmla="*/ 222 w 591142"/>
                  <a:gd name="connsiteY0" fmla="*/ 29222 h 38747"/>
                  <a:gd name="connsiteX1" fmla="*/ 114522 w 591142"/>
                  <a:gd name="connsiteY1" fmla="*/ 38747 h 38747"/>
                  <a:gd name="connsiteX2" fmla="*/ 249460 w 591142"/>
                  <a:gd name="connsiteY2" fmla="*/ 29222 h 38747"/>
                  <a:gd name="connsiteX3" fmla="*/ 376460 w 591142"/>
                  <a:gd name="connsiteY3" fmla="*/ 22872 h 38747"/>
                  <a:gd name="connsiteX4" fmla="*/ 517747 w 591142"/>
                  <a:gd name="connsiteY4" fmla="*/ 10172 h 38747"/>
                  <a:gd name="connsiteX5" fmla="*/ 590772 w 591142"/>
                  <a:gd name="connsiteY5" fmla="*/ 647 h 38747"/>
                  <a:gd name="connsiteX6" fmla="*/ 489172 w 591142"/>
                  <a:gd name="connsiteY6" fmla="*/ 2234 h 38747"/>
                  <a:gd name="connsiteX7" fmla="*/ 357410 w 591142"/>
                  <a:gd name="connsiteY7" fmla="*/ 13347 h 38747"/>
                  <a:gd name="connsiteX8" fmla="*/ 209772 w 591142"/>
                  <a:gd name="connsiteY8" fmla="*/ 21284 h 38747"/>
                  <a:gd name="connsiteX9" fmla="*/ 89122 w 591142"/>
                  <a:gd name="connsiteY9" fmla="*/ 18109 h 38747"/>
                  <a:gd name="connsiteX10" fmla="*/ 222 w 591142"/>
                  <a:gd name="connsiteY10" fmla="*/ 29222 h 38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91142" h="38747">
                    <a:moveTo>
                      <a:pt x="222" y="29222"/>
                    </a:moveTo>
                    <a:cubicBezTo>
                      <a:pt x="4455" y="32662"/>
                      <a:pt x="72982" y="38747"/>
                      <a:pt x="114522" y="38747"/>
                    </a:cubicBezTo>
                    <a:cubicBezTo>
                      <a:pt x="156062" y="38747"/>
                      <a:pt x="205804" y="31868"/>
                      <a:pt x="249460" y="29222"/>
                    </a:cubicBezTo>
                    <a:cubicBezTo>
                      <a:pt x="293116" y="26576"/>
                      <a:pt x="331746" y="26047"/>
                      <a:pt x="376460" y="22872"/>
                    </a:cubicBezTo>
                    <a:cubicBezTo>
                      <a:pt x="421175" y="19697"/>
                      <a:pt x="482028" y="13876"/>
                      <a:pt x="517747" y="10172"/>
                    </a:cubicBezTo>
                    <a:cubicBezTo>
                      <a:pt x="553466" y="6468"/>
                      <a:pt x="595534" y="1970"/>
                      <a:pt x="590772" y="647"/>
                    </a:cubicBezTo>
                    <a:cubicBezTo>
                      <a:pt x="586010" y="-676"/>
                      <a:pt x="528066" y="117"/>
                      <a:pt x="489172" y="2234"/>
                    </a:cubicBezTo>
                    <a:cubicBezTo>
                      <a:pt x="450278" y="4351"/>
                      <a:pt x="403977" y="10172"/>
                      <a:pt x="357410" y="13347"/>
                    </a:cubicBezTo>
                    <a:cubicBezTo>
                      <a:pt x="310843" y="16522"/>
                      <a:pt x="254487" y="20490"/>
                      <a:pt x="209772" y="21284"/>
                    </a:cubicBezTo>
                    <a:cubicBezTo>
                      <a:pt x="165057" y="22078"/>
                      <a:pt x="125105" y="17315"/>
                      <a:pt x="89122" y="18109"/>
                    </a:cubicBezTo>
                    <a:cubicBezTo>
                      <a:pt x="53139" y="18903"/>
                      <a:pt x="-4011" y="25782"/>
                      <a:pt x="222" y="2922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8" name="フリーフォーム: 図形 1107">
                <a:extLst>
                  <a:ext uri="{FF2B5EF4-FFF2-40B4-BE49-F238E27FC236}">
                    <a16:creationId xmlns:a16="http://schemas.microsoft.com/office/drawing/2014/main" id="{A8B4CDBF-910F-4285-A753-DF7349918BFA}"/>
                  </a:ext>
                </a:extLst>
              </p:cNvPr>
              <p:cNvSpPr/>
              <p:nvPr/>
            </p:nvSpPr>
            <p:spPr>
              <a:xfrm>
                <a:off x="6744912" y="3770255"/>
                <a:ext cx="582740" cy="120873"/>
              </a:xfrm>
              <a:custGeom>
                <a:avLst/>
                <a:gdLst>
                  <a:gd name="connsiteX0" fmla="*/ 376 w 582740"/>
                  <a:gd name="connsiteY0" fmla="*/ 15933 h 120873"/>
                  <a:gd name="connsiteX1" fmla="*/ 41651 w 582740"/>
                  <a:gd name="connsiteY1" fmla="*/ 77845 h 120873"/>
                  <a:gd name="connsiteX2" fmla="*/ 101976 w 582740"/>
                  <a:gd name="connsiteY2" fmla="*/ 109595 h 120873"/>
                  <a:gd name="connsiteX3" fmla="*/ 176588 w 582740"/>
                  <a:gd name="connsiteY3" fmla="*/ 112770 h 120873"/>
                  <a:gd name="connsiteX4" fmla="*/ 263901 w 582740"/>
                  <a:gd name="connsiteY4" fmla="*/ 119120 h 120873"/>
                  <a:gd name="connsiteX5" fmla="*/ 305176 w 582740"/>
                  <a:gd name="connsiteY5" fmla="*/ 120708 h 120873"/>
                  <a:gd name="connsiteX6" fmla="*/ 387726 w 582740"/>
                  <a:gd name="connsiteY6" fmla="*/ 115945 h 120873"/>
                  <a:gd name="connsiteX7" fmla="*/ 440113 w 582740"/>
                  <a:gd name="connsiteY7" fmla="*/ 88958 h 120873"/>
                  <a:gd name="connsiteX8" fmla="*/ 448051 w 582740"/>
                  <a:gd name="connsiteY8" fmla="*/ 77845 h 120873"/>
                  <a:gd name="connsiteX9" fmla="*/ 482976 w 582740"/>
                  <a:gd name="connsiteY9" fmla="*/ 101658 h 120873"/>
                  <a:gd name="connsiteX10" fmla="*/ 527426 w 582740"/>
                  <a:gd name="connsiteY10" fmla="*/ 79433 h 120873"/>
                  <a:gd name="connsiteX11" fmla="*/ 571876 w 582740"/>
                  <a:gd name="connsiteY11" fmla="*/ 42920 h 120873"/>
                  <a:gd name="connsiteX12" fmla="*/ 581401 w 582740"/>
                  <a:gd name="connsiteY12" fmla="*/ 58 h 120873"/>
                  <a:gd name="connsiteX13" fmla="*/ 549651 w 582740"/>
                  <a:gd name="connsiteY13" fmla="*/ 52445 h 120873"/>
                  <a:gd name="connsiteX14" fmla="*/ 492501 w 582740"/>
                  <a:gd name="connsiteY14" fmla="*/ 84195 h 120873"/>
                  <a:gd name="connsiteX15" fmla="*/ 411538 w 582740"/>
                  <a:gd name="connsiteY15" fmla="*/ 95308 h 120873"/>
                  <a:gd name="connsiteX16" fmla="*/ 308351 w 582740"/>
                  <a:gd name="connsiteY16" fmla="*/ 106420 h 120873"/>
                  <a:gd name="connsiteX17" fmla="*/ 149601 w 582740"/>
                  <a:gd name="connsiteY17" fmla="*/ 106420 h 120873"/>
                  <a:gd name="connsiteX18" fmla="*/ 65463 w 582740"/>
                  <a:gd name="connsiteY18" fmla="*/ 76258 h 120873"/>
                  <a:gd name="connsiteX19" fmla="*/ 376 w 582740"/>
                  <a:gd name="connsiteY19" fmla="*/ 15933 h 120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82740" h="120873">
                    <a:moveTo>
                      <a:pt x="376" y="15933"/>
                    </a:moveTo>
                    <a:cubicBezTo>
                      <a:pt x="-3593" y="16197"/>
                      <a:pt x="24718" y="62235"/>
                      <a:pt x="41651" y="77845"/>
                    </a:cubicBezTo>
                    <a:cubicBezTo>
                      <a:pt x="58584" y="93455"/>
                      <a:pt x="79487" y="103774"/>
                      <a:pt x="101976" y="109595"/>
                    </a:cubicBezTo>
                    <a:cubicBezTo>
                      <a:pt x="124465" y="115416"/>
                      <a:pt x="149601" y="111183"/>
                      <a:pt x="176588" y="112770"/>
                    </a:cubicBezTo>
                    <a:cubicBezTo>
                      <a:pt x="203575" y="114357"/>
                      <a:pt x="242470" y="117797"/>
                      <a:pt x="263901" y="119120"/>
                    </a:cubicBezTo>
                    <a:cubicBezTo>
                      <a:pt x="285332" y="120443"/>
                      <a:pt x="284539" y="121237"/>
                      <a:pt x="305176" y="120708"/>
                    </a:cubicBezTo>
                    <a:cubicBezTo>
                      <a:pt x="325813" y="120179"/>
                      <a:pt x="365237" y="121237"/>
                      <a:pt x="387726" y="115945"/>
                    </a:cubicBezTo>
                    <a:cubicBezTo>
                      <a:pt x="410215" y="110653"/>
                      <a:pt x="430059" y="95308"/>
                      <a:pt x="440113" y="88958"/>
                    </a:cubicBezTo>
                    <a:cubicBezTo>
                      <a:pt x="450167" y="82608"/>
                      <a:pt x="440907" y="75728"/>
                      <a:pt x="448051" y="77845"/>
                    </a:cubicBezTo>
                    <a:cubicBezTo>
                      <a:pt x="455195" y="79962"/>
                      <a:pt x="469747" y="101393"/>
                      <a:pt x="482976" y="101658"/>
                    </a:cubicBezTo>
                    <a:cubicBezTo>
                      <a:pt x="496205" y="101923"/>
                      <a:pt x="512609" y="89223"/>
                      <a:pt x="527426" y="79433"/>
                    </a:cubicBezTo>
                    <a:cubicBezTo>
                      <a:pt x="542243" y="69643"/>
                      <a:pt x="562880" y="56149"/>
                      <a:pt x="571876" y="42920"/>
                    </a:cubicBezTo>
                    <a:cubicBezTo>
                      <a:pt x="580872" y="29691"/>
                      <a:pt x="585105" y="-1529"/>
                      <a:pt x="581401" y="58"/>
                    </a:cubicBezTo>
                    <a:cubicBezTo>
                      <a:pt x="577697" y="1645"/>
                      <a:pt x="564468" y="38422"/>
                      <a:pt x="549651" y="52445"/>
                    </a:cubicBezTo>
                    <a:cubicBezTo>
                      <a:pt x="534834" y="66468"/>
                      <a:pt x="515520" y="77051"/>
                      <a:pt x="492501" y="84195"/>
                    </a:cubicBezTo>
                    <a:cubicBezTo>
                      <a:pt x="469482" y="91339"/>
                      <a:pt x="442230" y="91604"/>
                      <a:pt x="411538" y="95308"/>
                    </a:cubicBezTo>
                    <a:cubicBezTo>
                      <a:pt x="380846" y="99012"/>
                      <a:pt x="352007" y="104568"/>
                      <a:pt x="308351" y="106420"/>
                    </a:cubicBezTo>
                    <a:cubicBezTo>
                      <a:pt x="264695" y="108272"/>
                      <a:pt x="190082" y="111447"/>
                      <a:pt x="149601" y="106420"/>
                    </a:cubicBezTo>
                    <a:cubicBezTo>
                      <a:pt x="109120" y="101393"/>
                      <a:pt x="90334" y="89487"/>
                      <a:pt x="65463" y="76258"/>
                    </a:cubicBezTo>
                    <a:cubicBezTo>
                      <a:pt x="40592" y="63029"/>
                      <a:pt x="4345" y="15669"/>
                      <a:pt x="376" y="1593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9" name="フリーフォーム: 図形 1108">
                <a:extLst>
                  <a:ext uri="{FF2B5EF4-FFF2-40B4-BE49-F238E27FC236}">
                    <a16:creationId xmlns:a16="http://schemas.microsoft.com/office/drawing/2014/main" id="{2C75737E-0739-4160-A068-2B22616AF7AD}"/>
                  </a:ext>
                </a:extLst>
              </p:cNvPr>
              <p:cNvSpPr/>
              <p:nvPr/>
            </p:nvSpPr>
            <p:spPr>
              <a:xfrm>
                <a:off x="6988153" y="3759188"/>
                <a:ext cx="330272" cy="34972"/>
              </a:xfrm>
              <a:custGeom>
                <a:avLst/>
                <a:gdLst>
                  <a:gd name="connsiteX0" fmla="*/ 330222 w 330272"/>
                  <a:gd name="connsiteY0" fmla="*/ 12 h 34972"/>
                  <a:gd name="connsiteX1" fmla="*/ 246085 w 330272"/>
                  <a:gd name="connsiteY1" fmla="*/ 20650 h 34972"/>
                  <a:gd name="connsiteX2" fmla="*/ 200047 w 330272"/>
                  <a:gd name="connsiteY2" fmla="*/ 25412 h 34972"/>
                  <a:gd name="connsiteX3" fmla="*/ 120672 w 330272"/>
                  <a:gd name="connsiteY3" fmla="*/ 34937 h 34972"/>
                  <a:gd name="connsiteX4" fmla="*/ 22 w 330272"/>
                  <a:gd name="connsiteY4" fmla="*/ 28587 h 34972"/>
                  <a:gd name="connsiteX5" fmla="*/ 109560 w 330272"/>
                  <a:gd name="connsiteY5" fmla="*/ 27000 h 34972"/>
                  <a:gd name="connsiteX6" fmla="*/ 184172 w 330272"/>
                  <a:gd name="connsiteY6" fmla="*/ 27000 h 34972"/>
                  <a:gd name="connsiteX7" fmla="*/ 233385 w 330272"/>
                  <a:gd name="connsiteY7" fmla="*/ 23825 h 34972"/>
                  <a:gd name="connsiteX8" fmla="*/ 330222 w 330272"/>
                  <a:gd name="connsiteY8" fmla="*/ 12 h 34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0272" h="34972">
                    <a:moveTo>
                      <a:pt x="330222" y="12"/>
                    </a:moveTo>
                    <a:cubicBezTo>
                      <a:pt x="332339" y="-517"/>
                      <a:pt x="267781" y="16417"/>
                      <a:pt x="246085" y="20650"/>
                    </a:cubicBezTo>
                    <a:cubicBezTo>
                      <a:pt x="224389" y="24883"/>
                      <a:pt x="200047" y="25412"/>
                      <a:pt x="200047" y="25412"/>
                    </a:cubicBezTo>
                    <a:cubicBezTo>
                      <a:pt x="179145" y="27793"/>
                      <a:pt x="154009" y="34408"/>
                      <a:pt x="120672" y="34937"/>
                    </a:cubicBezTo>
                    <a:cubicBezTo>
                      <a:pt x="87335" y="35466"/>
                      <a:pt x="1874" y="29910"/>
                      <a:pt x="22" y="28587"/>
                    </a:cubicBezTo>
                    <a:cubicBezTo>
                      <a:pt x="-1830" y="27264"/>
                      <a:pt x="109560" y="27000"/>
                      <a:pt x="109560" y="27000"/>
                    </a:cubicBezTo>
                    <a:lnTo>
                      <a:pt x="184172" y="27000"/>
                    </a:lnTo>
                    <a:cubicBezTo>
                      <a:pt x="204809" y="26471"/>
                      <a:pt x="209837" y="29381"/>
                      <a:pt x="233385" y="23825"/>
                    </a:cubicBezTo>
                    <a:lnTo>
                      <a:pt x="330222" y="1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0" name="フリーフォーム: 図形 1109">
                <a:extLst>
                  <a:ext uri="{FF2B5EF4-FFF2-40B4-BE49-F238E27FC236}">
                    <a16:creationId xmlns:a16="http://schemas.microsoft.com/office/drawing/2014/main" id="{4775129F-8AFF-46F0-87F7-8B412766621E}"/>
                  </a:ext>
                </a:extLst>
              </p:cNvPr>
              <p:cNvSpPr/>
              <p:nvPr/>
            </p:nvSpPr>
            <p:spPr>
              <a:xfrm>
                <a:off x="6783414" y="3836156"/>
                <a:ext cx="535431" cy="67161"/>
              </a:xfrm>
              <a:custGeom>
                <a:avLst/>
                <a:gdLst>
                  <a:gd name="connsiteX0" fmla="*/ 1561 w 535431"/>
                  <a:gd name="connsiteY0" fmla="*/ 23057 h 67161"/>
                  <a:gd name="connsiteX1" fmla="*/ 120624 w 535431"/>
                  <a:gd name="connsiteY1" fmla="*/ 64332 h 67161"/>
                  <a:gd name="connsiteX2" fmla="*/ 223811 w 535431"/>
                  <a:gd name="connsiteY2" fmla="*/ 62744 h 67161"/>
                  <a:gd name="connsiteX3" fmla="*/ 292074 w 535431"/>
                  <a:gd name="connsiteY3" fmla="*/ 56394 h 67161"/>
                  <a:gd name="connsiteX4" fmla="*/ 352399 w 535431"/>
                  <a:gd name="connsiteY4" fmla="*/ 48457 h 67161"/>
                  <a:gd name="connsiteX5" fmla="*/ 436536 w 535431"/>
                  <a:gd name="connsiteY5" fmla="*/ 40519 h 67161"/>
                  <a:gd name="connsiteX6" fmla="*/ 522261 w 535431"/>
                  <a:gd name="connsiteY6" fmla="*/ 7182 h 67161"/>
                  <a:gd name="connsiteX7" fmla="*/ 534961 w 535431"/>
                  <a:gd name="connsiteY7" fmla="*/ 832 h 67161"/>
                  <a:gd name="connsiteX8" fmla="*/ 522261 w 535431"/>
                  <a:gd name="connsiteY8" fmla="*/ 19882 h 67161"/>
                  <a:gd name="connsiteX9" fmla="*/ 433361 w 535431"/>
                  <a:gd name="connsiteY9" fmla="*/ 27819 h 67161"/>
                  <a:gd name="connsiteX10" fmla="*/ 230161 w 535431"/>
                  <a:gd name="connsiteY10" fmla="*/ 59569 h 67161"/>
                  <a:gd name="connsiteX11" fmla="*/ 63474 w 535431"/>
                  <a:gd name="connsiteY11" fmla="*/ 45282 h 67161"/>
                  <a:gd name="connsiteX12" fmla="*/ 1561 w 535431"/>
                  <a:gd name="connsiteY12" fmla="*/ 23057 h 67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35431" h="67161">
                    <a:moveTo>
                      <a:pt x="1561" y="23057"/>
                    </a:moveTo>
                    <a:cubicBezTo>
                      <a:pt x="11086" y="26232"/>
                      <a:pt x="83582" y="57718"/>
                      <a:pt x="120624" y="64332"/>
                    </a:cubicBezTo>
                    <a:cubicBezTo>
                      <a:pt x="157666" y="70947"/>
                      <a:pt x="195236" y="64067"/>
                      <a:pt x="223811" y="62744"/>
                    </a:cubicBezTo>
                    <a:cubicBezTo>
                      <a:pt x="252386" y="61421"/>
                      <a:pt x="270643" y="58775"/>
                      <a:pt x="292074" y="56394"/>
                    </a:cubicBezTo>
                    <a:cubicBezTo>
                      <a:pt x="313505" y="54013"/>
                      <a:pt x="328322" y="51103"/>
                      <a:pt x="352399" y="48457"/>
                    </a:cubicBezTo>
                    <a:cubicBezTo>
                      <a:pt x="376476" y="45811"/>
                      <a:pt x="408226" y="47398"/>
                      <a:pt x="436536" y="40519"/>
                    </a:cubicBezTo>
                    <a:cubicBezTo>
                      <a:pt x="464846" y="33640"/>
                      <a:pt x="505857" y="13796"/>
                      <a:pt x="522261" y="7182"/>
                    </a:cubicBezTo>
                    <a:cubicBezTo>
                      <a:pt x="538665" y="567"/>
                      <a:pt x="534961" y="-1285"/>
                      <a:pt x="534961" y="832"/>
                    </a:cubicBezTo>
                    <a:cubicBezTo>
                      <a:pt x="534961" y="2949"/>
                      <a:pt x="539194" y="15384"/>
                      <a:pt x="522261" y="19882"/>
                    </a:cubicBezTo>
                    <a:cubicBezTo>
                      <a:pt x="505328" y="24380"/>
                      <a:pt x="482044" y="21205"/>
                      <a:pt x="433361" y="27819"/>
                    </a:cubicBezTo>
                    <a:cubicBezTo>
                      <a:pt x="384678" y="34433"/>
                      <a:pt x="291809" y="56659"/>
                      <a:pt x="230161" y="59569"/>
                    </a:cubicBezTo>
                    <a:cubicBezTo>
                      <a:pt x="168513" y="62479"/>
                      <a:pt x="99193" y="51103"/>
                      <a:pt x="63474" y="45282"/>
                    </a:cubicBezTo>
                    <a:cubicBezTo>
                      <a:pt x="27755" y="39461"/>
                      <a:pt x="-7964" y="19882"/>
                      <a:pt x="1561" y="2305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1" name="フリーフォーム: 図形 1110">
                <a:extLst>
                  <a:ext uri="{FF2B5EF4-FFF2-40B4-BE49-F238E27FC236}">
                    <a16:creationId xmlns:a16="http://schemas.microsoft.com/office/drawing/2014/main" id="{F15CB78B-D2C0-46C7-B033-E1F8C09A90DA}"/>
                  </a:ext>
                </a:extLst>
              </p:cNvPr>
              <p:cNvSpPr/>
              <p:nvPr/>
            </p:nvSpPr>
            <p:spPr>
              <a:xfrm>
                <a:off x="6931025" y="3833713"/>
                <a:ext cx="396612" cy="133450"/>
              </a:xfrm>
              <a:custGeom>
                <a:avLst/>
                <a:gdLst>
                  <a:gd name="connsiteX0" fmla="*/ 395288 w 396612"/>
                  <a:gd name="connsiteY0" fmla="*/ 100 h 133450"/>
                  <a:gd name="connsiteX1" fmla="*/ 361950 w 396612"/>
                  <a:gd name="connsiteY1" fmla="*/ 76300 h 133450"/>
                  <a:gd name="connsiteX2" fmla="*/ 292100 w 396612"/>
                  <a:gd name="connsiteY2" fmla="*/ 108050 h 133450"/>
                  <a:gd name="connsiteX3" fmla="*/ 211138 w 396612"/>
                  <a:gd name="connsiteY3" fmla="*/ 128687 h 133450"/>
                  <a:gd name="connsiteX4" fmla="*/ 130175 w 396612"/>
                  <a:gd name="connsiteY4" fmla="*/ 133450 h 133450"/>
                  <a:gd name="connsiteX5" fmla="*/ 34925 w 396612"/>
                  <a:gd name="connsiteY5" fmla="*/ 128687 h 133450"/>
                  <a:gd name="connsiteX6" fmla="*/ 0 w 396612"/>
                  <a:gd name="connsiteY6" fmla="*/ 128687 h 133450"/>
                  <a:gd name="connsiteX7" fmla="*/ 209550 w 396612"/>
                  <a:gd name="connsiteY7" fmla="*/ 130275 h 133450"/>
                  <a:gd name="connsiteX8" fmla="*/ 319088 w 396612"/>
                  <a:gd name="connsiteY8" fmla="*/ 93762 h 133450"/>
                  <a:gd name="connsiteX9" fmla="*/ 395288 w 396612"/>
                  <a:gd name="connsiteY9" fmla="*/ 100 h 13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6612" h="133450">
                    <a:moveTo>
                      <a:pt x="395288" y="100"/>
                    </a:moveTo>
                    <a:cubicBezTo>
                      <a:pt x="402432" y="-2810"/>
                      <a:pt x="379148" y="58308"/>
                      <a:pt x="361950" y="76300"/>
                    </a:cubicBezTo>
                    <a:cubicBezTo>
                      <a:pt x="344752" y="94292"/>
                      <a:pt x="317235" y="99319"/>
                      <a:pt x="292100" y="108050"/>
                    </a:cubicBezTo>
                    <a:cubicBezTo>
                      <a:pt x="266965" y="116781"/>
                      <a:pt x="238125" y="124454"/>
                      <a:pt x="211138" y="128687"/>
                    </a:cubicBezTo>
                    <a:cubicBezTo>
                      <a:pt x="184150" y="132920"/>
                      <a:pt x="159544" y="133450"/>
                      <a:pt x="130175" y="133450"/>
                    </a:cubicBezTo>
                    <a:cubicBezTo>
                      <a:pt x="100806" y="133450"/>
                      <a:pt x="56621" y="129481"/>
                      <a:pt x="34925" y="128687"/>
                    </a:cubicBezTo>
                    <a:cubicBezTo>
                      <a:pt x="13229" y="127893"/>
                      <a:pt x="0" y="128687"/>
                      <a:pt x="0" y="128687"/>
                    </a:cubicBezTo>
                    <a:cubicBezTo>
                      <a:pt x="29104" y="128952"/>
                      <a:pt x="156369" y="136096"/>
                      <a:pt x="209550" y="130275"/>
                    </a:cubicBezTo>
                    <a:cubicBezTo>
                      <a:pt x="262731" y="124454"/>
                      <a:pt x="289719" y="111754"/>
                      <a:pt x="319088" y="93762"/>
                    </a:cubicBezTo>
                    <a:cubicBezTo>
                      <a:pt x="348457" y="75770"/>
                      <a:pt x="388144" y="3010"/>
                      <a:pt x="395288" y="10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2" name="フリーフォーム: 図形 1111">
                <a:extLst>
                  <a:ext uri="{FF2B5EF4-FFF2-40B4-BE49-F238E27FC236}">
                    <a16:creationId xmlns:a16="http://schemas.microsoft.com/office/drawing/2014/main" id="{F7FA5C59-6820-4FA5-8ADB-8B2032E4A1B1}"/>
                  </a:ext>
                </a:extLst>
              </p:cNvPr>
              <p:cNvSpPr/>
              <p:nvPr/>
            </p:nvSpPr>
            <p:spPr>
              <a:xfrm>
                <a:off x="7027726" y="3797300"/>
                <a:ext cx="13321" cy="80469"/>
              </a:xfrm>
              <a:custGeom>
                <a:avLst/>
                <a:gdLst>
                  <a:gd name="connsiteX0" fmla="*/ 12837 w 13321"/>
                  <a:gd name="connsiteY0" fmla="*/ 0 h 80469"/>
                  <a:gd name="connsiteX1" fmla="*/ 9662 w 13321"/>
                  <a:gd name="connsiteY1" fmla="*/ 71438 h 80469"/>
                  <a:gd name="connsiteX2" fmla="*/ 137 w 13321"/>
                  <a:gd name="connsiteY2" fmla="*/ 73025 h 80469"/>
                  <a:gd name="connsiteX3" fmla="*/ 12837 w 13321"/>
                  <a:gd name="connsiteY3" fmla="*/ 0 h 80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321" h="80469">
                    <a:moveTo>
                      <a:pt x="12837" y="0"/>
                    </a:moveTo>
                    <a:cubicBezTo>
                      <a:pt x="14424" y="-264"/>
                      <a:pt x="11779" y="59267"/>
                      <a:pt x="9662" y="71438"/>
                    </a:cubicBezTo>
                    <a:cubicBezTo>
                      <a:pt x="7545" y="83609"/>
                      <a:pt x="1724" y="82815"/>
                      <a:pt x="137" y="73025"/>
                    </a:cubicBezTo>
                    <a:cubicBezTo>
                      <a:pt x="-1451" y="63235"/>
                      <a:pt x="11250" y="264"/>
                      <a:pt x="12837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4" name="フリーフォーム: 図形 1113">
                <a:extLst>
                  <a:ext uri="{FF2B5EF4-FFF2-40B4-BE49-F238E27FC236}">
                    <a16:creationId xmlns:a16="http://schemas.microsoft.com/office/drawing/2014/main" id="{8411A879-5845-44E5-87AF-1CB2D621751F}"/>
                  </a:ext>
                </a:extLst>
              </p:cNvPr>
              <p:cNvSpPr/>
              <p:nvPr/>
            </p:nvSpPr>
            <p:spPr>
              <a:xfrm>
                <a:off x="7116059" y="3794089"/>
                <a:ext cx="18166" cy="72409"/>
              </a:xfrm>
              <a:custGeom>
                <a:avLst/>
                <a:gdLst>
                  <a:gd name="connsiteX0" fmla="*/ 2291 w 18166"/>
                  <a:gd name="connsiteY0" fmla="*/ 36 h 72409"/>
                  <a:gd name="connsiteX1" fmla="*/ 18166 w 18166"/>
                  <a:gd name="connsiteY1" fmla="*/ 68299 h 72409"/>
                  <a:gd name="connsiteX2" fmla="*/ 2291 w 18166"/>
                  <a:gd name="connsiteY2" fmla="*/ 58774 h 72409"/>
                  <a:gd name="connsiteX3" fmla="*/ 2291 w 18166"/>
                  <a:gd name="connsiteY3" fmla="*/ 36 h 724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166" h="72409">
                    <a:moveTo>
                      <a:pt x="2291" y="36"/>
                    </a:moveTo>
                    <a:cubicBezTo>
                      <a:pt x="4937" y="1624"/>
                      <a:pt x="18166" y="58509"/>
                      <a:pt x="18166" y="68299"/>
                    </a:cubicBezTo>
                    <a:cubicBezTo>
                      <a:pt x="18166" y="78089"/>
                      <a:pt x="5730" y="68564"/>
                      <a:pt x="2291" y="58774"/>
                    </a:cubicBezTo>
                    <a:cubicBezTo>
                      <a:pt x="-1148" y="48984"/>
                      <a:pt x="-355" y="-1552"/>
                      <a:pt x="2291" y="3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5" name="フリーフォーム: 図形 1114">
                <a:extLst>
                  <a:ext uri="{FF2B5EF4-FFF2-40B4-BE49-F238E27FC236}">
                    <a16:creationId xmlns:a16="http://schemas.microsoft.com/office/drawing/2014/main" id="{4D60948C-B38D-494D-BA93-ADC5EE3471C2}"/>
                  </a:ext>
                </a:extLst>
              </p:cNvPr>
              <p:cNvSpPr/>
              <p:nvPr/>
            </p:nvSpPr>
            <p:spPr>
              <a:xfrm>
                <a:off x="6878605" y="3802028"/>
                <a:ext cx="34779" cy="73771"/>
              </a:xfrm>
              <a:custGeom>
                <a:avLst/>
                <a:gdLst>
                  <a:gd name="connsiteX0" fmla="*/ 33 w 34779"/>
                  <a:gd name="connsiteY0" fmla="*/ 35 h 73771"/>
                  <a:gd name="connsiteX1" fmla="*/ 33370 w 34779"/>
                  <a:gd name="connsiteY1" fmla="*/ 61947 h 73771"/>
                  <a:gd name="connsiteX2" fmla="*/ 27020 w 34779"/>
                  <a:gd name="connsiteY2" fmla="*/ 71472 h 73771"/>
                  <a:gd name="connsiteX3" fmla="*/ 33 w 34779"/>
                  <a:gd name="connsiteY3" fmla="*/ 35 h 73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779" h="73771">
                    <a:moveTo>
                      <a:pt x="33" y="35"/>
                    </a:moveTo>
                    <a:cubicBezTo>
                      <a:pt x="1091" y="-1553"/>
                      <a:pt x="28872" y="50041"/>
                      <a:pt x="33370" y="61947"/>
                    </a:cubicBezTo>
                    <a:cubicBezTo>
                      <a:pt x="37868" y="73853"/>
                      <a:pt x="30460" y="76235"/>
                      <a:pt x="27020" y="71472"/>
                    </a:cubicBezTo>
                    <a:cubicBezTo>
                      <a:pt x="23581" y="66710"/>
                      <a:pt x="-1025" y="1623"/>
                      <a:pt x="33" y="3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6" name="フリーフォーム: 図形 1115">
                <a:extLst>
                  <a:ext uri="{FF2B5EF4-FFF2-40B4-BE49-F238E27FC236}">
                    <a16:creationId xmlns:a16="http://schemas.microsoft.com/office/drawing/2014/main" id="{23DC37CF-4706-4F06-B8B2-72A21F3B2BD8}"/>
                  </a:ext>
                </a:extLst>
              </p:cNvPr>
              <p:cNvSpPr/>
              <p:nvPr/>
            </p:nvSpPr>
            <p:spPr>
              <a:xfrm>
                <a:off x="7173464" y="3790769"/>
                <a:ext cx="15100" cy="75353"/>
              </a:xfrm>
              <a:custGeom>
                <a:avLst/>
                <a:gdLst>
                  <a:gd name="connsiteX0" fmla="*/ 9974 w 15100"/>
                  <a:gd name="connsiteY0" fmla="*/ 181 h 75353"/>
                  <a:gd name="connsiteX1" fmla="*/ 14736 w 15100"/>
                  <a:gd name="connsiteY1" fmla="*/ 73206 h 75353"/>
                  <a:gd name="connsiteX2" fmla="*/ 449 w 15100"/>
                  <a:gd name="connsiteY2" fmla="*/ 52569 h 75353"/>
                  <a:gd name="connsiteX3" fmla="*/ 9974 w 15100"/>
                  <a:gd name="connsiteY3" fmla="*/ 181 h 7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100" h="75353">
                    <a:moveTo>
                      <a:pt x="9974" y="181"/>
                    </a:moveTo>
                    <a:cubicBezTo>
                      <a:pt x="12355" y="3620"/>
                      <a:pt x="16324" y="64475"/>
                      <a:pt x="14736" y="73206"/>
                    </a:cubicBezTo>
                    <a:cubicBezTo>
                      <a:pt x="13148" y="81937"/>
                      <a:pt x="3095" y="61829"/>
                      <a:pt x="449" y="52569"/>
                    </a:cubicBezTo>
                    <a:cubicBezTo>
                      <a:pt x="-2197" y="43309"/>
                      <a:pt x="7593" y="-3258"/>
                      <a:pt x="9974" y="18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7" name="フリーフォーム: 図形 1116">
                <a:extLst>
                  <a:ext uri="{FF2B5EF4-FFF2-40B4-BE49-F238E27FC236}">
                    <a16:creationId xmlns:a16="http://schemas.microsoft.com/office/drawing/2014/main" id="{0CF879B4-418E-4FB3-A76A-39D2313178FE}"/>
                  </a:ext>
                </a:extLst>
              </p:cNvPr>
              <p:cNvSpPr/>
              <p:nvPr/>
            </p:nvSpPr>
            <p:spPr>
              <a:xfrm>
                <a:off x="6833647" y="3792514"/>
                <a:ext cx="10115" cy="70801"/>
              </a:xfrm>
              <a:custGeom>
                <a:avLst/>
                <a:gdLst>
                  <a:gd name="connsiteX0" fmla="*/ 541 w 10115"/>
                  <a:gd name="connsiteY0" fmla="*/ 24 h 70801"/>
                  <a:gd name="connsiteX1" fmla="*/ 2128 w 10115"/>
                  <a:gd name="connsiteY1" fmla="*/ 66699 h 70801"/>
                  <a:gd name="connsiteX2" fmla="*/ 10066 w 10115"/>
                  <a:gd name="connsiteY2" fmla="*/ 58761 h 70801"/>
                  <a:gd name="connsiteX3" fmla="*/ 541 w 10115"/>
                  <a:gd name="connsiteY3" fmla="*/ 24 h 70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15" h="70801">
                    <a:moveTo>
                      <a:pt x="541" y="24"/>
                    </a:moveTo>
                    <a:cubicBezTo>
                      <a:pt x="-782" y="1347"/>
                      <a:pt x="540" y="56910"/>
                      <a:pt x="2128" y="66699"/>
                    </a:cubicBezTo>
                    <a:cubicBezTo>
                      <a:pt x="3716" y="76489"/>
                      <a:pt x="9272" y="66698"/>
                      <a:pt x="10066" y="58761"/>
                    </a:cubicBezTo>
                    <a:cubicBezTo>
                      <a:pt x="10860" y="50824"/>
                      <a:pt x="1864" y="-1299"/>
                      <a:pt x="541" y="2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8" name="フリーフォーム: 図形 1117">
                <a:extLst>
                  <a:ext uri="{FF2B5EF4-FFF2-40B4-BE49-F238E27FC236}">
                    <a16:creationId xmlns:a16="http://schemas.microsoft.com/office/drawing/2014/main" id="{C018F582-CF4A-46FD-8328-A95786F37DCD}"/>
                  </a:ext>
                </a:extLst>
              </p:cNvPr>
              <p:cNvSpPr/>
              <p:nvPr/>
            </p:nvSpPr>
            <p:spPr>
              <a:xfrm>
                <a:off x="7224713" y="3786188"/>
                <a:ext cx="19137" cy="74840"/>
              </a:xfrm>
              <a:custGeom>
                <a:avLst/>
                <a:gdLst>
                  <a:gd name="connsiteX0" fmla="*/ 0 w 19137"/>
                  <a:gd name="connsiteY0" fmla="*/ 0 h 74840"/>
                  <a:gd name="connsiteX1" fmla="*/ 19050 w 19137"/>
                  <a:gd name="connsiteY1" fmla="*/ 74612 h 74840"/>
                  <a:gd name="connsiteX2" fmla="*/ 0 w 19137"/>
                  <a:gd name="connsiteY2" fmla="*/ 0 h 74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137" h="74840">
                    <a:moveTo>
                      <a:pt x="0" y="0"/>
                    </a:moveTo>
                    <a:cubicBezTo>
                      <a:pt x="0" y="0"/>
                      <a:pt x="17463" y="69585"/>
                      <a:pt x="19050" y="74612"/>
                    </a:cubicBezTo>
                    <a:cubicBezTo>
                      <a:pt x="20637" y="79639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9" name="フリーフォーム: 図形 1118">
                <a:extLst>
                  <a:ext uri="{FF2B5EF4-FFF2-40B4-BE49-F238E27FC236}">
                    <a16:creationId xmlns:a16="http://schemas.microsoft.com/office/drawing/2014/main" id="{E8B8289A-92A9-4DD9-90F1-8FF12724B909}"/>
                  </a:ext>
                </a:extLst>
              </p:cNvPr>
              <p:cNvSpPr/>
              <p:nvPr/>
            </p:nvSpPr>
            <p:spPr>
              <a:xfrm>
                <a:off x="7227708" y="3784525"/>
                <a:ext cx="68421" cy="26076"/>
              </a:xfrm>
              <a:custGeom>
                <a:avLst/>
                <a:gdLst>
                  <a:gd name="connsiteX0" fmla="*/ 180 w 68421"/>
                  <a:gd name="connsiteY0" fmla="*/ 75 h 26076"/>
                  <a:gd name="connsiteX1" fmla="*/ 47805 w 68421"/>
                  <a:gd name="connsiteY1" fmla="*/ 25475 h 26076"/>
                  <a:gd name="connsiteX2" fmla="*/ 66855 w 68421"/>
                  <a:gd name="connsiteY2" fmla="*/ 17538 h 26076"/>
                  <a:gd name="connsiteX3" fmla="*/ 180 w 68421"/>
                  <a:gd name="connsiteY3" fmla="*/ 75 h 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421" h="26076">
                    <a:moveTo>
                      <a:pt x="180" y="75"/>
                    </a:moveTo>
                    <a:cubicBezTo>
                      <a:pt x="-2995" y="1398"/>
                      <a:pt x="36693" y="22565"/>
                      <a:pt x="47805" y="25475"/>
                    </a:cubicBezTo>
                    <a:cubicBezTo>
                      <a:pt x="58917" y="28385"/>
                      <a:pt x="73205" y="19919"/>
                      <a:pt x="66855" y="17538"/>
                    </a:cubicBezTo>
                    <a:cubicBezTo>
                      <a:pt x="60505" y="15157"/>
                      <a:pt x="3355" y="-1248"/>
                      <a:pt x="180" y="7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0" name="フリーフォーム: 図形 1119">
                <a:extLst>
                  <a:ext uri="{FF2B5EF4-FFF2-40B4-BE49-F238E27FC236}">
                    <a16:creationId xmlns:a16="http://schemas.microsoft.com/office/drawing/2014/main" id="{057CBE5C-3ACF-4BB2-ADD9-B3BC094A14B4}"/>
                  </a:ext>
                </a:extLst>
              </p:cNvPr>
              <p:cNvSpPr/>
              <p:nvPr/>
            </p:nvSpPr>
            <p:spPr>
              <a:xfrm>
                <a:off x="7048500" y="3911600"/>
                <a:ext cx="3418" cy="61913"/>
              </a:xfrm>
              <a:custGeom>
                <a:avLst/>
                <a:gdLst>
                  <a:gd name="connsiteX0" fmla="*/ 0 w 3418"/>
                  <a:gd name="connsiteY0" fmla="*/ 0 h 61913"/>
                  <a:gd name="connsiteX1" fmla="*/ 3175 w 3418"/>
                  <a:gd name="connsiteY1" fmla="*/ 61913 h 61913"/>
                  <a:gd name="connsiteX2" fmla="*/ 0 w 3418"/>
                  <a:gd name="connsiteY2" fmla="*/ 0 h 6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418" h="61913">
                    <a:moveTo>
                      <a:pt x="0" y="0"/>
                    </a:moveTo>
                    <a:cubicBezTo>
                      <a:pt x="0" y="0"/>
                      <a:pt x="4498" y="61913"/>
                      <a:pt x="3175" y="61913"/>
                    </a:cubicBezTo>
                    <a:cubicBezTo>
                      <a:pt x="1852" y="6191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1" name="フリーフォーム: 図形 1120">
                <a:extLst>
                  <a:ext uri="{FF2B5EF4-FFF2-40B4-BE49-F238E27FC236}">
                    <a16:creationId xmlns:a16="http://schemas.microsoft.com/office/drawing/2014/main" id="{22EDE96A-8B33-4189-B303-7FD6D93F0500}"/>
                  </a:ext>
                </a:extLst>
              </p:cNvPr>
              <p:cNvSpPr/>
              <p:nvPr/>
            </p:nvSpPr>
            <p:spPr>
              <a:xfrm>
                <a:off x="6962775" y="3919538"/>
                <a:ext cx="27574" cy="52587"/>
              </a:xfrm>
              <a:custGeom>
                <a:avLst/>
                <a:gdLst>
                  <a:gd name="connsiteX0" fmla="*/ 0 w 27574"/>
                  <a:gd name="connsiteY0" fmla="*/ 0 h 52587"/>
                  <a:gd name="connsiteX1" fmla="*/ 26988 w 27574"/>
                  <a:gd name="connsiteY1" fmla="*/ 52387 h 52587"/>
                  <a:gd name="connsiteX2" fmla="*/ 0 w 27574"/>
                  <a:gd name="connsiteY2" fmla="*/ 0 h 525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574" h="52587">
                    <a:moveTo>
                      <a:pt x="0" y="0"/>
                    </a:moveTo>
                    <a:cubicBezTo>
                      <a:pt x="0" y="0"/>
                      <a:pt x="21696" y="48418"/>
                      <a:pt x="26988" y="52387"/>
                    </a:cubicBezTo>
                    <a:cubicBezTo>
                      <a:pt x="32280" y="5635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2" name="フリーフォーム: 図形 1121">
                <a:extLst>
                  <a:ext uri="{FF2B5EF4-FFF2-40B4-BE49-F238E27FC236}">
                    <a16:creationId xmlns:a16="http://schemas.microsoft.com/office/drawing/2014/main" id="{90DE55B1-CC34-4428-9602-79645CA519AF}"/>
                  </a:ext>
                </a:extLst>
              </p:cNvPr>
              <p:cNvSpPr/>
              <p:nvPr/>
            </p:nvSpPr>
            <p:spPr>
              <a:xfrm>
                <a:off x="7098475" y="3878113"/>
                <a:ext cx="13530" cy="82700"/>
              </a:xfrm>
              <a:custGeom>
                <a:avLst/>
                <a:gdLst>
                  <a:gd name="connsiteX0" fmla="*/ 825 w 13530"/>
                  <a:gd name="connsiteY0" fmla="*/ 82700 h 82700"/>
                  <a:gd name="connsiteX1" fmla="*/ 13525 w 13530"/>
                  <a:gd name="connsiteY1" fmla="*/ 8087 h 82700"/>
                  <a:gd name="connsiteX2" fmla="*/ 2413 w 13530"/>
                  <a:gd name="connsiteY2" fmla="*/ 8087 h 82700"/>
                  <a:gd name="connsiteX3" fmla="*/ 825 w 13530"/>
                  <a:gd name="connsiteY3" fmla="*/ 82700 h 8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30" h="82700">
                    <a:moveTo>
                      <a:pt x="825" y="82700"/>
                    </a:moveTo>
                    <a:cubicBezTo>
                      <a:pt x="2677" y="82700"/>
                      <a:pt x="13260" y="20522"/>
                      <a:pt x="13525" y="8087"/>
                    </a:cubicBezTo>
                    <a:cubicBezTo>
                      <a:pt x="13790" y="-4348"/>
                      <a:pt x="4265" y="-909"/>
                      <a:pt x="2413" y="8087"/>
                    </a:cubicBezTo>
                    <a:cubicBezTo>
                      <a:pt x="561" y="17083"/>
                      <a:pt x="-1027" y="82700"/>
                      <a:pt x="825" y="8270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3" name="フリーフォーム: 図形 1122">
                <a:extLst>
                  <a:ext uri="{FF2B5EF4-FFF2-40B4-BE49-F238E27FC236}">
                    <a16:creationId xmlns:a16="http://schemas.microsoft.com/office/drawing/2014/main" id="{80AD3A14-532A-4210-BB2A-C4FB51675D33}"/>
                  </a:ext>
                </a:extLst>
              </p:cNvPr>
              <p:cNvSpPr/>
              <p:nvPr/>
            </p:nvSpPr>
            <p:spPr>
              <a:xfrm>
                <a:off x="7102450" y="3902075"/>
                <a:ext cx="146171" cy="49213"/>
              </a:xfrm>
              <a:custGeom>
                <a:avLst/>
                <a:gdLst>
                  <a:gd name="connsiteX0" fmla="*/ 25 w 146171"/>
                  <a:gd name="connsiteY0" fmla="*/ 49213 h 49213"/>
                  <a:gd name="connsiteX1" fmla="*/ 96863 w 146171"/>
                  <a:gd name="connsiteY1" fmla="*/ 20638 h 49213"/>
                  <a:gd name="connsiteX2" fmla="*/ 146075 w 146171"/>
                  <a:gd name="connsiteY2" fmla="*/ 0 h 49213"/>
                  <a:gd name="connsiteX3" fmla="*/ 106388 w 146171"/>
                  <a:gd name="connsiteY3" fmla="*/ 20638 h 49213"/>
                  <a:gd name="connsiteX4" fmla="*/ 25 w 146171"/>
                  <a:gd name="connsiteY4" fmla="*/ 49213 h 49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6171" h="49213">
                    <a:moveTo>
                      <a:pt x="25" y="49213"/>
                    </a:moveTo>
                    <a:cubicBezTo>
                      <a:pt x="-1562" y="49213"/>
                      <a:pt x="72521" y="28840"/>
                      <a:pt x="96863" y="20638"/>
                    </a:cubicBezTo>
                    <a:cubicBezTo>
                      <a:pt x="121205" y="12436"/>
                      <a:pt x="144488" y="0"/>
                      <a:pt x="146075" y="0"/>
                    </a:cubicBezTo>
                    <a:cubicBezTo>
                      <a:pt x="147662" y="0"/>
                      <a:pt x="129407" y="13494"/>
                      <a:pt x="106388" y="20638"/>
                    </a:cubicBezTo>
                    <a:cubicBezTo>
                      <a:pt x="83369" y="27782"/>
                      <a:pt x="1612" y="49213"/>
                      <a:pt x="25" y="4921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4" name="フリーフォーム: 図形 1123">
                <a:extLst>
                  <a:ext uri="{FF2B5EF4-FFF2-40B4-BE49-F238E27FC236}">
                    <a16:creationId xmlns:a16="http://schemas.microsoft.com/office/drawing/2014/main" id="{42D26C1F-1AEF-4B13-88E3-268018085974}"/>
                  </a:ext>
                </a:extLst>
              </p:cNvPr>
              <p:cNvSpPr/>
              <p:nvPr/>
            </p:nvSpPr>
            <p:spPr>
              <a:xfrm>
                <a:off x="6880016" y="3919464"/>
                <a:ext cx="29164" cy="67383"/>
              </a:xfrm>
              <a:custGeom>
                <a:avLst/>
                <a:gdLst>
                  <a:gd name="connsiteX0" fmla="*/ 209 w 29164"/>
                  <a:gd name="connsiteY0" fmla="*/ 74 h 67383"/>
                  <a:gd name="connsiteX1" fmla="*/ 28784 w 29164"/>
                  <a:gd name="connsiteY1" fmla="*/ 52461 h 67383"/>
                  <a:gd name="connsiteX2" fmla="*/ 16084 w 29164"/>
                  <a:gd name="connsiteY2" fmla="*/ 65161 h 67383"/>
                  <a:gd name="connsiteX3" fmla="*/ 209 w 29164"/>
                  <a:gd name="connsiteY3" fmla="*/ 74 h 67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164" h="67383">
                    <a:moveTo>
                      <a:pt x="209" y="74"/>
                    </a:moveTo>
                    <a:cubicBezTo>
                      <a:pt x="2326" y="-2043"/>
                      <a:pt x="26138" y="41613"/>
                      <a:pt x="28784" y="52461"/>
                    </a:cubicBezTo>
                    <a:cubicBezTo>
                      <a:pt x="31430" y="63309"/>
                      <a:pt x="19523" y="71511"/>
                      <a:pt x="16084" y="65161"/>
                    </a:cubicBezTo>
                    <a:cubicBezTo>
                      <a:pt x="12645" y="58811"/>
                      <a:pt x="-1908" y="2191"/>
                      <a:pt x="209" y="7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5" name="フリーフォーム: 図形 1124">
                <a:extLst>
                  <a:ext uri="{FF2B5EF4-FFF2-40B4-BE49-F238E27FC236}">
                    <a16:creationId xmlns:a16="http://schemas.microsoft.com/office/drawing/2014/main" id="{E766A786-D8B3-43C7-A57A-7196948D98A3}"/>
                  </a:ext>
                </a:extLst>
              </p:cNvPr>
              <p:cNvSpPr/>
              <p:nvPr/>
            </p:nvSpPr>
            <p:spPr>
              <a:xfrm>
                <a:off x="6161616" y="3198403"/>
                <a:ext cx="472571" cy="1037365"/>
              </a:xfrm>
              <a:custGeom>
                <a:avLst/>
                <a:gdLst>
                  <a:gd name="connsiteX0" fmla="*/ 1 w 472571"/>
                  <a:gd name="connsiteY0" fmla="*/ 1997 h 1037365"/>
                  <a:gd name="connsiteX1" fmla="*/ 65617 w 472571"/>
                  <a:gd name="connsiteY1" fmla="*/ 169214 h 1037365"/>
                  <a:gd name="connsiteX2" fmla="*/ 88901 w 472571"/>
                  <a:gd name="connsiteY2" fmla="*/ 495180 h 1037365"/>
                  <a:gd name="connsiteX3" fmla="*/ 171451 w 472571"/>
                  <a:gd name="connsiteY3" fmla="*/ 675097 h 1037365"/>
                  <a:gd name="connsiteX4" fmla="*/ 347134 w 472571"/>
                  <a:gd name="connsiteY4" fmla="*/ 893114 h 1037365"/>
                  <a:gd name="connsiteX5" fmla="*/ 472017 w 472571"/>
                  <a:gd name="connsiteY5" fmla="*/ 1037047 h 1037365"/>
                  <a:gd name="connsiteX6" fmla="*/ 298451 w 472571"/>
                  <a:gd name="connsiteY6" fmla="*/ 855014 h 1037365"/>
                  <a:gd name="connsiteX7" fmla="*/ 154517 w 472571"/>
                  <a:gd name="connsiteY7" fmla="*/ 586197 h 1037365"/>
                  <a:gd name="connsiteX8" fmla="*/ 114301 w 472571"/>
                  <a:gd name="connsiteY8" fmla="*/ 370297 h 1037365"/>
                  <a:gd name="connsiteX9" fmla="*/ 67734 w 472571"/>
                  <a:gd name="connsiteY9" fmla="*/ 95130 h 1037365"/>
                  <a:gd name="connsiteX10" fmla="*/ 1 w 472571"/>
                  <a:gd name="connsiteY10" fmla="*/ 1997 h 10373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2571" h="1037365">
                    <a:moveTo>
                      <a:pt x="1" y="1997"/>
                    </a:moveTo>
                    <a:cubicBezTo>
                      <a:pt x="-352" y="14344"/>
                      <a:pt x="50800" y="87017"/>
                      <a:pt x="65617" y="169214"/>
                    </a:cubicBezTo>
                    <a:cubicBezTo>
                      <a:pt x="80434" y="251411"/>
                      <a:pt x="71262" y="410866"/>
                      <a:pt x="88901" y="495180"/>
                    </a:cubicBezTo>
                    <a:cubicBezTo>
                      <a:pt x="106540" y="579494"/>
                      <a:pt x="128412" y="608775"/>
                      <a:pt x="171451" y="675097"/>
                    </a:cubicBezTo>
                    <a:cubicBezTo>
                      <a:pt x="214490" y="741419"/>
                      <a:pt x="297040" y="832789"/>
                      <a:pt x="347134" y="893114"/>
                    </a:cubicBezTo>
                    <a:cubicBezTo>
                      <a:pt x="397228" y="953439"/>
                      <a:pt x="480131" y="1043397"/>
                      <a:pt x="472017" y="1037047"/>
                    </a:cubicBezTo>
                    <a:cubicBezTo>
                      <a:pt x="463903" y="1030697"/>
                      <a:pt x="351368" y="930156"/>
                      <a:pt x="298451" y="855014"/>
                    </a:cubicBezTo>
                    <a:cubicBezTo>
                      <a:pt x="245534" y="779872"/>
                      <a:pt x="185209" y="666983"/>
                      <a:pt x="154517" y="586197"/>
                    </a:cubicBezTo>
                    <a:cubicBezTo>
                      <a:pt x="123825" y="505411"/>
                      <a:pt x="128765" y="452141"/>
                      <a:pt x="114301" y="370297"/>
                    </a:cubicBezTo>
                    <a:cubicBezTo>
                      <a:pt x="99837" y="288453"/>
                      <a:pt x="84667" y="154044"/>
                      <a:pt x="67734" y="95130"/>
                    </a:cubicBezTo>
                    <a:cubicBezTo>
                      <a:pt x="50801" y="36216"/>
                      <a:pt x="354" y="-10350"/>
                      <a:pt x="1" y="199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6" name="フリーフォーム: 図形 1125">
                <a:extLst>
                  <a:ext uri="{FF2B5EF4-FFF2-40B4-BE49-F238E27FC236}">
                    <a16:creationId xmlns:a16="http://schemas.microsoft.com/office/drawing/2014/main" id="{E16F26E6-C3C5-48BF-9EE5-B99F8F39A63C}"/>
                  </a:ext>
                </a:extLst>
              </p:cNvPr>
              <p:cNvSpPr/>
              <p:nvPr/>
            </p:nvSpPr>
            <p:spPr>
              <a:xfrm>
                <a:off x="7437813" y="3629590"/>
                <a:ext cx="314221" cy="610093"/>
              </a:xfrm>
              <a:custGeom>
                <a:avLst/>
                <a:gdLst>
                  <a:gd name="connsiteX0" fmla="*/ 298604 w 314221"/>
                  <a:gd name="connsiteY0" fmla="*/ 493 h 610093"/>
                  <a:gd name="connsiteX1" fmla="*/ 260504 w 314221"/>
                  <a:gd name="connsiteY1" fmla="*/ 184643 h 610093"/>
                  <a:gd name="connsiteX2" fmla="*/ 97520 w 314221"/>
                  <a:gd name="connsiteY2" fmla="*/ 468277 h 610093"/>
                  <a:gd name="connsiteX3" fmla="*/ 154 w 314221"/>
                  <a:gd name="connsiteY3" fmla="*/ 610093 h 610093"/>
                  <a:gd name="connsiteX4" fmla="*/ 118687 w 314221"/>
                  <a:gd name="connsiteY4" fmla="*/ 468277 h 610093"/>
                  <a:gd name="connsiteX5" fmla="*/ 245687 w 314221"/>
                  <a:gd name="connsiteY5" fmla="*/ 286243 h 610093"/>
                  <a:gd name="connsiteX6" fmla="*/ 309187 w 314221"/>
                  <a:gd name="connsiteY6" fmla="*/ 135960 h 610093"/>
                  <a:gd name="connsiteX7" fmla="*/ 298604 w 314221"/>
                  <a:gd name="connsiteY7" fmla="*/ 493 h 6100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4221" h="610093">
                    <a:moveTo>
                      <a:pt x="298604" y="493"/>
                    </a:moveTo>
                    <a:cubicBezTo>
                      <a:pt x="290490" y="8607"/>
                      <a:pt x="294018" y="106679"/>
                      <a:pt x="260504" y="184643"/>
                    </a:cubicBezTo>
                    <a:cubicBezTo>
                      <a:pt x="226990" y="262607"/>
                      <a:pt x="140912" y="397369"/>
                      <a:pt x="97520" y="468277"/>
                    </a:cubicBezTo>
                    <a:cubicBezTo>
                      <a:pt x="54128" y="539185"/>
                      <a:pt x="-3374" y="610093"/>
                      <a:pt x="154" y="610093"/>
                    </a:cubicBezTo>
                    <a:cubicBezTo>
                      <a:pt x="3682" y="610093"/>
                      <a:pt x="77765" y="522252"/>
                      <a:pt x="118687" y="468277"/>
                    </a:cubicBezTo>
                    <a:cubicBezTo>
                      <a:pt x="159609" y="414302"/>
                      <a:pt x="213937" y="341629"/>
                      <a:pt x="245687" y="286243"/>
                    </a:cubicBezTo>
                    <a:cubicBezTo>
                      <a:pt x="277437" y="230857"/>
                      <a:pt x="296134" y="185702"/>
                      <a:pt x="309187" y="135960"/>
                    </a:cubicBezTo>
                    <a:cubicBezTo>
                      <a:pt x="322240" y="86218"/>
                      <a:pt x="306718" y="-7621"/>
                      <a:pt x="298604" y="49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7" name="フリーフォーム: 図形 1126">
                <a:extLst>
                  <a:ext uri="{FF2B5EF4-FFF2-40B4-BE49-F238E27FC236}">
                    <a16:creationId xmlns:a16="http://schemas.microsoft.com/office/drawing/2014/main" id="{26B380E5-2584-4146-9588-AA6F80A8285B}"/>
                  </a:ext>
                </a:extLst>
              </p:cNvPr>
              <p:cNvSpPr/>
              <p:nvPr/>
            </p:nvSpPr>
            <p:spPr>
              <a:xfrm>
                <a:off x="6584159" y="4199400"/>
                <a:ext cx="652731" cy="264666"/>
              </a:xfrm>
              <a:custGeom>
                <a:avLst/>
                <a:gdLst>
                  <a:gd name="connsiteX0" fmla="*/ 791 w 652731"/>
                  <a:gd name="connsiteY0" fmla="*/ 67 h 264666"/>
                  <a:gd name="connsiteX1" fmla="*/ 223041 w 652731"/>
                  <a:gd name="connsiteY1" fmla="*/ 171517 h 264666"/>
                  <a:gd name="connsiteX2" fmla="*/ 400841 w 652731"/>
                  <a:gd name="connsiteY2" fmla="*/ 237133 h 264666"/>
                  <a:gd name="connsiteX3" fmla="*/ 599808 w 652731"/>
                  <a:gd name="connsiteY3" fmla="*/ 264650 h 264666"/>
                  <a:gd name="connsiteX4" fmla="*/ 652724 w 652731"/>
                  <a:gd name="connsiteY4" fmla="*/ 241367 h 264666"/>
                  <a:gd name="connsiteX5" fmla="*/ 597691 w 652731"/>
                  <a:gd name="connsiteY5" fmla="*/ 251950 h 264666"/>
                  <a:gd name="connsiteX6" fmla="*/ 305591 w 652731"/>
                  <a:gd name="connsiteY6" fmla="*/ 192683 h 264666"/>
                  <a:gd name="connsiteX7" fmla="*/ 791 w 652731"/>
                  <a:gd name="connsiteY7" fmla="*/ 67 h 2646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52731" h="264666">
                    <a:moveTo>
                      <a:pt x="791" y="67"/>
                    </a:moveTo>
                    <a:cubicBezTo>
                      <a:pt x="-12967" y="-3461"/>
                      <a:pt x="156366" y="132006"/>
                      <a:pt x="223041" y="171517"/>
                    </a:cubicBezTo>
                    <a:cubicBezTo>
                      <a:pt x="289716" y="211028"/>
                      <a:pt x="338047" y="221611"/>
                      <a:pt x="400841" y="237133"/>
                    </a:cubicBezTo>
                    <a:cubicBezTo>
                      <a:pt x="463635" y="252655"/>
                      <a:pt x="557828" y="263944"/>
                      <a:pt x="599808" y="264650"/>
                    </a:cubicBezTo>
                    <a:cubicBezTo>
                      <a:pt x="641788" y="265356"/>
                      <a:pt x="653077" y="243484"/>
                      <a:pt x="652724" y="241367"/>
                    </a:cubicBezTo>
                    <a:cubicBezTo>
                      <a:pt x="652371" y="239250"/>
                      <a:pt x="655546" y="260064"/>
                      <a:pt x="597691" y="251950"/>
                    </a:cubicBezTo>
                    <a:cubicBezTo>
                      <a:pt x="539836" y="243836"/>
                      <a:pt x="404369" y="233252"/>
                      <a:pt x="305591" y="192683"/>
                    </a:cubicBezTo>
                    <a:cubicBezTo>
                      <a:pt x="206813" y="152114"/>
                      <a:pt x="14549" y="3595"/>
                      <a:pt x="791" y="6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8" name="フリーフォーム: 図形 1127">
                <a:extLst>
                  <a:ext uri="{FF2B5EF4-FFF2-40B4-BE49-F238E27FC236}">
                    <a16:creationId xmlns:a16="http://schemas.microsoft.com/office/drawing/2014/main" id="{3A51B0F9-C2BA-4A8F-8C57-D2F8274DE2E5}"/>
                  </a:ext>
                </a:extLst>
              </p:cNvPr>
              <p:cNvSpPr/>
              <p:nvPr/>
            </p:nvSpPr>
            <p:spPr>
              <a:xfrm>
                <a:off x="7178541" y="4136743"/>
                <a:ext cx="328882" cy="310225"/>
              </a:xfrm>
              <a:custGeom>
                <a:avLst/>
                <a:gdLst>
                  <a:gd name="connsiteX0" fmla="*/ 322926 w 328882"/>
                  <a:gd name="connsiteY0" fmla="*/ 1340 h 310225"/>
                  <a:gd name="connsiteX1" fmla="*/ 162059 w 328882"/>
                  <a:gd name="connsiteY1" fmla="*/ 183374 h 310225"/>
                  <a:gd name="connsiteX2" fmla="*/ 1192 w 328882"/>
                  <a:gd name="connsiteY2" fmla="*/ 308257 h 310225"/>
                  <a:gd name="connsiteX3" fmla="*/ 98559 w 328882"/>
                  <a:gd name="connsiteY3" fmla="*/ 248990 h 310225"/>
                  <a:gd name="connsiteX4" fmla="*/ 276359 w 328882"/>
                  <a:gd name="connsiteY4" fmla="*/ 107174 h 310225"/>
                  <a:gd name="connsiteX5" fmla="*/ 322926 w 328882"/>
                  <a:gd name="connsiteY5" fmla="*/ 1340 h 310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8882" h="310225">
                    <a:moveTo>
                      <a:pt x="322926" y="1340"/>
                    </a:moveTo>
                    <a:cubicBezTo>
                      <a:pt x="303876" y="14040"/>
                      <a:pt x="215681" y="132221"/>
                      <a:pt x="162059" y="183374"/>
                    </a:cubicBezTo>
                    <a:cubicBezTo>
                      <a:pt x="108437" y="234527"/>
                      <a:pt x="11775" y="297321"/>
                      <a:pt x="1192" y="308257"/>
                    </a:cubicBezTo>
                    <a:cubicBezTo>
                      <a:pt x="-9391" y="319193"/>
                      <a:pt x="52698" y="282504"/>
                      <a:pt x="98559" y="248990"/>
                    </a:cubicBezTo>
                    <a:cubicBezTo>
                      <a:pt x="144420" y="215476"/>
                      <a:pt x="240376" y="144921"/>
                      <a:pt x="276359" y="107174"/>
                    </a:cubicBezTo>
                    <a:cubicBezTo>
                      <a:pt x="312342" y="69427"/>
                      <a:pt x="341976" y="-11360"/>
                      <a:pt x="322926" y="134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9" name="フリーフォーム: 図形 1128">
                <a:extLst>
                  <a:ext uri="{FF2B5EF4-FFF2-40B4-BE49-F238E27FC236}">
                    <a16:creationId xmlns:a16="http://schemas.microsoft.com/office/drawing/2014/main" id="{DBF86CC2-06BA-4ABE-8796-38E30941F3AA}"/>
                  </a:ext>
                </a:extLst>
              </p:cNvPr>
              <p:cNvSpPr/>
              <p:nvPr/>
            </p:nvSpPr>
            <p:spPr>
              <a:xfrm>
                <a:off x="5917416" y="3143859"/>
                <a:ext cx="242319" cy="166966"/>
              </a:xfrm>
              <a:custGeom>
                <a:avLst/>
                <a:gdLst>
                  <a:gd name="connsiteX0" fmla="*/ 242084 w 242319"/>
                  <a:gd name="connsiteY0" fmla="*/ 69241 h 166966"/>
                  <a:gd name="connsiteX1" fmla="*/ 136251 w 242319"/>
                  <a:gd name="connsiteY1" fmla="*/ 5741 h 166966"/>
                  <a:gd name="connsiteX2" fmla="*/ 21951 w 242319"/>
                  <a:gd name="connsiteY2" fmla="*/ 12091 h 166966"/>
                  <a:gd name="connsiteX3" fmla="*/ 784 w 242319"/>
                  <a:gd name="connsiteY3" fmla="*/ 86174 h 166966"/>
                  <a:gd name="connsiteX4" fmla="*/ 34651 w 242319"/>
                  <a:gd name="connsiteY4" fmla="*/ 166608 h 166966"/>
                  <a:gd name="connsiteX5" fmla="*/ 26184 w 242319"/>
                  <a:gd name="connsiteY5" fmla="*/ 113691 h 166966"/>
                  <a:gd name="connsiteX6" fmla="*/ 19834 w 242319"/>
                  <a:gd name="connsiteY6" fmla="*/ 65008 h 166966"/>
                  <a:gd name="connsiteX7" fmla="*/ 55817 w 242319"/>
                  <a:gd name="connsiteY7" fmla="*/ 29024 h 166966"/>
                  <a:gd name="connsiteX8" fmla="*/ 106617 w 242319"/>
                  <a:gd name="connsiteY8" fmla="*/ 20558 h 166966"/>
                  <a:gd name="connsiteX9" fmla="*/ 242084 w 242319"/>
                  <a:gd name="connsiteY9" fmla="*/ 69241 h 1669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2319" h="166966">
                    <a:moveTo>
                      <a:pt x="242084" y="69241"/>
                    </a:moveTo>
                    <a:cubicBezTo>
                      <a:pt x="247023" y="66771"/>
                      <a:pt x="172940" y="15266"/>
                      <a:pt x="136251" y="5741"/>
                    </a:cubicBezTo>
                    <a:cubicBezTo>
                      <a:pt x="99562" y="-3784"/>
                      <a:pt x="44529" y="-1315"/>
                      <a:pt x="21951" y="12091"/>
                    </a:cubicBezTo>
                    <a:cubicBezTo>
                      <a:pt x="-627" y="25496"/>
                      <a:pt x="-1333" y="60421"/>
                      <a:pt x="784" y="86174"/>
                    </a:cubicBezTo>
                    <a:cubicBezTo>
                      <a:pt x="2901" y="111927"/>
                      <a:pt x="30418" y="162022"/>
                      <a:pt x="34651" y="166608"/>
                    </a:cubicBezTo>
                    <a:cubicBezTo>
                      <a:pt x="38884" y="171194"/>
                      <a:pt x="28653" y="130624"/>
                      <a:pt x="26184" y="113691"/>
                    </a:cubicBezTo>
                    <a:cubicBezTo>
                      <a:pt x="23715" y="96758"/>
                      <a:pt x="14895" y="79119"/>
                      <a:pt x="19834" y="65008"/>
                    </a:cubicBezTo>
                    <a:cubicBezTo>
                      <a:pt x="24773" y="50897"/>
                      <a:pt x="41353" y="36432"/>
                      <a:pt x="55817" y="29024"/>
                    </a:cubicBezTo>
                    <a:cubicBezTo>
                      <a:pt x="70281" y="21616"/>
                      <a:pt x="76278" y="16325"/>
                      <a:pt x="106617" y="20558"/>
                    </a:cubicBezTo>
                    <a:cubicBezTo>
                      <a:pt x="136956" y="24791"/>
                      <a:pt x="237145" y="71711"/>
                      <a:pt x="242084" y="6924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0" name="フリーフォーム: 図形 1129">
                <a:extLst>
                  <a:ext uri="{FF2B5EF4-FFF2-40B4-BE49-F238E27FC236}">
                    <a16:creationId xmlns:a16="http://schemas.microsoft.com/office/drawing/2014/main" id="{66F46F72-5D53-44E5-90AF-6DDA31133572}"/>
                  </a:ext>
                </a:extLst>
              </p:cNvPr>
              <p:cNvSpPr/>
              <p:nvPr/>
            </p:nvSpPr>
            <p:spPr>
              <a:xfrm>
                <a:off x="5929242" y="3263763"/>
                <a:ext cx="346147" cy="494545"/>
              </a:xfrm>
              <a:custGeom>
                <a:avLst/>
                <a:gdLst>
                  <a:gd name="connsiteX0" fmla="*/ 71 w 346147"/>
                  <a:gd name="connsiteY0" fmla="*/ 137 h 494545"/>
                  <a:gd name="connsiteX1" fmla="*/ 66746 w 346147"/>
                  <a:gd name="connsiteY1" fmla="*/ 123962 h 494545"/>
                  <a:gd name="connsiteX2" fmla="*/ 139771 w 346147"/>
                  <a:gd name="connsiteY2" fmla="*/ 246200 h 494545"/>
                  <a:gd name="connsiteX3" fmla="*/ 187396 w 346147"/>
                  <a:gd name="connsiteY3" fmla="*/ 355737 h 494545"/>
                  <a:gd name="connsiteX4" fmla="*/ 227083 w 346147"/>
                  <a:gd name="connsiteY4" fmla="*/ 436700 h 494545"/>
                  <a:gd name="connsiteX5" fmla="*/ 282646 w 346147"/>
                  <a:gd name="connsiteY5" fmla="*/ 474800 h 494545"/>
                  <a:gd name="connsiteX6" fmla="*/ 346146 w 346147"/>
                  <a:gd name="connsiteY6" fmla="*/ 493850 h 494545"/>
                  <a:gd name="connsiteX7" fmla="*/ 281058 w 346147"/>
                  <a:gd name="connsiteY7" fmla="*/ 485912 h 494545"/>
                  <a:gd name="connsiteX8" fmla="*/ 230258 w 346147"/>
                  <a:gd name="connsiteY8" fmla="*/ 444637 h 494545"/>
                  <a:gd name="connsiteX9" fmla="*/ 169933 w 346147"/>
                  <a:gd name="connsiteY9" fmla="*/ 306525 h 494545"/>
                  <a:gd name="connsiteX10" fmla="*/ 79446 w 346147"/>
                  <a:gd name="connsiteY10" fmla="*/ 103325 h 494545"/>
                  <a:gd name="connsiteX11" fmla="*/ 71 w 346147"/>
                  <a:gd name="connsiteY11" fmla="*/ 137 h 494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46147" h="494545">
                    <a:moveTo>
                      <a:pt x="71" y="137"/>
                    </a:moveTo>
                    <a:cubicBezTo>
                      <a:pt x="-2046" y="3577"/>
                      <a:pt x="43463" y="82952"/>
                      <a:pt x="66746" y="123962"/>
                    </a:cubicBezTo>
                    <a:cubicBezTo>
                      <a:pt x="90029" y="164973"/>
                      <a:pt x="119663" y="207571"/>
                      <a:pt x="139771" y="246200"/>
                    </a:cubicBezTo>
                    <a:cubicBezTo>
                      <a:pt x="159879" y="284829"/>
                      <a:pt x="172844" y="323987"/>
                      <a:pt x="187396" y="355737"/>
                    </a:cubicBezTo>
                    <a:cubicBezTo>
                      <a:pt x="201948" y="387487"/>
                      <a:pt x="211208" y="416856"/>
                      <a:pt x="227083" y="436700"/>
                    </a:cubicBezTo>
                    <a:cubicBezTo>
                      <a:pt x="242958" y="456544"/>
                      <a:pt x="262802" y="465275"/>
                      <a:pt x="282646" y="474800"/>
                    </a:cubicBezTo>
                    <a:cubicBezTo>
                      <a:pt x="302490" y="484325"/>
                      <a:pt x="346411" y="491998"/>
                      <a:pt x="346146" y="493850"/>
                    </a:cubicBezTo>
                    <a:cubicBezTo>
                      <a:pt x="345881" y="495702"/>
                      <a:pt x="300373" y="494114"/>
                      <a:pt x="281058" y="485912"/>
                    </a:cubicBezTo>
                    <a:cubicBezTo>
                      <a:pt x="261743" y="477710"/>
                      <a:pt x="248779" y="474535"/>
                      <a:pt x="230258" y="444637"/>
                    </a:cubicBezTo>
                    <a:cubicBezTo>
                      <a:pt x="211737" y="414739"/>
                      <a:pt x="169933" y="306525"/>
                      <a:pt x="169933" y="306525"/>
                    </a:cubicBezTo>
                    <a:cubicBezTo>
                      <a:pt x="144798" y="249640"/>
                      <a:pt x="106963" y="148304"/>
                      <a:pt x="79446" y="103325"/>
                    </a:cubicBezTo>
                    <a:cubicBezTo>
                      <a:pt x="51929" y="58346"/>
                      <a:pt x="2188" y="-3303"/>
                      <a:pt x="71" y="13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1" name="フリーフォーム: 図形 1130">
                <a:extLst>
                  <a:ext uri="{FF2B5EF4-FFF2-40B4-BE49-F238E27FC236}">
                    <a16:creationId xmlns:a16="http://schemas.microsoft.com/office/drawing/2014/main" id="{C1ED74D3-0761-4A7D-A02D-18914C6C2893}"/>
                  </a:ext>
                </a:extLst>
              </p:cNvPr>
              <p:cNvSpPr/>
              <p:nvPr/>
            </p:nvSpPr>
            <p:spPr>
              <a:xfrm>
                <a:off x="7773407" y="2974895"/>
                <a:ext cx="164121" cy="208478"/>
              </a:xfrm>
              <a:custGeom>
                <a:avLst/>
                <a:gdLst>
                  <a:gd name="connsiteX0" fmla="*/ 581 w 164121"/>
                  <a:gd name="connsiteY0" fmla="*/ 206455 h 208478"/>
                  <a:gd name="connsiteX1" fmla="*/ 21218 w 164121"/>
                  <a:gd name="connsiteY1" fmla="*/ 158830 h 208478"/>
                  <a:gd name="connsiteX2" fmla="*/ 29156 w 164121"/>
                  <a:gd name="connsiteY2" fmla="*/ 88980 h 208478"/>
                  <a:gd name="connsiteX3" fmla="*/ 72018 w 164121"/>
                  <a:gd name="connsiteY3" fmla="*/ 19130 h 208478"/>
                  <a:gd name="connsiteX4" fmla="*/ 164093 w 164121"/>
                  <a:gd name="connsiteY4" fmla="*/ 80 h 208478"/>
                  <a:gd name="connsiteX5" fmla="*/ 81543 w 164121"/>
                  <a:gd name="connsiteY5" fmla="*/ 23893 h 208478"/>
                  <a:gd name="connsiteX6" fmla="*/ 46618 w 164121"/>
                  <a:gd name="connsiteY6" fmla="*/ 90568 h 208478"/>
                  <a:gd name="connsiteX7" fmla="*/ 581 w 164121"/>
                  <a:gd name="connsiteY7" fmla="*/ 206455 h 208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4121" h="208478">
                    <a:moveTo>
                      <a:pt x="581" y="206455"/>
                    </a:moveTo>
                    <a:cubicBezTo>
                      <a:pt x="-3652" y="217832"/>
                      <a:pt x="16456" y="178409"/>
                      <a:pt x="21218" y="158830"/>
                    </a:cubicBezTo>
                    <a:cubicBezTo>
                      <a:pt x="25980" y="139251"/>
                      <a:pt x="20689" y="112263"/>
                      <a:pt x="29156" y="88980"/>
                    </a:cubicBezTo>
                    <a:cubicBezTo>
                      <a:pt x="37623" y="65697"/>
                      <a:pt x="49529" y="33947"/>
                      <a:pt x="72018" y="19130"/>
                    </a:cubicBezTo>
                    <a:cubicBezTo>
                      <a:pt x="94507" y="4313"/>
                      <a:pt x="162506" y="-714"/>
                      <a:pt x="164093" y="80"/>
                    </a:cubicBezTo>
                    <a:cubicBezTo>
                      <a:pt x="165680" y="874"/>
                      <a:pt x="101122" y="8812"/>
                      <a:pt x="81543" y="23893"/>
                    </a:cubicBezTo>
                    <a:cubicBezTo>
                      <a:pt x="61964" y="38974"/>
                      <a:pt x="58260" y="66755"/>
                      <a:pt x="46618" y="90568"/>
                    </a:cubicBezTo>
                    <a:cubicBezTo>
                      <a:pt x="34976" y="114381"/>
                      <a:pt x="4814" y="195078"/>
                      <a:pt x="581" y="20645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2" name="フリーフォーム: 図形 1131">
                <a:extLst>
                  <a:ext uri="{FF2B5EF4-FFF2-40B4-BE49-F238E27FC236}">
                    <a16:creationId xmlns:a16="http://schemas.microsoft.com/office/drawing/2014/main" id="{7A2D9F3E-7D53-4BBB-9E15-2DA3A8BC1E3F}"/>
                  </a:ext>
                </a:extLst>
              </p:cNvPr>
              <p:cNvSpPr/>
              <p:nvPr/>
            </p:nvSpPr>
            <p:spPr>
              <a:xfrm>
                <a:off x="7740480" y="2977849"/>
                <a:ext cx="224825" cy="660485"/>
              </a:xfrm>
              <a:custGeom>
                <a:avLst/>
                <a:gdLst>
                  <a:gd name="connsiteX0" fmla="*/ 84308 w 224825"/>
                  <a:gd name="connsiteY0" fmla="*/ 98726 h 660485"/>
                  <a:gd name="connsiteX1" fmla="*/ 182733 w 224825"/>
                  <a:gd name="connsiteY1" fmla="*/ 33639 h 660485"/>
                  <a:gd name="connsiteX2" fmla="*/ 200195 w 224825"/>
                  <a:gd name="connsiteY2" fmla="*/ 25701 h 660485"/>
                  <a:gd name="connsiteX3" fmla="*/ 189083 w 224825"/>
                  <a:gd name="connsiteY3" fmla="*/ 6651 h 660485"/>
                  <a:gd name="connsiteX4" fmla="*/ 219245 w 224825"/>
                  <a:gd name="connsiteY4" fmla="*/ 71739 h 660485"/>
                  <a:gd name="connsiteX5" fmla="*/ 181145 w 224825"/>
                  <a:gd name="connsiteY5" fmla="*/ 230489 h 660485"/>
                  <a:gd name="connsiteX6" fmla="*/ 104945 w 224825"/>
                  <a:gd name="connsiteY6" fmla="*/ 540051 h 660485"/>
                  <a:gd name="connsiteX7" fmla="*/ 71608 w 224825"/>
                  <a:gd name="connsiteY7" fmla="*/ 628951 h 660485"/>
                  <a:gd name="connsiteX8" fmla="*/ 170 w 224825"/>
                  <a:gd name="connsiteY8" fmla="*/ 659114 h 660485"/>
                  <a:gd name="connsiteX9" fmla="*/ 93833 w 224825"/>
                  <a:gd name="connsiteY9" fmla="*/ 590851 h 660485"/>
                  <a:gd name="connsiteX10" fmla="*/ 123995 w 224825"/>
                  <a:gd name="connsiteY10" fmla="*/ 471789 h 660485"/>
                  <a:gd name="connsiteX11" fmla="*/ 219245 w 224825"/>
                  <a:gd name="connsiteY11" fmla="*/ 55864 h 660485"/>
                  <a:gd name="connsiteX12" fmla="*/ 211308 w 224825"/>
                  <a:gd name="connsiteY12" fmla="*/ 17764 h 660485"/>
                  <a:gd name="connsiteX13" fmla="*/ 192258 w 224825"/>
                  <a:gd name="connsiteY13" fmla="*/ 3476 h 660485"/>
                  <a:gd name="connsiteX14" fmla="*/ 84308 w 224825"/>
                  <a:gd name="connsiteY14" fmla="*/ 98726 h 660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24825" h="660485">
                    <a:moveTo>
                      <a:pt x="84308" y="98726"/>
                    </a:moveTo>
                    <a:cubicBezTo>
                      <a:pt x="82721" y="103753"/>
                      <a:pt x="163419" y="45810"/>
                      <a:pt x="182733" y="33639"/>
                    </a:cubicBezTo>
                    <a:cubicBezTo>
                      <a:pt x="202048" y="21468"/>
                      <a:pt x="199137" y="30199"/>
                      <a:pt x="200195" y="25701"/>
                    </a:cubicBezTo>
                    <a:cubicBezTo>
                      <a:pt x="201253" y="21203"/>
                      <a:pt x="185908" y="-1022"/>
                      <a:pt x="189083" y="6651"/>
                    </a:cubicBezTo>
                    <a:cubicBezTo>
                      <a:pt x="192258" y="14324"/>
                      <a:pt x="220568" y="34433"/>
                      <a:pt x="219245" y="71739"/>
                    </a:cubicBezTo>
                    <a:cubicBezTo>
                      <a:pt x="217922" y="109045"/>
                      <a:pt x="200195" y="152437"/>
                      <a:pt x="181145" y="230489"/>
                    </a:cubicBezTo>
                    <a:cubicBezTo>
                      <a:pt x="162095" y="308541"/>
                      <a:pt x="123201" y="473641"/>
                      <a:pt x="104945" y="540051"/>
                    </a:cubicBezTo>
                    <a:cubicBezTo>
                      <a:pt x="86689" y="606461"/>
                      <a:pt x="89070" y="609107"/>
                      <a:pt x="71608" y="628951"/>
                    </a:cubicBezTo>
                    <a:cubicBezTo>
                      <a:pt x="54146" y="648795"/>
                      <a:pt x="-3534" y="665464"/>
                      <a:pt x="170" y="659114"/>
                    </a:cubicBezTo>
                    <a:cubicBezTo>
                      <a:pt x="3874" y="652764"/>
                      <a:pt x="73196" y="622072"/>
                      <a:pt x="93833" y="590851"/>
                    </a:cubicBezTo>
                    <a:cubicBezTo>
                      <a:pt x="114470" y="559630"/>
                      <a:pt x="103093" y="560953"/>
                      <a:pt x="123995" y="471789"/>
                    </a:cubicBezTo>
                    <a:cubicBezTo>
                      <a:pt x="144897" y="382625"/>
                      <a:pt x="204693" y="131535"/>
                      <a:pt x="219245" y="55864"/>
                    </a:cubicBezTo>
                    <a:cubicBezTo>
                      <a:pt x="233797" y="-19807"/>
                      <a:pt x="215806" y="26495"/>
                      <a:pt x="211308" y="17764"/>
                    </a:cubicBezTo>
                    <a:cubicBezTo>
                      <a:pt x="206810" y="9033"/>
                      <a:pt x="212631" y="-7107"/>
                      <a:pt x="192258" y="3476"/>
                    </a:cubicBezTo>
                    <a:cubicBezTo>
                      <a:pt x="171885" y="14059"/>
                      <a:pt x="85895" y="93699"/>
                      <a:pt x="84308" y="9872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3" name="フリーフォーム: 図形 1132">
                <a:extLst>
                  <a:ext uri="{FF2B5EF4-FFF2-40B4-BE49-F238E27FC236}">
                    <a16:creationId xmlns:a16="http://schemas.microsoft.com/office/drawing/2014/main" id="{6E774012-3B37-4774-A200-9BD713EA80E2}"/>
                  </a:ext>
                </a:extLst>
              </p:cNvPr>
              <p:cNvSpPr/>
              <p:nvPr/>
            </p:nvSpPr>
            <p:spPr>
              <a:xfrm>
                <a:off x="6167437" y="2847973"/>
                <a:ext cx="47496" cy="447923"/>
              </a:xfrm>
              <a:custGeom>
                <a:avLst/>
                <a:gdLst>
                  <a:gd name="connsiteX0" fmla="*/ 44451 w 47496"/>
                  <a:gd name="connsiteY0" fmla="*/ 2 h 447923"/>
                  <a:gd name="connsiteX1" fmla="*/ 1 w 47496"/>
                  <a:gd name="connsiteY1" fmla="*/ 174627 h 447923"/>
                  <a:gd name="connsiteX2" fmla="*/ 46038 w 47496"/>
                  <a:gd name="connsiteY2" fmla="*/ 442915 h 447923"/>
                  <a:gd name="connsiteX3" fmla="*/ 34926 w 47496"/>
                  <a:gd name="connsiteY3" fmla="*/ 344490 h 447923"/>
                  <a:gd name="connsiteX4" fmla="*/ 23813 w 47496"/>
                  <a:gd name="connsiteY4" fmla="*/ 280990 h 447923"/>
                  <a:gd name="connsiteX5" fmla="*/ 25401 w 47496"/>
                  <a:gd name="connsiteY5" fmla="*/ 177802 h 447923"/>
                  <a:gd name="connsiteX6" fmla="*/ 44451 w 47496"/>
                  <a:gd name="connsiteY6" fmla="*/ 2 h 447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496" h="447923">
                    <a:moveTo>
                      <a:pt x="44451" y="2"/>
                    </a:moveTo>
                    <a:cubicBezTo>
                      <a:pt x="40218" y="-527"/>
                      <a:pt x="-264" y="100808"/>
                      <a:pt x="1" y="174627"/>
                    </a:cubicBezTo>
                    <a:cubicBezTo>
                      <a:pt x="265" y="248446"/>
                      <a:pt x="40217" y="414605"/>
                      <a:pt x="46038" y="442915"/>
                    </a:cubicBezTo>
                    <a:cubicBezTo>
                      <a:pt x="51859" y="471226"/>
                      <a:pt x="38630" y="371477"/>
                      <a:pt x="34926" y="344490"/>
                    </a:cubicBezTo>
                    <a:cubicBezTo>
                      <a:pt x="31222" y="317503"/>
                      <a:pt x="25400" y="308771"/>
                      <a:pt x="23813" y="280990"/>
                    </a:cubicBezTo>
                    <a:cubicBezTo>
                      <a:pt x="22226" y="253209"/>
                      <a:pt x="17728" y="223840"/>
                      <a:pt x="25401" y="177802"/>
                    </a:cubicBezTo>
                    <a:cubicBezTo>
                      <a:pt x="33074" y="131765"/>
                      <a:pt x="48684" y="531"/>
                      <a:pt x="44451" y="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4" name="フリーフォーム: 図形 1133">
                <a:extLst>
                  <a:ext uri="{FF2B5EF4-FFF2-40B4-BE49-F238E27FC236}">
                    <a16:creationId xmlns:a16="http://schemas.microsoft.com/office/drawing/2014/main" id="{FCC6F985-BE35-44C7-9B1A-1FB468F8D4DE}"/>
                  </a:ext>
                </a:extLst>
              </p:cNvPr>
              <p:cNvSpPr/>
              <p:nvPr/>
            </p:nvSpPr>
            <p:spPr>
              <a:xfrm>
                <a:off x="6063419" y="2830510"/>
                <a:ext cx="140584" cy="331079"/>
              </a:xfrm>
              <a:custGeom>
                <a:avLst/>
                <a:gdLst>
                  <a:gd name="connsiteX0" fmla="*/ 140531 w 140584"/>
                  <a:gd name="connsiteY0" fmla="*/ 3 h 331079"/>
                  <a:gd name="connsiteX1" fmla="*/ 7181 w 140584"/>
                  <a:gd name="connsiteY1" fmla="*/ 193678 h 331079"/>
                  <a:gd name="connsiteX2" fmla="*/ 16706 w 140584"/>
                  <a:gd name="connsiteY2" fmla="*/ 330203 h 331079"/>
                  <a:gd name="connsiteX3" fmla="*/ 5594 w 140584"/>
                  <a:gd name="connsiteY3" fmla="*/ 249240 h 331079"/>
                  <a:gd name="connsiteX4" fmla="*/ 23056 w 140584"/>
                  <a:gd name="connsiteY4" fmla="*/ 188915 h 331079"/>
                  <a:gd name="connsiteX5" fmla="*/ 140531 w 140584"/>
                  <a:gd name="connsiteY5" fmla="*/ 3 h 331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0584" h="331079">
                    <a:moveTo>
                      <a:pt x="140531" y="3"/>
                    </a:moveTo>
                    <a:cubicBezTo>
                      <a:pt x="137885" y="797"/>
                      <a:pt x="27818" y="138645"/>
                      <a:pt x="7181" y="193678"/>
                    </a:cubicBezTo>
                    <a:cubicBezTo>
                      <a:pt x="-13456" y="248711"/>
                      <a:pt x="16970" y="320943"/>
                      <a:pt x="16706" y="330203"/>
                    </a:cubicBezTo>
                    <a:cubicBezTo>
                      <a:pt x="16441" y="339463"/>
                      <a:pt x="4536" y="272788"/>
                      <a:pt x="5594" y="249240"/>
                    </a:cubicBezTo>
                    <a:cubicBezTo>
                      <a:pt x="6652" y="225692"/>
                      <a:pt x="-227" y="228867"/>
                      <a:pt x="23056" y="188915"/>
                    </a:cubicBezTo>
                    <a:cubicBezTo>
                      <a:pt x="46339" y="148963"/>
                      <a:pt x="143177" y="-791"/>
                      <a:pt x="140531" y="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5" name="フリーフォーム: 図形 1134">
                <a:extLst>
                  <a:ext uri="{FF2B5EF4-FFF2-40B4-BE49-F238E27FC236}">
                    <a16:creationId xmlns:a16="http://schemas.microsoft.com/office/drawing/2014/main" id="{DC980B6D-BF39-43A3-A3E0-40FB781F69CA}"/>
                  </a:ext>
                </a:extLst>
              </p:cNvPr>
              <p:cNvSpPr/>
              <p:nvPr/>
            </p:nvSpPr>
            <p:spPr>
              <a:xfrm>
                <a:off x="7660828" y="2686524"/>
                <a:ext cx="102053" cy="537967"/>
              </a:xfrm>
              <a:custGeom>
                <a:avLst/>
                <a:gdLst>
                  <a:gd name="connsiteX0" fmla="*/ 447 w 102053"/>
                  <a:gd name="connsiteY0" fmla="*/ 1114 h 537967"/>
                  <a:gd name="connsiteX1" fmla="*/ 60772 w 102053"/>
                  <a:gd name="connsiteY1" fmla="*/ 232889 h 537967"/>
                  <a:gd name="connsiteX2" fmla="*/ 81410 w 102053"/>
                  <a:gd name="connsiteY2" fmla="*/ 375764 h 537967"/>
                  <a:gd name="connsiteX3" fmla="*/ 79822 w 102053"/>
                  <a:gd name="connsiteY3" fmla="*/ 534514 h 537967"/>
                  <a:gd name="connsiteX4" fmla="*/ 89347 w 102053"/>
                  <a:gd name="connsiteY4" fmla="*/ 482126 h 537967"/>
                  <a:gd name="connsiteX5" fmla="*/ 95697 w 102053"/>
                  <a:gd name="connsiteY5" fmla="*/ 447201 h 537967"/>
                  <a:gd name="connsiteX6" fmla="*/ 95697 w 102053"/>
                  <a:gd name="connsiteY6" fmla="*/ 336076 h 537967"/>
                  <a:gd name="connsiteX7" fmla="*/ 447 w 102053"/>
                  <a:gd name="connsiteY7" fmla="*/ 1114 h 537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2053" h="537967">
                    <a:moveTo>
                      <a:pt x="447" y="1114"/>
                    </a:moveTo>
                    <a:cubicBezTo>
                      <a:pt x="-5374" y="-16084"/>
                      <a:pt x="47278" y="170447"/>
                      <a:pt x="60772" y="232889"/>
                    </a:cubicBezTo>
                    <a:cubicBezTo>
                      <a:pt x="74266" y="295331"/>
                      <a:pt x="78235" y="325493"/>
                      <a:pt x="81410" y="375764"/>
                    </a:cubicBezTo>
                    <a:cubicBezTo>
                      <a:pt x="84585" y="426035"/>
                      <a:pt x="78499" y="516787"/>
                      <a:pt x="79822" y="534514"/>
                    </a:cubicBezTo>
                    <a:cubicBezTo>
                      <a:pt x="81145" y="552241"/>
                      <a:pt x="86701" y="496678"/>
                      <a:pt x="89347" y="482126"/>
                    </a:cubicBezTo>
                    <a:cubicBezTo>
                      <a:pt x="91993" y="467574"/>
                      <a:pt x="94639" y="471543"/>
                      <a:pt x="95697" y="447201"/>
                    </a:cubicBezTo>
                    <a:cubicBezTo>
                      <a:pt x="96755" y="422859"/>
                      <a:pt x="109455" y="408043"/>
                      <a:pt x="95697" y="336076"/>
                    </a:cubicBezTo>
                    <a:cubicBezTo>
                      <a:pt x="81939" y="264109"/>
                      <a:pt x="6268" y="18312"/>
                      <a:pt x="447" y="111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6" name="フリーフォーム: 図形 1135">
                <a:extLst>
                  <a:ext uri="{FF2B5EF4-FFF2-40B4-BE49-F238E27FC236}">
                    <a16:creationId xmlns:a16="http://schemas.microsoft.com/office/drawing/2014/main" id="{2742409E-D4E8-47DE-A4A3-FD70CC1F02CD}"/>
                  </a:ext>
                </a:extLst>
              </p:cNvPr>
              <p:cNvSpPr/>
              <p:nvPr/>
            </p:nvSpPr>
            <p:spPr>
              <a:xfrm>
                <a:off x="7659595" y="2673350"/>
                <a:ext cx="172546" cy="512805"/>
              </a:xfrm>
              <a:custGeom>
                <a:avLst/>
                <a:gdLst>
                  <a:gd name="connsiteX0" fmla="*/ 93 w 172546"/>
                  <a:gd name="connsiteY0" fmla="*/ 0 h 512805"/>
                  <a:gd name="connsiteX1" fmla="*/ 149318 w 172546"/>
                  <a:gd name="connsiteY1" fmla="*/ 120650 h 512805"/>
                  <a:gd name="connsiteX2" fmla="*/ 169955 w 172546"/>
                  <a:gd name="connsiteY2" fmla="*/ 301625 h 512805"/>
                  <a:gd name="connsiteX3" fmla="*/ 127093 w 172546"/>
                  <a:gd name="connsiteY3" fmla="*/ 433388 h 512805"/>
                  <a:gd name="connsiteX4" fmla="*/ 87405 w 172546"/>
                  <a:gd name="connsiteY4" fmla="*/ 512763 h 512805"/>
                  <a:gd name="connsiteX5" fmla="*/ 136618 w 172546"/>
                  <a:gd name="connsiteY5" fmla="*/ 441325 h 512805"/>
                  <a:gd name="connsiteX6" fmla="*/ 162018 w 172546"/>
                  <a:gd name="connsiteY6" fmla="*/ 254000 h 512805"/>
                  <a:gd name="connsiteX7" fmla="*/ 157255 w 172546"/>
                  <a:gd name="connsiteY7" fmla="*/ 190500 h 512805"/>
                  <a:gd name="connsiteX8" fmla="*/ 127093 w 172546"/>
                  <a:gd name="connsiteY8" fmla="*/ 122238 h 512805"/>
                  <a:gd name="connsiteX9" fmla="*/ 93 w 172546"/>
                  <a:gd name="connsiteY9" fmla="*/ 0 h 512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2546" h="512805">
                    <a:moveTo>
                      <a:pt x="93" y="0"/>
                    </a:moveTo>
                    <a:cubicBezTo>
                      <a:pt x="3797" y="-265"/>
                      <a:pt x="121008" y="70379"/>
                      <a:pt x="149318" y="120650"/>
                    </a:cubicBezTo>
                    <a:cubicBezTo>
                      <a:pt x="177628" y="170921"/>
                      <a:pt x="173659" y="249502"/>
                      <a:pt x="169955" y="301625"/>
                    </a:cubicBezTo>
                    <a:cubicBezTo>
                      <a:pt x="166251" y="353748"/>
                      <a:pt x="140851" y="398198"/>
                      <a:pt x="127093" y="433388"/>
                    </a:cubicBezTo>
                    <a:cubicBezTo>
                      <a:pt x="113335" y="468578"/>
                      <a:pt x="85818" y="511440"/>
                      <a:pt x="87405" y="512763"/>
                    </a:cubicBezTo>
                    <a:cubicBezTo>
                      <a:pt x="88992" y="514086"/>
                      <a:pt x="124183" y="484452"/>
                      <a:pt x="136618" y="441325"/>
                    </a:cubicBezTo>
                    <a:cubicBezTo>
                      <a:pt x="149054" y="398198"/>
                      <a:pt x="158579" y="295804"/>
                      <a:pt x="162018" y="254000"/>
                    </a:cubicBezTo>
                    <a:cubicBezTo>
                      <a:pt x="165457" y="212196"/>
                      <a:pt x="163076" y="212460"/>
                      <a:pt x="157255" y="190500"/>
                    </a:cubicBezTo>
                    <a:cubicBezTo>
                      <a:pt x="151434" y="168540"/>
                      <a:pt x="150112" y="152665"/>
                      <a:pt x="127093" y="122238"/>
                    </a:cubicBezTo>
                    <a:cubicBezTo>
                      <a:pt x="104074" y="91811"/>
                      <a:pt x="-3611" y="265"/>
                      <a:pt x="93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7" name="フリーフォーム: 図形 1136">
                <a:extLst>
                  <a:ext uri="{FF2B5EF4-FFF2-40B4-BE49-F238E27FC236}">
                    <a16:creationId xmlns:a16="http://schemas.microsoft.com/office/drawing/2014/main" id="{3C0B9EFD-404E-42E8-87D0-BAA7CA4FAB35}"/>
                  </a:ext>
                </a:extLst>
              </p:cNvPr>
              <p:cNvSpPr/>
              <p:nvPr/>
            </p:nvSpPr>
            <p:spPr>
              <a:xfrm>
                <a:off x="5651912" y="2420262"/>
                <a:ext cx="468839" cy="963876"/>
              </a:xfrm>
              <a:custGeom>
                <a:avLst/>
                <a:gdLst>
                  <a:gd name="connsiteX0" fmla="*/ 329788 w 468839"/>
                  <a:gd name="connsiteY0" fmla="*/ 947355 h 963876"/>
                  <a:gd name="connsiteX1" fmla="*/ 240888 w 468839"/>
                  <a:gd name="connsiteY1" fmla="*/ 896555 h 963876"/>
                  <a:gd name="connsiteX2" fmla="*/ 137171 w 468839"/>
                  <a:gd name="connsiteY2" fmla="*/ 807655 h 963876"/>
                  <a:gd name="connsiteX3" fmla="*/ 44038 w 468839"/>
                  <a:gd name="connsiteY3" fmla="*/ 670071 h 963876"/>
                  <a:gd name="connsiteX4" fmla="*/ 14405 w 468839"/>
                  <a:gd name="connsiteY4" fmla="*/ 566355 h 963876"/>
                  <a:gd name="connsiteX5" fmla="*/ 10171 w 468839"/>
                  <a:gd name="connsiteY5" fmla="*/ 437238 h 963876"/>
                  <a:gd name="connsiteX6" fmla="*/ 80021 w 468839"/>
                  <a:gd name="connsiteY6" fmla="*/ 278488 h 963876"/>
                  <a:gd name="connsiteX7" fmla="*/ 461021 w 468839"/>
                  <a:gd name="connsiteY7" fmla="*/ 9671 h 963876"/>
                  <a:gd name="connsiteX8" fmla="*/ 323438 w 468839"/>
                  <a:gd name="connsiteY8" fmla="*/ 71055 h 963876"/>
                  <a:gd name="connsiteX9" fmla="*/ 160455 w 468839"/>
                  <a:gd name="connsiteY9" fmla="*/ 183238 h 963876"/>
                  <a:gd name="connsiteX10" fmla="*/ 35571 w 468839"/>
                  <a:gd name="connsiteY10" fmla="*/ 386438 h 963876"/>
                  <a:gd name="connsiteX11" fmla="*/ 22871 w 468839"/>
                  <a:gd name="connsiteY11" fmla="*/ 595988 h 963876"/>
                  <a:gd name="connsiteX12" fmla="*/ 329788 w 468839"/>
                  <a:gd name="connsiteY12" fmla="*/ 947355 h 963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8839" h="963876">
                    <a:moveTo>
                      <a:pt x="329788" y="947355"/>
                    </a:moveTo>
                    <a:cubicBezTo>
                      <a:pt x="366124" y="997449"/>
                      <a:pt x="272991" y="919838"/>
                      <a:pt x="240888" y="896555"/>
                    </a:cubicBezTo>
                    <a:cubicBezTo>
                      <a:pt x="208785" y="873272"/>
                      <a:pt x="169979" y="845402"/>
                      <a:pt x="137171" y="807655"/>
                    </a:cubicBezTo>
                    <a:cubicBezTo>
                      <a:pt x="104363" y="769908"/>
                      <a:pt x="64499" y="710288"/>
                      <a:pt x="44038" y="670071"/>
                    </a:cubicBezTo>
                    <a:cubicBezTo>
                      <a:pt x="23577" y="629854"/>
                      <a:pt x="20049" y="605160"/>
                      <a:pt x="14405" y="566355"/>
                    </a:cubicBezTo>
                    <a:cubicBezTo>
                      <a:pt x="8761" y="527550"/>
                      <a:pt x="-765" y="485216"/>
                      <a:pt x="10171" y="437238"/>
                    </a:cubicBezTo>
                    <a:cubicBezTo>
                      <a:pt x="21107" y="389260"/>
                      <a:pt x="4880" y="349749"/>
                      <a:pt x="80021" y="278488"/>
                    </a:cubicBezTo>
                    <a:cubicBezTo>
                      <a:pt x="155162" y="207227"/>
                      <a:pt x="420452" y="44243"/>
                      <a:pt x="461021" y="9671"/>
                    </a:cubicBezTo>
                    <a:cubicBezTo>
                      <a:pt x="501591" y="-24901"/>
                      <a:pt x="373532" y="42127"/>
                      <a:pt x="323438" y="71055"/>
                    </a:cubicBezTo>
                    <a:cubicBezTo>
                      <a:pt x="273344" y="99983"/>
                      <a:pt x="208433" y="130674"/>
                      <a:pt x="160455" y="183238"/>
                    </a:cubicBezTo>
                    <a:cubicBezTo>
                      <a:pt x="112477" y="235802"/>
                      <a:pt x="58502" y="317646"/>
                      <a:pt x="35571" y="386438"/>
                    </a:cubicBezTo>
                    <a:cubicBezTo>
                      <a:pt x="12640" y="455230"/>
                      <a:pt x="-24401" y="501443"/>
                      <a:pt x="22871" y="595988"/>
                    </a:cubicBezTo>
                    <a:cubicBezTo>
                      <a:pt x="70143" y="690532"/>
                      <a:pt x="293452" y="897261"/>
                      <a:pt x="329788" y="94735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8" name="フリーフォーム: 図形 1137">
                <a:extLst>
                  <a:ext uri="{FF2B5EF4-FFF2-40B4-BE49-F238E27FC236}">
                    <a16:creationId xmlns:a16="http://schemas.microsoft.com/office/drawing/2014/main" id="{4DF0B2C5-9396-47C4-96A1-8587B0ABDD53}"/>
                  </a:ext>
                </a:extLst>
              </p:cNvPr>
              <p:cNvSpPr/>
              <p:nvPr/>
            </p:nvSpPr>
            <p:spPr>
              <a:xfrm>
                <a:off x="6097782" y="2208444"/>
                <a:ext cx="1791045" cy="219765"/>
              </a:xfrm>
              <a:custGeom>
                <a:avLst/>
                <a:gdLst>
                  <a:gd name="connsiteX0" fmla="*/ 6685 w 1791045"/>
                  <a:gd name="connsiteY0" fmla="*/ 213023 h 219765"/>
                  <a:gd name="connsiteX1" fmla="*/ 65951 w 1791045"/>
                  <a:gd name="connsiteY1" fmla="*/ 202439 h 219765"/>
                  <a:gd name="connsiteX2" fmla="*/ 224701 w 1791045"/>
                  <a:gd name="connsiteY2" fmla="*/ 130473 h 219765"/>
                  <a:gd name="connsiteX3" fmla="*/ 499868 w 1791045"/>
                  <a:gd name="connsiteY3" fmla="*/ 62739 h 219765"/>
                  <a:gd name="connsiteX4" fmla="*/ 988818 w 1791045"/>
                  <a:gd name="connsiteY4" fmla="*/ 16173 h 219765"/>
                  <a:gd name="connsiteX5" fmla="*/ 1420618 w 1791045"/>
                  <a:gd name="connsiteY5" fmla="*/ 14056 h 219765"/>
                  <a:gd name="connsiteX6" fmla="*/ 1780451 w 1791045"/>
                  <a:gd name="connsiteY6" fmla="*/ 98723 h 219765"/>
                  <a:gd name="connsiteX7" fmla="*/ 1661918 w 1791045"/>
                  <a:gd name="connsiteY7" fmla="*/ 52156 h 219765"/>
                  <a:gd name="connsiteX8" fmla="*/ 1319018 w 1791045"/>
                  <a:gd name="connsiteY8" fmla="*/ 1356 h 219765"/>
                  <a:gd name="connsiteX9" fmla="*/ 868168 w 1791045"/>
                  <a:gd name="connsiteY9" fmla="*/ 16173 h 219765"/>
                  <a:gd name="connsiteX10" fmla="*/ 622635 w 1791045"/>
                  <a:gd name="connsiteY10" fmla="*/ 33106 h 219765"/>
                  <a:gd name="connsiteX11" fmla="*/ 212001 w 1791045"/>
                  <a:gd name="connsiteY11" fmla="*/ 115656 h 219765"/>
                  <a:gd name="connsiteX12" fmla="*/ 6685 w 1791045"/>
                  <a:gd name="connsiteY12" fmla="*/ 213023 h 219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791045" h="219765">
                    <a:moveTo>
                      <a:pt x="6685" y="213023"/>
                    </a:moveTo>
                    <a:cubicBezTo>
                      <a:pt x="-17657" y="227487"/>
                      <a:pt x="29615" y="216197"/>
                      <a:pt x="65951" y="202439"/>
                    </a:cubicBezTo>
                    <a:cubicBezTo>
                      <a:pt x="102287" y="188681"/>
                      <a:pt x="152382" y="153756"/>
                      <a:pt x="224701" y="130473"/>
                    </a:cubicBezTo>
                    <a:cubicBezTo>
                      <a:pt x="297021" y="107190"/>
                      <a:pt x="372515" y="81789"/>
                      <a:pt x="499868" y="62739"/>
                    </a:cubicBezTo>
                    <a:cubicBezTo>
                      <a:pt x="627221" y="43689"/>
                      <a:pt x="835360" y="24287"/>
                      <a:pt x="988818" y="16173"/>
                    </a:cubicBezTo>
                    <a:cubicBezTo>
                      <a:pt x="1142276" y="8059"/>
                      <a:pt x="1288679" y="298"/>
                      <a:pt x="1420618" y="14056"/>
                    </a:cubicBezTo>
                    <a:cubicBezTo>
                      <a:pt x="1552557" y="27814"/>
                      <a:pt x="1740234" y="92373"/>
                      <a:pt x="1780451" y="98723"/>
                    </a:cubicBezTo>
                    <a:cubicBezTo>
                      <a:pt x="1820668" y="105073"/>
                      <a:pt x="1738824" y="68384"/>
                      <a:pt x="1661918" y="52156"/>
                    </a:cubicBezTo>
                    <a:cubicBezTo>
                      <a:pt x="1585012" y="35928"/>
                      <a:pt x="1451310" y="7353"/>
                      <a:pt x="1319018" y="1356"/>
                    </a:cubicBezTo>
                    <a:cubicBezTo>
                      <a:pt x="1186726" y="-4641"/>
                      <a:pt x="984232" y="10881"/>
                      <a:pt x="868168" y="16173"/>
                    </a:cubicBezTo>
                    <a:cubicBezTo>
                      <a:pt x="752104" y="21465"/>
                      <a:pt x="731996" y="16525"/>
                      <a:pt x="622635" y="33106"/>
                    </a:cubicBezTo>
                    <a:cubicBezTo>
                      <a:pt x="513274" y="49686"/>
                      <a:pt x="316423" y="86376"/>
                      <a:pt x="212001" y="115656"/>
                    </a:cubicBezTo>
                    <a:cubicBezTo>
                      <a:pt x="107579" y="144936"/>
                      <a:pt x="31027" y="198559"/>
                      <a:pt x="6685" y="21302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9" name="フリーフォーム: 図形 1138">
                <a:extLst>
                  <a:ext uri="{FF2B5EF4-FFF2-40B4-BE49-F238E27FC236}">
                    <a16:creationId xmlns:a16="http://schemas.microsoft.com/office/drawing/2014/main" id="{E9B8C73C-2EFC-4DE1-BD5A-969C96961C71}"/>
                  </a:ext>
                </a:extLst>
              </p:cNvPr>
              <p:cNvSpPr/>
              <p:nvPr/>
            </p:nvSpPr>
            <p:spPr>
              <a:xfrm>
                <a:off x="7886718" y="2286353"/>
                <a:ext cx="330554" cy="819944"/>
              </a:xfrm>
              <a:custGeom>
                <a:avLst/>
                <a:gdLst>
                  <a:gd name="connsiteX0" fmla="*/ 2099 w 330554"/>
                  <a:gd name="connsiteY0" fmla="*/ 3880 h 819944"/>
                  <a:gd name="connsiteX1" fmla="*/ 160849 w 330554"/>
                  <a:gd name="connsiteY1" fmla="*/ 84314 h 819944"/>
                  <a:gd name="connsiteX2" fmla="*/ 268799 w 330554"/>
                  <a:gd name="connsiteY2" fmla="*/ 188030 h 819944"/>
                  <a:gd name="connsiteX3" fmla="*/ 306899 w 330554"/>
                  <a:gd name="connsiteY3" fmla="*/ 348897 h 819944"/>
                  <a:gd name="connsiteX4" fmla="*/ 294199 w 330554"/>
                  <a:gd name="connsiteY4" fmla="*/ 537280 h 819944"/>
                  <a:gd name="connsiteX5" fmla="*/ 228582 w 330554"/>
                  <a:gd name="connsiteY5" fmla="*/ 651580 h 819944"/>
                  <a:gd name="connsiteX6" fmla="*/ 124865 w 330554"/>
                  <a:gd name="connsiteY6" fmla="*/ 776464 h 819944"/>
                  <a:gd name="connsiteX7" fmla="*/ 59249 w 330554"/>
                  <a:gd name="connsiteY7" fmla="*/ 818797 h 819944"/>
                  <a:gd name="connsiteX8" fmla="*/ 165082 w 330554"/>
                  <a:gd name="connsiteY8" fmla="*/ 738364 h 819944"/>
                  <a:gd name="connsiteX9" fmla="*/ 222232 w 330554"/>
                  <a:gd name="connsiteY9" fmla="*/ 693914 h 819944"/>
                  <a:gd name="connsiteX10" fmla="*/ 289965 w 330554"/>
                  <a:gd name="connsiteY10" fmla="*/ 617714 h 819944"/>
                  <a:gd name="connsiteX11" fmla="*/ 330182 w 330554"/>
                  <a:gd name="connsiteY11" fmla="*/ 429330 h 819944"/>
                  <a:gd name="connsiteX12" fmla="*/ 283615 w 330554"/>
                  <a:gd name="connsiteY12" fmla="*/ 211314 h 819944"/>
                  <a:gd name="connsiteX13" fmla="*/ 2099 w 330554"/>
                  <a:gd name="connsiteY13" fmla="*/ 3880 h 819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0554" h="819944">
                    <a:moveTo>
                      <a:pt x="2099" y="3880"/>
                    </a:moveTo>
                    <a:cubicBezTo>
                      <a:pt x="-18362" y="-17287"/>
                      <a:pt x="116399" y="53622"/>
                      <a:pt x="160849" y="84314"/>
                    </a:cubicBezTo>
                    <a:cubicBezTo>
                      <a:pt x="205299" y="115006"/>
                      <a:pt x="244457" y="143933"/>
                      <a:pt x="268799" y="188030"/>
                    </a:cubicBezTo>
                    <a:cubicBezTo>
                      <a:pt x="293141" y="232127"/>
                      <a:pt x="302666" y="290689"/>
                      <a:pt x="306899" y="348897"/>
                    </a:cubicBezTo>
                    <a:cubicBezTo>
                      <a:pt x="311132" y="407105"/>
                      <a:pt x="307252" y="486833"/>
                      <a:pt x="294199" y="537280"/>
                    </a:cubicBezTo>
                    <a:cubicBezTo>
                      <a:pt x="281146" y="587727"/>
                      <a:pt x="256804" y="611716"/>
                      <a:pt x="228582" y="651580"/>
                    </a:cubicBezTo>
                    <a:cubicBezTo>
                      <a:pt x="200360" y="691444"/>
                      <a:pt x="153087" y="748595"/>
                      <a:pt x="124865" y="776464"/>
                    </a:cubicBezTo>
                    <a:cubicBezTo>
                      <a:pt x="96643" y="804333"/>
                      <a:pt x="52546" y="825147"/>
                      <a:pt x="59249" y="818797"/>
                    </a:cubicBezTo>
                    <a:cubicBezTo>
                      <a:pt x="65952" y="812447"/>
                      <a:pt x="137918" y="759178"/>
                      <a:pt x="165082" y="738364"/>
                    </a:cubicBezTo>
                    <a:cubicBezTo>
                      <a:pt x="192246" y="717550"/>
                      <a:pt x="201418" y="714022"/>
                      <a:pt x="222232" y="693914"/>
                    </a:cubicBezTo>
                    <a:cubicBezTo>
                      <a:pt x="243046" y="673806"/>
                      <a:pt x="271973" y="661811"/>
                      <a:pt x="289965" y="617714"/>
                    </a:cubicBezTo>
                    <a:cubicBezTo>
                      <a:pt x="307957" y="573617"/>
                      <a:pt x="331240" y="497063"/>
                      <a:pt x="330182" y="429330"/>
                    </a:cubicBezTo>
                    <a:cubicBezTo>
                      <a:pt x="329124" y="361597"/>
                      <a:pt x="341118" y="280106"/>
                      <a:pt x="283615" y="211314"/>
                    </a:cubicBezTo>
                    <a:cubicBezTo>
                      <a:pt x="226112" y="142522"/>
                      <a:pt x="22560" y="25047"/>
                      <a:pt x="2099" y="388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1" name="フリーフォーム: 図形 1140">
                <a:extLst>
                  <a:ext uri="{FF2B5EF4-FFF2-40B4-BE49-F238E27FC236}">
                    <a16:creationId xmlns:a16="http://schemas.microsoft.com/office/drawing/2014/main" id="{F08F133C-EF5C-4D9A-B73D-FBFF1946D34E}"/>
                  </a:ext>
                </a:extLst>
              </p:cNvPr>
              <p:cNvSpPr/>
              <p:nvPr/>
            </p:nvSpPr>
            <p:spPr>
              <a:xfrm>
                <a:off x="6094413" y="2271713"/>
                <a:ext cx="1713837" cy="168359"/>
              </a:xfrm>
              <a:custGeom>
                <a:avLst/>
                <a:gdLst>
                  <a:gd name="connsiteX0" fmla="*/ 0 w 1713837"/>
                  <a:gd name="connsiteY0" fmla="*/ 168275 h 168359"/>
                  <a:gd name="connsiteX1" fmla="*/ 55562 w 1713837"/>
                  <a:gd name="connsiteY1" fmla="*/ 158750 h 168359"/>
                  <a:gd name="connsiteX2" fmla="*/ 242887 w 1713837"/>
                  <a:gd name="connsiteY2" fmla="*/ 107950 h 168359"/>
                  <a:gd name="connsiteX3" fmla="*/ 835025 w 1713837"/>
                  <a:gd name="connsiteY3" fmla="*/ 19050 h 168359"/>
                  <a:gd name="connsiteX4" fmla="*/ 1447800 w 1713837"/>
                  <a:gd name="connsiteY4" fmla="*/ 17462 h 168359"/>
                  <a:gd name="connsiteX5" fmla="*/ 1663700 w 1713837"/>
                  <a:gd name="connsiteY5" fmla="*/ 12700 h 168359"/>
                  <a:gd name="connsiteX6" fmla="*/ 1712912 w 1713837"/>
                  <a:gd name="connsiteY6" fmla="*/ 4762 h 168359"/>
                  <a:gd name="connsiteX7" fmla="*/ 1638300 w 1713837"/>
                  <a:gd name="connsiteY7" fmla="*/ 1587 h 168359"/>
                  <a:gd name="connsiteX8" fmla="*/ 1517650 w 1713837"/>
                  <a:gd name="connsiteY8" fmla="*/ 0 h 168359"/>
                  <a:gd name="connsiteX9" fmla="*/ 1187450 w 1713837"/>
                  <a:gd name="connsiteY9" fmla="*/ 0 h 168359"/>
                  <a:gd name="connsiteX10" fmla="*/ 900112 w 1713837"/>
                  <a:gd name="connsiteY10" fmla="*/ 1587 h 168359"/>
                  <a:gd name="connsiteX11" fmla="*/ 773112 w 1713837"/>
                  <a:gd name="connsiteY11" fmla="*/ 7937 h 168359"/>
                  <a:gd name="connsiteX12" fmla="*/ 544512 w 1713837"/>
                  <a:gd name="connsiteY12" fmla="*/ 31750 h 168359"/>
                  <a:gd name="connsiteX13" fmla="*/ 344487 w 1713837"/>
                  <a:gd name="connsiteY13" fmla="*/ 63500 h 168359"/>
                  <a:gd name="connsiteX14" fmla="*/ 166687 w 1713837"/>
                  <a:gd name="connsiteY14" fmla="*/ 114300 h 168359"/>
                  <a:gd name="connsiteX15" fmla="*/ 0 w 1713837"/>
                  <a:gd name="connsiteY15" fmla="*/ 168275 h 168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713837" h="168359">
                    <a:moveTo>
                      <a:pt x="0" y="168275"/>
                    </a:moveTo>
                    <a:cubicBezTo>
                      <a:pt x="7540" y="168539"/>
                      <a:pt x="15081" y="168804"/>
                      <a:pt x="55562" y="158750"/>
                    </a:cubicBezTo>
                    <a:cubicBezTo>
                      <a:pt x="96043" y="148696"/>
                      <a:pt x="112977" y="131233"/>
                      <a:pt x="242887" y="107950"/>
                    </a:cubicBezTo>
                    <a:cubicBezTo>
                      <a:pt x="372797" y="84667"/>
                      <a:pt x="634206" y="34131"/>
                      <a:pt x="835025" y="19050"/>
                    </a:cubicBezTo>
                    <a:cubicBezTo>
                      <a:pt x="1035844" y="3969"/>
                      <a:pt x="1447800" y="17462"/>
                      <a:pt x="1447800" y="17462"/>
                    </a:cubicBezTo>
                    <a:cubicBezTo>
                      <a:pt x="1585912" y="16404"/>
                      <a:pt x="1619515" y="14817"/>
                      <a:pt x="1663700" y="12700"/>
                    </a:cubicBezTo>
                    <a:cubicBezTo>
                      <a:pt x="1707885" y="10583"/>
                      <a:pt x="1717145" y="6614"/>
                      <a:pt x="1712912" y="4762"/>
                    </a:cubicBezTo>
                    <a:cubicBezTo>
                      <a:pt x="1708679" y="2910"/>
                      <a:pt x="1670844" y="2381"/>
                      <a:pt x="1638300" y="1587"/>
                    </a:cubicBezTo>
                    <a:cubicBezTo>
                      <a:pt x="1605756" y="793"/>
                      <a:pt x="1517650" y="0"/>
                      <a:pt x="1517650" y="0"/>
                    </a:cubicBezTo>
                    <a:lnTo>
                      <a:pt x="1187450" y="0"/>
                    </a:lnTo>
                    <a:lnTo>
                      <a:pt x="900112" y="1587"/>
                    </a:lnTo>
                    <a:cubicBezTo>
                      <a:pt x="831056" y="2910"/>
                      <a:pt x="832379" y="2910"/>
                      <a:pt x="773112" y="7937"/>
                    </a:cubicBezTo>
                    <a:cubicBezTo>
                      <a:pt x="713845" y="12964"/>
                      <a:pt x="615949" y="22490"/>
                      <a:pt x="544512" y="31750"/>
                    </a:cubicBezTo>
                    <a:cubicBezTo>
                      <a:pt x="473075" y="41010"/>
                      <a:pt x="407458" y="49742"/>
                      <a:pt x="344487" y="63500"/>
                    </a:cubicBezTo>
                    <a:cubicBezTo>
                      <a:pt x="281516" y="77258"/>
                      <a:pt x="166687" y="114300"/>
                      <a:pt x="166687" y="114300"/>
                    </a:cubicBezTo>
                    <a:lnTo>
                      <a:pt x="0" y="16827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2" name="フリーフォーム: 図形 1141">
                <a:extLst>
                  <a:ext uri="{FF2B5EF4-FFF2-40B4-BE49-F238E27FC236}">
                    <a16:creationId xmlns:a16="http://schemas.microsoft.com/office/drawing/2014/main" id="{44E91826-AFE4-4665-A60E-A1EFD56CF2FB}"/>
                  </a:ext>
                </a:extLst>
              </p:cNvPr>
              <p:cNvSpPr/>
              <p:nvPr/>
            </p:nvSpPr>
            <p:spPr>
              <a:xfrm>
                <a:off x="6073357" y="1642437"/>
                <a:ext cx="1627896" cy="783322"/>
              </a:xfrm>
              <a:custGeom>
                <a:avLst/>
                <a:gdLst>
                  <a:gd name="connsiteX0" fmla="*/ 2006 w 1627896"/>
                  <a:gd name="connsiteY0" fmla="*/ 781676 h 783322"/>
                  <a:gd name="connsiteX1" fmla="*/ 13118 w 1627896"/>
                  <a:gd name="connsiteY1" fmla="*/ 668963 h 783322"/>
                  <a:gd name="connsiteX2" fmla="*/ 54393 w 1627896"/>
                  <a:gd name="connsiteY2" fmla="*/ 503863 h 783322"/>
                  <a:gd name="connsiteX3" fmla="*/ 227431 w 1627896"/>
                  <a:gd name="connsiteY3" fmla="*/ 241926 h 783322"/>
                  <a:gd name="connsiteX4" fmla="*/ 584618 w 1627896"/>
                  <a:gd name="connsiteY4" fmla="*/ 70476 h 783322"/>
                  <a:gd name="connsiteX5" fmla="*/ 1002131 w 1627896"/>
                  <a:gd name="connsiteY5" fmla="*/ 35551 h 783322"/>
                  <a:gd name="connsiteX6" fmla="*/ 1370431 w 1627896"/>
                  <a:gd name="connsiteY6" fmla="*/ 181601 h 783322"/>
                  <a:gd name="connsiteX7" fmla="*/ 1505368 w 1627896"/>
                  <a:gd name="connsiteY7" fmla="*/ 332413 h 783322"/>
                  <a:gd name="connsiteX8" fmla="*/ 1616493 w 1627896"/>
                  <a:gd name="connsiteY8" fmla="*/ 607051 h 783322"/>
                  <a:gd name="connsiteX9" fmla="*/ 1622843 w 1627896"/>
                  <a:gd name="connsiteY9" fmla="*/ 573713 h 783322"/>
                  <a:gd name="connsiteX10" fmla="*/ 1603793 w 1627896"/>
                  <a:gd name="connsiteY10" fmla="*/ 495926 h 783322"/>
                  <a:gd name="connsiteX11" fmla="*/ 1540293 w 1627896"/>
                  <a:gd name="connsiteY11" fmla="*/ 340351 h 783322"/>
                  <a:gd name="connsiteX12" fmla="*/ 1233906 w 1627896"/>
                  <a:gd name="connsiteY12" fmla="*/ 67301 h 783322"/>
                  <a:gd name="connsiteX13" fmla="*/ 810043 w 1627896"/>
                  <a:gd name="connsiteY13" fmla="*/ 626 h 783322"/>
                  <a:gd name="connsiteX14" fmla="*/ 498893 w 1627896"/>
                  <a:gd name="connsiteY14" fmla="*/ 91113 h 783322"/>
                  <a:gd name="connsiteX15" fmla="*/ 263943 w 1627896"/>
                  <a:gd name="connsiteY15" fmla="*/ 230813 h 783322"/>
                  <a:gd name="connsiteX16" fmla="*/ 121068 w 1627896"/>
                  <a:gd name="connsiteY16" fmla="*/ 399088 h 783322"/>
                  <a:gd name="connsiteX17" fmla="*/ 13118 w 1627896"/>
                  <a:gd name="connsiteY17" fmla="*/ 711826 h 783322"/>
                  <a:gd name="connsiteX18" fmla="*/ 2006 w 1627896"/>
                  <a:gd name="connsiteY18" fmla="*/ 781676 h 783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627896" h="783322">
                    <a:moveTo>
                      <a:pt x="2006" y="781676"/>
                    </a:moveTo>
                    <a:cubicBezTo>
                      <a:pt x="2006" y="774532"/>
                      <a:pt x="4387" y="715265"/>
                      <a:pt x="13118" y="668963"/>
                    </a:cubicBezTo>
                    <a:cubicBezTo>
                      <a:pt x="21849" y="622661"/>
                      <a:pt x="18674" y="575036"/>
                      <a:pt x="54393" y="503863"/>
                    </a:cubicBezTo>
                    <a:cubicBezTo>
                      <a:pt x="90112" y="432690"/>
                      <a:pt x="139060" y="314157"/>
                      <a:pt x="227431" y="241926"/>
                    </a:cubicBezTo>
                    <a:cubicBezTo>
                      <a:pt x="315802" y="169695"/>
                      <a:pt x="455501" y="104872"/>
                      <a:pt x="584618" y="70476"/>
                    </a:cubicBezTo>
                    <a:cubicBezTo>
                      <a:pt x="713735" y="36080"/>
                      <a:pt x="871162" y="17030"/>
                      <a:pt x="1002131" y="35551"/>
                    </a:cubicBezTo>
                    <a:cubicBezTo>
                      <a:pt x="1133100" y="54072"/>
                      <a:pt x="1286558" y="132124"/>
                      <a:pt x="1370431" y="181601"/>
                    </a:cubicBezTo>
                    <a:cubicBezTo>
                      <a:pt x="1454304" y="231078"/>
                      <a:pt x="1464358" y="261505"/>
                      <a:pt x="1505368" y="332413"/>
                    </a:cubicBezTo>
                    <a:cubicBezTo>
                      <a:pt x="1546378" y="403321"/>
                      <a:pt x="1596914" y="566834"/>
                      <a:pt x="1616493" y="607051"/>
                    </a:cubicBezTo>
                    <a:cubicBezTo>
                      <a:pt x="1636072" y="647268"/>
                      <a:pt x="1624960" y="592234"/>
                      <a:pt x="1622843" y="573713"/>
                    </a:cubicBezTo>
                    <a:cubicBezTo>
                      <a:pt x="1620726" y="555192"/>
                      <a:pt x="1617551" y="534820"/>
                      <a:pt x="1603793" y="495926"/>
                    </a:cubicBezTo>
                    <a:cubicBezTo>
                      <a:pt x="1590035" y="457032"/>
                      <a:pt x="1601941" y="411788"/>
                      <a:pt x="1540293" y="340351"/>
                    </a:cubicBezTo>
                    <a:cubicBezTo>
                      <a:pt x="1478645" y="268914"/>
                      <a:pt x="1355614" y="123922"/>
                      <a:pt x="1233906" y="67301"/>
                    </a:cubicBezTo>
                    <a:cubicBezTo>
                      <a:pt x="1112198" y="10680"/>
                      <a:pt x="932545" y="-3343"/>
                      <a:pt x="810043" y="626"/>
                    </a:cubicBezTo>
                    <a:cubicBezTo>
                      <a:pt x="687541" y="4595"/>
                      <a:pt x="589910" y="52749"/>
                      <a:pt x="498893" y="91113"/>
                    </a:cubicBezTo>
                    <a:cubicBezTo>
                      <a:pt x="407876" y="129477"/>
                      <a:pt x="326914" y="179484"/>
                      <a:pt x="263943" y="230813"/>
                    </a:cubicBezTo>
                    <a:cubicBezTo>
                      <a:pt x="200972" y="282142"/>
                      <a:pt x="162872" y="318919"/>
                      <a:pt x="121068" y="399088"/>
                    </a:cubicBezTo>
                    <a:cubicBezTo>
                      <a:pt x="79264" y="479257"/>
                      <a:pt x="33226" y="649649"/>
                      <a:pt x="13118" y="711826"/>
                    </a:cubicBezTo>
                    <a:cubicBezTo>
                      <a:pt x="-6990" y="774003"/>
                      <a:pt x="2006" y="788820"/>
                      <a:pt x="2006" y="78167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3" name="フリーフォーム: 図形 1142">
                <a:extLst>
                  <a:ext uri="{FF2B5EF4-FFF2-40B4-BE49-F238E27FC236}">
                    <a16:creationId xmlns:a16="http://schemas.microsoft.com/office/drawing/2014/main" id="{9662EE44-81D6-4984-B3FD-DBB4A61EE0E8}"/>
                  </a:ext>
                </a:extLst>
              </p:cNvPr>
              <p:cNvSpPr/>
              <p:nvPr/>
            </p:nvSpPr>
            <p:spPr>
              <a:xfrm>
                <a:off x="6195748" y="2525326"/>
                <a:ext cx="1516404" cy="349984"/>
              </a:xfrm>
              <a:custGeom>
                <a:avLst/>
                <a:gdLst>
                  <a:gd name="connsiteX0" fmla="*/ 14552 w 1516404"/>
                  <a:gd name="connsiteY0" fmla="*/ 344874 h 349984"/>
                  <a:gd name="connsiteX1" fmla="*/ 36777 w 1516404"/>
                  <a:gd name="connsiteY1" fmla="*/ 287724 h 349984"/>
                  <a:gd name="connsiteX2" fmla="*/ 332052 w 1516404"/>
                  <a:gd name="connsiteY2" fmla="*/ 113099 h 349984"/>
                  <a:gd name="connsiteX3" fmla="*/ 732102 w 1516404"/>
                  <a:gd name="connsiteY3" fmla="*/ 21024 h 349984"/>
                  <a:gd name="connsiteX4" fmla="*/ 1227402 w 1516404"/>
                  <a:gd name="connsiteY4" fmla="*/ 52774 h 349984"/>
                  <a:gd name="connsiteX5" fmla="*/ 1506802 w 1516404"/>
                  <a:gd name="connsiteY5" fmla="*/ 163899 h 349984"/>
                  <a:gd name="connsiteX6" fmla="*/ 1430602 w 1516404"/>
                  <a:gd name="connsiteY6" fmla="*/ 97224 h 349984"/>
                  <a:gd name="connsiteX7" fmla="*/ 1224227 w 1516404"/>
                  <a:gd name="connsiteY7" fmla="*/ 43249 h 349984"/>
                  <a:gd name="connsiteX8" fmla="*/ 897202 w 1516404"/>
                  <a:gd name="connsiteY8" fmla="*/ 1974 h 349984"/>
                  <a:gd name="connsiteX9" fmla="*/ 617802 w 1516404"/>
                  <a:gd name="connsiteY9" fmla="*/ 14674 h 349984"/>
                  <a:gd name="connsiteX10" fmla="*/ 370152 w 1516404"/>
                  <a:gd name="connsiteY10" fmla="*/ 84524 h 349984"/>
                  <a:gd name="connsiteX11" fmla="*/ 128852 w 1516404"/>
                  <a:gd name="connsiteY11" fmla="*/ 173424 h 349984"/>
                  <a:gd name="connsiteX12" fmla="*/ 14552 w 1516404"/>
                  <a:gd name="connsiteY12" fmla="*/ 344874 h 349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16404" h="349984">
                    <a:moveTo>
                      <a:pt x="14552" y="344874"/>
                    </a:moveTo>
                    <a:cubicBezTo>
                      <a:pt x="-794" y="363924"/>
                      <a:pt x="-16140" y="326353"/>
                      <a:pt x="36777" y="287724"/>
                    </a:cubicBezTo>
                    <a:cubicBezTo>
                      <a:pt x="89694" y="249095"/>
                      <a:pt x="216165" y="157549"/>
                      <a:pt x="332052" y="113099"/>
                    </a:cubicBezTo>
                    <a:cubicBezTo>
                      <a:pt x="447940" y="68649"/>
                      <a:pt x="582877" y="31078"/>
                      <a:pt x="732102" y="21024"/>
                    </a:cubicBezTo>
                    <a:cubicBezTo>
                      <a:pt x="881327" y="10970"/>
                      <a:pt x="1098286" y="28962"/>
                      <a:pt x="1227402" y="52774"/>
                    </a:cubicBezTo>
                    <a:cubicBezTo>
                      <a:pt x="1356518" y="76586"/>
                      <a:pt x="1472935" y="156491"/>
                      <a:pt x="1506802" y="163899"/>
                    </a:cubicBezTo>
                    <a:cubicBezTo>
                      <a:pt x="1540669" y="171307"/>
                      <a:pt x="1477698" y="117332"/>
                      <a:pt x="1430602" y="97224"/>
                    </a:cubicBezTo>
                    <a:cubicBezTo>
                      <a:pt x="1383506" y="77116"/>
                      <a:pt x="1313127" y="59124"/>
                      <a:pt x="1224227" y="43249"/>
                    </a:cubicBezTo>
                    <a:cubicBezTo>
                      <a:pt x="1135327" y="27374"/>
                      <a:pt x="998273" y="6736"/>
                      <a:pt x="897202" y="1974"/>
                    </a:cubicBezTo>
                    <a:cubicBezTo>
                      <a:pt x="796131" y="-2788"/>
                      <a:pt x="705643" y="916"/>
                      <a:pt x="617802" y="14674"/>
                    </a:cubicBezTo>
                    <a:cubicBezTo>
                      <a:pt x="529961" y="28432"/>
                      <a:pt x="451644" y="58066"/>
                      <a:pt x="370152" y="84524"/>
                    </a:cubicBezTo>
                    <a:cubicBezTo>
                      <a:pt x="288660" y="110982"/>
                      <a:pt x="189177" y="134266"/>
                      <a:pt x="128852" y="173424"/>
                    </a:cubicBezTo>
                    <a:cubicBezTo>
                      <a:pt x="68527" y="212582"/>
                      <a:pt x="29898" y="325824"/>
                      <a:pt x="14552" y="34487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4" name="フリーフォーム: 図形 1143">
                <a:extLst>
                  <a:ext uri="{FF2B5EF4-FFF2-40B4-BE49-F238E27FC236}">
                    <a16:creationId xmlns:a16="http://schemas.microsoft.com/office/drawing/2014/main" id="{CB9C6F25-067F-41A2-A22B-56376A8158E0}"/>
                  </a:ext>
                </a:extLst>
              </p:cNvPr>
              <p:cNvSpPr/>
              <p:nvPr/>
            </p:nvSpPr>
            <p:spPr>
              <a:xfrm>
                <a:off x="6300389" y="2789745"/>
                <a:ext cx="71853" cy="349404"/>
              </a:xfrm>
              <a:custGeom>
                <a:avLst/>
                <a:gdLst>
                  <a:gd name="connsiteX0" fmla="*/ 71836 w 71853"/>
                  <a:gd name="connsiteY0" fmla="*/ 1080 h 349404"/>
                  <a:gd name="connsiteX1" fmla="*/ 33736 w 71853"/>
                  <a:gd name="connsiteY1" fmla="*/ 201105 h 349404"/>
                  <a:gd name="connsiteX2" fmla="*/ 399 w 71853"/>
                  <a:gd name="connsiteY2" fmla="*/ 347155 h 349404"/>
                  <a:gd name="connsiteX3" fmla="*/ 16274 w 71853"/>
                  <a:gd name="connsiteY3" fmla="*/ 285243 h 349404"/>
                  <a:gd name="connsiteX4" fmla="*/ 30561 w 71853"/>
                  <a:gd name="connsiteY4" fmla="*/ 223330 h 349404"/>
                  <a:gd name="connsiteX5" fmla="*/ 28974 w 71853"/>
                  <a:gd name="connsiteY5" fmla="*/ 148718 h 349404"/>
                  <a:gd name="connsiteX6" fmla="*/ 28974 w 71853"/>
                  <a:gd name="connsiteY6" fmla="*/ 121730 h 349404"/>
                  <a:gd name="connsiteX7" fmla="*/ 71836 w 71853"/>
                  <a:gd name="connsiteY7" fmla="*/ 1080 h 349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1853" h="349404">
                    <a:moveTo>
                      <a:pt x="71836" y="1080"/>
                    </a:moveTo>
                    <a:cubicBezTo>
                      <a:pt x="72630" y="14309"/>
                      <a:pt x="45642" y="143426"/>
                      <a:pt x="33736" y="201105"/>
                    </a:cubicBezTo>
                    <a:cubicBezTo>
                      <a:pt x="21830" y="258784"/>
                      <a:pt x="3309" y="333132"/>
                      <a:pt x="399" y="347155"/>
                    </a:cubicBezTo>
                    <a:cubicBezTo>
                      <a:pt x="-2511" y="361178"/>
                      <a:pt x="11247" y="305880"/>
                      <a:pt x="16274" y="285243"/>
                    </a:cubicBezTo>
                    <a:cubicBezTo>
                      <a:pt x="21301" y="264606"/>
                      <a:pt x="28444" y="246084"/>
                      <a:pt x="30561" y="223330"/>
                    </a:cubicBezTo>
                    <a:cubicBezTo>
                      <a:pt x="32678" y="200576"/>
                      <a:pt x="29238" y="165651"/>
                      <a:pt x="28974" y="148718"/>
                    </a:cubicBezTo>
                    <a:cubicBezTo>
                      <a:pt x="28709" y="131785"/>
                      <a:pt x="21830" y="143426"/>
                      <a:pt x="28974" y="121730"/>
                    </a:cubicBezTo>
                    <a:cubicBezTo>
                      <a:pt x="36118" y="100034"/>
                      <a:pt x="71042" y="-12149"/>
                      <a:pt x="71836" y="108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5" name="フリーフォーム: 図形 1144">
                <a:extLst>
                  <a:ext uri="{FF2B5EF4-FFF2-40B4-BE49-F238E27FC236}">
                    <a16:creationId xmlns:a16="http://schemas.microsoft.com/office/drawing/2014/main" id="{05DE8943-AFB5-482D-A4E0-532CD6B8D475}"/>
                  </a:ext>
                </a:extLst>
              </p:cNvPr>
              <p:cNvSpPr/>
              <p:nvPr/>
            </p:nvSpPr>
            <p:spPr>
              <a:xfrm>
                <a:off x="6376966" y="2958924"/>
                <a:ext cx="75073" cy="266876"/>
              </a:xfrm>
              <a:custGeom>
                <a:avLst/>
                <a:gdLst>
                  <a:gd name="connsiteX0" fmla="*/ 50822 w 75073"/>
                  <a:gd name="connsiteY0" fmla="*/ 176 h 266876"/>
                  <a:gd name="connsiteX1" fmla="*/ 31772 w 75073"/>
                  <a:gd name="connsiteY1" fmla="*/ 76376 h 266876"/>
                  <a:gd name="connsiteX2" fmla="*/ 74634 w 75073"/>
                  <a:gd name="connsiteY2" fmla="*/ 192264 h 266876"/>
                  <a:gd name="connsiteX3" fmla="*/ 22 w 75073"/>
                  <a:gd name="connsiteY3" fmla="*/ 266876 h 266876"/>
                  <a:gd name="connsiteX4" fmla="*/ 66697 w 75073"/>
                  <a:gd name="connsiteY4" fmla="*/ 193851 h 266876"/>
                  <a:gd name="connsiteX5" fmla="*/ 60347 w 75073"/>
                  <a:gd name="connsiteY5" fmla="*/ 144639 h 266876"/>
                  <a:gd name="connsiteX6" fmla="*/ 42884 w 75073"/>
                  <a:gd name="connsiteY6" fmla="*/ 97014 h 266876"/>
                  <a:gd name="connsiteX7" fmla="*/ 50822 w 75073"/>
                  <a:gd name="connsiteY7" fmla="*/ 176 h 266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5073" h="266876">
                    <a:moveTo>
                      <a:pt x="50822" y="176"/>
                    </a:moveTo>
                    <a:cubicBezTo>
                      <a:pt x="48970" y="-3264"/>
                      <a:pt x="27803" y="44361"/>
                      <a:pt x="31772" y="76376"/>
                    </a:cubicBezTo>
                    <a:cubicBezTo>
                      <a:pt x="35741" y="108391"/>
                      <a:pt x="79926" y="160514"/>
                      <a:pt x="74634" y="192264"/>
                    </a:cubicBezTo>
                    <a:cubicBezTo>
                      <a:pt x="69342" y="224014"/>
                      <a:pt x="1345" y="266612"/>
                      <a:pt x="22" y="266876"/>
                    </a:cubicBezTo>
                    <a:cubicBezTo>
                      <a:pt x="-1301" y="267140"/>
                      <a:pt x="56643" y="214224"/>
                      <a:pt x="66697" y="193851"/>
                    </a:cubicBezTo>
                    <a:cubicBezTo>
                      <a:pt x="76751" y="173478"/>
                      <a:pt x="64316" y="160779"/>
                      <a:pt x="60347" y="144639"/>
                    </a:cubicBezTo>
                    <a:cubicBezTo>
                      <a:pt x="56378" y="128500"/>
                      <a:pt x="46059" y="118181"/>
                      <a:pt x="42884" y="97014"/>
                    </a:cubicBezTo>
                    <a:cubicBezTo>
                      <a:pt x="39709" y="75847"/>
                      <a:pt x="52674" y="3616"/>
                      <a:pt x="50822" y="17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6" name="フリーフォーム: 図形 1145">
                <a:extLst>
                  <a:ext uri="{FF2B5EF4-FFF2-40B4-BE49-F238E27FC236}">
                    <a16:creationId xmlns:a16="http://schemas.microsoft.com/office/drawing/2014/main" id="{E43F0454-EC2E-4A8B-BCEC-98FB9AD68ABD}"/>
                  </a:ext>
                </a:extLst>
              </p:cNvPr>
              <p:cNvSpPr/>
              <p:nvPr/>
            </p:nvSpPr>
            <p:spPr>
              <a:xfrm>
                <a:off x="6754747" y="2840913"/>
                <a:ext cx="91835" cy="102629"/>
              </a:xfrm>
              <a:custGeom>
                <a:avLst/>
                <a:gdLst>
                  <a:gd name="connsiteX0" fmla="*/ 66 w 91835"/>
                  <a:gd name="connsiteY0" fmla="*/ 712 h 102629"/>
                  <a:gd name="connsiteX1" fmla="*/ 84203 w 91835"/>
                  <a:gd name="connsiteY1" fmla="*/ 73737 h 102629"/>
                  <a:gd name="connsiteX2" fmla="*/ 87378 w 91835"/>
                  <a:gd name="connsiteY2" fmla="*/ 102312 h 102629"/>
                  <a:gd name="connsiteX3" fmla="*/ 79441 w 91835"/>
                  <a:gd name="connsiteY3" fmla="*/ 57862 h 102629"/>
                  <a:gd name="connsiteX4" fmla="*/ 69916 w 91835"/>
                  <a:gd name="connsiteY4" fmla="*/ 37225 h 102629"/>
                  <a:gd name="connsiteX5" fmla="*/ 66 w 91835"/>
                  <a:gd name="connsiteY5" fmla="*/ 712 h 102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1835" h="102629">
                    <a:moveTo>
                      <a:pt x="66" y="712"/>
                    </a:moveTo>
                    <a:cubicBezTo>
                      <a:pt x="2447" y="6797"/>
                      <a:pt x="69651" y="56804"/>
                      <a:pt x="84203" y="73737"/>
                    </a:cubicBezTo>
                    <a:cubicBezTo>
                      <a:pt x="98755" y="90670"/>
                      <a:pt x="88172" y="104958"/>
                      <a:pt x="87378" y="102312"/>
                    </a:cubicBezTo>
                    <a:cubicBezTo>
                      <a:pt x="86584" y="99666"/>
                      <a:pt x="82351" y="68710"/>
                      <a:pt x="79441" y="57862"/>
                    </a:cubicBezTo>
                    <a:cubicBezTo>
                      <a:pt x="76531" y="47014"/>
                      <a:pt x="80235" y="45162"/>
                      <a:pt x="69916" y="37225"/>
                    </a:cubicBezTo>
                    <a:cubicBezTo>
                      <a:pt x="59597" y="29288"/>
                      <a:pt x="-2315" y="-5373"/>
                      <a:pt x="66" y="71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7" name="フリーフォーム: 図形 1146">
                <a:extLst>
                  <a:ext uri="{FF2B5EF4-FFF2-40B4-BE49-F238E27FC236}">
                    <a16:creationId xmlns:a16="http://schemas.microsoft.com/office/drawing/2014/main" id="{4C7B05C9-E08A-457F-A162-DD25A651064D}"/>
                  </a:ext>
                </a:extLst>
              </p:cNvPr>
              <p:cNvSpPr/>
              <p:nvPr/>
            </p:nvSpPr>
            <p:spPr>
              <a:xfrm>
                <a:off x="6300495" y="3248842"/>
                <a:ext cx="165741" cy="216871"/>
              </a:xfrm>
              <a:custGeom>
                <a:avLst/>
                <a:gdLst>
                  <a:gd name="connsiteX0" fmla="*/ 165393 w 165741"/>
                  <a:gd name="connsiteY0" fmla="*/ 771 h 216871"/>
                  <a:gd name="connsiteX1" fmla="*/ 59030 w 165741"/>
                  <a:gd name="connsiteY1" fmla="*/ 105546 h 216871"/>
                  <a:gd name="connsiteX2" fmla="*/ 1880 w 165741"/>
                  <a:gd name="connsiteY2" fmla="*/ 216671 h 216871"/>
                  <a:gd name="connsiteX3" fmla="*/ 20930 w 165741"/>
                  <a:gd name="connsiteY3" fmla="*/ 130946 h 216871"/>
                  <a:gd name="connsiteX4" fmla="*/ 90780 w 165741"/>
                  <a:gd name="connsiteY4" fmla="*/ 61096 h 216871"/>
                  <a:gd name="connsiteX5" fmla="*/ 165393 w 165741"/>
                  <a:gd name="connsiteY5" fmla="*/ 771 h 216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5741" h="216871">
                    <a:moveTo>
                      <a:pt x="165393" y="771"/>
                    </a:moveTo>
                    <a:cubicBezTo>
                      <a:pt x="160101" y="8179"/>
                      <a:pt x="86282" y="69563"/>
                      <a:pt x="59030" y="105546"/>
                    </a:cubicBezTo>
                    <a:cubicBezTo>
                      <a:pt x="31778" y="141529"/>
                      <a:pt x="8230" y="212438"/>
                      <a:pt x="1880" y="216671"/>
                    </a:cubicBezTo>
                    <a:cubicBezTo>
                      <a:pt x="-4470" y="220904"/>
                      <a:pt x="6113" y="156875"/>
                      <a:pt x="20930" y="130946"/>
                    </a:cubicBezTo>
                    <a:cubicBezTo>
                      <a:pt x="35747" y="105017"/>
                      <a:pt x="67232" y="80940"/>
                      <a:pt x="90780" y="61096"/>
                    </a:cubicBezTo>
                    <a:cubicBezTo>
                      <a:pt x="114328" y="41252"/>
                      <a:pt x="170685" y="-6637"/>
                      <a:pt x="165393" y="77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8" name="フリーフォーム: 図形 1147">
                <a:extLst>
                  <a:ext uri="{FF2B5EF4-FFF2-40B4-BE49-F238E27FC236}">
                    <a16:creationId xmlns:a16="http://schemas.microsoft.com/office/drawing/2014/main" id="{605497FD-456A-457B-A837-000FD47CD781}"/>
                  </a:ext>
                </a:extLst>
              </p:cNvPr>
              <p:cNvSpPr/>
              <p:nvPr/>
            </p:nvSpPr>
            <p:spPr>
              <a:xfrm>
                <a:off x="6551582" y="3290834"/>
                <a:ext cx="279445" cy="71550"/>
              </a:xfrm>
              <a:custGeom>
                <a:avLst/>
                <a:gdLst>
                  <a:gd name="connsiteX0" fmla="*/ 279431 w 279445"/>
                  <a:gd name="connsiteY0" fmla="*/ 54 h 71550"/>
                  <a:gd name="connsiteX1" fmla="*/ 106393 w 279445"/>
                  <a:gd name="connsiteY1" fmla="*/ 39741 h 71550"/>
                  <a:gd name="connsiteX2" fmla="*/ 31 w 279445"/>
                  <a:gd name="connsiteY2" fmla="*/ 71491 h 71550"/>
                  <a:gd name="connsiteX3" fmla="*/ 96868 w 279445"/>
                  <a:gd name="connsiteY3" fmla="*/ 31804 h 71550"/>
                  <a:gd name="connsiteX4" fmla="*/ 279431 w 279445"/>
                  <a:gd name="connsiteY4" fmla="*/ 54 h 71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9445" h="71550">
                    <a:moveTo>
                      <a:pt x="279431" y="54"/>
                    </a:moveTo>
                    <a:cubicBezTo>
                      <a:pt x="281018" y="1377"/>
                      <a:pt x="152960" y="27835"/>
                      <a:pt x="106393" y="39741"/>
                    </a:cubicBezTo>
                    <a:cubicBezTo>
                      <a:pt x="59826" y="51647"/>
                      <a:pt x="1618" y="72814"/>
                      <a:pt x="31" y="71491"/>
                    </a:cubicBezTo>
                    <a:cubicBezTo>
                      <a:pt x="-1556" y="70168"/>
                      <a:pt x="57445" y="41593"/>
                      <a:pt x="96868" y="31804"/>
                    </a:cubicBezTo>
                    <a:cubicBezTo>
                      <a:pt x="136291" y="22015"/>
                      <a:pt x="277844" y="-1269"/>
                      <a:pt x="279431" y="5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9" name="フリーフォーム: 図形 1148">
                <a:extLst>
                  <a:ext uri="{FF2B5EF4-FFF2-40B4-BE49-F238E27FC236}">
                    <a16:creationId xmlns:a16="http://schemas.microsoft.com/office/drawing/2014/main" id="{EC40CCAF-52CC-4D85-BA2E-3C314C41E424}"/>
                  </a:ext>
                </a:extLst>
              </p:cNvPr>
              <p:cNvSpPr/>
              <p:nvPr/>
            </p:nvSpPr>
            <p:spPr>
              <a:xfrm>
                <a:off x="6429181" y="3856380"/>
                <a:ext cx="194393" cy="372509"/>
              </a:xfrm>
              <a:custGeom>
                <a:avLst/>
                <a:gdLst>
                  <a:gd name="connsiteX0" fmla="*/ 194 w 194393"/>
                  <a:gd name="connsiteY0" fmla="*/ 1245 h 372509"/>
                  <a:gd name="connsiteX1" fmla="*/ 147832 w 194393"/>
                  <a:gd name="connsiteY1" fmla="*/ 206033 h 372509"/>
                  <a:gd name="connsiteX2" fmla="*/ 190694 w 194393"/>
                  <a:gd name="connsiteY2" fmla="*/ 364783 h 372509"/>
                  <a:gd name="connsiteX3" fmla="*/ 190694 w 194393"/>
                  <a:gd name="connsiteY3" fmla="*/ 337795 h 372509"/>
                  <a:gd name="connsiteX4" fmla="*/ 177994 w 194393"/>
                  <a:gd name="connsiteY4" fmla="*/ 250483 h 372509"/>
                  <a:gd name="connsiteX5" fmla="*/ 117669 w 194393"/>
                  <a:gd name="connsiteY5" fmla="*/ 125070 h 372509"/>
                  <a:gd name="connsiteX6" fmla="*/ 194 w 194393"/>
                  <a:gd name="connsiteY6" fmla="*/ 1245 h 372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4393" h="372509">
                    <a:moveTo>
                      <a:pt x="194" y="1245"/>
                    </a:moveTo>
                    <a:cubicBezTo>
                      <a:pt x="5221" y="14739"/>
                      <a:pt x="116082" y="145443"/>
                      <a:pt x="147832" y="206033"/>
                    </a:cubicBezTo>
                    <a:cubicBezTo>
                      <a:pt x="179582" y="266623"/>
                      <a:pt x="183550" y="342823"/>
                      <a:pt x="190694" y="364783"/>
                    </a:cubicBezTo>
                    <a:cubicBezTo>
                      <a:pt x="197838" y="386743"/>
                      <a:pt x="192811" y="356845"/>
                      <a:pt x="190694" y="337795"/>
                    </a:cubicBezTo>
                    <a:cubicBezTo>
                      <a:pt x="188577" y="318745"/>
                      <a:pt x="190165" y="285937"/>
                      <a:pt x="177994" y="250483"/>
                    </a:cubicBezTo>
                    <a:cubicBezTo>
                      <a:pt x="165823" y="215029"/>
                      <a:pt x="146244" y="162641"/>
                      <a:pt x="117669" y="125070"/>
                    </a:cubicBezTo>
                    <a:cubicBezTo>
                      <a:pt x="89094" y="87499"/>
                      <a:pt x="-4833" y="-12249"/>
                      <a:pt x="194" y="124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0" name="フリーフォーム: 図形 1149">
                <a:extLst>
                  <a:ext uri="{FF2B5EF4-FFF2-40B4-BE49-F238E27FC236}">
                    <a16:creationId xmlns:a16="http://schemas.microsoft.com/office/drawing/2014/main" id="{0E1975B7-C4A0-4C3C-B29A-BCD4FEC33343}"/>
                  </a:ext>
                </a:extLst>
              </p:cNvPr>
              <p:cNvSpPr/>
              <p:nvPr/>
            </p:nvSpPr>
            <p:spPr>
              <a:xfrm>
                <a:off x="7481888" y="2693987"/>
                <a:ext cx="84481" cy="31751"/>
              </a:xfrm>
              <a:custGeom>
                <a:avLst/>
                <a:gdLst>
                  <a:gd name="connsiteX0" fmla="*/ 0 w 84481"/>
                  <a:gd name="connsiteY0" fmla="*/ 31751 h 31751"/>
                  <a:gd name="connsiteX1" fmla="*/ 84137 w 84481"/>
                  <a:gd name="connsiteY1" fmla="*/ 1 h 31751"/>
                  <a:gd name="connsiteX2" fmla="*/ 0 w 84481"/>
                  <a:gd name="connsiteY2" fmla="*/ 31751 h 31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481" h="31751">
                    <a:moveTo>
                      <a:pt x="0" y="31751"/>
                    </a:moveTo>
                    <a:cubicBezTo>
                      <a:pt x="0" y="31751"/>
                      <a:pt x="77523" y="-263"/>
                      <a:pt x="84137" y="1"/>
                    </a:cubicBezTo>
                    <a:cubicBezTo>
                      <a:pt x="90751" y="265"/>
                      <a:pt x="0" y="31751"/>
                      <a:pt x="0" y="3175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1" name="フリーフォーム: 図形 1150">
                <a:extLst>
                  <a:ext uri="{FF2B5EF4-FFF2-40B4-BE49-F238E27FC236}">
                    <a16:creationId xmlns:a16="http://schemas.microsoft.com/office/drawing/2014/main" id="{DEC19FEB-CAA4-428E-A65A-BF33BB11276D}"/>
                  </a:ext>
                </a:extLst>
              </p:cNvPr>
              <p:cNvSpPr/>
              <p:nvPr/>
            </p:nvSpPr>
            <p:spPr>
              <a:xfrm>
                <a:off x="7549436" y="2706071"/>
                <a:ext cx="148472" cy="450959"/>
              </a:xfrm>
              <a:custGeom>
                <a:avLst/>
                <a:gdLst>
                  <a:gd name="connsiteX0" fmla="*/ 714 w 148472"/>
                  <a:gd name="connsiteY0" fmla="*/ 5379 h 450959"/>
                  <a:gd name="connsiteX1" fmla="*/ 75327 w 148472"/>
                  <a:gd name="connsiteY1" fmla="*/ 206992 h 450959"/>
                  <a:gd name="connsiteX2" fmla="*/ 142002 w 148472"/>
                  <a:gd name="connsiteY2" fmla="*/ 397492 h 450959"/>
                  <a:gd name="connsiteX3" fmla="*/ 145177 w 148472"/>
                  <a:gd name="connsiteY3" fmla="*/ 449879 h 450959"/>
                  <a:gd name="connsiteX4" fmla="*/ 135652 w 148472"/>
                  <a:gd name="connsiteY4" fmla="*/ 362567 h 450959"/>
                  <a:gd name="connsiteX5" fmla="*/ 116602 w 148472"/>
                  <a:gd name="connsiteY5" fmla="*/ 292717 h 450959"/>
                  <a:gd name="connsiteX6" fmla="*/ 100727 w 148472"/>
                  <a:gd name="connsiteY6" fmla="*/ 183179 h 450959"/>
                  <a:gd name="connsiteX7" fmla="*/ 40402 w 148472"/>
                  <a:gd name="connsiteY7" fmla="*/ 67292 h 450959"/>
                  <a:gd name="connsiteX8" fmla="*/ 714 w 148472"/>
                  <a:gd name="connsiteY8" fmla="*/ 5379 h 450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472" h="450959">
                    <a:moveTo>
                      <a:pt x="714" y="5379"/>
                    </a:moveTo>
                    <a:cubicBezTo>
                      <a:pt x="6535" y="28662"/>
                      <a:pt x="51779" y="141640"/>
                      <a:pt x="75327" y="206992"/>
                    </a:cubicBezTo>
                    <a:cubicBezTo>
                      <a:pt x="98875" y="272344"/>
                      <a:pt x="130360" y="357011"/>
                      <a:pt x="142002" y="397492"/>
                    </a:cubicBezTo>
                    <a:cubicBezTo>
                      <a:pt x="153644" y="437973"/>
                      <a:pt x="146235" y="455700"/>
                      <a:pt x="145177" y="449879"/>
                    </a:cubicBezTo>
                    <a:cubicBezTo>
                      <a:pt x="144119" y="444058"/>
                      <a:pt x="140414" y="388761"/>
                      <a:pt x="135652" y="362567"/>
                    </a:cubicBezTo>
                    <a:cubicBezTo>
                      <a:pt x="130890" y="336373"/>
                      <a:pt x="122423" y="322615"/>
                      <a:pt x="116602" y="292717"/>
                    </a:cubicBezTo>
                    <a:cubicBezTo>
                      <a:pt x="110781" y="262819"/>
                      <a:pt x="113427" y="220750"/>
                      <a:pt x="100727" y="183179"/>
                    </a:cubicBezTo>
                    <a:cubicBezTo>
                      <a:pt x="88027" y="145608"/>
                      <a:pt x="54690" y="94280"/>
                      <a:pt x="40402" y="67292"/>
                    </a:cubicBezTo>
                    <a:cubicBezTo>
                      <a:pt x="26115" y="40305"/>
                      <a:pt x="-5107" y="-17904"/>
                      <a:pt x="714" y="537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" name="フリーフォーム: 図形 127">
                <a:extLst>
                  <a:ext uri="{FF2B5EF4-FFF2-40B4-BE49-F238E27FC236}">
                    <a16:creationId xmlns:a16="http://schemas.microsoft.com/office/drawing/2014/main" id="{E0A5180B-E8F4-40D6-BEEC-0BCA252BE3B6}"/>
                  </a:ext>
                </a:extLst>
              </p:cNvPr>
              <p:cNvSpPr/>
              <p:nvPr/>
            </p:nvSpPr>
            <p:spPr>
              <a:xfrm>
                <a:off x="7515222" y="2954284"/>
                <a:ext cx="17750" cy="166880"/>
              </a:xfrm>
              <a:custGeom>
                <a:avLst/>
                <a:gdLst>
                  <a:gd name="connsiteX0" fmla="*/ 3178 w 17750"/>
                  <a:gd name="connsiteY0" fmla="*/ 54 h 166880"/>
                  <a:gd name="connsiteX1" fmla="*/ 15878 w 17750"/>
                  <a:gd name="connsiteY1" fmla="*/ 112766 h 166880"/>
                  <a:gd name="connsiteX2" fmla="*/ 3 w 17750"/>
                  <a:gd name="connsiteY2" fmla="*/ 166741 h 166880"/>
                  <a:gd name="connsiteX3" fmla="*/ 17466 w 17750"/>
                  <a:gd name="connsiteY3" fmla="*/ 98479 h 166880"/>
                  <a:gd name="connsiteX4" fmla="*/ 3178 w 17750"/>
                  <a:gd name="connsiteY4" fmla="*/ 54 h 166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750" h="166880">
                    <a:moveTo>
                      <a:pt x="3178" y="54"/>
                    </a:moveTo>
                    <a:cubicBezTo>
                      <a:pt x="2913" y="2435"/>
                      <a:pt x="16407" y="84985"/>
                      <a:pt x="15878" y="112766"/>
                    </a:cubicBezTo>
                    <a:cubicBezTo>
                      <a:pt x="15349" y="140547"/>
                      <a:pt x="-262" y="169122"/>
                      <a:pt x="3" y="166741"/>
                    </a:cubicBezTo>
                    <a:cubicBezTo>
                      <a:pt x="268" y="164360"/>
                      <a:pt x="14820" y="122291"/>
                      <a:pt x="17466" y="98479"/>
                    </a:cubicBezTo>
                    <a:cubicBezTo>
                      <a:pt x="20112" y="74667"/>
                      <a:pt x="3443" y="-2327"/>
                      <a:pt x="3178" y="5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" name="フリーフォーム: 図形 128">
                <a:extLst>
                  <a:ext uri="{FF2B5EF4-FFF2-40B4-BE49-F238E27FC236}">
                    <a16:creationId xmlns:a16="http://schemas.microsoft.com/office/drawing/2014/main" id="{6FEFB2F3-C1B1-473C-8571-EE5C5E9F27F6}"/>
                  </a:ext>
                </a:extLst>
              </p:cNvPr>
              <p:cNvSpPr/>
              <p:nvPr/>
            </p:nvSpPr>
            <p:spPr>
              <a:xfrm>
                <a:off x="7553325" y="3113088"/>
                <a:ext cx="68807" cy="61991"/>
              </a:xfrm>
              <a:custGeom>
                <a:avLst/>
                <a:gdLst>
                  <a:gd name="connsiteX0" fmla="*/ 0 w 68807"/>
                  <a:gd name="connsiteY0" fmla="*/ 0 h 61991"/>
                  <a:gd name="connsiteX1" fmla="*/ 68263 w 68807"/>
                  <a:gd name="connsiteY1" fmla="*/ 61912 h 61991"/>
                  <a:gd name="connsiteX2" fmla="*/ 0 w 68807"/>
                  <a:gd name="connsiteY2" fmla="*/ 0 h 619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8807" h="61991">
                    <a:moveTo>
                      <a:pt x="0" y="0"/>
                    </a:moveTo>
                    <a:cubicBezTo>
                      <a:pt x="0" y="0"/>
                      <a:pt x="60590" y="59266"/>
                      <a:pt x="68263" y="61912"/>
                    </a:cubicBezTo>
                    <a:cubicBezTo>
                      <a:pt x="75936" y="6455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" name="フリーフォーム: 図形 129">
                <a:extLst>
                  <a:ext uri="{FF2B5EF4-FFF2-40B4-BE49-F238E27FC236}">
                    <a16:creationId xmlns:a16="http://schemas.microsoft.com/office/drawing/2014/main" id="{0F8637C5-E33B-4FCB-B425-BF0A7A4738BC}"/>
                  </a:ext>
                </a:extLst>
              </p:cNvPr>
              <p:cNvSpPr/>
              <p:nvPr/>
            </p:nvSpPr>
            <p:spPr>
              <a:xfrm>
                <a:off x="7222388" y="3171757"/>
                <a:ext cx="291735" cy="114504"/>
              </a:xfrm>
              <a:custGeom>
                <a:avLst/>
                <a:gdLst>
                  <a:gd name="connsiteX0" fmla="*/ 737 w 291735"/>
                  <a:gd name="connsiteY0" fmla="*/ 108018 h 114504"/>
                  <a:gd name="connsiteX1" fmla="*/ 234100 w 291735"/>
                  <a:gd name="connsiteY1" fmla="*/ 38168 h 114504"/>
                  <a:gd name="connsiteX2" fmla="*/ 248387 w 291735"/>
                  <a:gd name="connsiteY2" fmla="*/ 68 h 114504"/>
                  <a:gd name="connsiteX3" fmla="*/ 192825 w 291735"/>
                  <a:gd name="connsiteY3" fmla="*/ 30231 h 114504"/>
                  <a:gd name="connsiteX4" fmla="*/ 232512 w 291735"/>
                  <a:gd name="connsiteY4" fmla="*/ 79443 h 114504"/>
                  <a:gd name="connsiteX5" fmla="*/ 291250 w 291735"/>
                  <a:gd name="connsiteY5" fmla="*/ 114368 h 114504"/>
                  <a:gd name="connsiteX6" fmla="*/ 197587 w 291735"/>
                  <a:gd name="connsiteY6" fmla="*/ 66743 h 114504"/>
                  <a:gd name="connsiteX7" fmla="*/ 161075 w 291735"/>
                  <a:gd name="connsiteY7" fmla="*/ 63568 h 114504"/>
                  <a:gd name="connsiteX8" fmla="*/ 737 w 291735"/>
                  <a:gd name="connsiteY8" fmla="*/ 108018 h 114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1735" h="114504">
                    <a:moveTo>
                      <a:pt x="737" y="108018"/>
                    </a:moveTo>
                    <a:cubicBezTo>
                      <a:pt x="12908" y="103785"/>
                      <a:pt x="192825" y="56160"/>
                      <a:pt x="234100" y="38168"/>
                    </a:cubicBezTo>
                    <a:cubicBezTo>
                      <a:pt x="275375" y="20176"/>
                      <a:pt x="255266" y="1391"/>
                      <a:pt x="248387" y="68"/>
                    </a:cubicBezTo>
                    <a:cubicBezTo>
                      <a:pt x="241508" y="-1255"/>
                      <a:pt x="195471" y="17002"/>
                      <a:pt x="192825" y="30231"/>
                    </a:cubicBezTo>
                    <a:cubicBezTo>
                      <a:pt x="190179" y="43460"/>
                      <a:pt x="216108" y="65420"/>
                      <a:pt x="232512" y="79443"/>
                    </a:cubicBezTo>
                    <a:cubicBezTo>
                      <a:pt x="248916" y="93466"/>
                      <a:pt x="297071" y="116485"/>
                      <a:pt x="291250" y="114368"/>
                    </a:cubicBezTo>
                    <a:cubicBezTo>
                      <a:pt x="285429" y="112251"/>
                      <a:pt x="219283" y="75210"/>
                      <a:pt x="197587" y="66743"/>
                    </a:cubicBezTo>
                    <a:cubicBezTo>
                      <a:pt x="175891" y="58276"/>
                      <a:pt x="191502" y="55631"/>
                      <a:pt x="161075" y="63568"/>
                    </a:cubicBezTo>
                    <a:cubicBezTo>
                      <a:pt x="130648" y="71505"/>
                      <a:pt x="-11434" y="112251"/>
                      <a:pt x="737" y="10801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" name="フリーフォーム: 図形 130">
                <a:extLst>
                  <a:ext uri="{FF2B5EF4-FFF2-40B4-BE49-F238E27FC236}">
                    <a16:creationId xmlns:a16="http://schemas.microsoft.com/office/drawing/2014/main" id="{B16B7C09-6221-47FD-B3CE-F947C60178EE}"/>
                  </a:ext>
                </a:extLst>
              </p:cNvPr>
              <p:cNvSpPr/>
              <p:nvPr/>
            </p:nvSpPr>
            <p:spPr>
              <a:xfrm>
                <a:off x="7527096" y="3171595"/>
                <a:ext cx="169385" cy="105857"/>
              </a:xfrm>
              <a:custGeom>
                <a:avLst/>
                <a:gdLst>
                  <a:gd name="connsiteX0" fmla="*/ 2417 w 169385"/>
                  <a:gd name="connsiteY0" fmla="*/ 3405 h 105857"/>
                  <a:gd name="connsiteX1" fmla="*/ 159579 w 169385"/>
                  <a:gd name="connsiteY1" fmla="*/ 101830 h 105857"/>
                  <a:gd name="connsiteX2" fmla="*/ 143704 w 169385"/>
                  <a:gd name="connsiteY2" fmla="*/ 81193 h 105857"/>
                  <a:gd name="connsiteX3" fmla="*/ 69092 w 169385"/>
                  <a:gd name="connsiteY3" fmla="*/ 28805 h 105857"/>
                  <a:gd name="connsiteX4" fmla="*/ 2417 w 169385"/>
                  <a:gd name="connsiteY4" fmla="*/ 3405 h 105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385" h="105857">
                    <a:moveTo>
                      <a:pt x="2417" y="3405"/>
                    </a:moveTo>
                    <a:cubicBezTo>
                      <a:pt x="17498" y="15576"/>
                      <a:pt x="136031" y="88865"/>
                      <a:pt x="159579" y="101830"/>
                    </a:cubicBezTo>
                    <a:cubicBezTo>
                      <a:pt x="183127" y="114795"/>
                      <a:pt x="158785" y="93364"/>
                      <a:pt x="143704" y="81193"/>
                    </a:cubicBezTo>
                    <a:cubicBezTo>
                      <a:pt x="128623" y="69022"/>
                      <a:pt x="91317" y="43093"/>
                      <a:pt x="69092" y="28805"/>
                    </a:cubicBezTo>
                    <a:cubicBezTo>
                      <a:pt x="46867" y="14517"/>
                      <a:pt x="-12664" y="-8766"/>
                      <a:pt x="2417" y="340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" name="フリーフォーム: 図形 131">
                <a:extLst>
                  <a:ext uri="{FF2B5EF4-FFF2-40B4-BE49-F238E27FC236}">
                    <a16:creationId xmlns:a16="http://schemas.microsoft.com/office/drawing/2014/main" id="{E368C6F1-8E31-48B0-B2F9-D86399A481E3}"/>
                  </a:ext>
                </a:extLst>
              </p:cNvPr>
              <p:cNvSpPr/>
              <p:nvPr/>
            </p:nvSpPr>
            <p:spPr>
              <a:xfrm>
                <a:off x="7808670" y="3147727"/>
                <a:ext cx="88620" cy="147949"/>
              </a:xfrm>
              <a:custGeom>
                <a:avLst/>
                <a:gdLst>
                  <a:gd name="connsiteX0" fmla="*/ 243 w 88620"/>
                  <a:gd name="connsiteY0" fmla="*/ 286 h 147949"/>
                  <a:gd name="connsiteX1" fmla="*/ 82793 w 88620"/>
                  <a:gd name="connsiteY1" fmla="*/ 76486 h 147949"/>
                  <a:gd name="connsiteX2" fmla="*/ 81205 w 88620"/>
                  <a:gd name="connsiteY2" fmla="*/ 147923 h 147949"/>
                  <a:gd name="connsiteX3" fmla="*/ 76443 w 88620"/>
                  <a:gd name="connsiteY3" fmla="*/ 84423 h 147949"/>
                  <a:gd name="connsiteX4" fmla="*/ 57393 w 88620"/>
                  <a:gd name="connsiteY4" fmla="*/ 51086 h 147949"/>
                  <a:gd name="connsiteX5" fmla="*/ 243 w 88620"/>
                  <a:gd name="connsiteY5" fmla="*/ 286 h 147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8620" h="147949">
                    <a:moveTo>
                      <a:pt x="243" y="286"/>
                    </a:moveTo>
                    <a:cubicBezTo>
                      <a:pt x="4476" y="4519"/>
                      <a:pt x="69299" y="51880"/>
                      <a:pt x="82793" y="76486"/>
                    </a:cubicBezTo>
                    <a:cubicBezTo>
                      <a:pt x="96287" y="101092"/>
                      <a:pt x="82263" y="146600"/>
                      <a:pt x="81205" y="147923"/>
                    </a:cubicBezTo>
                    <a:cubicBezTo>
                      <a:pt x="80147" y="149246"/>
                      <a:pt x="80412" y="100563"/>
                      <a:pt x="76443" y="84423"/>
                    </a:cubicBezTo>
                    <a:cubicBezTo>
                      <a:pt x="72474" y="68284"/>
                      <a:pt x="66653" y="62198"/>
                      <a:pt x="57393" y="51086"/>
                    </a:cubicBezTo>
                    <a:cubicBezTo>
                      <a:pt x="48133" y="39974"/>
                      <a:pt x="-3990" y="-3947"/>
                      <a:pt x="243" y="28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" name="フリーフォーム: 図形 132">
                <a:extLst>
                  <a:ext uri="{FF2B5EF4-FFF2-40B4-BE49-F238E27FC236}">
                    <a16:creationId xmlns:a16="http://schemas.microsoft.com/office/drawing/2014/main" id="{23B7F06A-21C1-4E37-B9EE-1E732A2E36E6}"/>
                  </a:ext>
                </a:extLst>
              </p:cNvPr>
              <p:cNvSpPr/>
              <p:nvPr/>
            </p:nvSpPr>
            <p:spPr>
              <a:xfrm>
                <a:off x="7765585" y="3216246"/>
                <a:ext cx="81481" cy="220426"/>
              </a:xfrm>
              <a:custGeom>
                <a:avLst/>
                <a:gdLst>
                  <a:gd name="connsiteX0" fmla="*/ 25865 w 81481"/>
                  <a:gd name="connsiteY0" fmla="*/ 29 h 220426"/>
                  <a:gd name="connsiteX1" fmla="*/ 81428 w 81481"/>
                  <a:gd name="connsiteY1" fmla="*/ 93692 h 220426"/>
                  <a:gd name="connsiteX2" fmla="*/ 35390 w 81481"/>
                  <a:gd name="connsiteY2" fmla="*/ 192117 h 220426"/>
                  <a:gd name="connsiteX3" fmla="*/ 465 w 81481"/>
                  <a:gd name="connsiteY3" fmla="*/ 217517 h 220426"/>
                  <a:gd name="connsiteX4" fmla="*/ 60790 w 81481"/>
                  <a:gd name="connsiteY4" fmla="*/ 136554 h 220426"/>
                  <a:gd name="connsiteX5" fmla="*/ 60790 w 81481"/>
                  <a:gd name="connsiteY5" fmla="*/ 103217 h 220426"/>
                  <a:gd name="connsiteX6" fmla="*/ 25865 w 81481"/>
                  <a:gd name="connsiteY6" fmla="*/ 29 h 220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481" h="220426">
                    <a:moveTo>
                      <a:pt x="25865" y="29"/>
                    </a:moveTo>
                    <a:cubicBezTo>
                      <a:pt x="29305" y="-1559"/>
                      <a:pt x="79840" y="61677"/>
                      <a:pt x="81428" y="93692"/>
                    </a:cubicBezTo>
                    <a:cubicBezTo>
                      <a:pt x="83016" y="125707"/>
                      <a:pt x="48884" y="171480"/>
                      <a:pt x="35390" y="192117"/>
                    </a:cubicBezTo>
                    <a:cubicBezTo>
                      <a:pt x="21896" y="212754"/>
                      <a:pt x="-3768" y="226777"/>
                      <a:pt x="465" y="217517"/>
                    </a:cubicBezTo>
                    <a:cubicBezTo>
                      <a:pt x="4698" y="208257"/>
                      <a:pt x="50736" y="155604"/>
                      <a:pt x="60790" y="136554"/>
                    </a:cubicBezTo>
                    <a:cubicBezTo>
                      <a:pt x="70844" y="117504"/>
                      <a:pt x="64759" y="124119"/>
                      <a:pt x="60790" y="103217"/>
                    </a:cubicBezTo>
                    <a:cubicBezTo>
                      <a:pt x="56821" y="82315"/>
                      <a:pt x="22425" y="1617"/>
                      <a:pt x="25865" y="2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4" name="フリーフォーム: 図形 133">
                <a:extLst>
                  <a:ext uri="{FF2B5EF4-FFF2-40B4-BE49-F238E27FC236}">
                    <a16:creationId xmlns:a16="http://schemas.microsoft.com/office/drawing/2014/main" id="{A38C721D-CC70-4D60-9499-0BDD90E8B503}"/>
                  </a:ext>
                </a:extLst>
              </p:cNvPr>
              <p:cNvSpPr/>
              <p:nvPr/>
            </p:nvSpPr>
            <p:spPr>
              <a:xfrm>
                <a:off x="7155703" y="2887290"/>
                <a:ext cx="310893" cy="165657"/>
              </a:xfrm>
              <a:custGeom>
                <a:avLst/>
                <a:gdLst>
                  <a:gd name="connsiteX0" fmla="*/ 747 w 310893"/>
                  <a:gd name="connsiteY0" fmla="*/ 164943 h 165657"/>
                  <a:gd name="connsiteX1" fmla="*/ 144680 w 310893"/>
                  <a:gd name="connsiteY1" fmla="*/ 84510 h 165657"/>
                  <a:gd name="connsiteX2" fmla="*/ 301314 w 310893"/>
                  <a:gd name="connsiteY2" fmla="*/ 82393 h 165657"/>
                  <a:gd name="connsiteX3" fmla="*/ 288614 w 310893"/>
                  <a:gd name="connsiteY3" fmla="*/ 52760 h 165657"/>
                  <a:gd name="connsiteX4" fmla="*/ 246280 w 310893"/>
                  <a:gd name="connsiteY4" fmla="*/ 8310 h 165657"/>
                  <a:gd name="connsiteX5" fmla="*/ 242047 w 310893"/>
                  <a:gd name="connsiteY5" fmla="*/ 1960 h 165657"/>
                  <a:gd name="connsiteX6" fmla="*/ 208180 w 310893"/>
                  <a:gd name="connsiteY6" fmla="*/ 31593 h 165657"/>
                  <a:gd name="connsiteX7" fmla="*/ 747 w 310893"/>
                  <a:gd name="connsiteY7" fmla="*/ 164943 h 1656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0893" h="165657">
                    <a:moveTo>
                      <a:pt x="747" y="164943"/>
                    </a:moveTo>
                    <a:cubicBezTo>
                      <a:pt x="-9836" y="173762"/>
                      <a:pt x="94586" y="98268"/>
                      <a:pt x="144680" y="84510"/>
                    </a:cubicBezTo>
                    <a:cubicBezTo>
                      <a:pt x="194775" y="70752"/>
                      <a:pt x="277325" y="87685"/>
                      <a:pt x="301314" y="82393"/>
                    </a:cubicBezTo>
                    <a:cubicBezTo>
                      <a:pt x="325303" y="77101"/>
                      <a:pt x="297786" y="65107"/>
                      <a:pt x="288614" y="52760"/>
                    </a:cubicBezTo>
                    <a:cubicBezTo>
                      <a:pt x="279442" y="40413"/>
                      <a:pt x="254041" y="16777"/>
                      <a:pt x="246280" y="8310"/>
                    </a:cubicBezTo>
                    <a:cubicBezTo>
                      <a:pt x="238519" y="-157"/>
                      <a:pt x="248397" y="-1921"/>
                      <a:pt x="242047" y="1960"/>
                    </a:cubicBezTo>
                    <a:cubicBezTo>
                      <a:pt x="235697" y="5840"/>
                      <a:pt x="247691" y="7604"/>
                      <a:pt x="208180" y="31593"/>
                    </a:cubicBezTo>
                    <a:cubicBezTo>
                      <a:pt x="168669" y="55582"/>
                      <a:pt x="11330" y="156124"/>
                      <a:pt x="747" y="164943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5" name="フリーフォーム: 図形 134">
                <a:extLst>
                  <a:ext uri="{FF2B5EF4-FFF2-40B4-BE49-F238E27FC236}">
                    <a16:creationId xmlns:a16="http://schemas.microsoft.com/office/drawing/2014/main" id="{20AD4CB3-680C-4254-BA29-41FD23164E47}"/>
                  </a:ext>
                </a:extLst>
              </p:cNvPr>
              <p:cNvSpPr/>
              <p:nvPr/>
            </p:nvSpPr>
            <p:spPr>
              <a:xfrm>
                <a:off x="6819128" y="3055960"/>
                <a:ext cx="79538" cy="203376"/>
              </a:xfrm>
              <a:custGeom>
                <a:avLst/>
                <a:gdLst>
                  <a:gd name="connsiteX0" fmla="*/ 772 w 79538"/>
                  <a:gd name="connsiteY0" fmla="*/ 1565 h 203376"/>
                  <a:gd name="connsiteX1" fmla="*/ 78560 w 79538"/>
                  <a:gd name="connsiteY1" fmla="*/ 28553 h 203376"/>
                  <a:gd name="connsiteX2" fmla="*/ 42047 w 79538"/>
                  <a:gd name="connsiteY2" fmla="*/ 119040 h 203376"/>
                  <a:gd name="connsiteX3" fmla="*/ 5535 w 79538"/>
                  <a:gd name="connsiteY3" fmla="*/ 203178 h 203376"/>
                  <a:gd name="connsiteX4" fmla="*/ 38872 w 79538"/>
                  <a:gd name="connsiteY4" fmla="*/ 141265 h 203376"/>
                  <a:gd name="connsiteX5" fmla="*/ 45222 w 79538"/>
                  <a:gd name="connsiteY5" fmla="*/ 104753 h 203376"/>
                  <a:gd name="connsiteX6" fmla="*/ 37285 w 79538"/>
                  <a:gd name="connsiteY6" fmla="*/ 66653 h 203376"/>
                  <a:gd name="connsiteX7" fmla="*/ 772 w 79538"/>
                  <a:gd name="connsiteY7" fmla="*/ 1565 h 203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9538" h="203376">
                    <a:moveTo>
                      <a:pt x="772" y="1565"/>
                    </a:moveTo>
                    <a:cubicBezTo>
                      <a:pt x="7651" y="-4785"/>
                      <a:pt x="71681" y="8974"/>
                      <a:pt x="78560" y="28553"/>
                    </a:cubicBezTo>
                    <a:cubicBezTo>
                      <a:pt x="85439" y="48132"/>
                      <a:pt x="54218" y="89936"/>
                      <a:pt x="42047" y="119040"/>
                    </a:cubicBezTo>
                    <a:cubicBezTo>
                      <a:pt x="29876" y="148144"/>
                      <a:pt x="6064" y="199474"/>
                      <a:pt x="5535" y="203178"/>
                    </a:cubicBezTo>
                    <a:cubicBezTo>
                      <a:pt x="5006" y="206882"/>
                      <a:pt x="32258" y="157669"/>
                      <a:pt x="38872" y="141265"/>
                    </a:cubicBezTo>
                    <a:cubicBezTo>
                      <a:pt x="45487" y="124861"/>
                      <a:pt x="45486" y="117188"/>
                      <a:pt x="45222" y="104753"/>
                    </a:cubicBezTo>
                    <a:cubicBezTo>
                      <a:pt x="44958" y="92318"/>
                      <a:pt x="39402" y="78824"/>
                      <a:pt x="37285" y="66653"/>
                    </a:cubicBezTo>
                    <a:cubicBezTo>
                      <a:pt x="35168" y="54482"/>
                      <a:pt x="-6107" y="7915"/>
                      <a:pt x="772" y="1565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6" name="フリーフォーム: 図形 135">
                <a:extLst>
                  <a:ext uri="{FF2B5EF4-FFF2-40B4-BE49-F238E27FC236}">
                    <a16:creationId xmlns:a16="http://schemas.microsoft.com/office/drawing/2014/main" id="{BEC65FDD-5861-46F7-8F97-C5AD29590B7B}"/>
                  </a:ext>
                </a:extLst>
              </p:cNvPr>
              <p:cNvSpPr/>
              <p:nvPr/>
            </p:nvSpPr>
            <p:spPr>
              <a:xfrm>
                <a:off x="6368869" y="3248055"/>
                <a:ext cx="466990" cy="195433"/>
              </a:xfrm>
              <a:custGeom>
                <a:avLst/>
                <a:gdLst>
                  <a:gd name="connsiteX0" fmla="*/ 297044 w 466990"/>
                  <a:gd name="connsiteY0" fmla="*/ 6320 h 195433"/>
                  <a:gd name="connsiteX1" fmla="*/ 46219 w 466990"/>
                  <a:gd name="connsiteY1" fmla="*/ 155545 h 195433"/>
                  <a:gd name="connsiteX2" fmla="*/ 27169 w 466990"/>
                  <a:gd name="connsiteY2" fmla="*/ 188883 h 195433"/>
                  <a:gd name="connsiteX3" fmla="*/ 336731 w 466990"/>
                  <a:gd name="connsiteY3" fmla="*/ 49183 h 195433"/>
                  <a:gd name="connsiteX4" fmla="*/ 466906 w 466990"/>
                  <a:gd name="connsiteY4" fmla="*/ 28545 h 195433"/>
                  <a:gd name="connsiteX5" fmla="*/ 297044 w 466990"/>
                  <a:gd name="connsiteY5" fmla="*/ 6320 h 1954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6990" h="195433">
                    <a:moveTo>
                      <a:pt x="297044" y="6320"/>
                    </a:moveTo>
                    <a:cubicBezTo>
                      <a:pt x="226930" y="27487"/>
                      <a:pt x="91198" y="125118"/>
                      <a:pt x="46219" y="155545"/>
                    </a:cubicBezTo>
                    <a:cubicBezTo>
                      <a:pt x="1240" y="185972"/>
                      <a:pt x="-21250" y="206610"/>
                      <a:pt x="27169" y="188883"/>
                    </a:cubicBezTo>
                    <a:cubicBezTo>
                      <a:pt x="75588" y="171156"/>
                      <a:pt x="263442" y="75906"/>
                      <a:pt x="336731" y="49183"/>
                    </a:cubicBezTo>
                    <a:cubicBezTo>
                      <a:pt x="410020" y="22460"/>
                      <a:pt x="469552" y="33572"/>
                      <a:pt x="466906" y="28545"/>
                    </a:cubicBezTo>
                    <a:cubicBezTo>
                      <a:pt x="464260" y="23518"/>
                      <a:pt x="367158" y="-14847"/>
                      <a:pt x="297044" y="6320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8" name="フリーフォーム: 図形 137">
                <a:extLst>
                  <a:ext uri="{FF2B5EF4-FFF2-40B4-BE49-F238E27FC236}">
                    <a16:creationId xmlns:a16="http://schemas.microsoft.com/office/drawing/2014/main" id="{7263B835-3834-4183-8C12-E330976F0423}"/>
                  </a:ext>
                </a:extLst>
              </p:cNvPr>
              <p:cNvSpPr/>
              <p:nvPr/>
            </p:nvSpPr>
            <p:spPr>
              <a:xfrm>
                <a:off x="7419856" y="2814519"/>
                <a:ext cx="201840" cy="173308"/>
              </a:xfrm>
              <a:custGeom>
                <a:avLst/>
                <a:gdLst>
                  <a:gd name="connsiteX0" fmla="*/ 119 w 201840"/>
                  <a:gd name="connsiteY0" fmla="*/ 119 h 173308"/>
                  <a:gd name="connsiteX1" fmla="*/ 152519 w 201840"/>
                  <a:gd name="connsiteY1" fmla="*/ 85844 h 173308"/>
                  <a:gd name="connsiteX2" fmla="*/ 139819 w 201840"/>
                  <a:gd name="connsiteY2" fmla="*/ 166806 h 173308"/>
                  <a:gd name="connsiteX3" fmla="*/ 201732 w 201840"/>
                  <a:gd name="connsiteY3" fmla="*/ 165219 h 173308"/>
                  <a:gd name="connsiteX4" fmla="*/ 154107 w 201840"/>
                  <a:gd name="connsiteY4" fmla="*/ 139819 h 173308"/>
                  <a:gd name="connsiteX5" fmla="*/ 127119 w 201840"/>
                  <a:gd name="connsiteY5" fmla="*/ 104894 h 173308"/>
                  <a:gd name="connsiteX6" fmla="*/ 119 w 201840"/>
                  <a:gd name="connsiteY6" fmla="*/ 119 h 173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1840" h="173308">
                    <a:moveTo>
                      <a:pt x="119" y="119"/>
                    </a:moveTo>
                    <a:cubicBezTo>
                      <a:pt x="4352" y="-3056"/>
                      <a:pt x="129236" y="58063"/>
                      <a:pt x="152519" y="85844"/>
                    </a:cubicBezTo>
                    <a:cubicBezTo>
                      <a:pt x="175802" y="113625"/>
                      <a:pt x="131617" y="153577"/>
                      <a:pt x="139819" y="166806"/>
                    </a:cubicBezTo>
                    <a:cubicBezTo>
                      <a:pt x="148021" y="180035"/>
                      <a:pt x="199351" y="169717"/>
                      <a:pt x="201732" y="165219"/>
                    </a:cubicBezTo>
                    <a:cubicBezTo>
                      <a:pt x="204113" y="160721"/>
                      <a:pt x="166542" y="149873"/>
                      <a:pt x="154107" y="139819"/>
                    </a:cubicBezTo>
                    <a:cubicBezTo>
                      <a:pt x="141672" y="129765"/>
                      <a:pt x="148815" y="123150"/>
                      <a:pt x="127119" y="104894"/>
                    </a:cubicBezTo>
                    <a:cubicBezTo>
                      <a:pt x="105423" y="86638"/>
                      <a:pt x="-4114" y="3294"/>
                      <a:pt x="119" y="119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" name="フリーフォーム: 図形 138">
                <a:extLst>
                  <a:ext uri="{FF2B5EF4-FFF2-40B4-BE49-F238E27FC236}">
                    <a16:creationId xmlns:a16="http://schemas.microsoft.com/office/drawing/2014/main" id="{5C54626C-E22B-4E7B-A5E4-0E8D138D32DC}"/>
                  </a:ext>
                </a:extLst>
              </p:cNvPr>
              <p:cNvSpPr/>
              <p:nvPr/>
            </p:nvSpPr>
            <p:spPr>
              <a:xfrm>
                <a:off x="7529538" y="3176380"/>
                <a:ext cx="219157" cy="898865"/>
              </a:xfrm>
              <a:custGeom>
                <a:avLst/>
                <a:gdLst>
                  <a:gd name="connsiteX0" fmla="*/ 184125 w 219157"/>
                  <a:gd name="connsiteY0" fmla="*/ 22433 h 898865"/>
                  <a:gd name="connsiteX1" fmla="*/ 179362 w 219157"/>
                  <a:gd name="connsiteY1" fmla="*/ 406608 h 898865"/>
                  <a:gd name="connsiteX2" fmla="*/ 84112 w 219157"/>
                  <a:gd name="connsiteY2" fmla="*/ 622508 h 898865"/>
                  <a:gd name="connsiteX3" fmla="*/ 11087 w 219157"/>
                  <a:gd name="connsiteY3" fmla="*/ 889208 h 898865"/>
                  <a:gd name="connsiteX4" fmla="*/ 3150 w 219157"/>
                  <a:gd name="connsiteY4" fmla="*/ 832058 h 898865"/>
                  <a:gd name="connsiteX5" fmla="*/ 39662 w 219157"/>
                  <a:gd name="connsiteY5" fmla="*/ 752683 h 898865"/>
                  <a:gd name="connsiteX6" fmla="*/ 188887 w 219157"/>
                  <a:gd name="connsiteY6" fmla="*/ 481220 h 898865"/>
                  <a:gd name="connsiteX7" fmla="*/ 211112 w 219157"/>
                  <a:gd name="connsiteY7" fmla="*/ 308183 h 898865"/>
                  <a:gd name="connsiteX8" fmla="*/ 219050 w 219157"/>
                  <a:gd name="connsiteY8" fmla="*/ 71645 h 898865"/>
                  <a:gd name="connsiteX9" fmla="*/ 184125 w 219157"/>
                  <a:gd name="connsiteY9" fmla="*/ 22433 h 898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19157" h="898865">
                    <a:moveTo>
                      <a:pt x="184125" y="22433"/>
                    </a:moveTo>
                    <a:cubicBezTo>
                      <a:pt x="177510" y="78260"/>
                      <a:pt x="196031" y="306595"/>
                      <a:pt x="179362" y="406608"/>
                    </a:cubicBezTo>
                    <a:cubicBezTo>
                      <a:pt x="162693" y="506621"/>
                      <a:pt x="112158" y="542075"/>
                      <a:pt x="84112" y="622508"/>
                    </a:cubicBezTo>
                    <a:cubicBezTo>
                      <a:pt x="56066" y="702941"/>
                      <a:pt x="24581" y="854283"/>
                      <a:pt x="11087" y="889208"/>
                    </a:cubicBezTo>
                    <a:cubicBezTo>
                      <a:pt x="-2407" y="924133"/>
                      <a:pt x="-1613" y="854812"/>
                      <a:pt x="3150" y="832058"/>
                    </a:cubicBezTo>
                    <a:cubicBezTo>
                      <a:pt x="7913" y="809304"/>
                      <a:pt x="8706" y="811156"/>
                      <a:pt x="39662" y="752683"/>
                    </a:cubicBezTo>
                    <a:cubicBezTo>
                      <a:pt x="70618" y="694210"/>
                      <a:pt x="160312" y="555303"/>
                      <a:pt x="188887" y="481220"/>
                    </a:cubicBezTo>
                    <a:cubicBezTo>
                      <a:pt x="217462" y="407137"/>
                      <a:pt x="206085" y="376445"/>
                      <a:pt x="211112" y="308183"/>
                    </a:cubicBezTo>
                    <a:cubicBezTo>
                      <a:pt x="216139" y="239921"/>
                      <a:pt x="219844" y="116095"/>
                      <a:pt x="219050" y="71645"/>
                    </a:cubicBezTo>
                    <a:cubicBezTo>
                      <a:pt x="218256" y="27195"/>
                      <a:pt x="190740" y="-33394"/>
                      <a:pt x="184125" y="22433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" name="フリーフォーム: 図形 139">
                <a:extLst>
                  <a:ext uri="{FF2B5EF4-FFF2-40B4-BE49-F238E27FC236}">
                    <a16:creationId xmlns:a16="http://schemas.microsoft.com/office/drawing/2014/main" id="{BC94D6D7-1D5A-4146-B0AA-2D4E3D7D2179}"/>
                  </a:ext>
                </a:extLst>
              </p:cNvPr>
              <p:cNvSpPr/>
              <p:nvPr/>
            </p:nvSpPr>
            <p:spPr>
              <a:xfrm>
                <a:off x="6981610" y="3949956"/>
                <a:ext cx="455428" cy="438859"/>
              </a:xfrm>
              <a:custGeom>
                <a:avLst/>
                <a:gdLst>
                  <a:gd name="connsiteX0" fmla="*/ 1803 w 455428"/>
                  <a:gd name="connsiteY0" fmla="*/ 144207 h 438859"/>
                  <a:gd name="connsiteX1" fmla="*/ 333590 w 455428"/>
                  <a:gd name="connsiteY1" fmla="*/ 104519 h 438859"/>
                  <a:gd name="connsiteX2" fmla="*/ 452653 w 455428"/>
                  <a:gd name="connsiteY2" fmla="*/ 1332 h 438859"/>
                  <a:gd name="connsiteX3" fmla="*/ 417728 w 455428"/>
                  <a:gd name="connsiteY3" fmla="*/ 185482 h 438859"/>
                  <a:gd name="connsiteX4" fmla="*/ 419315 w 455428"/>
                  <a:gd name="connsiteY4" fmla="*/ 293432 h 438859"/>
                  <a:gd name="connsiteX5" fmla="*/ 233578 w 455428"/>
                  <a:gd name="connsiteY5" fmla="*/ 417257 h 438859"/>
                  <a:gd name="connsiteX6" fmla="*/ 182778 w 455428"/>
                  <a:gd name="connsiteY6" fmla="*/ 426782 h 438859"/>
                  <a:gd name="connsiteX7" fmla="*/ 246278 w 455428"/>
                  <a:gd name="connsiteY7" fmla="*/ 291844 h 438859"/>
                  <a:gd name="connsiteX8" fmla="*/ 305015 w 455428"/>
                  <a:gd name="connsiteY8" fmla="*/ 153732 h 438859"/>
                  <a:gd name="connsiteX9" fmla="*/ 205003 w 455428"/>
                  <a:gd name="connsiteY9" fmla="*/ 152144 h 438859"/>
                  <a:gd name="connsiteX10" fmla="*/ 1803 w 455428"/>
                  <a:gd name="connsiteY10" fmla="*/ 144207 h 438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55428" h="438859">
                    <a:moveTo>
                      <a:pt x="1803" y="144207"/>
                    </a:moveTo>
                    <a:cubicBezTo>
                      <a:pt x="23234" y="136270"/>
                      <a:pt x="258448" y="128331"/>
                      <a:pt x="333590" y="104519"/>
                    </a:cubicBezTo>
                    <a:cubicBezTo>
                      <a:pt x="408732" y="80706"/>
                      <a:pt x="438630" y="-12162"/>
                      <a:pt x="452653" y="1332"/>
                    </a:cubicBezTo>
                    <a:cubicBezTo>
                      <a:pt x="466676" y="14826"/>
                      <a:pt x="423284" y="136799"/>
                      <a:pt x="417728" y="185482"/>
                    </a:cubicBezTo>
                    <a:cubicBezTo>
                      <a:pt x="412172" y="234165"/>
                      <a:pt x="450007" y="254803"/>
                      <a:pt x="419315" y="293432"/>
                    </a:cubicBezTo>
                    <a:cubicBezTo>
                      <a:pt x="388623" y="332061"/>
                      <a:pt x="273001" y="395032"/>
                      <a:pt x="233578" y="417257"/>
                    </a:cubicBezTo>
                    <a:cubicBezTo>
                      <a:pt x="194155" y="439482"/>
                      <a:pt x="180661" y="447684"/>
                      <a:pt x="182778" y="426782"/>
                    </a:cubicBezTo>
                    <a:cubicBezTo>
                      <a:pt x="184895" y="405880"/>
                      <a:pt x="225905" y="337352"/>
                      <a:pt x="246278" y="291844"/>
                    </a:cubicBezTo>
                    <a:cubicBezTo>
                      <a:pt x="266651" y="246336"/>
                      <a:pt x="311894" y="177015"/>
                      <a:pt x="305015" y="153732"/>
                    </a:cubicBezTo>
                    <a:cubicBezTo>
                      <a:pt x="298136" y="130449"/>
                      <a:pt x="253951" y="151086"/>
                      <a:pt x="205003" y="152144"/>
                    </a:cubicBezTo>
                    <a:cubicBezTo>
                      <a:pt x="156055" y="153202"/>
                      <a:pt x="-19628" y="152144"/>
                      <a:pt x="1803" y="144207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1" name="フリーフォーム: 図形 140">
                <a:extLst>
                  <a:ext uri="{FF2B5EF4-FFF2-40B4-BE49-F238E27FC236}">
                    <a16:creationId xmlns:a16="http://schemas.microsoft.com/office/drawing/2014/main" id="{985B9CAE-E694-481A-BD7B-D77DC3E019EC}"/>
                  </a:ext>
                </a:extLst>
              </p:cNvPr>
              <p:cNvSpPr/>
              <p:nvPr/>
            </p:nvSpPr>
            <p:spPr>
              <a:xfrm>
                <a:off x="6073325" y="2896320"/>
                <a:ext cx="113387" cy="312968"/>
              </a:xfrm>
              <a:custGeom>
                <a:avLst/>
                <a:gdLst>
                  <a:gd name="connsiteX0" fmla="*/ 109458 w 113387"/>
                  <a:gd name="connsiteY0" fmla="*/ 1397 h 312968"/>
                  <a:gd name="connsiteX1" fmla="*/ 90408 w 113387"/>
                  <a:gd name="connsiteY1" fmla="*/ 130513 h 312968"/>
                  <a:gd name="connsiteX2" fmla="*/ 111575 w 113387"/>
                  <a:gd name="connsiteY2" fmla="*/ 299847 h 312968"/>
                  <a:gd name="connsiteX3" fmla="*/ 100992 w 113387"/>
                  <a:gd name="connsiteY3" fmla="*/ 295613 h 312968"/>
                  <a:gd name="connsiteX4" fmla="*/ 12092 w 113387"/>
                  <a:gd name="connsiteY4" fmla="*/ 246930 h 312968"/>
                  <a:gd name="connsiteX5" fmla="*/ 7858 w 113387"/>
                  <a:gd name="connsiteY5" fmla="*/ 170730 h 312968"/>
                  <a:gd name="connsiteX6" fmla="*/ 77708 w 113387"/>
                  <a:gd name="connsiteY6" fmla="*/ 67013 h 312968"/>
                  <a:gd name="connsiteX7" fmla="*/ 109458 w 113387"/>
                  <a:gd name="connsiteY7" fmla="*/ 1397 h 312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3387" h="312968">
                    <a:moveTo>
                      <a:pt x="109458" y="1397"/>
                    </a:moveTo>
                    <a:cubicBezTo>
                      <a:pt x="111575" y="11980"/>
                      <a:pt x="90055" y="80771"/>
                      <a:pt x="90408" y="130513"/>
                    </a:cubicBezTo>
                    <a:cubicBezTo>
                      <a:pt x="90761" y="180255"/>
                      <a:pt x="111575" y="299847"/>
                      <a:pt x="111575" y="299847"/>
                    </a:cubicBezTo>
                    <a:cubicBezTo>
                      <a:pt x="113339" y="327364"/>
                      <a:pt x="117573" y="304433"/>
                      <a:pt x="100992" y="295613"/>
                    </a:cubicBezTo>
                    <a:cubicBezTo>
                      <a:pt x="84411" y="286794"/>
                      <a:pt x="27614" y="267744"/>
                      <a:pt x="12092" y="246930"/>
                    </a:cubicBezTo>
                    <a:cubicBezTo>
                      <a:pt x="-3430" y="226116"/>
                      <a:pt x="-3078" y="200716"/>
                      <a:pt x="7858" y="170730"/>
                    </a:cubicBezTo>
                    <a:cubicBezTo>
                      <a:pt x="18794" y="140744"/>
                      <a:pt x="61480" y="91002"/>
                      <a:pt x="77708" y="67013"/>
                    </a:cubicBezTo>
                    <a:cubicBezTo>
                      <a:pt x="93936" y="43024"/>
                      <a:pt x="107341" y="-9186"/>
                      <a:pt x="109458" y="1397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2" name="フリーフォーム: 図形 141">
                <a:extLst>
                  <a:ext uri="{FF2B5EF4-FFF2-40B4-BE49-F238E27FC236}">
                    <a16:creationId xmlns:a16="http://schemas.microsoft.com/office/drawing/2014/main" id="{9B981736-D140-4208-95E1-0778B79C3630}"/>
                  </a:ext>
                </a:extLst>
              </p:cNvPr>
              <p:cNvSpPr/>
              <p:nvPr/>
            </p:nvSpPr>
            <p:spPr>
              <a:xfrm>
                <a:off x="7687306" y="2715576"/>
                <a:ext cx="133913" cy="417789"/>
              </a:xfrm>
              <a:custGeom>
                <a:avLst/>
                <a:gdLst>
                  <a:gd name="connsiteX0" fmla="*/ 427 w 133913"/>
                  <a:gd name="connsiteY0" fmla="*/ 2224 h 417789"/>
                  <a:gd name="connsiteX1" fmla="*/ 42761 w 133913"/>
                  <a:gd name="connsiteY1" fmla="*/ 154624 h 417789"/>
                  <a:gd name="connsiteX2" fmla="*/ 80861 w 133913"/>
                  <a:gd name="connsiteY2" fmla="*/ 323957 h 417789"/>
                  <a:gd name="connsiteX3" fmla="*/ 80861 w 133913"/>
                  <a:gd name="connsiteY3" fmla="*/ 417091 h 417789"/>
                  <a:gd name="connsiteX4" fmla="*/ 118961 w 133913"/>
                  <a:gd name="connsiteY4" fmla="*/ 362057 h 417789"/>
                  <a:gd name="connsiteX5" fmla="*/ 133777 w 133913"/>
                  <a:gd name="connsiteY5" fmla="*/ 279507 h 417789"/>
                  <a:gd name="connsiteX6" fmla="*/ 125311 w 133913"/>
                  <a:gd name="connsiteY6" fmla="*/ 182141 h 417789"/>
                  <a:gd name="connsiteX7" fmla="*/ 108377 w 133913"/>
                  <a:gd name="connsiteY7" fmla="*/ 112291 h 417789"/>
                  <a:gd name="connsiteX8" fmla="*/ 70277 w 133913"/>
                  <a:gd name="connsiteY8" fmla="*/ 65724 h 417789"/>
                  <a:gd name="connsiteX9" fmla="*/ 427 w 133913"/>
                  <a:gd name="connsiteY9" fmla="*/ 2224 h 417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3913" h="417789">
                    <a:moveTo>
                      <a:pt x="427" y="2224"/>
                    </a:moveTo>
                    <a:cubicBezTo>
                      <a:pt x="-4159" y="17041"/>
                      <a:pt x="29355" y="101002"/>
                      <a:pt x="42761" y="154624"/>
                    </a:cubicBezTo>
                    <a:cubicBezTo>
                      <a:pt x="56167" y="208246"/>
                      <a:pt x="74511" y="280213"/>
                      <a:pt x="80861" y="323957"/>
                    </a:cubicBezTo>
                    <a:cubicBezTo>
                      <a:pt x="87211" y="367701"/>
                      <a:pt x="74511" y="410741"/>
                      <a:pt x="80861" y="417091"/>
                    </a:cubicBezTo>
                    <a:cubicBezTo>
                      <a:pt x="87211" y="423441"/>
                      <a:pt x="110142" y="384988"/>
                      <a:pt x="118961" y="362057"/>
                    </a:cubicBezTo>
                    <a:cubicBezTo>
                      <a:pt x="127780" y="339126"/>
                      <a:pt x="132719" y="309493"/>
                      <a:pt x="133777" y="279507"/>
                    </a:cubicBezTo>
                    <a:cubicBezTo>
                      <a:pt x="134835" y="249521"/>
                      <a:pt x="129544" y="210010"/>
                      <a:pt x="125311" y="182141"/>
                    </a:cubicBezTo>
                    <a:cubicBezTo>
                      <a:pt x="121078" y="154272"/>
                      <a:pt x="117549" y="131694"/>
                      <a:pt x="108377" y="112291"/>
                    </a:cubicBezTo>
                    <a:cubicBezTo>
                      <a:pt x="99205" y="92888"/>
                      <a:pt x="88269" y="80541"/>
                      <a:pt x="70277" y="65724"/>
                    </a:cubicBezTo>
                    <a:cubicBezTo>
                      <a:pt x="52285" y="50907"/>
                      <a:pt x="5013" y="-12593"/>
                      <a:pt x="427" y="2224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3" name="フリーフォーム: 図形 142">
                <a:extLst>
                  <a:ext uri="{FF2B5EF4-FFF2-40B4-BE49-F238E27FC236}">
                    <a16:creationId xmlns:a16="http://schemas.microsoft.com/office/drawing/2014/main" id="{8E8DC03E-8309-4254-9996-D296CD56B0C9}"/>
                  </a:ext>
                </a:extLst>
              </p:cNvPr>
              <p:cNvSpPr/>
              <p:nvPr/>
            </p:nvSpPr>
            <p:spPr>
              <a:xfrm>
                <a:off x="6211290" y="1685779"/>
                <a:ext cx="1249639" cy="419901"/>
              </a:xfrm>
              <a:custGeom>
                <a:avLst/>
                <a:gdLst>
                  <a:gd name="connsiteX0" fmla="*/ 2185 w 1249639"/>
                  <a:gd name="connsiteY0" fmla="*/ 412896 h 419901"/>
                  <a:gd name="connsiteX1" fmla="*/ 65685 w 1249639"/>
                  <a:gd name="connsiteY1" fmla="*/ 352571 h 419901"/>
                  <a:gd name="connsiteX2" fmla="*/ 386360 w 1249639"/>
                  <a:gd name="connsiteY2" fmla="*/ 130321 h 419901"/>
                  <a:gd name="connsiteX3" fmla="*/ 764185 w 1249639"/>
                  <a:gd name="connsiteY3" fmla="*/ 73171 h 419901"/>
                  <a:gd name="connsiteX4" fmla="*/ 1240435 w 1249639"/>
                  <a:gd name="connsiteY4" fmla="*/ 136671 h 419901"/>
                  <a:gd name="connsiteX5" fmla="*/ 1059460 w 1249639"/>
                  <a:gd name="connsiteY5" fmla="*/ 54121 h 419901"/>
                  <a:gd name="connsiteX6" fmla="*/ 824510 w 1249639"/>
                  <a:gd name="connsiteY6" fmla="*/ 146 h 419901"/>
                  <a:gd name="connsiteX7" fmla="*/ 424460 w 1249639"/>
                  <a:gd name="connsiteY7" fmla="*/ 69996 h 419901"/>
                  <a:gd name="connsiteX8" fmla="*/ 106960 w 1249639"/>
                  <a:gd name="connsiteY8" fmla="*/ 216046 h 419901"/>
                  <a:gd name="connsiteX9" fmla="*/ 2185 w 1249639"/>
                  <a:gd name="connsiteY9" fmla="*/ 412896 h 419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49639" h="419901">
                    <a:moveTo>
                      <a:pt x="2185" y="412896"/>
                    </a:moveTo>
                    <a:cubicBezTo>
                      <a:pt x="-4694" y="435650"/>
                      <a:pt x="1656" y="399667"/>
                      <a:pt x="65685" y="352571"/>
                    </a:cubicBezTo>
                    <a:cubicBezTo>
                      <a:pt x="129714" y="305475"/>
                      <a:pt x="269943" y="176888"/>
                      <a:pt x="386360" y="130321"/>
                    </a:cubicBezTo>
                    <a:cubicBezTo>
                      <a:pt x="502777" y="83754"/>
                      <a:pt x="621839" y="72113"/>
                      <a:pt x="764185" y="73171"/>
                    </a:cubicBezTo>
                    <a:cubicBezTo>
                      <a:pt x="906531" y="74229"/>
                      <a:pt x="1191223" y="139846"/>
                      <a:pt x="1240435" y="136671"/>
                    </a:cubicBezTo>
                    <a:cubicBezTo>
                      <a:pt x="1289647" y="133496"/>
                      <a:pt x="1128781" y="76875"/>
                      <a:pt x="1059460" y="54121"/>
                    </a:cubicBezTo>
                    <a:cubicBezTo>
                      <a:pt x="990139" y="31367"/>
                      <a:pt x="930343" y="-2500"/>
                      <a:pt x="824510" y="146"/>
                    </a:cubicBezTo>
                    <a:cubicBezTo>
                      <a:pt x="718677" y="2792"/>
                      <a:pt x="544052" y="34013"/>
                      <a:pt x="424460" y="69996"/>
                    </a:cubicBezTo>
                    <a:cubicBezTo>
                      <a:pt x="304868" y="105979"/>
                      <a:pt x="176810" y="161542"/>
                      <a:pt x="106960" y="216046"/>
                    </a:cubicBezTo>
                    <a:cubicBezTo>
                      <a:pt x="37110" y="270550"/>
                      <a:pt x="9064" y="390142"/>
                      <a:pt x="2185" y="412896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4" name="フリーフォーム: 図形 143">
                <a:extLst>
                  <a:ext uri="{FF2B5EF4-FFF2-40B4-BE49-F238E27FC236}">
                    <a16:creationId xmlns:a16="http://schemas.microsoft.com/office/drawing/2014/main" id="{FC5A2AA1-5143-462D-B09E-67E98AAE9723}"/>
                  </a:ext>
                </a:extLst>
              </p:cNvPr>
              <p:cNvSpPr/>
              <p:nvPr/>
            </p:nvSpPr>
            <p:spPr>
              <a:xfrm>
                <a:off x="6274207" y="3251153"/>
                <a:ext cx="94855" cy="76483"/>
              </a:xfrm>
              <a:custGeom>
                <a:avLst/>
                <a:gdLst>
                  <a:gd name="connsiteX0" fmla="*/ 94843 w 94855"/>
                  <a:gd name="connsiteY0" fmla="*/ 47 h 76483"/>
                  <a:gd name="connsiteX1" fmla="*/ 12293 w 94855"/>
                  <a:gd name="connsiteY1" fmla="*/ 63547 h 76483"/>
                  <a:gd name="connsiteX2" fmla="*/ 5943 w 94855"/>
                  <a:gd name="connsiteY2" fmla="*/ 74660 h 76483"/>
                  <a:gd name="connsiteX3" fmla="*/ 94843 w 94855"/>
                  <a:gd name="connsiteY3" fmla="*/ 47 h 76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4855" h="76483">
                    <a:moveTo>
                      <a:pt x="94843" y="47"/>
                    </a:moveTo>
                    <a:cubicBezTo>
                      <a:pt x="95901" y="-1805"/>
                      <a:pt x="27110" y="51112"/>
                      <a:pt x="12293" y="63547"/>
                    </a:cubicBezTo>
                    <a:cubicBezTo>
                      <a:pt x="-2524" y="75982"/>
                      <a:pt x="-3053" y="78893"/>
                      <a:pt x="5943" y="74660"/>
                    </a:cubicBezTo>
                    <a:cubicBezTo>
                      <a:pt x="14939" y="70427"/>
                      <a:pt x="93785" y="1899"/>
                      <a:pt x="94843" y="4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5" name="フリーフォーム: 図形 144">
                <a:extLst>
                  <a:ext uri="{FF2B5EF4-FFF2-40B4-BE49-F238E27FC236}">
                    <a16:creationId xmlns:a16="http://schemas.microsoft.com/office/drawing/2014/main" id="{B21E7BB9-7654-4FA9-B7F7-9BC5F7015473}"/>
                  </a:ext>
                </a:extLst>
              </p:cNvPr>
              <p:cNvSpPr/>
              <p:nvPr/>
            </p:nvSpPr>
            <p:spPr>
              <a:xfrm>
                <a:off x="6154718" y="3241022"/>
                <a:ext cx="73045" cy="234255"/>
              </a:xfrm>
              <a:custGeom>
                <a:avLst/>
                <a:gdLst>
                  <a:gd name="connsiteX0" fmla="*/ 20 w 73045"/>
                  <a:gd name="connsiteY0" fmla="*/ 653 h 234255"/>
                  <a:gd name="connsiteX1" fmla="*/ 52407 w 73045"/>
                  <a:gd name="connsiteY1" fmla="*/ 153053 h 234255"/>
                  <a:gd name="connsiteX2" fmla="*/ 73045 w 73045"/>
                  <a:gd name="connsiteY2" fmla="*/ 234016 h 234255"/>
                  <a:gd name="connsiteX3" fmla="*/ 52407 w 73045"/>
                  <a:gd name="connsiteY3" fmla="*/ 129241 h 234255"/>
                  <a:gd name="connsiteX4" fmla="*/ 46057 w 73045"/>
                  <a:gd name="connsiteY4" fmla="*/ 99078 h 234255"/>
                  <a:gd name="connsiteX5" fmla="*/ 20 w 73045"/>
                  <a:gd name="connsiteY5" fmla="*/ 653 h 234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045" h="234255">
                    <a:moveTo>
                      <a:pt x="20" y="653"/>
                    </a:moveTo>
                    <a:cubicBezTo>
                      <a:pt x="1078" y="9649"/>
                      <a:pt x="40236" y="114159"/>
                      <a:pt x="52407" y="153053"/>
                    </a:cubicBezTo>
                    <a:cubicBezTo>
                      <a:pt x="64578" y="191947"/>
                      <a:pt x="73045" y="237985"/>
                      <a:pt x="73045" y="234016"/>
                    </a:cubicBezTo>
                    <a:cubicBezTo>
                      <a:pt x="73045" y="230047"/>
                      <a:pt x="56905" y="151731"/>
                      <a:pt x="52407" y="129241"/>
                    </a:cubicBezTo>
                    <a:cubicBezTo>
                      <a:pt x="47909" y="106751"/>
                      <a:pt x="52142" y="119980"/>
                      <a:pt x="46057" y="99078"/>
                    </a:cubicBezTo>
                    <a:cubicBezTo>
                      <a:pt x="39972" y="78176"/>
                      <a:pt x="-1038" y="-8343"/>
                      <a:pt x="20" y="65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" name="フリーフォーム: 図形 145">
                <a:extLst>
                  <a:ext uri="{FF2B5EF4-FFF2-40B4-BE49-F238E27FC236}">
                    <a16:creationId xmlns:a16="http://schemas.microsoft.com/office/drawing/2014/main" id="{0093E50B-1AB5-4E4C-BEC8-F6A9DCD1A02E}"/>
                  </a:ext>
                </a:extLst>
              </p:cNvPr>
              <p:cNvSpPr/>
              <p:nvPr/>
            </p:nvSpPr>
            <p:spPr>
              <a:xfrm>
                <a:off x="5975350" y="3204464"/>
                <a:ext cx="100013" cy="37211"/>
              </a:xfrm>
              <a:custGeom>
                <a:avLst/>
                <a:gdLst>
                  <a:gd name="connsiteX0" fmla="*/ 100013 w 100013"/>
                  <a:gd name="connsiteY0" fmla="*/ 37211 h 37211"/>
                  <a:gd name="connsiteX1" fmla="*/ 0 w 100013"/>
                  <a:gd name="connsiteY1" fmla="*/ 34036 h 37211"/>
                  <a:gd name="connsiteX2" fmla="*/ 0 w 100013"/>
                  <a:gd name="connsiteY2" fmla="*/ 34036 h 37211"/>
                  <a:gd name="connsiteX3" fmla="*/ 22225 w 100013"/>
                  <a:gd name="connsiteY3" fmla="*/ 699 h 37211"/>
                  <a:gd name="connsiteX4" fmla="*/ 44450 w 100013"/>
                  <a:gd name="connsiteY4" fmla="*/ 13399 h 37211"/>
                  <a:gd name="connsiteX5" fmla="*/ 100013 w 100013"/>
                  <a:gd name="connsiteY5" fmla="*/ 37211 h 37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13" h="37211">
                    <a:moveTo>
                      <a:pt x="100013" y="37211"/>
                    </a:moveTo>
                    <a:lnTo>
                      <a:pt x="0" y="34036"/>
                    </a:lnTo>
                    <a:lnTo>
                      <a:pt x="0" y="34036"/>
                    </a:lnTo>
                    <a:cubicBezTo>
                      <a:pt x="3704" y="28480"/>
                      <a:pt x="14817" y="4138"/>
                      <a:pt x="22225" y="699"/>
                    </a:cubicBezTo>
                    <a:cubicBezTo>
                      <a:pt x="29633" y="-2741"/>
                      <a:pt x="30956" y="7314"/>
                      <a:pt x="44450" y="13399"/>
                    </a:cubicBezTo>
                    <a:cubicBezTo>
                      <a:pt x="57944" y="19484"/>
                      <a:pt x="80566" y="28347"/>
                      <a:pt x="100013" y="3721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" name="フリーフォーム: 図形 146">
                <a:extLst>
                  <a:ext uri="{FF2B5EF4-FFF2-40B4-BE49-F238E27FC236}">
                    <a16:creationId xmlns:a16="http://schemas.microsoft.com/office/drawing/2014/main" id="{FB4E275B-2783-4D24-9A39-B91BA1760883}"/>
                  </a:ext>
                </a:extLst>
              </p:cNvPr>
              <p:cNvSpPr/>
              <p:nvPr/>
            </p:nvSpPr>
            <p:spPr>
              <a:xfrm>
                <a:off x="6036882" y="3290220"/>
                <a:ext cx="48550" cy="144708"/>
              </a:xfrm>
              <a:custGeom>
                <a:avLst/>
                <a:gdLst>
                  <a:gd name="connsiteX0" fmla="*/ 381 w 48550"/>
                  <a:gd name="connsiteY0" fmla="*/ 668 h 144708"/>
                  <a:gd name="connsiteX1" fmla="*/ 48006 w 48550"/>
                  <a:gd name="connsiteY1" fmla="*/ 141955 h 144708"/>
                  <a:gd name="connsiteX2" fmla="*/ 25781 w 48550"/>
                  <a:gd name="connsiteY2" fmla="*/ 89568 h 144708"/>
                  <a:gd name="connsiteX3" fmla="*/ 381 w 48550"/>
                  <a:gd name="connsiteY3" fmla="*/ 668 h 144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8550" h="144708">
                    <a:moveTo>
                      <a:pt x="381" y="668"/>
                    </a:moveTo>
                    <a:cubicBezTo>
                      <a:pt x="4085" y="9399"/>
                      <a:pt x="43773" y="127138"/>
                      <a:pt x="48006" y="141955"/>
                    </a:cubicBezTo>
                    <a:cubicBezTo>
                      <a:pt x="52239" y="156772"/>
                      <a:pt x="30543" y="107824"/>
                      <a:pt x="25781" y="89568"/>
                    </a:cubicBezTo>
                    <a:cubicBezTo>
                      <a:pt x="21019" y="71312"/>
                      <a:pt x="-3323" y="-8063"/>
                      <a:pt x="381" y="66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" name="フリーフォーム: 図形 147">
                <a:extLst>
                  <a:ext uri="{FF2B5EF4-FFF2-40B4-BE49-F238E27FC236}">
                    <a16:creationId xmlns:a16="http://schemas.microsoft.com/office/drawing/2014/main" id="{D49386B6-41F2-41A9-8355-9320675EE847}"/>
                  </a:ext>
                </a:extLst>
              </p:cNvPr>
              <p:cNvSpPr/>
              <p:nvPr/>
            </p:nvSpPr>
            <p:spPr>
              <a:xfrm>
                <a:off x="6130890" y="3352733"/>
                <a:ext cx="98909" cy="199666"/>
              </a:xfrm>
              <a:custGeom>
                <a:avLst/>
                <a:gdLst>
                  <a:gd name="connsiteX0" fmla="*/ 35 w 98909"/>
                  <a:gd name="connsiteY0" fmla="*/ 67 h 199666"/>
                  <a:gd name="connsiteX1" fmla="*/ 27023 w 98909"/>
                  <a:gd name="connsiteY1" fmla="*/ 92142 h 199666"/>
                  <a:gd name="connsiteX2" fmla="*/ 31785 w 98909"/>
                  <a:gd name="connsiteY2" fmla="*/ 130242 h 199666"/>
                  <a:gd name="connsiteX3" fmla="*/ 98460 w 98909"/>
                  <a:gd name="connsiteY3" fmla="*/ 198505 h 199666"/>
                  <a:gd name="connsiteX4" fmla="*/ 58773 w 98909"/>
                  <a:gd name="connsiteY4" fmla="*/ 169930 h 199666"/>
                  <a:gd name="connsiteX5" fmla="*/ 15910 w 98909"/>
                  <a:gd name="connsiteY5" fmla="*/ 127067 h 199666"/>
                  <a:gd name="connsiteX6" fmla="*/ 33373 w 98909"/>
                  <a:gd name="connsiteY6" fmla="*/ 77855 h 199666"/>
                  <a:gd name="connsiteX7" fmla="*/ 35 w 98909"/>
                  <a:gd name="connsiteY7" fmla="*/ 67 h 1996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8909" h="199666">
                    <a:moveTo>
                      <a:pt x="35" y="67"/>
                    </a:moveTo>
                    <a:cubicBezTo>
                      <a:pt x="-1023" y="2448"/>
                      <a:pt x="21731" y="70446"/>
                      <a:pt x="27023" y="92142"/>
                    </a:cubicBezTo>
                    <a:cubicBezTo>
                      <a:pt x="32315" y="113838"/>
                      <a:pt x="19879" y="112515"/>
                      <a:pt x="31785" y="130242"/>
                    </a:cubicBezTo>
                    <a:cubicBezTo>
                      <a:pt x="43691" y="147969"/>
                      <a:pt x="93962" y="191890"/>
                      <a:pt x="98460" y="198505"/>
                    </a:cubicBezTo>
                    <a:cubicBezTo>
                      <a:pt x="102958" y="205120"/>
                      <a:pt x="72531" y="181836"/>
                      <a:pt x="58773" y="169930"/>
                    </a:cubicBezTo>
                    <a:cubicBezTo>
                      <a:pt x="45015" y="158024"/>
                      <a:pt x="20143" y="142413"/>
                      <a:pt x="15910" y="127067"/>
                    </a:cubicBezTo>
                    <a:cubicBezTo>
                      <a:pt x="11677" y="111721"/>
                      <a:pt x="33373" y="96905"/>
                      <a:pt x="33373" y="77855"/>
                    </a:cubicBezTo>
                    <a:cubicBezTo>
                      <a:pt x="33373" y="58805"/>
                      <a:pt x="1093" y="-2314"/>
                      <a:pt x="35" y="6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" name="フリーフォーム: 図形 148">
                <a:extLst>
                  <a:ext uri="{FF2B5EF4-FFF2-40B4-BE49-F238E27FC236}">
                    <a16:creationId xmlns:a16="http://schemas.microsoft.com/office/drawing/2014/main" id="{8C185C32-6170-4EE4-AE34-D20DA23E6C3B}"/>
                  </a:ext>
                </a:extLst>
              </p:cNvPr>
              <p:cNvSpPr/>
              <p:nvPr/>
            </p:nvSpPr>
            <p:spPr>
              <a:xfrm>
                <a:off x="6100471" y="3534523"/>
                <a:ext cx="144801" cy="160888"/>
              </a:xfrm>
              <a:custGeom>
                <a:avLst/>
                <a:gdLst>
                  <a:gd name="connsiteX0" fmla="*/ 292 w 144801"/>
                  <a:gd name="connsiteY0" fmla="*/ 840 h 160888"/>
                  <a:gd name="connsiteX1" fmla="*/ 105067 w 144801"/>
                  <a:gd name="connsiteY1" fmla="*/ 108790 h 160888"/>
                  <a:gd name="connsiteX2" fmla="*/ 144754 w 144801"/>
                  <a:gd name="connsiteY2" fmla="*/ 159590 h 160888"/>
                  <a:gd name="connsiteX3" fmla="*/ 98717 w 144801"/>
                  <a:gd name="connsiteY3" fmla="*/ 142127 h 160888"/>
                  <a:gd name="connsiteX4" fmla="*/ 124117 w 144801"/>
                  <a:gd name="connsiteY4" fmla="*/ 102440 h 160888"/>
                  <a:gd name="connsiteX5" fmla="*/ 74904 w 144801"/>
                  <a:gd name="connsiteY5" fmla="*/ 59577 h 160888"/>
                  <a:gd name="connsiteX6" fmla="*/ 292 w 144801"/>
                  <a:gd name="connsiteY6" fmla="*/ 840 h 160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801" h="160888">
                    <a:moveTo>
                      <a:pt x="292" y="840"/>
                    </a:moveTo>
                    <a:cubicBezTo>
                      <a:pt x="5319" y="9042"/>
                      <a:pt x="80990" y="82332"/>
                      <a:pt x="105067" y="108790"/>
                    </a:cubicBezTo>
                    <a:cubicBezTo>
                      <a:pt x="129144" y="135248"/>
                      <a:pt x="145812" y="154034"/>
                      <a:pt x="144754" y="159590"/>
                    </a:cubicBezTo>
                    <a:cubicBezTo>
                      <a:pt x="143696" y="165146"/>
                      <a:pt x="102157" y="151652"/>
                      <a:pt x="98717" y="142127"/>
                    </a:cubicBezTo>
                    <a:cubicBezTo>
                      <a:pt x="95278" y="132602"/>
                      <a:pt x="128086" y="116198"/>
                      <a:pt x="124117" y="102440"/>
                    </a:cubicBezTo>
                    <a:cubicBezTo>
                      <a:pt x="120148" y="88682"/>
                      <a:pt x="93425" y="72277"/>
                      <a:pt x="74904" y="59577"/>
                    </a:cubicBezTo>
                    <a:cubicBezTo>
                      <a:pt x="56383" y="46877"/>
                      <a:pt x="-4735" y="-7362"/>
                      <a:pt x="292" y="84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0" name="フリーフォーム: 図形 149">
                <a:extLst>
                  <a:ext uri="{FF2B5EF4-FFF2-40B4-BE49-F238E27FC236}">
                    <a16:creationId xmlns:a16="http://schemas.microsoft.com/office/drawing/2014/main" id="{82A89013-E852-47DA-B4A3-1BB6A63751E2}"/>
                  </a:ext>
                </a:extLst>
              </p:cNvPr>
              <p:cNvSpPr/>
              <p:nvPr/>
            </p:nvSpPr>
            <p:spPr>
              <a:xfrm>
                <a:off x="6452652" y="3007543"/>
                <a:ext cx="323042" cy="139513"/>
              </a:xfrm>
              <a:custGeom>
                <a:avLst/>
                <a:gdLst>
                  <a:gd name="connsiteX0" fmla="*/ 322798 w 323042"/>
                  <a:gd name="connsiteY0" fmla="*/ 107132 h 139513"/>
                  <a:gd name="connsiteX1" fmla="*/ 229136 w 323042"/>
                  <a:gd name="connsiteY1" fmla="*/ 32520 h 139513"/>
                  <a:gd name="connsiteX2" fmla="*/ 127536 w 323042"/>
                  <a:gd name="connsiteY2" fmla="*/ 35695 h 139513"/>
                  <a:gd name="connsiteX3" fmla="*/ 52923 w 323042"/>
                  <a:gd name="connsiteY3" fmla="*/ 91257 h 139513"/>
                  <a:gd name="connsiteX4" fmla="*/ 24348 w 323042"/>
                  <a:gd name="connsiteY4" fmla="*/ 123007 h 139513"/>
                  <a:gd name="connsiteX5" fmla="*/ 536 w 323042"/>
                  <a:gd name="connsiteY5" fmla="*/ 138882 h 139513"/>
                  <a:gd name="connsiteX6" fmla="*/ 11648 w 323042"/>
                  <a:gd name="connsiteY6" fmla="*/ 102370 h 139513"/>
                  <a:gd name="connsiteX7" fmla="*/ 54511 w 323042"/>
                  <a:gd name="connsiteY7" fmla="*/ 49982 h 139513"/>
                  <a:gd name="connsiteX8" fmla="*/ 137061 w 323042"/>
                  <a:gd name="connsiteY8" fmla="*/ 11882 h 139513"/>
                  <a:gd name="connsiteX9" fmla="*/ 200561 w 323042"/>
                  <a:gd name="connsiteY9" fmla="*/ 5532 h 139513"/>
                  <a:gd name="connsiteX10" fmla="*/ 322798 w 323042"/>
                  <a:gd name="connsiteY10" fmla="*/ 107132 h 139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23042" h="139513">
                    <a:moveTo>
                      <a:pt x="322798" y="107132"/>
                    </a:moveTo>
                    <a:cubicBezTo>
                      <a:pt x="327561" y="111630"/>
                      <a:pt x="261680" y="44426"/>
                      <a:pt x="229136" y="32520"/>
                    </a:cubicBezTo>
                    <a:cubicBezTo>
                      <a:pt x="196592" y="20614"/>
                      <a:pt x="156905" y="25905"/>
                      <a:pt x="127536" y="35695"/>
                    </a:cubicBezTo>
                    <a:cubicBezTo>
                      <a:pt x="98167" y="45484"/>
                      <a:pt x="70121" y="76705"/>
                      <a:pt x="52923" y="91257"/>
                    </a:cubicBezTo>
                    <a:cubicBezTo>
                      <a:pt x="35725" y="105809"/>
                      <a:pt x="33079" y="115070"/>
                      <a:pt x="24348" y="123007"/>
                    </a:cubicBezTo>
                    <a:cubicBezTo>
                      <a:pt x="15617" y="130944"/>
                      <a:pt x="2653" y="142322"/>
                      <a:pt x="536" y="138882"/>
                    </a:cubicBezTo>
                    <a:cubicBezTo>
                      <a:pt x="-1581" y="135443"/>
                      <a:pt x="2652" y="117187"/>
                      <a:pt x="11648" y="102370"/>
                    </a:cubicBezTo>
                    <a:cubicBezTo>
                      <a:pt x="20644" y="87553"/>
                      <a:pt x="33609" y="65063"/>
                      <a:pt x="54511" y="49982"/>
                    </a:cubicBezTo>
                    <a:cubicBezTo>
                      <a:pt x="75413" y="34901"/>
                      <a:pt x="112719" y="19290"/>
                      <a:pt x="137061" y="11882"/>
                    </a:cubicBezTo>
                    <a:cubicBezTo>
                      <a:pt x="161403" y="4474"/>
                      <a:pt x="172251" y="-6903"/>
                      <a:pt x="200561" y="5532"/>
                    </a:cubicBezTo>
                    <a:cubicBezTo>
                      <a:pt x="228871" y="17967"/>
                      <a:pt x="318035" y="102634"/>
                      <a:pt x="322798" y="107132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1" name="フリーフォーム: 図形 150">
                <a:extLst>
                  <a:ext uri="{FF2B5EF4-FFF2-40B4-BE49-F238E27FC236}">
                    <a16:creationId xmlns:a16="http://schemas.microsoft.com/office/drawing/2014/main" id="{5F9B34C3-8684-435D-86E2-E3C1BD2F9CF9}"/>
                  </a:ext>
                </a:extLst>
              </p:cNvPr>
              <p:cNvSpPr/>
              <p:nvPr/>
            </p:nvSpPr>
            <p:spPr>
              <a:xfrm>
                <a:off x="7116115" y="2932101"/>
                <a:ext cx="272778" cy="193697"/>
              </a:xfrm>
              <a:custGeom>
                <a:avLst/>
                <a:gdLst>
                  <a:gd name="connsiteX0" fmla="*/ 237185 w 272778"/>
                  <a:gd name="connsiteY0" fmla="*/ 12 h 193697"/>
                  <a:gd name="connsiteX1" fmla="*/ 103835 w 272778"/>
                  <a:gd name="connsiteY1" fmla="*/ 60337 h 193697"/>
                  <a:gd name="connsiteX2" fmla="*/ 37160 w 272778"/>
                  <a:gd name="connsiteY2" fmla="*/ 141299 h 193697"/>
                  <a:gd name="connsiteX3" fmla="*/ 56210 w 272778"/>
                  <a:gd name="connsiteY3" fmla="*/ 168287 h 193697"/>
                  <a:gd name="connsiteX4" fmla="*/ 268935 w 272778"/>
                  <a:gd name="connsiteY4" fmla="*/ 169874 h 193697"/>
                  <a:gd name="connsiteX5" fmla="*/ 180035 w 272778"/>
                  <a:gd name="connsiteY5" fmla="*/ 193687 h 193697"/>
                  <a:gd name="connsiteX6" fmla="*/ 14935 w 272778"/>
                  <a:gd name="connsiteY6" fmla="*/ 166699 h 193697"/>
                  <a:gd name="connsiteX7" fmla="*/ 14935 w 272778"/>
                  <a:gd name="connsiteY7" fmla="*/ 127012 h 193697"/>
                  <a:gd name="connsiteX8" fmla="*/ 78435 w 272778"/>
                  <a:gd name="connsiteY8" fmla="*/ 65099 h 193697"/>
                  <a:gd name="connsiteX9" fmla="*/ 237185 w 272778"/>
                  <a:gd name="connsiteY9" fmla="*/ 12 h 193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72778" h="193697">
                    <a:moveTo>
                      <a:pt x="237185" y="12"/>
                    </a:moveTo>
                    <a:cubicBezTo>
                      <a:pt x="241418" y="-782"/>
                      <a:pt x="137172" y="36789"/>
                      <a:pt x="103835" y="60337"/>
                    </a:cubicBezTo>
                    <a:cubicBezTo>
                      <a:pt x="70498" y="83885"/>
                      <a:pt x="45097" y="123307"/>
                      <a:pt x="37160" y="141299"/>
                    </a:cubicBezTo>
                    <a:cubicBezTo>
                      <a:pt x="29222" y="159291"/>
                      <a:pt x="17581" y="163525"/>
                      <a:pt x="56210" y="168287"/>
                    </a:cubicBezTo>
                    <a:cubicBezTo>
                      <a:pt x="94839" y="173049"/>
                      <a:pt x="248298" y="165641"/>
                      <a:pt x="268935" y="169874"/>
                    </a:cubicBezTo>
                    <a:cubicBezTo>
                      <a:pt x="289572" y="174107"/>
                      <a:pt x="222368" y="194216"/>
                      <a:pt x="180035" y="193687"/>
                    </a:cubicBezTo>
                    <a:cubicBezTo>
                      <a:pt x="137702" y="193158"/>
                      <a:pt x="42452" y="177811"/>
                      <a:pt x="14935" y="166699"/>
                    </a:cubicBezTo>
                    <a:cubicBezTo>
                      <a:pt x="-12582" y="155587"/>
                      <a:pt x="4352" y="143945"/>
                      <a:pt x="14935" y="127012"/>
                    </a:cubicBezTo>
                    <a:cubicBezTo>
                      <a:pt x="25518" y="110079"/>
                      <a:pt x="47214" y="85207"/>
                      <a:pt x="78435" y="65099"/>
                    </a:cubicBezTo>
                    <a:cubicBezTo>
                      <a:pt x="109656" y="44991"/>
                      <a:pt x="232952" y="806"/>
                      <a:pt x="237185" y="12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2" name="フリーフォーム: 図形 151">
                <a:extLst>
                  <a:ext uri="{FF2B5EF4-FFF2-40B4-BE49-F238E27FC236}">
                    <a16:creationId xmlns:a16="http://schemas.microsoft.com/office/drawing/2014/main" id="{9BFAB276-DE1B-4B1B-921A-14475CE0B6AB}"/>
                  </a:ext>
                </a:extLst>
              </p:cNvPr>
              <p:cNvSpPr/>
              <p:nvPr/>
            </p:nvSpPr>
            <p:spPr>
              <a:xfrm>
                <a:off x="6385758" y="2774230"/>
                <a:ext cx="175382" cy="267135"/>
              </a:xfrm>
              <a:custGeom>
                <a:avLst/>
                <a:gdLst>
                  <a:gd name="connsiteX0" fmla="*/ 175380 w 175382"/>
                  <a:gd name="connsiteY0" fmla="*/ 35645 h 267135"/>
                  <a:gd name="connsiteX1" fmla="*/ 56317 w 175382"/>
                  <a:gd name="connsiteY1" fmla="*/ 146770 h 267135"/>
                  <a:gd name="connsiteX2" fmla="*/ 24567 w 175382"/>
                  <a:gd name="connsiteY2" fmla="*/ 232495 h 267135"/>
                  <a:gd name="connsiteX3" fmla="*/ 24567 w 175382"/>
                  <a:gd name="connsiteY3" fmla="*/ 261070 h 267135"/>
                  <a:gd name="connsiteX4" fmla="*/ 3930 w 175382"/>
                  <a:gd name="connsiteY4" fmla="*/ 121370 h 267135"/>
                  <a:gd name="connsiteX5" fmla="*/ 5517 w 175382"/>
                  <a:gd name="connsiteY5" fmla="*/ 720 h 267135"/>
                  <a:gd name="connsiteX6" fmla="*/ 59492 w 175382"/>
                  <a:gd name="connsiteY6" fmla="*/ 70570 h 267135"/>
                  <a:gd name="connsiteX7" fmla="*/ 175380 w 175382"/>
                  <a:gd name="connsiteY7" fmla="*/ 35645 h 2671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382" h="267135">
                    <a:moveTo>
                      <a:pt x="175380" y="35645"/>
                    </a:moveTo>
                    <a:cubicBezTo>
                      <a:pt x="174851" y="48345"/>
                      <a:pt x="81452" y="113962"/>
                      <a:pt x="56317" y="146770"/>
                    </a:cubicBezTo>
                    <a:cubicBezTo>
                      <a:pt x="31182" y="179578"/>
                      <a:pt x="29859" y="213445"/>
                      <a:pt x="24567" y="232495"/>
                    </a:cubicBezTo>
                    <a:cubicBezTo>
                      <a:pt x="19275" y="251545"/>
                      <a:pt x="28007" y="279591"/>
                      <a:pt x="24567" y="261070"/>
                    </a:cubicBezTo>
                    <a:cubicBezTo>
                      <a:pt x="21127" y="242549"/>
                      <a:pt x="7105" y="164762"/>
                      <a:pt x="3930" y="121370"/>
                    </a:cubicBezTo>
                    <a:cubicBezTo>
                      <a:pt x="755" y="77978"/>
                      <a:pt x="-3743" y="9187"/>
                      <a:pt x="5517" y="720"/>
                    </a:cubicBezTo>
                    <a:cubicBezTo>
                      <a:pt x="14777" y="-7747"/>
                      <a:pt x="31975" y="61045"/>
                      <a:pt x="59492" y="70570"/>
                    </a:cubicBezTo>
                    <a:cubicBezTo>
                      <a:pt x="87009" y="80095"/>
                      <a:pt x="175909" y="22945"/>
                      <a:pt x="175380" y="35645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3" name="フリーフォーム: 図形 152">
                <a:extLst>
                  <a:ext uri="{FF2B5EF4-FFF2-40B4-BE49-F238E27FC236}">
                    <a16:creationId xmlns:a16="http://schemas.microsoft.com/office/drawing/2014/main" id="{CE7770DF-5192-4025-80A4-5F0E5CA9615B}"/>
                  </a:ext>
                </a:extLst>
              </p:cNvPr>
              <p:cNvSpPr/>
              <p:nvPr/>
            </p:nvSpPr>
            <p:spPr>
              <a:xfrm>
                <a:off x="7161052" y="2911793"/>
                <a:ext cx="222418" cy="95402"/>
              </a:xfrm>
              <a:custGeom>
                <a:avLst/>
                <a:gdLst>
                  <a:gd name="connsiteX0" fmla="*/ 222411 w 222418"/>
                  <a:gd name="connsiteY0" fmla="*/ 2857 h 95402"/>
                  <a:gd name="connsiteX1" fmla="*/ 76361 w 222418"/>
                  <a:gd name="connsiteY1" fmla="*/ 23495 h 95402"/>
                  <a:gd name="connsiteX2" fmla="*/ 9686 w 222418"/>
                  <a:gd name="connsiteY2" fmla="*/ 74295 h 95402"/>
                  <a:gd name="connsiteX3" fmla="*/ 8098 w 222418"/>
                  <a:gd name="connsiteY3" fmla="*/ 94932 h 95402"/>
                  <a:gd name="connsiteX4" fmla="*/ 82711 w 222418"/>
                  <a:gd name="connsiteY4" fmla="*/ 83820 h 95402"/>
                  <a:gd name="connsiteX5" fmla="*/ 222411 w 222418"/>
                  <a:gd name="connsiteY5" fmla="*/ 2857 h 95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418" h="95402">
                    <a:moveTo>
                      <a:pt x="222411" y="2857"/>
                    </a:moveTo>
                    <a:cubicBezTo>
                      <a:pt x="221353" y="-7197"/>
                      <a:pt x="111815" y="11589"/>
                      <a:pt x="76361" y="23495"/>
                    </a:cubicBezTo>
                    <a:cubicBezTo>
                      <a:pt x="40907" y="35401"/>
                      <a:pt x="21063" y="62389"/>
                      <a:pt x="9686" y="74295"/>
                    </a:cubicBezTo>
                    <a:cubicBezTo>
                      <a:pt x="-1691" y="86201"/>
                      <a:pt x="-4073" y="93345"/>
                      <a:pt x="8098" y="94932"/>
                    </a:cubicBezTo>
                    <a:cubicBezTo>
                      <a:pt x="20269" y="96519"/>
                      <a:pt x="53342" y="94403"/>
                      <a:pt x="82711" y="83820"/>
                    </a:cubicBezTo>
                    <a:cubicBezTo>
                      <a:pt x="112080" y="73237"/>
                      <a:pt x="223469" y="12911"/>
                      <a:pt x="222411" y="2857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" name="フリーフォーム: 図形 153">
                <a:extLst>
                  <a:ext uri="{FF2B5EF4-FFF2-40B4-BE49-F238E27FC236}">
                    <a16:creationId xmlns:a16="http://schemas.microsoft.com/office/drawing/2014/main" id="{59E3C257-C28E-4CCD-83E7-159DE0F3030C}"/>
                  </a:ext>
                </a:extLst>
              </p:cNvPr>
              <p:cNvSpPr/>
              <p:nvPr/>
            </p:nvSpPr>
            <p:spPr>
              <a:xfrm>
                <a:off x="6673189" y="3928119"/>
                <a:ext cx="429311" cy="265166"/>
              </a:xfrm>
              <a:custGeom>
                <a:avLst/>
                <a:gdLst>
                  <a:gd name="connsiteX0" fmla="*/ 13361 w 429311"/>
                  <a:gd name="connsiteY0" fmla="*/ 944 h 265166"/>
                  <a:gd name="connsiteX1" fmla="*/ 349911 w 429311"/>
                  <a:gd name="connsiteY1" fmla="*/ 177156 h 265166"/>
                  <a:gd name="connsiteX2" fmla="*/ 419761 w 429311"/>
                  <a:gd name="connsiteY2" fmla="*/ 193031 h 265166"/>
                  <a:gd name="connsiteX3" fmla="*/ 194336 w 429311"/>
                  <a:gd name="connsiteY3" fmla="*/ 216844 h 265166"/>
                  <a:gd name="connsiteX4" fmla="*/ 59399 w 429311"/>
                  <a:gd name="connsiteY4" fmla="*/ 264469 h 265166"/>
                  <a:gd name="connsiteX5" fmla="*/ 30824 w 429311"/>
                  <a:gd name="connsiteY5" fmla="*/ 177156 h 265166"/>
                  <a:gd name="connsiteX6" fmla="*/ 60986 w 429311"/>
                  <a:gd name="connsiteY6" fmla="*/ 108894 h 265166"/>
                  <a:gd name="connsiteX7" fmla="*/ 13361 w 429311"/>
                  <a:gd name="connsiteY7" fmla="*/ 944 h 265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29311" h="265166">
                    <a:moveTo>
                      <a:pt x="13361" y="944"/>
                    </a:moveTo>
                    <a:cubicBezTo>
                      <a:pt x="61515" y="12321"/>
                      <a:pt x="282178" y="145142"/>
                      <a:pt x="349911" y="177156"/>
                    </a:cubicBezTo>
                    <a:cubicBezTo>
                      <a:pt x="417644" y="209171"/>
                      <a:pt x="445690" y="186416"/>
                      <a:pt x="419761" y="193031"/>
                    </a:cubicBezTo>
                    <a:cubicBezTo>
                      <a:pt x="393832" y="199646"/>
                      <a:pt x="254396" y="204938"/>
                      <a:pt x="194336" y="216844"/>
                    </a:cubicBezTo>
                    <a:cubicBezTo>
                      <a:pt x="134276" y="228750"/>
                      <a:pt x="86651" y="271084"/>
                      <a:pt x="59399" y="264469"/>
                    </a:cubicBezTo>
                    <a:cubicBezTo>
                      <a:pt x="32147" y="257854"/>
                      <a:pt x="30560" y="203085"/>
                      <a:pt x="30824" y="177156"/>
                    </a:cubicBezTo>
                    <a:cubicBezTo>
                      <a:pt x="31088" y="151227"/>
                      <a:pt x="59134" y="133500"/>
                      <a:pt x="60986" y="108894"/>
                    </a:cubicBezTo>
                    <a:cubicBezTo>
                      <a:pt x="62838" y="84288"/>
                      <a:pt x="-34793" y="-10433"/>
                      <a:pt x="13361" y="944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" name="フリーフォーム: 図形 154">
                <a:extLst>
                  <a:ext uri="{FF2B5EF4-FFF2-40B4-BE49-F238E27FC236}">
                    <a16:creationId xmlns:a16="http://schemas.microsoft.com/office/drawing/2014/main" id="{4A66C01F-CDF0-4959-99B6-595FA48BC810}"/>
                  </a:ext>
                </a:extLst>
              </p:cNvPr>
              <p:cNvSpPr/>
              <p:nvPr/>
            </p:nvSpPr>
            <p:spPr>
              <a:xfrm>
                <a:off x="6816363" y="3552464"/>
                <a:ext cx="130537" cy="21254"/>
              </a:xfrm>
              <a:custGeom>
                <a:avLst/>
                <a:gdLst>
                  <a:gd name="connsiteX0" fmla="*/ 362 w 130537"/>
                  <a:gd name="connsiteY0" fmla="*/ 20999 h 21254"/>
                  <a:gd name="connsiteX1" fmla="*/ 60687 w 130537"/>
                  <a:gd name="connsiteY1" fmla="*/ 11474 h 21254"/>
                  <a:gd name="connsiteX2" fmla="*/ 130537 w 130537"/>
                  <a:gd name="connsiteY2" fmla="*/ 5124 h 21254"/>
                  <a:gd name="connsiteX3" fmla="*/ 130537 w 130537"/>
                  <a:gd name="connsiteY3" fmla="*/ 5124 h 21254"/>
                  <a:gd name="connsiteX4" fmla="*/ 89262 w 130537"/>
                  <a:gd name="connsiteY4" fmla="*/ 361 h 21254"/>
                  <a:gd name="connsiteX5" fmla="*/ 362 w 130537"/>
                  <a:gd name="connsiteY5" fmla="*/ 20999 h 21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0537" h="21254">
                    <a:moveTo>
                      <a:pt x="362" y="20999"/>
                    </a:moveTo>
                    <a:cubicBezTo>
                      <a:pt x="-4400" y="22851"/>
                      <a:pt x="38991" y="14120"/>
                      <a:pt x="60687" y="11474"/>
                    </a:cubicBezTo>
                    <a:cubicBezTo>
                      <a:pt x="82383" y="8828"/>
                      <a:pt x="118895" y="6182"/>
                      <a:pt x="130537" y="5124"/>
                    </a:cubicBezTo>
                    <a:lnTo>
                      <a:pt x="130537" y="5124"/>
                    </a:lnTo>
                    <a:cubicBezTo>
                      <a:pt x="123658" y="4330"/>
                      <a:pt x="107518" y="-1491"/>
                      <a:pt x="89262" y="361"/>
                    </a:cubicBezTo>
                    <a:cubicBezTo>
                      <a:pt x="71006" y="2213"/>
                      <a:pt x="5124" y="19147"/>
                      <a:pt x="362" y="2099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6" name="フリーフォーム: 図形 155">
                <a:extLst>
                  <a:ext uri="{FF2B5EF4-FFF2-40B4-BE49-F238E27FC236}">
                    <a16:creationId xmlns:a16="http://schemas.microsoft.com/office/drawing/2014/main" id="{7FE0B9B7-97B6-4C21-9DC1-A551C7EA0C92}"/>
                  </a:ext>
                </a:extLst>
              </p:cNvPr>
              <p:cNvSpPr/>
              <p:nvPr/>
            </p:nvSpPr>
            <p:spPr>
              <a:xfrm>
                <a:off x="7113588" y="3529013"/>
                <a:ext cx="89253" cy="27426"/>
              </a:xfrm>
              <a:custGeom>
                <a:avLst/>
                <a:gdLst>
                  <a:gd name="connsiteX0" fmla="*/ 0 w 89253"/>
                  <a:gd name="connsiteY0" fmla="*/ 0 h 27426"/>
                  <a:gd name="connsiteX1" fmla="*/ 88900 w 89253"/>
                  <a:gd name="connsiteY1" fmla="*/ 26987 h 27426"/>
                  <a:gd name="connsiteX2" fmla="*/ 0 w 89253"/>
                  <a:gd name="connsiteY2" fmla="*/ 0 h 27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9253" h="27426">
                    <a:moveTo>
                      <a:pt x="0" y="0"/>
                    </a:moveTo>
                    <a:cubicBezTo>
                      <a:pt x="0" y="0"/>
                      <a:pt x="82021" y="22489"/>
                      <a:pt x="88900" y="26987"/>
                    </a:cubicBezTo>
                    <a:cubicBezTo>
                      <a:pt x="95779" y="3148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7" name="フリーフォーム: 図形 156">
                <a:extLst>
                  <a:ext uri="{FF2B5EF4-FFF2-40B4-BE49-F238E27FC236}">
                    <a16:creationId xmlns:a16="http://schemas.microsoft.com/office/drawing/2014/main" id="{57D9C6F2-E829-47D2-82B7-24A3560BDAC3}"/>
                  </a:ext>
                </a:extLst>
              </p:cNvPr>
              <p:cNvSpPr/>
              <p:nvPr/>
            </p:nvSpPr>
            <p:spPr>
              <a:xfrm>
                <a:off x="6915086" y="2708609"/>
                <a:ext cx="195509" cy="150479"/>
              </a:xfrm>
              <a:custGeom>
                <a:avLst/>
                <a:gdLst>
                  <a:gd name="connsiteX0" fmla="*/ 195327 w 195509"/>
                  <a:gd name="connsiteY0" fmla="*/ 1254 h 150479"/>
                  <a:gd name="connsiteX1" fmla="*/ 88964 w 195509"/>
                  <a:gd name="connsiteY1" fmla="*/ 23479 h 150479"/>
                  <a:gd name="connsiteX2" fmla="*/ 41339 w 195509"/>
                  <a:gd name="connsiteY2" fmla="*/ 66341 h 150479"/>
                  <a:gd name="connsiteX3" fmla="*/ 64 w 195509"/>
                  <a:gd name="connsiteY3" fmla="*/ 150479 h 150479"/>
                  <a:gd name="connsiteX4" fmla="*/ 50864 w 195509"/>
                  <a:gd name="connsiteY4" fmla="*/ 67929 h 150479"/>
                  <a:gd name="connsiteX5" fmla="*/ 112777 w 195509"/>
                  <a:gd name="connsiteY5" fmla="*/ 59991 h 150479"/>
                  <a:gd name="connsiteX6" fmla="*/ 195327 w 195509"/>
                  <a:gd name="connsiteY6" fmla="*/ 1254 h 150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5509" h="150479">
                    <a:moveTo>
                      <a:pt x="195327" y="1254"/>
                    </a:moveTo>
                    <a:cubicBezTo>
                      <a:pt x="191358" y="-4831"/>
                      <a:pt x="114628" y="12631"/>
                      <a:pt x="88964" y="23479"/>
                    </a:cubicBezTo>
                    <a:cubicBezTo>
                      <a:pt x="63300" y="34327"/>
                      <a:pt x="56156" y="45174"/>
                      <a:pt x="41339" y="66341"/>
                    </a:cubicBezTo>
                    <a:cubicBezTo>
                      <a:pt x="26522" y="87508"/>
                      <a:pt x="-1524" y="150214"/>
                      <a:pt x="64" y="150479"/>
                    </a:cubicBezTo>
                    <a:cubicBezTo>
                      <a:pt x="1651" y="150744"/>
                      <a:pt x="32078" y="83010"/>
                      <a:pt x="50864" y="67929"/>
                    </a:cubicBezTo>
                    <a:cubicBezTo>
                      <a:pt x="69649" y="52848"/>
                      <a:pt x="88171" y="68987"/>
                      <a:pt x="112777" y="59991"/>
                    </a:cubicBezTo>
                    <a:cubicBezTo>
                      <a:pt x="137383" y="50995"/>
                      <a:pt x="199296" y="7339"/>
                      <a:pt x="195327" y="1254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8" name="フリーフォーム: 図形 157">
                <a:extLst>
                  <a:ext uri="{FF2B5EF4-FFF2-40B4-BE49-F238E27FC236}">
                    <a16:creationId xmlns:a16="http://schemas.microsoft.com/office/drawing/2014/main" id="{C13597D9-A483-4FF1-BBA7-ACBB588AE5B0}"/>
                  </a:ext>
                </a:extLst>
              </p:cNvPr>
              <p:cNvSpPr/>
              <p:nvPr/>
            </p:nvSpPr>
            <p:spPr>
              <a:xfrm>
                <a:off x="6726225" y="2716831"/>
                <a:ext cx="142909" cy="125091"/>
              </a:xfrm>
              <a:custGeom>
                <a:avLst/>
                <a:gdLst>
                  <a:gd name="connsiteX0" fmla="*/ 13 w 142909"/>
                  <a:gd name="connsiteY0" fmla="*/ 969 h 125091"/>
                  <a:gd name="connsiteX1" fmla="*/ 117488 w 142909"/>
                  <a:gd name="connsiteY1" fmla="*/ 43832 h 125091"/>
                  <a:gd name="connsiteX2" fmla="*/ 142888 w 142909"/>
                  <a:gd name="connsiteY2" fmla="*/ 124794 h 125091"/>
                  <a:gd name="connsiteX3" fmla="*/ 115900 w 142909"/>
                  <a:gd name="connsiteY3" fmla="*/ 69232 h 125091"/>
                  <a:gd name="connsiteX4" fmla="*/ 109550 w 142909"/>
                  <a:gd name="connsiteY4" fmla="*/ 18432 h 125091"/>
                  <a:gd name="connsiteX5" fmla="*/ 13 w 142909"/>
                  <a:gd name="connsiteY5" fmla="*/ 969 h 125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2909" h="125091">
                    <a:moveTo>
                      <a:pt x="13" y="969"/>
                    </a:moveTo>
                    <a:cubicBezTo>
                      <a:pt x="1336" y="5202"/>
                      <a:pt x="93676" y="23195"/>
                      <a:pt x="117488" y="43832"/>
                    </a:cubicBezTo>
                    <a:cubicBezTo>
                      <a:pt x="141300" y="64469"/>
                      <a:pt x="143153" y="120561"/>
                      <a:pt x="142888" y="124794"/>
                    </a:cubicBezTo>
                    <a:cubicBezTo>
                      <a:pt x="142623" y="129027"/>
                      <a:pt x="121456" y="86959"/>
                      <a:pt x="115900" y="69232"/>
                    </a:cubicBezTo>
                    <a:cubicBezTo>
                      <a:pt x="110344" y="51505"/>
                      <a:pt x="124367" y="29809"/>
                      <a:pt x="109550" y="18432"/>
                    </a:cubicBezTo>
                    <a:cubicBezTo>
                      <a:pt x="94733" y="7055"/>
                      <a:pt x="-1310" y="-3264"/>
                      <a:pt x="13" y="969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61" name="フリーフォーム: 図形 160">
              <a:extLst>
                <a:ext uri="{FF2B5EF4-FFF2-40B4-BE49-F238E27FC236}">
                  <a16:creationId xmlns:a16="http://schemas.microsoft.com/office/drawing/2014/main" id="{955AF65D-A12C-4457-96D3-9107BB2EF145}"/>
                </a:ext>
              </a:extLst>
            </p:cNvPr>
            <p:cNvSpPr/>
            <p:nvPr/>
          </p:nvSpPr>
          <p:spPr>
            <a:xfrm>
              <a:off x="1973018" y="3387708"/>
              <a:ext cx="1367469" cy="241417"/>
            </a:xfrm>
            <a:custGeom>
              <a:avLst/>
              <a:gdLst>
                <a:gd name="connsiteX0" fmla="*/ 1367082 w 1367469"/>
                <a:gd name="connsiteY0" fmla="*/ 17 h 241417"/>
                <a:gd name="connsiteX1" fmla="*/ 1249607 w 1367469"/>
                <a:gd name="connsiteY1" fmla="*/ 36530 h 241417"/>
                <a:gd name="connsiteX2" fmla="*/ 1206745 w 1367469"/>
                <a:gd name="connsiteY2" fmla="*/ 63517 h 241417"/>
                <a:gd name="connsiteX3" fmla="*/ 1017832 w 1367469"/>
                <a:gd name="connsiteY3" fmla="*/ 80980 h 241417"/>
                <a:gd name="connsiteX4" fmla="*/ 900357 w 1367469"/>
                <a:gd name="connsiteY4" fmla="*/ 122255 h 241417"/>
                <a:gd name="connsiteX5" fmla="*/ 801932 w 1367469"/>
                <a:gd name="connsiteY5" fmla="*/ 103205 h 241417"/>
                <a:gd name="connsiteX6" fmla="*/ 693982 w 1367469"/>
                <a:gd name="connsiteY6" fmla="*/ 125430 h 241417"/>
                <a:gd name="connsiteX7" fmla="*/ 546345 w 1367469"/>
                <a:gd name="connsiteY7" fmla="*/ 158767 h 241417"/>
                <a:gd name="connsiteX8" fmla="*/ 325682 w 1367469"/>
                <a:gd name="connsiteY8" fmla="*/ 147655 h 241417"/>
                <a:gd name="connsiteX9" fmla="*/ 124070 w 1367469"/>
                <a:gd name="connsiteY9" fmla="*/ 187342 h 241417"/>
                <a:gd name="connsiteX10" fmla="*/ 3420 w 1367469"/>
                <a:gd name="connsiteY10" fmla="*/ 241317 h 241417"/>
                <a:gd name="connsiteX11" fmla="*/ 255832 w 1367469"/>
                <a:gd name="connsiteY11" fmla="*/ 173055 h 241417"/>
                <a:gd name="connsiteX12" fmla="*/ 700332 w 1367469"/>
                <a:gd name="connsiteY12" fmla="*/ 131780 h 241417"/>
                <a:gd name="connsiteX13" fmla="*/ 1043232 w 1367469"/>
                <a:gd name="connsiteY13" fmla="*/ 82567 h 241417"/>
                <a:gd name="connsiteX14" fmla="*/ 1276595 w 1367469"/>
                <a:gd name="connsiteY14" fmla="*/ 41292 h 241417"/>
                <a:gd name="connsiteX15" fmla="*/ 1367082 w 1367469"/>
                <a:gd name="connsiteY15" fmla="*/ 17 h 241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67469" h="241417">
                  <a:moveTo>
                    <a:pt x="1367082" y="17"/>
                  </a:moveTo>
                  <a:cubicBezTo>
                    <a:pt x="1362584" y="-777"/>
                    <a:pt x="1276330" y="25947"/>
                    <a:pt x="1249607" y="36530"/>
                  </a:cubicBezTo>
                  <a:cubicBezTo>
                    <a:pt x="1222884" y="47113"/>
                    <a:pt x="1245374" y="56109"/>
                    <a:pt x="1206745" y="63517"/>
                  </a:cubicBezTo>
                  <a:cubicBezTo>
                    <a:pt x="1168116" y="70925"/>
                    <a:pt x="1068897" y="71190"/>
                    <a:pt x="1017832" y="80980"/>
                  </a:cubicBezTo>
                  <a:cubicBezTo>
                    <a:pt x="966767" y="90770"/>
                    <a:pt x="936340" y="118551"/>
                    <a:pt x="900357" y="122255"/>
                  </a:cubicBezTo>
                  <a:cubicBezTo>
                    <a:pt x="864374" y="125959"/>
                    <a:pt x="836328" y="102676"/>
                    <a:pt x="801932" y="103205"/>
                  </a:cubicBezTo>
                  <a:cubicBezTo>
                    <a:pt x="767536" y="103734"/>
                    <a:pt x="693982" y="125430"/>
                    <a:pt x="693982" y="125430"/>
                  </a:cubicBezTo>
                  <a:cubicBezTo>
                    <a:pt x="651384" y="134690"/>
                    <a:pt x="607728" y="155063"/>
                    <a:pt x="546345" y="158767"/>
                  </a:cubicBezTo>
                  <a:cubicBezTo>
                    <a:pt x="484962" y="162471"/>
                    <a:pt x="396061" y="142893"/>
                    <a:pt x="325682" y="147655"/>
                  </a:cubicBezTo>
                  <a:cubicBezTo>
                    <a:pt x="255303" y="152417"/>
                    <a:pt x="177780" y="171732"/>
                    <a:pt x="124070" y="187342"/>
                  </a:cubicBezTo>
                  <a:cubicBezTo>
                    <a:pt x="70360" y="202952"/>
                    <a:pt x="-18540" y="243698"/>
                    <a:pt x="3420" y="241317"/>
                  </a:cubicBezTo>
                  <a:cubicBezTo>
                    <a:pt x="25380" y="238936"/>
                    <a:pt x="139680" y="191311"/>
                    <a:pt x="255832" y="173055"/>
                  </a:cubicBezTo>
                  <a:cubicBezTo>
                    <a:pt x="371984" y="154799"/>
                    <a:pt x="569099" y="146861"/>
                    <a:pt x="700332" y="131780"/>
                  </a:cubicBezTo>
                  <a:cubicBezTo>
                    <a:pt x="831565" y="116699"/>
                    <a:pt x="947188" y="97648"/>
                    <a:pt x="1043232" y="82567"/>
                  </a:cubicBezTo>
                  <a:cubicBezTo>
                    <a:pt x="1139276" y="67486"/>
                    <a:pt x="1216534" y="52934"/>
                    <a:pt x="1276595" y="41292"/>
                  </a:cubicBezTo>
                  <a:cubicBezTo>
                    <a:pt x="1336656" y="29650"/>
                    <a:pt x="1371580" y="811"/>
                    <a:pt x="1367082" y="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フリーフォーム: 図形 161">
              <a:extLst>
                <a:ext uri="{FF2B5EF4-FFF2-40B4-BE49-F238E27FC236}">
                  <a16:creationId xmlns:a16="http://schemas.microsoft.com/office/drawing/2014/main" id="{AE9B7543-422C-4A0A-9B5D-128A372A5ADA}"/>
                </a:ext>
              </a:extLst>
            </p:cNvPr>
            <p:cNvSpPr/>
            <p:nvPr/>
          </p:nvSpPr>
          <p:spPr>
            <a:xfrm>
              <a:off x="1113905" y="3615745"/>
              <a:ext cx="984146" cy="537882"/>
            </a:xfrm>
            <a:custGeom>
              <a:avLst/>
              <a:gdLst>
                <a:gd name="connsiteX0" fmla="*/ 981595 w 984146"/>
                <a:gd name="connsiteY0" fmla="*/ 580 h 537882"/>
                <a:gd name="connsiteX1" fmla="*/ 733945 w 984146"/>
                <a:gd name="connsiteY1" fmla="*/ 89480 h 537882"/>
                <a:gd name="connsiteX2" fmla="*/ 705370 w 984146"/>
                <a:gd name="connsiteY2" fmla="*/ 186318 h 537882"/>
                <a:gd name="connsiteX3" fmla="*/ 522808 w 984146"/>
                <a:gd name="connsiteY3" fmla="*/ 281568 h 537882"/>
                <a:gd name="connsiteX4" fmla="*/ 394220 w 984146"/>
                <a:gd name="connsiteY4" fmla="*/ 365705 h 537882"/>
                <a:gd name="connsiteX5" fmla="*/ 302145 w 984146"/>
                <a:gd name="connsiteY5" fmla="*/ 381580 h 537882"/>
                <a:gd name="connsiteX6" fmla="*/ 221183 w 984146"/>
                <a:gd name="connsiteY6" fmla="*/ 438730 h 537882"/>
                <a:gd name="connsiteX7" fmla="*/ 2108 w 984146"/>
                <a:gd name="connsiteY7" fmla="*/ 537155 h 537882"/>
                <a:gd name="connsiteX8" fmla="*/ 367233 w 984146"/>
                <a:gd name="connsiteY8" fmla="*/ 383168 h 537882"/>
                <a:gd name="connsiteX9" fmla="*/ 741883 w 984146"/>
                <a:gd name="connsiteY9" fmla="*/ 203780 h 537882"/>
                <a:gd name="connsiteX10" fmla="*/ 857770 w 984146"/>
                <a:gd name="connsiteY10" fmla="*/ 59318 h 537882"/>
                <a:gd name="connsiteX11" fmla="*/ 981595 w 984146"/>
                <a:gd name="connsiteY11" fmla="*/ 580 h 537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84146" h="537882">
                  <a:moveTo>
                    <a:pt x="981595" y="580"/>
                  </a:moveTo>
                  <a:cubicBezTo>
                    <a:pt x="960958" y="5607"/>
                    <a:pt x="779982" y="58524"/>
                    <a:pt x="733945" y="89480"/>
                  </a:cubicBezTo>
                  <a:cubicBezTo>
                    <a:pt x="687907" y="120436"/>
                    <a:pt x="740559" y="154303"/>
                    <a:pt x="705370" y="186318"/>
                  </a:cubicBezTo>
                  <a:cubicBezTo>
                    <a:pt x="670181" y="218333"/>
                    <a:pt x="574666" y="251670"/>
                    <a:pt x="522808" y="281568"/>
                  </a:cubicBezTo>
                  <a:cubicBezTo>
                    <a:pt x="470950" y="311466"/>
                    <a:pt x="430997" y="349036"/>
                    <a:pt x="394220" y="365705"/>
                  </a:cubicBezTo>
                  <a:cubicBezTo>
                    <a:pt x="357443" y="382374"/>
                    <a:pt x="330984" y="369409"/>
                    <a:pt x="302145" y="381580"/>
                  </a:cubicBezTo>
                  <a:cubicBezTo>
                    <a:pt x="273306" y="393751"/>
                    <a:pt x="271189" y="412801"/>
                    <a:pt x="221183" y="438730"/>
                  </a:cubicBezTo>
                  <a:cubicBezTo>
                    <a:pt x="171177" y="464659"/>
                    <a:pt x="-22234" y="546415"/>
                    <a:pt x="2108" y="537155"/>
                  </a:cubicBezTo>
                  <a:cubicBezTo>
                    <a:pt x="26450" y="527895"/>
                    <a:pt x="243937" y="438731"/>
                    <a:pt x="367233" y="383168"/>
                  </a:cubicBezTo>
                  <a:cubicBezTo>
                    <a:pt x="490529" y="327606"/>
                    <a:pt x="660127" y="257755"/>
                    <a:pt x="741883" y="203780"/>
                  </a:cubicBezTo>
                  <a:cubicBezTo>
                    <a:pt x="823639" y="149805"/>
                    <a:pt x="823639" y="94772"/>
                    <a:pt x="857770" y="59318"/>
                  </a:cubicBezTo>
                  <a:cubicBezTo>
                    <a:pt x="891901" y="23864"/>
                    <a:pt x="1002232" y="-4447"/>
                    <a:pt x="981595" y="58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フリーフォーム: 図形 163">
              <a:extLst>
                <a:ext uri="{FF2B5EF4-FFF2-40B4-BE49-F238E27FC236}">
                  <a16:creationId xmlns:a16="http://schemas.microsoft.com/office/drawing/2014/main" id="{0C96179E-C35E-40A4-989B-3ECFF82CD659}"/>
                </a:ext>
              </a:extLst>
            </p:cNvPr>
            <p:cNvSpPr/>
            <p:nvPr/>
          </p:nvSpPr>
          <p:spPr>
            <a:xfrm>
              <a:off x="425450" y="4075347"/>
              <a:ext cx="927209" cy="412670"/>
            </a:xfrm>
            <a:custGeom>
              <a:avLst/>
              <a:gdLst>
                <a:gd name="connsiteX0" fmla="*/ 927100 w 927209"/>
                <a:gd name="connsiteY0" fmla="*/ 1353 h 412670"/>
                <a:gd name="connsiteX1" fmla="*/ 595313 w 927209"/>
                <a:gd name="connsiteY1" fmla="*/ 142641 h 412670"/>
                <a:gd name="connsiteX2" fmla="*/ 406400 w 927209"/>
                <a:gd name="connsiteY2" fmla="*/ 241066 h 412670"/>
                <a:gd name="connsiteX3" fmla="*/ 0 w 927209"/>
                <a:gd name="connsiteY3" fmla="*/ 412516 h 412670"/>
                <a:gd name="connsiteX4" fmla="*/ 404813 w 927209"/>
                <a:gd name="connsiteY4" fmla="*/ 209316 h 412670"/>
                <a:gd name="connsiteX5" fmla="*/ 574675 w 927209"/>
                <a:gd name="connsiteY5" fmla="*/ 112478 h 412670"/>
                <a:gd name="connsiteX6" fmla="*/ 631825 w 927209"/>
                <a:gd name="connsiteY6" fmla="*/ 74378 h 412670"/>
                <a:gd name="connsiteX7" fmla="*/ 927100 w 927209"/>
                <a:gd name="connsiteY7" fmla="*/ 1353 h 412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7209" h="412670">
                  <a:moveTo>
                    <a:pt x="927100" y="1353"/>
                  </a:moveTo>
                  <a:cubicBezTo>
                    <a:pt x="921015" y="12730"/>
                    <a:pt x="682096" y="102689"/>
                    <a:pt x="595313" y="142641"/>
                  </a:cubicBezTo>
                  <a:cubicBezTo>
                    <a:pt x="508530" y="182593"/>
                    <a:pt x="505619" y="196087"/>
                    <a:pt x="406400" y="241066"/>
                  </a:cubicBezTo>
                  <a:cubicBezTo>
                    <a:pt x="307181" y="286045"/>
                    <a:pt x="264" y="417808"/>
                    <a:pt x="0" y="412516"/>
                  </a:cubicBezTo>
                  <a:cubicBezTo>
                    <a:pt x="-264" y="407224"/>
                    <a:pt x="309034" y="259322"/>
                    <a:pt x="404813" y="209316"/>
                  </a:cubicBezTo>
                  <a:cubicBezTo>
                    <a:pt x="500592" y="159310"/>
                    <a:pt x="536840" y="134968"/>
                    <a:pt x="574675" y="112478"/>
                  </a:cubicBezTo>
                  <a:cubicBezTo>
                    <a:pt x="612510" y="89988"/>
                    <a:pt x="578908" y="95280"/>
                    <a:pt x="631825" y="74378"/>
                  </a:cubicBezTo>
                  <a:cubicBezTo>
                    <a:pt x="684742" y="53476"/>
                    <a:pt x="933185" y="-10024"/>
                    <a:pt x="927100" y="13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フリーフォーム: 図形 164">
              <a:extLst>
                <a:ext uri="{FF2B5EF4-FFF2-40B4-BE49-F238E27FC236}">
                  <a16:creationId xmlns:a16="http://schemas.microsoft.com/office/drawing/2014/main" id="{3B9B4B35-2C0F-4753-B3C3-D7DFB7166B6B}"/>
                </a:ext>
              </a:extLst>
            </p:cNvPr>
            <p:cNvSpPr/>
            <p:nvPr/>
          </p:nvSpPr>
          <p:spPr>
            <a:xfrm>
              <a:off x="122742" y="4441847"/>
              <a:ext cx="339352" cy="630216"/>
            </a:xfrm>
            <a:custGeom>
              <a:avLst/>
              <a:gdLst>
                <a:gd name="connsiteX0" fmla="*/ 331283 w 339352"/>
                <a:gd name="connsiteY0" fmla="*/ 25378 h 630216"/>
                <a:gd name="connsiteX1" fmla="*/ 259846 w 339352"/>
                <a:gd name="connsiteY1" fmla="*/ 30141 h 630216"/>
                <a:gd name="connsiteX2" fmla="*/ 82046 w 339352"/>
                <a:gd name="connsiteY2" fmla="*/ 195241 h 630216"/>
                <a:gd name="connsiteX3" fmla="*/ 4258 w 339352"/>
                <a:gd name="connsiteY3" fmla="*/ 531791 h 630216"/>
                <a:gd name="connsiteX4" fmla="*/ 10608 w 339352"/>
                <a:gd name="connsiteY4" fmla="*/ 630216 h 630216"/>
                <a:gd name="connsiteX5" fmla="*/ 13783 w 339352"/>
                <a:gd name="connsiteY5" fmla="*/ 531791 h 630216"/>
                <a:gd name="connsiteX6" fmla="*/ 80458 w 339352"/>
                <a:gd name="connsiteY6" fmla="*/ 292078 h 630216"/>
                <a:gd name="connsiteX7" fmla="*/ 331283 w 339352"/>
                <a:gd name="connsiteY7" fmla="*/ 25378 h 630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9352" h="630216">
                  <a:moveTo>
                    <a:pt x="331283" y="25378"/>
                  </a:moveTo>
                  <a:cubicBezTo>
                    <a:pt x="361181" y="-18278"/>
                    <a:pt x="301385" y="1831"/>
                    <a:pt x="259846" y="30141"/>
                  </a:cubicBezTo>
                  <a:cubicBezTo>
                    <a:pt x="218307" y="58451"/>
                    <a:pt x="124644" y="111633"/>
                    <a:pt x="82046" y="195241"/>
                  </a:cubicBezTo>
                  <a:cubicBezTo>
                    <a:pt x="39448" y="278849"/>
                    <a:pt x="16164" y="459295"/>
                    <a:pt x="4258" y="531791"/>
                  </a:cubicBezTo>
                  <a:cubicBezTo>
                    <a:pt x="-7648" y="604287"/>
                    <a:pt x="9021" y="630216"/>
                    <a:pt x="10608" y="630216"/>
                  </a:cubicBezTo>
                  <a:cubicBezTo>
                    <a:pt x="12195" y="630216"/>
                    <a:pt x="2141" y="588147"/>
                    <a:pt x="13783" y="531791"/>
                  </a:cubicBezTo>
                  <a:cubicBezTo>
                    <a:pt x="25425" y="475435"/>
                    <a:pt x="23573" y="370395"/>
                    <a:pt x="80458" y="292078"/>
                  </a:cubicBezTo>
                  <a:cubicBezTo>
                    <a:pt x="137343" y="213761"/>
                    <a:pt x="301385" y="69034"/>
                    <a:pt x="331283" y="2537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フリーフォーム: 図形 165">
              <a:extLst>
                <a:ext uri="{FF2B5EF4-FFF2-40B4-BE49-F238E27FC236}">
                  <a16:creationId xmlns:a16="http://schemas.microsoft.com/office/drawing/2014/main" id="{41936219-F64F-4C5D-84B3-3B2526796074}"/>
                </a:ext>
              </a:extLst>
            </p:cNvPr>
            <p:cNvSpPr/>
            <p:nvPr/>
          </p:nvSpPr>
          <p:spPr>
            <a:xfrm>
              <a:off x="133521" y="5081399"/>
              <a:ext cx="360721" cy="892473"/>
            </a:xfrm>
            <a:custGeom>
              <a:avLst/>
              <a:gdLst>
                <a:gd name="connsiteX0" fmla="*/ 3004 w 360721"/>
                <a:gd name="connsiteY0" fmla="*/ 189 h 892473"/>
                <a:gd name="connsiteX1" fmla="*/ 15704 w 360721"/>
                <a:gd name="connsiteY1" fmla="*/ 209739 h 892473"/>
                <a:gd name="connsiteX2" fmla="*/ 109367 w 360721"/>
                <a:gd name="connsiteY2" fmla="*/ 452626 h 892473"/>
                <a:gd name="connsiteX3" fmla="*/ 268117 w 360721"/>
                <a:gd name="connsiteY3" fmla="*/ 703451 h 892473"/>
                <a:gd name="connsiteX4" fmla="*/ 344317 w 360721"/>
                <a:gd name="connsiteY4" fmla="*/ 836801 h 892473"/>
                <a:gd name="connsiteX5" fmla="*/ 355429 w 360721"/>
                <a:gd name="connsiteY5" fmla="*/ 890776 h 892473"/>
                <a:gd name="connsiteX6" fmla="*/ 277642 w 360721"/>
                <a:gd name="connsiteY6" fmla="*/ 779651 h 892473"/>
                <a:gd name="connsiteX7" fmla="*/ 168104 w 360721"/>
                <a:gd name="connsiteY7" fmla="*/ 462151 h 892473"/>
                <a:gd name="connsiteX8" fmla="*/ 47454 w 360721"/>
                <a:gd name="connsiteY8" fmla="*/ 177989 h 892473"/>
                <a:gd name="connsiteX9" fmla="*/ 3004 w 360721"/>
                <a:gd name="connsiteY9" fmla="*/ 189 h 892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0721" h="892473">
                  <a:moveTo>
                    <a:pt x="3004" y="189"/>
                  </a:moveTo>
                  <a:cubicBezTo>
                    <a:pt x="-2288" y="5481"/>
                    <a:pt x="-2023" y="134333"/>
                    <a:pt x="15704" y="209739"/>
                  </a:cubicBezTo>
                  <a:cubicBezTo>
                    <a:pt x="33431" y="285145"/>
                    <a:pt x="67298" y="370341"/>
                    <a:pt x="109367" y="452626"/>
                  </a:cubicBezTo>
                  <a:cubicBezTo>
                    <a:pt x="151436" y="534911"/>
                    <a:pt x="228959" y="639422"/>
                    <a:pt x="268117" y="703451"/>
                  </a:cubicBezTo>
                  <a:cubicBezTo>
                    <a:pt x="307275" y="767480"/>
                    <a:pt x="329765" y="805580"/>
                    <a:pt x="344317" y="836801"/>
                  </a:cubicBezTo>
                  <a:cubicBezTo>
                    <a:pt x="358869" y="868022"/>
                    <a:pt x="366542" y="900301"/>
                    <a:pt x="355429" y="890776"/>
                  </a:cubicBezTo>
                  <a:cubicBezTo>
                    <a:pt x="344317" y="881251"/>
                    <a:pt x="308863" y="851088"/>
                    <a:pt x="277642" y="779651"/>
                  </a:cubicBezTo>
                  <a:cubicBezTo>
                    <a:pt x="246421" y="708214"/>
                    <a:pt x="206469" y="562428"/>
                    <a:pt x="168104" y="462151"/>
                  </a:cubicBezTo>
                  <a:cubicBezTo>
                    <a:pt x="129739" y="361874"/>
                    <a:pt x="72325" y="254454"/>
                    <a:pt x="47454" y="177989"/>
                  </a:cubicBezTo>
                  <a:cubicBezTo>
                    <a:pt x="22583" y="101525"/>
                    <a:pt x="8296" y="-5103"/>
                    <a:pt x="3004" y="18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フリーフォーム: 図形 166">
              <a:extLst>
                <a:ext uri="{FF2B5EF4-FFF2-40B4-BE49-F238E27FC236}">
                  <a16:creationId xmlns:a16="http://schemas.microsoft.com/office/drawing/2014/main" id="{04BA20B4-2C0C-4751-B897-E09DB0E116C0}"/>
                </a:ext>
              </a:extLst>
            </p:cNvPr>
            <p:cNvSpPr/>
            <p:nvPr/>
          </p:nvSpPr>
          <p:spPr>
            <a:xfrm>
              <a:off x="458575" y="5904418"/>
              <a:ext cx="699794" cy="1700348"/>
            </a:xfrm>
            <a:custGeom>
              <a:avLst/>
              <a:gdLst>
                <a:gd name="connsiteX0" fmla="*/ 8785 w 699794"/>
                <a:gd name="connsiteY0" fmla="*/ 23942 h 1700348"/>
                <a:gd name="connsiteX1" fmla="*/ 328825 w 699794"/>
                <a:gd name="connsiteY1" fmla="*/ 816422 h 1700348"/>
                <a:gd name="connsiteX2" fmla="*/ 511705 w 699794"/>
                <a:gd name="connsiteY2" fmla="*/ 1187262 h 1700348"/>
                <a:gd name="connsiteX3" fmla="*/ 618385 w 699794"/>
                <a:gd name="connsiteY3" fmla="*/ 1537782 h 1700348"/>
                <a:gd name="connsiteX4" fmla="*/ 699665 w 699794"/>
                <a:gd name="connsiteY4" fmla="*/ 1700342 h 1700348"/>
                <a:gd name="connsiteX5" fmla="*/ 628545 w 699794"/>
                <a:gd name="connsiteY5" fmla="*/ 1532702 h 1700348"/>
                <a:gd name="connsiteX6" fmla="*/ 349145 w 699794"/>
                <a:gd name="connsiteY6" fmla="*/ 780862 h 1700348"/>
                <a:gd name="connsiteX7" fmla="*/ 237385 w 699794"/>
                <a:gd name="connsiteY7" fmla="*/ 460822 h 1700348"/>
                <a:gd name="connsiteX8" fmla="*/ 105305 w 699794"/>
                <a:gd name="connsiteY8" fmla="*/ 227142 h 1700348"/>
                <a:gd name="connsiteX9" fmla="*/ 8785 w 699794"/>
                <a:gd name="connsiteY9" fmla="*/ 23942 h 1700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9794" h="1700348">
                  <a:moveTo>
                    <a:pt x="8785" y="23942"/>
                  </a:moveTo>
                  <a:cubicBezTo>
                    <a:pt x="46038" y="122155"/>
                    <a:pt x="245005" y="622535"/>
                    <a:pt x="328825" y="816422"/>
                  </a:cubicBezTo>
                  <a:cubicBezTo>
                    <a:pt x="412645" y="1010309"/>
                    <a:pt x="463445" y="1067035"/>
                    <a:pt x="511705" y="1187262"/>
                  </a:cubicBezTo>
                  <a:cubicBezTo>
                    <a:pt x="559965" y="1307489"/>
                    <a:pt x="587058" y="1452269"/>
                    <a:pt x="618385" y="1537782"/>
                  </a:cubicBezTo>
                  <a:cubicBezTo>
                    <a:pt x="649712" y="1623295"/>
                    <a:pt x="697972" y="1701189"/>
                    <a:pt x="699665" y="1700342"/>
                  </a:cubicBezTo>
                  <a:cubicBezTo>
                    <a:pt x="701358" y="1699495"/>
                    <a:pt x="686965" y="1685949"/>
                    <a:pt x="628545" y="1532702"/>
                  </a:cubicBezTo>
                  <a:cubicBezTo>
                    <a:pt x="570125" y="1379455"/>
                    <a:pt x="414338" y="959509"/>
                    <a:pt x="349145" y="780862"/>
                  </a:cubicBezTo>
                  <a:cubicBezTo>
                    <a:pt x="283952" y="602215"/>
                    <a:pt x="278025" y="553109"/>
                    <a:pt x="237385" y="460822"/>
                  </a:cubicBezTo>
                  <a:cubicBezTo>
                    <a:pt x="196745" y="368535"/>
                    <a:pt x="148485" y="297415"/>
                    <a:pt x="105305" y="227142"/>
                  </a:cubicBezTo>
                  <a:cubicBezTo>
                    <a:pt x="62125" y="156869"/>
                    <a:pt x="-28468" y="-74271"/>
                    <a:pt x="8785" y="2394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フリーフォーム: 図形 167">
              <a:extLst>
                <a:ext uri="{FF2B5EF4-FFF2-40B4-BE49-F238E27FC236}">
                  <a16:creationId xmlns:a16="http://schemas.microsoft.com/office/drawing/2014/main" id="{874DB52B-87DA-4C34-A36C-4FD4EEA5D46B}"/>
                </a:ext>
              </a:extLst>
            </p:cNvPr>
            <p:cNvSpPr/>
            <p:nvPr/>
          </p:nvSpPr>
          <p:spPr>
            <a:xfrm>
              <a:off x="1189742" y="5142202"/>
              <a:ext cx="760264" cy="1912282"/>
            </a:xfrm>
            <a:custGeom>
              <a:avLst/>
              <a:gdLst>
                <a:gd name="connsiteX0" fmla="*/ 745738 w 760264"/>
                <a:gd name="connsiteY0" fmla="*/ 1898678 h 1912282"/>
                <a:gd name="connsiteX1" fmla="*/ 755898 w 760264"/>
                <a:gd name="connsiteY1" fmla="*/ 1817398 h 1912282"/>
                <a:gd name="connsiteX2" fmla="*/ 669538 w 760264"/>
                <a:gd name="connsiteY2" fmla="*/ 1527838 h 1912282"/>
                <a:gd name="connsiteX3" fmla="*/ 608578 w 760264"/>
                <a:gd name="connsiteY3" fmla="*/ 958878 h 1912282"/>
                <a:gd name="connsiteX4" fmla="*/ 542538 w 760264"/>
                <a:gd name="connsiteY4" fmla="*/ 537238 h 1912282"/>
                <a:gd name="connsiteX5" fmla="*/ 440938 w 760264"/>
                <a:gd name="connsiteY5" fmla="*/ 212118 h 1912282"/>
                <a:gd name="connsiteX6" fmla="*/ 339338 w 760264"/>
                <a:gd name="connsiteY6" fmla="*/ 64798 h 1912282"/>
                <a:gd name="connsiteX7" fmla="*/ 237738 w 760264"/>
                <a:gd name="connsiteY7" fmla="*/ 19078 h 1912282"/>
                <a:gd name="connsiteX8" fmla="*/ 59938 w 760264"/>
                <a:gd name="connsiteY8" fmla="*/ 120678 h 1912282"/>
                <a:gd name="connsiteX9" fmla="*/ 14218 w 760264"/>
                <a:gd name="connsiteY9" fmla="*/ 273078 h 1912282"/>
                <a:gd name="connsiteX10" fmla="*/ 4058 w 760264"/>
                <a:gd name="connsiteY10" fmla="*/ 466118 h 1912282"/>
                <a:gd name="connsiteX11" fmla="*/ 75178 w 760264"/>
                <a:gd name="connsiteY11" fmla="*/ 303558 h 1912282"/>
                <a:gd name="connsiteX12" fmla="*/ 110738 w 760264"/>
                <a:gd name="connsiteY12" fmla="*/ 166398 h 1912282"/>
                <a:gd name="connsiteX13" fmla="*/ 212338 w 760264"/>
                <a:gd name="connsiteY13" fmla="*/ 54638 h 1912282"/>
                <a:gd name="connsiteX14" fmla="*/ 400298 w 760264"/>
                <a:gd name="connsiteY14" fmla="*/ 19078 h 1912282"/>
                <a:gd name="connsiteX15" fmla="*/ 512058 w 760264"/>
                <a:gd name="connsiteY15" fmla="*/ 161318 h 1912282"/>
                <a:gd name="connsiteX16" fmla="*/ 730498 w 760264"/>
                <a:gd name="connsiteY16" fmla="*/ 1568478 h 1912282"/>
                <a:gd name="connsiteX17" fmla="*/ 745738 w 760264"/>
                <a:gd name="connsiteY17" fmla="*/ 1898678 h 1912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60264" h="1912282">
                  <a:moveTo>
                    <a:pt x="745738" y="1898678"/>
                  </a:moveTo>
                  <a:cubicBezTo>
                    <a:pt x="749971" y="1940165"/>
                    <a:pt x="768598" y="1879205"/>
                    <a:pt x="755898" y="1817398"/>
                  </a:cubicBezTo>
                  <a:cubicBezTo>
                    <a:pt x="743198" y="1755591"/>
                    <a:pt x="694091" y="1670925"/>
                    <a:pt x="669538" y="1527838"/>
                  </a:cubicBezTo>
                  <a:cubicBezTo>
                    <a:pt x="644985" y="1384751"/>
                    <a:pt x="629745" y="1123978"/>
                    <a:pt x="608578" y="958878"/>
                  </a:cubicBezTo>
                  <a:cubicBezTo>
                    <a:pt x="587411" y="793778"/>
                    <a:pt x="570478" y="661698"/>
                    <a:pt x="542538" y="537238"/>
                  </a:cubicBezTo>
                  <a:cubicBezTo>
                    <a:pt x="514598" y="412778"/>
                    <a:pt x="474805" y="290858"/>
                    <a:pt x="440938" y="212118"/>
                  </a:cubicBezTo>
                  <a:cubicBezTo>
                    <a:pt x="407071" y="133378"/>
                    <a:pt x="373205" y="96971"/>
                    <a:pt x="339338" y="64798"/>
                  </a:cubicBezTo>
                  <a:cubicBezTo>
                    <a:pt x="305471" y="32625"/>
                    <a:pt x="284305" y="9765"/>
                    <a:pt x="237738" y="19078"/>
                  </a:cubicBezTo>
                  <a:cubicBezTo>
                    <a:pt x="191171" y="28391"/>
                    <a:pt x="97191" y="78345"/>
                    <a:pt x="59938" y="120678"/>
                  </a:cubicBezTo>
                  <a:cubicBezTo>
                    <a:pt x="22685" y="163011"/>
                    <a:pt x="23531" y="215505"/>
                    <a:pt x="14218" y="273078"/>
                  </a:cubicBezTo>
                  <a:cubicBezTo>
                    <a:pt x="4905" y="330651"/>
                    <a:pt x="-6102" y="461038"/>
                    <a:pt x="4058" y="466118"/>
                  </a:cubicBezTo>
                  <a:cubicBezTo>
                    <a:pt x="14218" y="471198"/>
                    <a:pt x="57398" y="353511"/>
                    <a:pt x="75178" y="303558"/>
                  </a:cubicBezTo>
                  <a:cubicBezTo>
                    <a:pt x="92958" y="253605"/>
                    <a:pt x="87878" y="207885"/>
                    <a:pt x="110738" y="166398"/>
                  </a:cubicBezTo>
                  <a:cubicBezTo>
                    <a:pt x="133598" y="124911"/>
                    <a:pt x="164078" y="79191"/>
                    <a:pt x="212338" y="54638"/>
                  </a:cubicBezTo>
                  <a:cubicBezTo>
                    <a:pt x="260598" y="30085"/>
                    <a:pt x="350345" y="1298"/>
                    <a:pt x="400298" y="19078"/>
                  </a:cubicBezTo>
                  <a:cubicBezTo>
                    <a:pt x="450251" y="36858"/>
                    <a:pt x="457025" y="-96915"/>
                    <a:pt x="512058" y="161318"/>
                  </a:cubicBezTo>
                  <a:cubicBezTo>
                    <a:pt x="567091" y="419551"/>
                    <a:pt x="693245" y="1279765"/>
                    <a:pt x="730498" y="1568478"/>
                  </a:cubicBezTo>
                  <a:cubicBezTo>
                    <a:pt x="767751" y="1857191"/>
                    <a:pt x="741505" y="1857191"/>
                    <a:pt x="745738" y="189867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フリーフォーム: 図形 168">
              <a:extLst>
                <a:ext uri="{FF2B5EF4-FFF2-40B4-BE49-F238E27FC236}">
                  <a16:creationId xmlns:a16="http://schemas.microsoft.com/office/drawing/2014/main" id="{07B504A8-DD0E-4DE2-A42C-59732909BD06}"/>
                </a:ext>
              </a:extLst>
            </p:cNvPr>
            <p:cNvSpPr/>
            <p:nvPr/>
          </p:nvSpPr>
          <p:spPr>
            <a:xfrm>
              <a:off x="1078482" y="5585495"/>
              <a:ext cx="913448" cy="1994625"/>
            </a:xfrm>
            <a:custGeom>
              <a:avLst/>
              <a:gdLst>
                <a:gd name="connsiteX0" fmla="*/ 3558 w 913448"/>
                <a:gd name="connsiteY0" fmla="*/ 2505 h 1994625"/>
                <a:gd name="connsiteX1" fmla="*/ 227078 w 913448"/>
                <a:gd name="connsiteY1" fmla="*/ 205705 h 1994625"/>
                <a:gd name="connsiteX2" fmla="*/ 196598 w 913448"/>
                <a:gd name="connsiteY2" fmla="*/ 373345 h 1994625"/>
                <a:gd name="connsiteX3" fmla="*/ 277878 w 913448"/>
                <a:gd name="connsiteY3" fmla="*/ 520665 h 1994625"/>
                <a:gd name="connsiteX4" fmla="*/ 547118 w 913448"/>
                <a:gd name="connsiteY4" fmla="*/ 942305 h 1994625"/>
                <a:gd name="connsiteX5" fmla="*/ 582678 w 913448"/>
                <a:gd name="connsiteY5" fmla="*/ 1175985 h 1994625"/>
                <a:gd name="connsiteX6" fmla="*/ 724918 w 913448"/>
                <a:gd name="connsiteY6" fmla="*/ 1318225 h 1994625"/>
                <a:gd name="connsiteX7" fmla="*/ 882398 w 913448"/>
                <a:gd name="connsiteY7" fmla="*/ 1470625 h 1994625"/>
                <a:gd name="connsiteX8" fmla="*/ 831598 w 913448"/>
                <a:gd name="connsiteY8" fmla="*/ 1562065 h 1994625"/>
                <a:gd name="connsiteX9" fmla="*/ 384558 w 913448"/>
                <a:gd name="connsiteY9" fmla="*/ 1866865 h 1994625"/>
                <a:gd name="connsiteX10" fmla="*/ 125478 w 913448"/>
                <a:gd name="connsiteY10" fmla="*/ 1993865 h 1994625"/>
                <a:gd name="connsiteX11" fmla="*/ 481078 w 913448"/>
                <a:gd name="connsiteY11" fmla="*/ 1816065 h 1994625"/>
                <a:gd name="connsiteX12" fmla="*/ 912878 w 913448"/>
                <a:gd name="connsiteY12" fmla="*/ 1521425 h 1994625"/>
                <a:gd name="connsiteX13" fmla="*/ 567438 w 913448"/>
                <a:gd name="connsiteY13" fmla="*/ 1079465 h 1994625"/>
                <a:gd name="connsiteX14" fmla="*/ 323598 w 913448"/>
                <a:gd name="connsiteY14" fmla="*/ 556225 h 1994625"/>
                <a:gd name="connsiteX15" fmla="*/ 105158 w 913448"/>
                <a:gd name="connsiteY15" fmla="*/ 124425 h 1994625"/>
                <a:gd name="connsiteX16" fmla="*/ 3558 w 913448"/>
                <a:gd name="connsiteY16" fmla="*/ 2505 h 1994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13448" h="1994625">
                  <a:moveTo>
                    <a:pt x="3558" y="2505"/>
                  </a:moveTo>
                  <a:cubicBezTo>
                    <a:pt x="23878" y="16052"/>
                    <a:pt x="194905" y="143898"/>
                    <a:pt x="227078" y="205705"/>
                  </a:cubicBezTo>
                  <a:cubicBezTo>
                    <a:pt x="259251" y="267512"/>
                    <a:pt x="188131" y="320852"/>
                    <a:pt x="196598" y="373345"/>
                  </a:cubicBezTo>
                  <a:cubicBezTo>
                    <a:pt x="205065" y="425838"/>
                    <a:pt x="219458" y="425838"/>
                    <a:pt x="277878" y="520665"/>
                  </a:cubicBezTo>
                  <a:cubicBezTo>
                    <a:pt x="336298" y="615492"/>
                    <a:pt x="496318" y="833085"/>
                    <a:pt x="547118" y="942305"/>
                  </a:cubicBezTo>
                  <a:cubicBezTo>
                    <a:pt x="597918" y="1051525"/>
                    <a:pt x="553045" y="1113332"/>
                    <a:pt x="582678" y="1175985"/>
                  </a:cubicBezTo>
                  <a:cubicBezTo>
                    <a:pt x="612311" y="1238638"/>
                    <a:pt x="674965" y="1269119"/>
                    <a:pt x="724918" y="1318225"/>
                  </a:cubicBezTo>
                  <a:cubicBezTo>
                    <a:pt x="774871" y="1367331"/>
                    <a:pt x="864618" y="1429985"/>
                    <a:pt x="882398" y="1470625"/>
                  </a:cubicBezTo>
                  <a:cubicBezTo>
                    <a:pt x="900178" y="1511265"/>
                    <a:pt x="914571" y="1496025"/>
                    <a:pt x="831598" y="1562065"/>
                  </a:cubicBezTo>
                  <a:cubicBezTo>
                    <a:pt x="748625" y="1628105"/>
                    <a:pt x="502245" y="1794898"/>
                    <a:pt x="384558" y="1866865"/>
                  </a:cubicBezTo>
                  <a:cubicBezTo>
                    <a:pt x="266871" y="1938832"/>
                    <a:pt x="109391" y="2002332"/>
                    <a:pt x="125478" y="1993865"/>
                  </a:cubicBezTo>
                  <a:cubicBezTo>
                    <a:pt x="141565" y="1985398"/>
                    <a:pt x="349845" y="1894805"/>
                    <a:pt x="481078" y="1816065"/>
                  </a:cubicBezTo>
                  <a:cubicBezTo>
                    <a:pt x="612311" y="1737325"/>
                    <a:pt x="898485" y="1644192"/>
                    <a:pt x="912878" y="1521425"/>
                  </a:cubicBezTo>
                  <a:cubicBezTo>
                    <a:pt x="927271" y="1398658"/>
                    <a:pt x="665651" y="1240332"/>
                    <a:pt x="567438" y="1079465"/>
                  </a:cubicBezTo>
                  <a:cubicBezTo>
                    <a:pt x="469225" y="918598"/>
                    <a:pt x="400645" y="715398"/>
                    <a:pt x="323598" y="556225"/>
                  </a:cubicBezTo>
                  <a:cubicBezTo>
                    <a:pt x="246551" y="397052"/>
                    <a:pt x="155958" y="218405"/>
                    <a:pt x="105158" y="124425"/>
                  </a:cubicBezTo>
                  <a:cubicBezTo>
                    <a:pt x="54358" y="30445"/>
                    <a:pt x="-16762" y="-11042"/>
                    <a:pt x="3558" y="25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フリーフォーム: 図形 169">
              <a:extLst>
                <a:ext uri="{FF2B5EF4-FFF2-40B4-BE49-F238E27FC236}">
                  <a16:creationId xmlns:a16="http://schemas.microsoft.com/office/drawing/2014/main" id="{5970C8B1-BF9C-4D6E-87B1-0A4F8BCBFBB3}"/>
                </a:ext>
              </a:extLst>
            </p:cNvPr>
            <p:cNvSpPr/>
            <p:nvPr/>
          </p:nvSpPr>
          <p:spPr>
            <a:xfrm>
              <a:off x="2486266" y="3675250"/>
              <a:ext cx="953465" cy="2868333"/>
            </a:xfrm>
            <a:custGeom>
              <a:avLst/>
              <a:gdLst>
                <a:gd name="connsiteX0" fmla="*/ 952894 w 953465"/>
                <a:gd name="connsiteY0" fmla="*/ 2670 h 2868333"/>
                <a:gd name="connsiteX1" fmla="*/ 678574 w 953465"/>
                <a:gd name="connsiteY1" fmla="*/ 622430 h 2868333"/>
                <a:gd name="connsiteX2" fmla="*/ 475374 w 953465"/>
                <a:gd name="connsiteY2" fmla="*/ 1526670 h 2868333"/>
                <a:gd name="connsiteX3" fmla="*/ 226454 w 953465"/>
                <a:gd name="connsiteY3" fmla="*/ 2349630 h 2868333"/>
                <a:gd name="connsiteX4" fmla="*/ 63894 w 953465"/>
                <a:gd name="connsiteY4" fmla="*/ 2745870 h 2868333"/>
                <a:gd name="connsiteX5" fmla="*/ 18174 w 953465"/>
                <a:gd name="connsiteY5" fmla="*/ 2816990 h 2868333"/>
                <a:gd name="connsiteX6" fmla="*/ 353454 w 953465"/>
                <a:gd name="connsiteY6" fmla="*/ 2039750 h 2868333"/>
                <a:gd name="connsiteX7" fmla="*/ 490614 w 953465"/>
                <a:gd name="connsiteY7" fmla="*/ 1353950 h 2868333"/>
                <a:gd name="connsiteX8" fmla="*/ 622694 w 953465"/>
                <a:gd name="connsiteY8" fmla="*/ 1069470 h 2868333"/>
                <a:gd name="connsiteX9" fmla="*/ 749694 w 953465"/>
                <a:gd name="connsiteY9" fmla="*/ 652910 h 2868333"/>
                <a:gd name="connsiteX10" fmla="*/ 749694 w 953465"/>
                <a:gd name="connsiteY10" fmla="*/ 409070 h 2868333"/>
                <a:gd name="connsiteX11" fmla="*/ 952894 w 953465"/>
                <a:gd name="connsiteY11" fmla="*/ 2670 h 2868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53465" h="2868333">
                  <a:moveTo>
                    <a:pt x="952894" y="2670"/>
                  </a:moveTo>
                  <a:cubicBezTo>
                    <a:pt x="941041" y="38230"/>
                    <a:pt x="758161" y="368430"/>
                    <a:pt x="678574" y="622430"/>
                  </a:cubicBezTo>
                  <a:cubicBezTo>
                    <a:pt x="598987" y="876430"/>
                    <a:pt x="550727" y="1238803"/>
                    <a:pt x="475374" y="1526670"/>
                  </a:cubicBezTo>
                  <a:cubicBezTo>
                    <a:pt x="400021" y="1814537"/>
                    <a:pt x="295034" y="2146430"/>
                    <a:pt x="226454" y="2349630"/>
                  </a:cubicBezTo>
                  <a:cubicBezTo>
                    <a:pt x="157874" y="2552830"/>
                    <a:pt x="98607" y="2667977"/>
                    <a:pt x="63894" y="2745870"/>
                  </a:cubicBezTo>
                  <a:cubicBezTo>
                    <a:pt x="29181" y="2823763"/>
                    <a:pt x="-30086" y="2934677"/>
                    <a:pt x="18174" y="2816990"/>
                  </a:cubicBezTo>
                  <a:cubicBezTo>
                    <a:pt x="66434" y="2699303"/>
                    <a:pt x="274714" y="2283590"/>
                    <a:pt x="353454" y="2039750"/>
                  </a:cubicBezTo>
                  <a:cubicBezTo>
                    <a:pt x="432194" y="1795910"/>
                    <a:pt x="445741" y="1515663"/>
                    <a:pt x="490614" y="1353950"/>
                  </a:cubicBezTo>
                  <a:cubicBezTo>
                    <a:pt x="535487" y="1192237"/>
                    <a:pt x="579514" y="1186310"/>
                    <a:pt x="622694" y="1069470"/>
                  </a:cubicBezTo>
                  <a:cubicBezTo>
                    <a:pt x="665874" y="952630"/>
                    <a:pt x="728527" y="762977"/>
                    <a:pt x="749694" y="652910"/>
                  </a:cubicBezTo>
                  <a:cubicBezTo>
                    <a:pt x="770861" y="542843"/>
                    <a:pt x="710747" y="521677"/>
                    <a:pt x="749694" y="409070"/>
                  </a:cubicBezTo>
                  <a:cubicBezTo>
                    <a:pt x="788641" y="296463"/>
                    <a:pt x="964747" y="-32890"/>
                    <a:pt x="952894" y="26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フリーフォーム: 図形 170">
              <a:extLst>
                <a:ext uri="{FF2B5EF4-FFF2-40B4-BE49-F238E27FC236}">
                  <a16:creationId xmlns:a16="http://schemas.microsoft.com/office/drawing/2014/main" id="{DBF32235-40FB-489E-A736-BCBC2D93C4CE}"/>
                </a:ext>
              </a:extLst>
            </p:cNvPr>
            <p:cNvSpPr/>
            <p:nvPr/>
          </p:nvSpPr>
          <p:spPr>
            <a:xfrm>
              <a:off x="2672701" y="3546941"/>
              <a:ext cx="397532" cy="19743"/>
            </a:xfrm>
            <a:custGeom>
              <a:avLst/>
              <a:gdLst>
                <a:gd name="connsiteX0" fmla="*/ 649 w 397532"/>
                <a:gd name="connsiteY0" fmla="*/ 4826 h 19743"/>
                <a:gd name="connsiteX1" fmla="*/ 165749 w 397532"/>
                <a:gd name="connsiteY1" fmla="*/ 4826 h 19743"/>
                <a:gd name="connsiteX2" fmla="*/ 396466 w 397532"/>
                <a:gd name="connsiteY2" fmla="*/ 592 h 19743"/>
                <a:gd name="connsiteX3" fmla="*/ 241949 w 397532"/>
                <a:gd name="connsiteY3" fmla="*/ 19642 h 19743"/>
                <a:gd name="connsiteX4" fmla="*/ 649 w 397532"/>
                <a:gd name="connsiteY4" fmla="*/ 4826 h 19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7532" h="19743">
                  <a:moveTo>
                    <a:pt x="649" y="4826"/>
                  </a:moveTo>
                  <a:cubicBezTo>
                    <a:pt x="-12051" y="2357"/>
                    <a:pt x="165749" y="4826"/>
                    <a:pt x="165749" y="4826"/>
                  </a:cubicBezTo>
                  <a:cubicBezTo>
                    <a:pt x="231718" y="4120"/>
                    <a:pt x="383766" y="-1877"/>
                    <a:pt x="396466" y="592"/>
                  </a:cubicBezTo>
                  <a:cubicBezTo>
                    <a:pt x="409166" y="3061"/>
                    <a:pt x="305449" y="18231"/>
                    <a:pt x="241949" y="19642"/>
                  </a:cubicBezTo>
                  <a:cubicBezTo>
                    <a:pt x="178449" y="21053"/>
                    <a:pt x="13349" y="7295"/>
                    <a:pt x="649" y="48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フリーフォーム: 図形 171">
              <a:extLst>
                <a:ext uri="{FF2B5EF4-FFF2-40B4-BE49-F238E27FC236}">
                  <a16:creationId xmlns:a16="http://schemas.microsoft.com/office/drawing/2014/main" id="{F49A29F6-9A7B-4BE0-818F-F0415BEE608B}"/>
                </a:ext>
              </a:extLst>
            </p:cNvPr>
            <p:cNvSpPr/>
            <p:nvPr/>
          </p:nvSpPr>
          <p:spPr>
            <a:xfrm>
              <a:off x="2821563" y="3553802"/>
              <a:ext cx="324459" cy="716749"/>
            </a:xfrm>
            <a:custGeom>
              <a:avLst/>
              <a:gdLst>
                <a:gd name="connsiteX0" fmla="*/ 251837 w 324459"/>
                <a:gd name="connsiteY0" fmla="*/ 81 h 716749"/>
                <a:gd name="connsiteX1" fmla="*/ 103670 w 324459"/>
                <a:gd name="connsiteY1" fmla="*/ 264665 h 716749"/>
                <a:gd name="connsiteX2" fmla="*/ 2070 w 324459"/>
                <a:gd name="connsiteY2" fmla="*/ 472098 h 716749"/>
                <a:gd name="connsiteX3" fmla="*/ 196804 w 324459"/>
                <a:gd name="connsiteY3" fmla="*/ 552531 h 716749"/>
                <a:gd name="connsiteX4" fmla="*/ 321687 w 324459"/>
                <a:gd name="connsiteY4" fmla="*/ 715515 h 716749"/>
                <a:gd name="connsiteX5" fmla="*/ 275120 w 324459"/>
                <a:gd name="connsiteY5" fmla="*/ 622381 h 716749"/>
                <a:gd name="connsiteX6" fmla="*/ 179870 w 324459"/>
                <a:gd name="connsiteY6" fmla="*/ 529248 h 716749"/>
                <a:gd name="connsiteX7" fmla="*/ 21120 w 324459"/>
                <a:gd name="connsiteY7" fmla="*/ 448815 h 716749"/>
                <a:gd name="connsiteX8" fmla="*/ 116370 w 324459"/>
                <a:gd name="connsiteY8" fmla="*/ 292181 h 716749"/>
                <a:gd name="connsiteX9" fmla="*/ 251837 w 324459"/>
                <a:gd name="connsiteY9" fmla="*/ 81 h 716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4459" h="716749">
                  <a:moveTo>
                    <a:pt x="251837" y="81"/>
                  </a:moveTo>
                  <a:cubicBezTo>
                    <a:pt x="249720" y="-4505"/>
                    <a:pt x="145298" y="185996"/>
                    <a:pt x="103670" y="264665"/>
                  </a:cubicBezTo>
                  <a:cubicBezTo>
                    <a:pt x="62042" y="343334"/>
                    <a:pt x="-13452" y="424120"/>
                    <a:pt x="2070" y="472098"/>
                  </a:cubicBezTo>
                  <a:cubicBezTo>
                    <a:pt x="17592" y="520076"/>
                    <a:pt x="143534" y="511961"/>
                    <a:pt x="196804" y="552531"/>
                  </a:cubicBezTo>
                  <a:cubicBezTo>
                    <a:pt x="250074" y="593101"/>
                    <a:pt x="308634" y="703873"/>
                    <a:pt x="321687" y="715515"/>
                  </a:cubicBezTo>
                  <a:cubicBezTo>
                    <a:pt x="334740" y="727157"/>
                    <a:pt x="298756" y="653426"/>
                    <a:pt x="275120" y="622381"/>
                  </a:cubicBezTo>
                  <a:cubicBezTo>
                    <a:pt x="251484" y="591337"/>
                    <a:pt x="222203" y="558176"/>
                    <a:pt x="179870" y="529248"/>
                  </a:cubicBezTo>
                  <a:cubicBezTo>
                    <a:pt x="137537" y="500320"/>
                    <a:pt x="31703" y="488326"/>
                    <a:pt x="21120" y="448815"/>
                  </a:cubicBezTo>
                  <a:cubicBezTo>
                    <a:pt x="10537" y="409304"/>
                    <a:pt x="73684" y="366617"/>
                    <a:pt x="116370" y="292181"/>
                  </a:cubicBezTo>
                  <a:cubicBezTo>
                    <a:pt x="159056" y="217745"/>
                    <a:pt x="253954" y="4667"/>
                    <a:pt x="251837" y="8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フリーフォーム: 図形 173">
              <a:extLst>
                <a:ext uri="{FF2B5EF4-FFF2-40B4-BE49-F238E27FC236}">
                  <a16:creationId xmlns:a16="http://schemas.microsoft.com/office/drawing/2014/main" id="{642FE460-E67B-457C-83DA-3918ACB9024D}"/>
                </a:ext>
              </a:extLst>
            </p:cNvPr>
            <p:cNvSpPr/>
            <p:nvPr/>
          </p:nvSpPr>
          <p:spPr>
            <a:xfrm>
              <a:off x="2891356" y="4312788"/>
              <a:ext cx="276100" cy="115654"/>
            </a:xfrm>
            <a:custGeom>
              <a:avLst/>
              <a:gdLst>
                <a:gd name="connsiteX0" fmla="*/ 275177 w 276100"/>
                <a:gd name="connsiteY0" fmla="*/ 979 h 115654"/>
                <a:gd name="connsiteX1" fmla="*/ 105844 w 276100"/>
                <a:gd name="connsiteY1" fmla="*/ 85645 h 115654"/>
                <a:gd name="connsiteX2" fmla="*/ 11 w 276100"/>
                <a:gd name="connsiteY2" fmla="*/ 115279 h 115654"/>
                <a:gd name="connsiteX3" fmla="*/ 99494 w 276100"/>
                <a:gd name="connsiteY3" fmla="*/ 68712 h 115654"/>
                <a:gd name="connsiteX4" fmla="*/ 171461 w 276100"/>
                <a:gd name="connsiteY4" fmla="*/ 41195 h 115654"/>
                <a:gd name="connsiteX5" fmla="*/ 275177 w 276100"/>
                <a:gd name="connsiteY5" fmla="*/ 979 h 115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6100" h="115654">
                  <a:moveTo>
                    <a:pt x="275177" y="979"/>
                  </a:moveTo>
                  <a:cubicBezTo>
                    <a:pt x="264241" y="8387"/>
                    <a:pt x="151705" y="66595"/>
                    <a:pt x="105844" y="85645"/>
                  </a:cubicBezTo>
                  <a:cubicBezTo>
                    <a:pt x="59983" y="104695"/>
                    <a:pt x="1069" y="118101"/>
                    <a:pt x="11" y="115279"/>
                  </a:cubicBezTo>
                  <a:cubicBezTo>
                    <a:pt x="-1047" y="112457"/>
                    <a:pt x="70919" y="81059"/>
                    <a:pt x="99494" y="68712"/>
                  </a:cubicBezTo>
                  <a:cubicBezTo>
                    <a:pt x="128069" y="56365"/>
                    <a:pt x="146061" y="52131"/>
                    <a:pt x="171461" y="41195"/>
                  </a:cubicBezTo>
                  <a:cubicBezTo>
                    <a:pt x="196861" y="30259"/>
                    <a:pt x="286113" y="-6429"/>
                    <a:pt x="275177" y="9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フリーフォーム: 図形 174">
              <a:extLst>
                <a:ext uri="{FF2B5EF4-FFF2-40B4-BE49-F238E27FC236}">
                  <a16:creationId xmlns:a16="http://schemas.microsoft.com/office/drawing/2014/main" id="{A127A728-B33B-40AB-90AB-566ACFBCAF2C}"/>
                </a:ext>
              </a:extLst>
            </p:cNvPr>
            <p:cNvSpPr/>
            <p:nvPr/>
          </p:nvSpPr>
          <p:spPr>
            <a:xfrm>
              <a:off x="2732408" y="4280559"/>
              <a:ext cx="412990" cy="694094"/>
            </a:xfrm>
            <a:custGeom>
              <a:avLst/>
              <a:gdLst>
                <a:gd name="connsiteX0" fmla="*/ 412959 w 412990"/>
                <a:gd name="connsiteY0" fmla="*/ 1458 h 694094"/>
                <a:gd name="connsiteX1" fmla="*/ 178009 w 412990"/>
                <a:gd name="connsiteY1" fmla="*/ 71308 h 694094"/>
                <a:gd name="connsiteX2" fmla="*/ 122975 w 412990"/>
                <a:gd name="connsiteY2" fmla="*/ 166558 h 694094"/>
                <a:gd name="connsiteX3" fmla="*/ 125092 w 412990"/>
                <a:gd name="connsiteY3" fmla="*/ 308374 h 694094"/>
                <a:gd name="connsiteX4" fmla="*/ 209 w 412990"/>
                <a:gd name="connsiteY4" fmla="*/ 693608 h 694094"/>
                <a:gd name="connsiteX5" fmla="*/ 158959 w 412990"/>
                <a:gd name="connsiteY5" fmla="*/ 221591 h 694094"/>
                <a:gd name="connsiteX6" fmla="*/ 161075 w 412990"/>
                <a:gd name="connsiteY6" fmla="*/ 136924 h 694094"/>
                <a:gd name="connsiteX7" fmla="*/ 412959 w 412990"/>
                <a:gd name="connsiteY7" fmla="*/ 1458 h 694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2990" h="694094">
                  <a:moveTo>
                    <a:pt x="412959" y="1458"/>
                  </a:moveTo>
                  <a:cubicBezTo>
                    <a:pt x="415781" y="-9478"/>
                    <a:pt x="226340" y="43791"/>
                    <a:pt x="178009" y="71308"/>
                  </a:cubicBezTo>
                  <a:cubicBezTo>
                    <a:pt x="129678" y="98825"/>
                    <a:pt x="131794" y="127047"/>
                    <a:pt x="122975" y="166558"/>
                  </a:cubicBezTo>
                  <a:cubicBezTo>
                    <a:pt x="114155" y="206069"/>
                    <a:pt x="145553" y="220532"/>
                    <a:pt x="125092" y="308374"/>
                  </a:cubicBezTo>
                  <a:cubicBezTo>
                    <a:pt x="104631" y="396216"/>
                    <a:pt x="-5436" y="708072"/>
                    <a:pt x="209" y="693608"/>
                  </a:cubicBezTo>
                  <a:cubicBezTo>
                    <a:pt x="5853" y="679144"/>
                    <a:pt x="132148" y="314372"/>
                    <a:pt x="158959" y="221591"/>
                  </a:cubicBezTo>
                  <a:cubicBezTo>
                    <a:pt x="185770" y="128810"/>
                    <a:pt x="113097" y="170791"/>
                    <a:pt x="161075" y="136924"/>
                  </a:cubicBezTo>
                  <a:cubicBezTo>
                    <a:pt x="209053" y="103057"/>
                    <a:pt x="410137" y="12394"/>
                    <a:pt x="412959" y="145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フリーフォーム: 図形 175">
              <a:extLst>
                <a:ext uri="{FF2B5EF4-FFF2-40B4-BE49-F238E27FC236}">
                  <a16:creationId xmlns:a16="http://schemas.microsoft.com/office/drawing/2014/main" id="{1964945F-85FC-4591-9D3A-533E2B357037}"/>
                </a:ext>
              </a:extLst>
            </p:cNvPr>
            <p:cNvSpPr/>
            <p:nvPr/>
          </p:nvSpPr>
          <p:spPr>
            <a:xfrm>
              <a:off x="2482308" y="4638128"/>
              <a:ext cx="354411" cy="1813733"/>
            </a:xfrm>
            <a:custGeom>
              <a:avLst/>
              <a:gdLst>
                <a:gd name="connsiteX0" fmla="*/ 340267 w 354411"/>
                <a:gd name="connsiteY0" fmla="*/ 79922 h 1813733"/>
                <a:gd name="connsiteX1" fmla="*/ 57692 w 354411"/>
                <a:gd name="connsiteY1" fmla="*/ 1419772 h 1813733"/>
                <a:gd name="connsiteX2" fmla="*/ 542 w 354411"/>
                <a:gd name="connsiteY2" fmla="*/ 1632497 h 1813733"/>
                <a:gd name="connsiteX3" fmla="*/ 29117 w 354411"/>
                <a:gd name="connsiteY3" fmla="*/ 1813472 h 1813733"/>
                <a:gd name="connsiteX4" fmla="*/ 32292 w 354411"/>
                <a:gd name="connsiteY4" fmla="*/ 1667422 h 1813733"/>
                <a:gd name="connsiteX5" fmla="*/ 54517 w 354411"/>
                <a:gd name="connsiteY5" fmla="*/ 1457872 h 1813733"/>
                <a:gd name="connsiteX6" fmla="*/ 111667 w 354411"/>
                <a:gd name="connsiteY6" fmla="*/ 1035597 h 1813733"/>
                <a:gd name="connsiteX7" fmla="*/ 292642 w 354411"/>
                <a:gd name="connsiteY7" fmla="*/ 248197 h 1813733"/>
                <a:gd name="connsiteX8" fmla="*/ 340267 w 354411"/>
                <a:gd name="connsiteY8" fmla="*/ 79922 h 1813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4411" h="1813733">
                  <a:moveTo>
                    <a:pt x="340267" y="79922"/>
                  </a:moveTo>
                  <a:cubicBezTo>
                    <a:pt x="301109" y="275185"/>
                    <a:pt x="114313" y="1161010"/>
                    <a:pt x="57692" y="1419772"/>
                  </a:cubicBezTo>
                  <a:cubicBezTo>
                    <a:pt x="1071" y="1678534"/>
                    <a:pt x="5304" y="1566880"/>
                    <a:pt x="542" y="1632497"/>
                  </a:cubicBezTo>
                  <a:cubicBezTo>
                    <a:pt x="-4221" y="1698114"/>
                    <a:pt x="23825" y="1807651"/>
                    <a:pt x="29117" y="1813472"/>
                  </a:cubicBezTo>
                  <a:cubicBezTo>
                    <a:pt x="34409" y="1819293"/>
                    <a:pt x="28059" y="1726689"/>
                    <a:pt x="32292" y="1667422"/>
                  </a:cubicBezTo>
                  <a:cubicBezTo>
                    <a:pt x="36525" y="1608155"/>
                    <a:pt x="41288" y="1563176"/>
                    <a:pt x="54517" y="1457872"/>
                  </a:cubicBezTo>
                  <a:cubicBezTo>
                    <a:pt x="67746" y="1352568"/>
                    <a:pt x="71980" y="1237209"/>
                    <a:pt x="111667" y="1035597"/>
                  </a:cubicBezTo>
                  <a:cubicBezTo>
                    <a:pt x="151354" y="833985"/>
                    <a:pt x="256659" y="407476"/>
                    <a:pt x="292642" y="248197"/>
                  </a:cubicBezTo>
                  <a:cubicBezTo>
                    <a:pt x="328625" y="88918"/>
                    <a:pt x="379425" y="-115341"/>
                    <a:pt x="340267" y="7992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フリーフォーム: 図形 176">
              <a:extLst>
                <a:ext uri="{FF2B5EF4-FFF2-40B4-BE49-F238E27FC236}">
                  <a16:creationId xmlns:a16="http://schemas.microsoft.com/office/drawing/2014/main" id="{1E1A1482-E48D-4DE5-8DFB-ACE7B0902701}"/>
                </a:ext>
              </a:extLst>
            </p:cNvPr>
            <p:cNvSpPr/>
            <p:nvPr/>
          </p:nvSpPr>
          <p:spPr>
            <a:xfrm>
              <a:off x="2510363" y="6563647"/>
              <a:ext cx="314328" cy="1301824"/>
            </a:xfrm>
            <a:custGeom>
              <a:avLst/>
              <a:gdLst>
                <a:gd name="connsiteX0" fmla="*/ 8470 w 314328"/>
                <a:gd name="connsiteY0" fmla="*/ 136 h 1301824"/>
                <a:gd name="connsiteX1" fmla="*/ 55037 w 314328"/>
                <a:gd name="connsiteY1" fmla="*/ 216036 h 1301824"/>
                <a:gd name="connsiteX2" fmla="*/ 249770 w 314328"/>
                <a:gd name="connsiteY2" fmla="*/ 713453 h 1301824"/>
                <a:gd name="connsiteX3" fmla="*/ 311154 w 314328"/>
                <a:gd name="connsiteY3" fmla="*/ 1060586 h 1301824"/>
                <a:gd name="connsiteX4" fmla="*/ 304804 w 314328"/>
                <a:gd name="connsiteY4" fmla="*/ 1291303 h 1301824"/>
                <a:gd name="connsiteX5" fmla="*/ 298454 w 314328"/>
                <a:gd name="connsiteY5" fmla="*/ 1240503 h 1301824"/>
                <a:gd name="connsiteX6" fmla="*/ 296337 w 314328"/>
                <a:gd name="connsiteY6" fmla="*/ 1043653 h 1301824"/>
                <a:gd name="connsiteX7" fmla="*/ 224370 w 314328"/>
                <a:gd name="connsiteY7" fmla="*/ 707103 h 1301824"/>
                <a:gd name="connsiteX8" fmla="*/ 25404 w 314328"/>
                <a:gd name="connsiteY8" fmla="*/ 192753 h 1301824"/>
                <a:gd name="connsiteX9" fmla="*/ 8470 w 314328"/>
                <a:gd name="connsiteY9" fmla="*/ 136 h 1301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4328" h="1301824">
                  <a:moveTo>
                    <a:pt x="8470" y="136"/>
                  </a:moveTo>
                  <a:cubicBezTo>
                    <a:pt x="13409" y="4016"/>
                    <a:pt x="14820" y="97150"/>
                    <a:pt x="55037" y="216036"/>
                  </a:cubicBezTo>
                  <a:cubicBezTo>
                    <a:pt x="95254" y="334922"/>
                    <a:pt x="207084" y="572695"/>
                    <a:pt x="249770" y="713453"/>
                  </a:cubicBezTo>
                  <a:cubicBezTo>
                    <a:pt x="292456" y="854211"/>
                    <a:pt x="301982" y="964278"/>
                    <a:pt x="311154" y="1060586"/>
                  </a:cubicBezTo>
                  <a:cubicBezTo>
                    <a:pt x="320326" y="1156894"/>
                    <a:pt x="306921" y="1261317"/>
                    <a:pt x="304804" y="1291303"/>
                  </a:cubicBezTo>
                  <a:cubicBezTo>
                    <a:pt x="302687" y="1321289"/>
                    <a:pt x="299865" y="1281778"/>
                    <a:pt x="298454" y="1240503"/>
                  </a:cubicBezTo>
                  <a:cubicBezTo>
                    <a:pt x="297043" y="1199228"/>
                    <a:pt x="308684" y="1132553"/>
                    <a:pt x="296337" y="1043653"/>
                  </a:cubicBezTo>
                  <a:cubicBezTo>
                    <a:pt x="283990" y="954753"/>
                    <a:pt x="269525" y="848920"/>
                    <a:pt x="224370" y="707103"/>
                  </a:cubicBezTo>
                  <a:cubicBezTo>
                    <a:pt x="179215" y="565286"/>
                    <a:pt x="65621" y="309875"/>
                    <a:pt x="25404" y="192753"/>
                  </a:cubicBezTo>
                  <a:cubicBezTo>
                    <a:pt x="-14813" y="75631"/>
                    <a:pt x="3531" y="-3744"/>
                    <a:pt x="8470" y="13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フリーフォーム: 図形 177">
              <a:extLst>
                <a:ext uri="{FF2B5EF4-FFF2-40B4-BE49-F238E27FC236}">
                  <a16:creationId xmlns:a16="http://schemas.microsoft.com/office/drawing/2014/main" id="{BB630C29-AFCA-48B7-BB33-C19F8287635A}"/>
                </a:ext>
              </a:extLst>
            </p:cNvPr>
            <p:cNvSpPr/>
            <p:nvPr/>
          </p:nvSpPr>
          <p:spPr>
            <a:xfrm>
              <a:off x="3460743" y="3638550"/>
              <a:ext cx="326034" cy="620185"/>
            </a:xfrm>
            <a:custGeom>
              <a:avLst/>
              <a:gdLst>
                <a:gd name="connsiteX0" fmla="*/ 7 w 326034"/>
                <a:gd name="connsiteY0" fmla="*/ 0 h 620185"/>
                <a:gd name="connsiteX1" fmla="*/ 156640 w 326034"/>
                <a:gd name="connsiteY1" fmla="*/ 279400 h 620185"/>
                <a:gd name="connsiteX2" fmla="*/ 245540 w 326034"/>
                <a:gd name="connsiteY2" fmla="*/ 527050 h 620185"/>
                <a:gd name="connsiteX3" fmla="*/ 325974 w 326034"/>
                <a:gd name="connsiteY3" fmla="*/ 620183 h 620185"/>
                <a:gd name="connsiteX4" fmla="*/ 232840 w 326034"/>
                <a:gd name="connsiteY4" fmla="*/ 524933 h 620185"/>
                <a:gd name="connsiteX5" fmla="*/ 150290 w 326034"/>
                <a:gd name="connsiteY5" fmla="*/ 279400 h 620185"/>
                <a:gd name="connsiteX6" fmla="*/ 7 w 326034"/>
                <a:gd name="connsiteY6" fmla="*/ 0 h 620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6034" h="620185">
                  <a:moveTo>
                    <a:pt x="7" y="0"/>
                  </a:moveTo>
                  <a:cubicBezTo>
                    <a:pt x="1065" y="0"/>
                    <a:pt x="115718" y="191558"/>
                    <a:pt x="156640" y="279400"/>
                  </a:cubicBezTo>
                  <a:cubicBezTo>
                    <a:pt x="197562" y="367242"/>
                    <a:pt x="217318" y="470253"/>
                    <a:pt x="245540" y="527050"/>
                  </a:cubicBezTo>
                  <a:cubicBezTo>
                    <a:pt x="273762" y="583847"/>
                    <a:pt x="328091" y="620536"/>
                    <a:pt x="325974" y="620183"/>
                  </a:cubicBezTo>
                  <a:cubicBezTo>
                    <a:pt x="323857" y="619830"/>
                    <a:pt x="262121" y="581730"/>
                    <a:pt x="232840" y="524933"/>
                  </a:cubicBezTo>
                  <a:cubicBezTo>
                    <a:pt x="203559" y="468136"/>
                    <a:pt x="189801" y="360186"/>
                    <a:pt x="150290" y="279400"/>
                  </a:cubicBezTo>
                  <a:cubicBezTo>
                    <a:pt x="110779" y="198614"/>
                    <a:pt x="-1051" y="0"/>
                    <a:pt x="7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フリーフォーム: 図形 178">
              <a:extLst>
                <a:ext uri="{FF2B5EF4-FFF2-40B4-BE49-F238E27FC236}">
                  <a16:creationId xmlns:a16="http://schemas.microsoft.com/office/drawing/2014/main" id="{A41903DB-0162-4BB2-B096-627FBE2496A4}"/>
                </a:ext>
              </a:extLst>
            </p:cNvPr>
            <p:cNvSpPr/>
            <p:nvPr/>
          </p:nvSpPr>
          <p:spPr>
            <a:xfrm>
              <a:off x="3215064" y="3700213"/>
              <a:ext cx="278360" cy="845151"/>
            </a:xfrm>
            <a:custGeom>
              <a:avLst/>
              <a:gdLst>
                <a:gd name="connsiteX0" fmla="*/ 277436 w 278360"/>
                <a:gd name="connsiteY0" fmla="*/ 1837 h 845151"/>
                <a:gd name="connsiteX1" fmla="*/ 112336 w 278360"/>
                <a:gd name="connsiteY1" fmla="*/ 465387 h 845151"/>
                <a:gd name="connsiteX2" fmla="*/ 91169 w 278360"/>
                <a:gd name="connsiteY2" fmla="*/ 634720 h 845151"/>
                <a:gd name="connsiteX3" fmla="*/ 4386 w 278360"/>
                <a:gd name="connsiteY3" fmla="*/ 833687 h 845151"/>
                <a:gd name="connsiteX4" fmla="*/ 19203 w 278360"/>
                <a:gd name="connsiteY4" fmla="*/ 795587 h 845151"/>
                <a:gd name="connsiteX5" fmla="*/ 74236 w 278360"/>
                <a:gd name="connsiteY5" fmla="*/ 583920 h 845151"/>
                <a:gd name="connsiteX6" fmla="*/ 173719 w 278360"/>
                <a:gd name="connsiteY6" fmla="*/ 312987 h 845151"/>
                <a:gd name="connsiteX7" fmla="*/ 277436 w 278360"/>
                <a:gd name="connsiteY7" fmla="*/ 1837 h 845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8360" h="845151">
                  <a:moveTo>
                    <a:pt x="277436" y="1837"/>
                  </a:moveTo>
                  <a:cubicBezTo>
                    <a:pt x="267205" y="27237"/>
                    <a:pt x="143381" y="359906"/>
                    <a:pt x="112336" y="465387"/>
                  </a:cubicBezTo>
                  <a:cubicBezTo>
                    <a:pt x="81291" y="570868"/>
                    <a:pt x="109161" y="573337"/>
                    <a:pt x="91169" y="634720"/>
                  </a:cubicBezTo>
                  <a:cubicBezTo>
                    <a:pt x="73177" y="696103"/>
                    <a:pt x="16380" y="806876"/>
                    <a:pt x="4386" y="833687"/>
                  </a:cubicBezTo>
                  <a:cubicBezTo>
                    <a:pt x="-7608" y="860498"/>
                    <a:pt x="7561" y="837215"/>
                    <a:pt x="19203" y="795587"/>
                  </a:cubicBezTo>
                  <a:cubicBezTo>
                    <a:pt x="30845" y="753959"/>
                    <a:pt x="48483" y="664353"/>
                    <a:pt x="74236" y="583920"/>
                  </a:cubicBezTo>
                  <a:cubicBezTo>
                    <a:pt x="99989" y="503487"/>
                    <a:pt x="137030" y="404709"/>
                    <a:pt x="173719" y="312987"/>
                  </a:cubicBezTo>
                  <a:cubicBezTo>
                    <a:pt x="210408" y="221265"/>
                    <a:pt x="287667" y="-23563"/>
                    <a:pt x="277436" y="18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フリーフォーム: 図形 179">
              <a:extLst>
                <a:ext uri="{FF2B5EF4-FFF2-40B4-BE49-F238E27FC236}">
                  <a16:creationId xmlns:a16="http://schemas.microsoft.com/office/drawing/2014/main" id="{F9833187-9C57-46F1-B78A-01D641B46E04}"/>
                </a:ext>
              </a:extLst>
            </p:cNvPr>
            <p:cNvSpPr/>
            <p:nvPr/>
          </p:nvSpPr>
          <p:spPr>
            <a:xfrm>
              <a:off x="3200375" y="4251902"/>
              <a:ext cx="546236" cy="309774"/>
            </a:xfrm>
            <a:custGeom>
              <a:avLst/>
              <a:gdLst>
                <a:gd name="connsiteX0" fmla="*/ 546125 w 546236"/>
                <a:gd name="connsiteY0" fmla="*/ 481 h 309774"/>
                <a:gd name="connsiteX1" fmla="*/ 353508 w 546236"/>
                <a:gd name="connsiteY1" fmla="*/ 131715 h 309774"/>
                <a:gd name="connsiteX2" fmla="*/ 188408 w 546236"/>
                <a:gd name="connsiteY2" fmla="*/ 250248 h 309774"/>
                <a:gd name="connsiteX3" fmla="*/ 25 w 546236"/>
                <a:gd name="connsiteY3" fmla="*/ 309515 h 309774"/>
                <a:gd name="connsiteX4" fmla="*/ 201108 w 546236"/>
                <a:gd name="connsiteY4" fmla="*/ 229081 h 309774"/>
                <a:gd name="connsiteX5" fmla="*/ 325992 w 546236"/>
                <a:gd name="connsiteY5" fmla="*/ 93615 h 309774"/>
                <a:gd name="connsiteX6" fmla="*/ 546125 w 546236"/>
                <a:gd name="connsiteY6" fmla="*/ 481 h 309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6236" h="309774">
                  <a:moveTo>
                    <a:pt x="546125" y="481"/>
                  </a:moveTo>
                  <a:cubicBezTo>
                    <a:pt x="550711" y="6831"/>
                    <a:pt x="413127" y="90087"/>
                    <a:pt x="353508" y="131715"/>
                  </a:cubicBezTo>
                  <a:cubicBezTo>
                    <a:pt x="293889" y="173343"/>
                    <a:pt x="247322" y="220615"/>
                    <a:pt x="188408" y="250248"/>
                  </a:cubicBezTo>
                  <a:cubicBezTo>
                    <a:pt x="129494" y="279881"/>
                    <a:pt x="-2092" y="313043"/>
                    <a:pt x="25" y="309515"/>
                  </a:cubicBezTo>
                  <a:cubicBezTo>
                    <a:pt x="2142" y="305987"/>
                    <a:pt x="146780" y="265064"/>
                    <a:pt x="201108" y="229081"/>
                  </a:cubicBezTo>
                  <a:cubicBezTo>
                    <a:pt x="255436" y="193098"/>
                    <a:pt x="272017" y="135243"/>
                    <a:pt x="325992" y="93615"/>
                  </a:cubicBezTo>
                  <a:cubicBezTo>
                    <a:pt x="379967" y="51987"/>
                    <a:pt x="541539" y="-5869"/>
                    <a:pt x="546125" y="48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フリーフォーム: 図形 180">
              <a:extLst>
                <a:ext uri="{FF2B5EF4-FFF2-40B4-BE49-F238E27FC236}">
                  <a16:creationId xmlns:a16="http://schemas.microsoft.com/office/drawing/2014/main" id="{8CDE62D1-6172-4D50-9231-99B71C767A6D}"/>
                </a:ext>
              </a:extLst>
            </p:cNvPr>
            <p:cNvSpPr/>
            <p:nvPr/>
          </p:nvSpPr>
          <p:spPr>
            <a:xfrm>
              <a:off x="3605073" y="4330225"/>
              <a:ext cx="645383" cy="192850"/>
            </a:xfrm>
            <a:custGeom>
              <a:avLst/>
              <a:gdLst>
                <a:gd name="connsiteX0" fmla="*/ 5960 w 645383"/>
                <a:gd name="connsiteY0" fmla="*/ 475 h 192850"/>
                <a:gd name="connsiteX1" fmla="*/ 308644 w 645383"/>
                <a:gd name="connsiteY1" fmla="*/ 148642 h 192850"/>
                <a:gd name="connsiteX2" fmla="*/ 602860 w 645383"/>
                <a:gd name="connsiteY2" fmla="*/ 159225 h 192850"/>
                <a:gd name="connsiteX3" fmla="*/ 621910 w 645383"/>
                <a:gd name="connsiteY3" fmla="*/ 163458 h 192850"/>
                <a:gd name="connsiteX4" fmla="*/ 395427 w 645383"/>
                <a:gd name="connsiteY4" fmla="*/ 190975 h 192850"/>
                <a:gd name="connsiteX5" fmla="*/ 126610 w 645383"/>
                <a:gd name="connsiteY5" fmla="*/ 104192 h 192850"/>
                <a:gd name="connsiteX6" fmla="*/ 5960 w 645383"/>
                <a:gd name="connsiteY6" fmla="*/ 475 h 192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5383" h="192850">
                  <a:moveTo>
                    <a:pt x="5960" y="475"/>
                  </a:moveTo>
                  <a:cubicBezTo>
                    <a:pt x="36299" y="7883"/>
                    <a:pt x="209161" y="122184"/>
                    <a:pt x="308644" y="148642"/>
                  </a:cubicBezTo>
                  <a:cubicBezTo>
                    <a:pt x="408127" y="175100"/>
                    <a:pt x="550649" y="156756"/>
                    <a:pt x="602860" y="159225"/>
                  </a:cubicBezTo>
                  <a:cubicBezTo>
                    <a:pt x="655071" y="161694"/>
                    <a:pt x="656482" y="158166"/>
                    <a:pt x="621910" y="163458"/>
                  </a:cubicBezTo>
                  <a:cubicBezTo>
                    <a:pt x="587338" y="168750"/>
                    <a:pt x="477977" y="200853"/>
                    <a:pt x="395427" y="190975"/>
                  </a:cubicBezTo>
                  <a:cubicBezTo>
                    <a:pt x="312877" y="181097"/>
                    <a:pt x="185171" y="134178"/>
                    <a:pt x="126610" y="104192"/>
                  </a:cubicBezTo>
                  <a:cubicBezTo>
                    <a:pt x="68049" y="74206"/>
                    <a:pt x="-24379" y="-6933"/>
                    <a:pt x="5960" y="4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フリーフォーム: 図形 181">
              <a:extLst>
                <a:ext uri="{FF2B5EF4-FFF2-40B4-BE49-F238E27FC236}">
                  <a16:creationId xmlns:a16="http://schemas.microsoft.com/office/drawing/2014/main" id="{3DC9C138-AF34-43F4-AAF4-6A0D39D8534C}"/>
                </a:ext>
              </a:extLst>
            </p:cNvPr>
            <p:cNvSpPr/>
            <p:nvPr/>
          </p:nvSpPr>
          <p:spPr>
            <a:xfrm>
              <a:off x="3737092" y="4235911"/>
              <a:ext cx="598340" cy="221791"/>
            </a:xfrm>
            <a:custGeom>
              <a:avLst/>
              <a:gdLst>
                <a:gd name="connsiteX0" fmla="*/ 24225 w 598340"/>
                <a:gd name="connsiteY0" fmla="*/ 1656 h 221791"/>
                <a:gd name="connsiteX1" fmla="*/ 360775 w 598340"/>
                <a:gd name="connsiteY1" fmla="*/ 156172 h 221791"/>
                <a:gd name="connsiteX2" fmla="*/ 597841 w 598340"/>
                <a:gd name="connsiteY2" fmla="*/ 221789 h 221791"/>
                <a:gd name="connsiteX3" fmla="*/ 417925 w 598340"/>
                <a:gd name="connsiteY3" fmla="*/ 158289 h 221791"/>
                <a:gd name="connsiteX4" fmla="*/ 235891 w 598340"/>
                <a:gd name="connsiteY4" fmla="*/ 101139 h 221791"/>
                <a:gd name="connsiteX5" fmla="*/ 49625 w 598340"/>
                <a:gd name="connsiteY5" fmla="*/ 73622 h 221791"/>
                <a:gd name="connsiteX6" fmla="*/ 24225 w 598340"/>
                <a:gd name="connsiteY6" fmla="*/ 1656 h 221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8340" h="221791">
                  <a:moveTo>
                    <a:pt x="24225" y="1656"/>
                  </a:moveTo>
                  <a:cubicBezTo>
                    <a:pt x="76083" y="15414"/>
                    <a:pt x="265172" y="119483"/>
                    <a:pt x="360775" y="156172"/>
                  </a:cubicBezTo>
                  <a:cubicBezTo>
                    <a:pt x="456378" y="192861"/>
                    <a:pt x="588316" y="221436"/>
                    <a:pt x="597841" y="221789"/>
                  </a:cubicBezTo>
                  <a:cubicBezTo>
                    <a:pt x="607366" y="222142"/>
                    <a:pt x="478250" y="178397"/>
                    <a:pt x="417925" y="158289"/>
                  </a:cubicBezTo>
                  <a:cubicBezTo>
                    <a:pt x="357600" y="138181"/>
                    <a:pt x="297274" y="115250"/>
                    <a:pt x="235891" y="101139"/>
                  </a:cubicBezTo>
                  <a:cubicBezTo>
                    <a:pt x="174508" y="87028"/>
                    <a:pt x="84550" y="83147"/>
                    <a:pt x="49625" y="73622"/>
                  </a:cubicBezTo>
                  <a:cubicBezTo>
                    <a:pt x="14700" y="64097"/>
                    <a:pt x="-27633" y="-12102"/>
                    <a:pt x="24225" y="165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フリーフォーム: 図形 182">
              <a:extLst>
                <a:ext uri="{FF2B5EF4-FFF2-40B4-BE49-F238E27FC236}">
                  <a16:creationId xmlns:a16="http://schemas.microsoft.com/office/drawing/2014/main" id="{9DEDE541-C9A7-45F7-85C4-099F6E32B88D}"/>
                </a:ext>
              </a:extLst>
            </p:cNvPr>
            <p:cNvSpPr/>
            <p:nvPr/>
          </p:nvSpPr>
          <p:spPr>
            <a:xfrm>
              <a:off x="4520140" y="3733209"/>
              <a:ext cx="266496" cy="428404"/>
            </a:xfrm>
            <a:custGeom>
              <a:avLst/>
              <a:gdLst>
                <a:gd name="connsiteX0" fmla="*/ 265643 w 266496"/>
                <a:gd name="connsiteY0" fmla="*/ 2708 h 428404"/>
                <a:gd name="connsiteX1" fmla="*/ 238127 w 266496"/>
                <a:gd name="connsiteY1" fmla="*/ 169924 h 428404"/>
                <a:gd name="connsiteX2" fmla="*/ 187327 w 266496"/>
                <a:gd name="connsiteY2" fmla="*/ 256708 h 428404"/>
                <a:gd name="connsiteX3" fmla="*/ 1060 w 266496"/>
                <a:gd name="connsiteY3" fmla="*/ 426041 h 428404"/>
                <a:gd name="connsiteX4" fmla="*/ 117477 w 266496"/>
                <a:gd name="connsiteY4" fmla="*/ 337141 h 428404"/>
                <a:gd name="connsiteX5" fmla="*/ 246593 w 266496"/>
                <a:gd name="connsiteY5" fmla="*/ 85258 h 428404"/>
                <a:gd name="connsiteX6" fmla="*/ 265643 w 266496"/>
                <a:gd name="connsiteY6" fmla="*/ 2708 h 428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6496" h="428404">
                  <a:moveTo>
                    <a:pt x="265643" y="2708"/>
                  </a:moveTo>
                  <a:cubicBezTo>
                    <a:pt x="264232" y="16819"/>
                    <a:pt x="251180" y="127591"/>
                    <a:pt x="238127" y="169924"/>
                  </a:cubicBezTo>
                  <a:cubicBezTo>
                    <a:pt x="225074" y="212257"/>
                    <a:pt x="226838" y="214022"/>
                    <a:pt x="187327" y="256708"/>
                  </a:cubicBezTo>
                  <a:cubicBezTo>
                    <a:pt x="147816" y="299394"/>
                    <a:pt x="12702" y="412636"/>
                    <a:pt x="1060" y="426041"/>
                  </a:cubicBezTo>
                  <a:cubicBezTo>
                    <a:pt x="-10582" y="439446"/>
                    <a:pt x="76555" y="393938"/>
                    <a:pt x="117477" y="337141"/>
                  </a:cubicBezTo>
                  <a:cubicBezTo>
                    <a:pt x="158399" y="280344"/>
                    <a:pt x="223663" y="138880"/>
                    <a:pt x="246593" y="85258"/>
                  </a:cubicBezTo>
                  <a:cubicBezTo>
                    <a:pt x="269523" y="31636"/>
                    <a:pt x="267054" y="-11403"/>
                    <a:pt x="265643" y="270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フリーフォーム: 図形 183">
              <a:extLst>
                <a:ext uri="{FF2B5EF4-FFF2-40B4-BE49-F238E27FC236}">
                  <a16:creationId xmlns:a16="http://schemas.microsoft.com/office/drawing/2014/main" id="{F6791D51-47E6-4ED0-B72E-5A973160932A}"/>
                </a:ext>
              </a:extLst>
            </p:cNvPr>
            <p:cNvSpPr/>
            <p:nvPr/>
          </p:nvSpPr>
          <p:spPr>
            <a:xfrm>
              <a:off x="4292210" y="3917090"/>
              <a:ext cx="517111" cy="571497"/>
            </a:xfrm>
            <a:custGeom>
              <a:avLst/>
              <a:gdLst>
                <a:gd name="connsiteX0" fmla="*/ 516857 w 517111"/>
                <a:gd name="connsiteY0" fmla="*/ 860 h 571497"/>
                <a:gd name="connsiteX1" fmla="*/ 341173 w 517111"/>
                <a:gd name="connsiteY1" fmla="*/ 176543 h 571497"/>
                <a:gd name="connsiteX2" fmla="*/ 269207 w 517111"/>
                <a:gd name="connsiteY2" fmla="*/ 252743 h 571497"/>
                <a:gd name="connsiteX3" fmla="*/ 262857 w 517111"/>
                <a:gd name="connsiteY3" fmla="*/ 343760 h 571497"/>
                <a:gd name="connsiteX4" fmla="*/ 233223 w 517111"/>
                <a:gd name="connsiteY4" fmla="*/ 407260 h 571497"/>
                <a:gd name="connsiteX5" fmla="*/ 59657 w 517111"/>
                <a:gd name="connsiteY5" fmla="*/ 515210 h 571497"/>
                <a:gd name="connsiteX6" fmla="*/ 8857 w 517111"/>
                <a:gd name="connsiteY6" fmla="*/ 568127 h 571497"/>
                <a:gd name="connsiteX7" fmla="*/ 222640 w 517111"/>
                <a:gd name="connsiteY7" fmla="*/ 422077 h 571497"/>
                <a:gd name="connsiteX8" fmla="*/ 298840 w 517111"/>
                <a:gd name="connsiteY8" fmla="*/ 256977 h 571497"/>
                <a:gd name="connsiteX9" fmla="*/ 516857 w 517111"/>
                <a:gd name="connsiteY9" fmla="*/ 860 h 571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7111" h="571497">
                  <a:moveTo>
                    <a:pt x="516857" y="860"/>
                  </a:moveTo>
                  <a:cubicBezTo>
                    <a:pt x="523912" y="-12546"/>
                    <a:pt x="382448" y="134563"/>
                    <a:pt x="341173" y="176543"/>
                  </a:cubicBezTo>
                  <a:cubicBezTo>
                    <a:pt x="299898" y="218524"/>
                    <a:pt x="282260" y="224874"/>
                    <a:pt x="269207" y="252743"/>
                  </a:cubicBezTo>
                  <a:cubicBezTo>
                    <a:pt x="256154" y="280612"/>
                    <a:pt x="268854" y="318007"/>
                    <a:pt x="262857" y="343760"/>
                  </a:cubicBezTo>
                  <a:cubicBezTo>
                    <a:pt x="256860" y="369513"/>
                    <a:pt x="267090" y="378685"/>
                    <a:pt x="233223" y="407260"/>
                  </a:cubicBezTo>
                  <a:cubicBezTo>
                    <a:pt x="199356" y="435835"/>
                    <a:pt x="97051" y="488399"/>
                    <a:pt x="59657" y="515210"/>
                  </a:cubicBezTo>
                  <a:cubicBezTo>
                    <a:pt x="22263" y="542021"/>
                    <a:pt x="-18307" y="583649"/>
                    <a:pt x="8857" y="568127"/>
                  </a:cubicBezTo>
                  <a:cubicBezTo>
                    <a:pt x="36021" y="552605"/>
                    <a:pt x="174310" y="473935"/>
                    <a:pt x="222640" y="422077"/>
                  </a:cubicBezTo>
                  <a:cubicBezTo>
                    <a:pt x="270970" y="370219"/>
                    <a:pt x="251568" y="323652"/>
                    <a:pt x="298840" y="256977"/>
                  </a:cubicBezTo>
                  <a:cubicBezTo>
                    <a:pt x="346112" y="190302"/>
                    <a:pt x="509802" y="14266"/>
                    <a:pt x="516857" y="8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フリーフォーム: 図形 184">
              <a:extLst>
                <a:ext uri="{FF2B5EF4-FFF2-40B4-BE49-F238E27FC236}">
                  <a16:creationId xmlns:a16="http://schemas.microsoft.com/office/drawing/2014/main" id="{925095D6-E3CF-4329-8084-065C88A1451D}"/>
                </a:ext>
              </a:extLst>
            </p:cNvPr>
            <p:cNvSpPr/>
            <p:nvPr/>
          </p:nvSpPr>
          <p:spPr>
            <a:xfrm>
              <a:off x="4303325" y="4161342"/>
              <a:ext cx="215863" cy="280375"/>
            </a:xfrm>
            <a:custGeom>
              <a:avLst/>
              <a:gdLst>
                <a:gd name="connsiteX0" fmla="*/ 213642 w 215863"/>
                <a:gd name="connsiteY0" fmla="*/ 25 h 280375"/>
                <a:gd name="connsiteX1" fmla="*/ 188242 w 215863"/>
                <a:gd name="connsiteY1" fmla="*/ 124908 h 280375"/>
                <a:gd name="connsiteX2" fmla="*/ 71825 w 215863"/>
                <a:gd name="connsiteY2" fmla="*/ 224391 h 280375"/>
                <a:gd name="connsiteX3" fmla="*/ 1975 w 215863"/>
                <a:gd name="connsiteY3" fmla="*/ 277308 h 280375"/>
                <a:gd name="connsiteX4" fmla="*/ 148025 w 215863"/>
                <a:gd name="connsiteY4" fmla="*/ 135491 h 280375"/>
                <a:gd name="connsiteX5" fmla="*/ 213642 w 215863"/>
                <a:gd name="connsiteY5" fmla="*/ 25 h 280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863" h="280375">
                  <a:moveTo>
                    <a:pt x="213642" y="25"/>
                  </a:moveTo>
                  <a:cubicBezTo>
                    <a:pt x="220345" y="-1739"/>
                    <a:pt x="211878" y="87514"/>
                    <a:pt x="188242" y="124908"/>
                  </a:cubicBezTo>
                  <a:cubicBezTo>
                    <a:pt x="164606" y="162302"/>
                    <a:pt x="102869" y="198991"/>
                    <a:pt x="71825" y="224391"/>
                  </a:cubicBezTo>
                  <a:cubicBezTo>
                    <a:pt x="40781" y="249791"/>
                    <a:pt x="-10725" y="292125"/>
                    <a:pt x="1975" y="277308"/>
                  </a:cubicBezTo>
                  <a:cubicBezTo>
                    <a:pt x="14675" y="262491"/>
                    <a:pt x="114158" y="180999"/>
                    <a:pt x="148025" y="135491"/>
                  </a:cubicBezTo>
                  <a:cubicBezTo>
                    <a:pt x="181892" y="89983"/>
                    <a:pt x="206939" y="1789"/>
                    <a:pt x="213642" y="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" name="フリーフォーム: 図形 185">
              <a:extLst>
                <a:ext uri="{FF2B5EF4-FFF2-40B4-BE49-F238E27FC236}">
                  <a16:creationId xmlns:a16="http://schemas.microsoft.com/office/drawing/2014/main" id="{D8D5070F-B2EA-4BE4-8585-3C9390A3E5B4}"/>
                </a:ext>
              </a:extLst>
            </p:cNvPr>
            <p:cNvSpPr/>
            <p:nvPr/>
          </p:nvSpPr>
          <p:spPr>
            <a:xfrm>
              <a:off x="4814822" y="3654336"/>
              <a:ext cx="153219" cy="670469"/>
            </a:xfrm>
            <a:custGeom>
              <a:avLst/>
              <a:gdLst>
                <a:gd name="connsiteX0" fmla="*/ 9061 w 153219"/>
                <a:gd name="connsiteY0" fmla="*/ 5381 h 670469"/>
                <a:gd name="connsiteX1" fmla="*/ 87378 w 153219"/>
                <a:gd name="connsiteY1" fmla="*/ 299597 h 670469"/>
                <a:gd name="connsiteX2" fmla="*/ 150878 w 153219"/>
                <a:gd name="connsiteY2" fmla="*/ 536664 h 670469"/>
                <a:gd name="connsiteX3" fmla="*/ 133945 w 153219"/>
                <a:gd name="connsiteY3" fmla="*/ 585347 h 670469"/>
                <a:gd name="connsiteX4" fmla="*/ 81028 w 153219"/>
                <a:gd name="connsiteY4" fmla="*/ 670014 h 670469"/>
                <a:gd name="connsiteX5" fmla="*/ 144528 w 153219"/>
                <a:gd name="connsiteY5" fmla="*/ 545131 h 670469"/>
                <a:gd name="connsiteX6" fmla="*/ 129711 w 153219"/>
                <a:gd name="connsiteY6" fmla="*/ 437181 h 670469"/>
                <a:gd name="connsiteX7" fmla="*/ 17528 w 153219"/>
                <a:gd name="connsiteY7" fmla="*/ 132381 h 670469"/>
                <a:gd name="connsiteX8" fmla="*/ 9061 w 153219"/>
                <a:gd name="connsiteY8" fmla="*/ 5381 h 670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219" h="670469">
                  <a:moveTo>
                    <a:pt x="9061" y="5381"/>
                  </a:moveTo>
                  <a:cubicBezTo>
                    <a:pt x="20703" y="33250"/>
                    <a:pt x="63742" y="211050"/>
                    <a:pt x="87378" y="299597"/>
                  </a:cubicBezTo>
                  <a:cubicBezTo>
                    <a:pt x="111014" y="388144"/>
                    <a:pt x="143117" y="489039"/>
                    <a:pt x="150878" y="536664"/>
                  </a:cubicBezTo>
                  <a:cubicBezTo>
                    <a:pt x="158639" y="584289"/>
                    <a:pt x="145587" y="563122"/>
                    <a:pt x="133945" y="585347"/>
                  </a:cubicBezTo>
                  <a:cubicBezTo>
                    <a:pt x="122303" y="607572"/>
                    <a:pt x="79264" y="676717"/>
                    <a:pt x="81028" y="670014"/>
                  </a:cubicBezTo>
                  <a:cubicBezTo>
                    <a:pt x="82792" y="663311"/>
                    <a:pt x="136414" y="583936"/>
                    <a:pt x="144528" y="545131"/>
                  </a:cubicBezTo>
                  <a:cubicBezTo>
                    <a:pt x="152642" y="506326"/>
                    <a:pt x="150878" y="505973"/>
                    <a:pt x="129711" y="437181"/>
                  </a:cubicBezTo>
                  <a:cubicBezTo>
                    <a:pt x="108544" y="368389"/>
                    <a:pt x="41164" y="201173"/>
                    <a:pt x="17528" y="132381"/>
                  </a:cubicBezTo>
                  <a:cubicBezTo>
                    <a:pt x="-6108" y="63589"/>
                    <a:pt x="-2581" y="-22488"/>
                    <a:pt x="9061" y="538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フリーフォーム: 図形 186">
              <a:extLst>
                <a:ext uri="{FF2B5EF4-FFF2-40B4-BE49-F238E27FC236}">
                  <a16:creationId xmlns:a16="http://schemas.microsoft.com/office/drawing/2014/main" id="{CEF39768-B419-4110-B47B-85609FFBD638}"/>
                </a:ext>
              </a:extLst>
            </p:cNvPr>
            <p:cNvSpPr/>
            <p:nvPr/>
          </p:nvSpPr>
          <p:spPr>
            <a:xfrm>
              <a:off x="4770112" y="3898704"/>
              <a:ext cx="184251" cy="326230"/>
            </a:xfrm>
            <a:custGeom>
              <a:avLst/>
              <a:gdLst>
                <a:gd name="connsiteX0" fmla="*/ 2971 w 184251"/>
                <a:gd name="connsiteY0" fmla="*/ 89096 h 326230"/>
                <a:gd name="connsiteX1" fmla="*/ 19905 w 184251"/>
                <a:gd name="connsiteY1" fmla="*/ 25596 h 326230"/>
                <a:gd name="connsiteX2" fmla="*/ 83405 w 184251"/>
                <a:gd name="connsiteY2" fmla="*/ 31946 h 326230"/>
                <a:gd name="connsiteX3" fmla="*/ 91871 w 184251"/>
                <a:gd name="connsiteY3" fmla="*/ 108146 h 326230"/>
                <a:gd name="connsiteX4" fmla="*/ 168071 w 184251"/>
                <a:gd name="connsiteY4" fmla="*/ 275363 h 326230"/>
                <a:gd name="connsiteX5" fmla="*/ 180771 w 184251"/>
                <a:gd name="connsiteY5" fmla="*/ 315579 h 326230"/>
                <a:gd name="connsiteX6" fmla="*/ 121505 w 184251"/>
                <a:gd name="connsiteY6" fmla="*/ 103913 h 326230"/>
                <a:gd name="connsiteX7" fmla="*/ 72821 w 184251"/>
                <a:gd name="connsiteY7" fmla="*/ 196 h 326230"/>
                <a:gd name="connsiteX8" fmla="*/ 2971 w 184251"/>
                <a:gd name="connsiteY8" fmla="*/ 89096 h 32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251" h="326230">
                  <a:moveTo>
                    <a:pt x="2971" y="89096"/>
                  </a:moveTo>
                  <a:cubicBezTo>
                    <a:pt x="-5848" y="93329"/>
                    <a:pt x="6499" y="35121"/>
                    <a:pt x="19905" y="25596"/>
                  </a:cubicBezTo>
                  <a:cubicBezTo>
                    <a:pt x="33311" y="16071"/>
                    <a:pt x="71411" y="18188"/>
                    <a:pt x="83405" y="31946"/>
                  </a:cubicBezTo>
                  <a:cubicBezTo>
                    <a:pt x="95399" y="45704"/>
                    <a:pt x="77760" y="67576"/>
                    <a:pt x="91871" y="108146"/>
                  </a:cubicBezTo>
                  <a:cubicBezTo>
                    <a:pt x="105982" y="148716"/>
                    <a:pt x="153254" y="240791"/>
                    <a:pt x="168071" y="275363"/>
                  </a:cubicBezTo>
                  <a:cubicBezTo>
                    <a:pt x="182888" y="309935"/>
                    <a:pt x="188532" y="344154"/>
                    <a:pt x="180771" y="315579"/>
                  </a:cubicBezTo>
                  <a:cubicBezTo>
                    <a:pt x="173010" y="287004"/>
                    <a:pt x="139497" y="156477"/>
                    <a:pt x="121505" y="103913"/>
                  </a:cubicBezTo>
                  <a:cubicBezTo>
                    <a:pt x="103513" y="51349"/>
                    <a:pt x="95046" y="5135"/>
                    <a:pt x="72821" y="196"/>
                  </a:cubicBezTo>
                  <a:cubicBezTo>
                    <a:pt x="50596" y="-4743"/>
                    <a:pt x="11790" y="84863"/>
                    <a:pt x="2971" y="8909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フリーフォーム: 図形 187">
              <a:extLst>
                <a:ext uri="{FF2B5EF4-FFF2-40B4-BE49-F238E27FC236}">
                  <a16:creationId xmlns:a16="http://schemas.microsoft.com/office/drawing/2014/main" id="{71B2D320-D440-4A91-8E69-D7E42B7E7013}"/>
                </a:ext>
              </a:extLst>
            </p:cNvPr>
            <p:cNvSpPr/>
            <p:nvPr/>
          </p:nvSpPr>
          <p:spPr>
            <a:xfrm>
              <a:off x="4801321" y="3935130"/>
              <a:ext cx="132031" cy="275401"/>
            </a:xfrm>
            <a:custGeom>
              <a:avLst/>
              <a:gdLst>
                <a:gd name="connsiteX0" fmla="*/ 3512 w 132031"/>
                <a:gd name="connsiteY0" fmla="*/ 1870 h 275401"/>
                <a:gd name="connsiteX1" fmla="*/ 124162 w 132031"/>
                <a:gd name="connsiteY1" fmla="*/ 253753 h 275401"/>
                <a:gd name="connsiteX2" fmla="*/ 111462 w 132031"/>
                <a:gd name="connsiteY2" fmla="*/ 249520 h 275401"/>
                <a:gd name="connsiteX3" fmla="*/ 39496 w 132031"/>
                <a:gd name="connsiteY3" fmla="*/ 143687 h 275401"/>
                <a:gd name="connsiteX4" fmla="*/ 3512 w 132031"/>
                <a:gd name="connsiteY4" fmla="*/ 1870 h 275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031" h="275401">
                  <a:moveTo>
                    <a:pt x="3512" y="1870"/>
                  </a:moveTo>
                  <a:cubicBezTo>
                    <a:pt x="17623" y="20214"/>
                    <a:pt x="106170" y="212478"/>
                    <a:pt x="124162" y="253753"/>
                  </a:cubicBezTo>
                  <a:cubicBezTo>
                    <a:pt x="142154" y="295028"/>
                    <a:pt x="125573" y="267864"/>
                    <a:pt x="111462" y="249520"/>
                  </a:cubicBezTo>
                  <a:cubicBezTo>
                    <a:pt x="97351" y="231176"/>
                    <a:pt x="57840" y="182140"/>
                    <a:pt x="39496" y="143687"/>
                  </a:cubicBezTo>
                  <a:cubicBezTo>
                    <a:pt x="21152" y="105234"/>
                    <a:pt x="-10599" y="-16474"/>
                    <a:pt x="3512" y="18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" name="フリーフォーム: 図形 188">
              <a:extLst>
                <a:ext uri="{FF2B5EF4-FFF2-40B4-BE49-F238E27FC236}">
                  <a16:creationId xmlns:a16="http://schemas.microsoft.com/office/drawing/2014/main" id="{0019B7C9-5BEC-4C75-8269-35FD93E31FDB}"/>
                </a:ext>
              </a:extLst>
            </p:cNvPr>
            <p:cNvSpPr/>
            <p:nvPr/>
          </p:nvSpPr>
          <p:spPr>
            <a:xfrm>
              <a:off x="4974413" y="3142369"/>
              <a:ext cx="788938" cy="204388"/>
            </a:xfrm>
            <a:custGeom>
              <a:avLst/>
              <a:gdLst>
                <a:gd name="connsiteX0" fmla="*/ 812 w 788938"/>
                <a:gd name="connsiteY0" fmla="*/ 170744 h 204388"/>
                <a:gd name="connsiteX1" fmla="*/ 180200 w 788938"/>
                <a:gd name="connsiteY1" fmla="*/ 110419 h 204388"/>
                <a:gd name="connsiteX2" fmla="*/ 191312 w 788938"/>
                <a:gd name="connsiteY2" fmla="*/ 146931 h 204388"/>
                <a:gd name="connsiteX3" fmla="*/ 221475 w 788938"/>
                <a:gd name="connsiteY3" fmla="*/ 204081 h 204388"/>
                <a:gd name="connsiteX4" fmla="*/ 353237 w 788938"/>
                <a:gd name="connsiteY4" fmla="*/ 119944 h 204388"/>
                <a:gd name="connsiteX5" fmla="*/ 392925 w 788938"/>
                <a:gd name="connsiteY5" fmla="*/ 62794 h 204388"/>
                <a:gd name="connsiteX6" fmla="*/ 464362 w 788938"/>
                <a:gd name="connsiteY6" fmla="*/ 32631 h 204388"/>
                <a:gd name="connsiteX7" fmla="*/ 648512 w 788938"/>
                <a:gd name="connsiteY7" fmla="*/ 92956 h 204388"/>
                <a:gd name="connsiteX8" fmla="*/ 788212 w 788938"/>
                <a:gd name="connsiteY8" fmla="*/ 35806 h 204388"/>
                <a:gd name="connsiteX9" fmla="*/ 697725 w 788938"/>
                <a:gd name="connsiteY9" fmla="*/ 73906 h 204388"/>
                <a:gd name="connsiteX10" fmla="*/ 575487 w 788938"/>
                <a:gd name="connsiteY10" fmla="*/ 16756 h 204388"/>
                <a:gd name="connsiteX11" fmla="*/ 434200 w 788938"/>
                <a:gd name="connsiteY11" fmla="*/ 8819 h 204388"/>
                <a:gd name="connsiteX12" fmla="*/ 280212 w 788938"/>
                <a:gd name="connsiteY12" fmla="*/ 131056 h 204388"/>
                <a:gd name="connsiteX13" fmla="*/ 256400 w 788938"/>
                <a:gd name="connsiteY13" fmla="*/ 143756 h 204388"/>
                <a:gd name="connsiteX14" fmla="*/ 119875 w 788938"/>
                <a:gd name="connsiteY14" fmla="*/ 145344 h 204388"/>
                <a:gd name="connsiteX15" fmla="*/ 812 w 788938"/>
                <a:gd name="connsiteY15" fmla="*/ 170744 h 204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88938" h="204388">
                  <a:moveTo>
                    <a:pt x="812" y="170744"/>
                  </a:moveTo>
                  <a:cubicBezTo>
                    <a:pt x="10866" y="164923"/>
                    <a:pt x="148450" y="114388"/>
                    <a:pt x="180200" y="110419"/>
                  </a:cubicBezTo>
                  <a:cubicBezTo>
                    <a:pt x="211950" y="106450"/>
                    <a:pt x="184433" y="131321"/>
                    <a:pt x="191312" y="146931"/>
                  </a:cubicBezTo>
                  <a:cubicBezTo>
                    <a:pt x="198191" y="162541"/>
                    <a:pt x="194488" y="208579"/>
                    <a:pt x="221475" y="204081"/>
                  </a:cubicBezTo>
                  <a:cubicBezTo>
                    <a:pt x="248462" y="199583"/>
                    <a:pt x="324662" y="143492"/>
                    <a:pt x="353237" y="119944"/>
                  </a:cubicBezTo>
                  <a:cubicBezTo>
                    <a:pt x="381812" y="96396"/>
                    <a:pt x="374404" y="77346"/>
                    <a:pt x="392925" y="62794"/>
                  </a:cubicBezTo>
                  <a:cubicBezTo>
                    <a:pt x="411446" y="48242"/>
                    <a:pt x="421764" y="27604"/>
                    <a:pt x="464362" y="32631"/>
                  </a:cubicBezTo>
                  <a:cubicBezTo>
                    <a:pt x="506960" y="37658"/>
                    <a:pt x="594537" y="92427"/>
                    <a:pt x="648512" y="92956"/>
                  </a:cubicBezTo>
                  <a:cubicBezTo>
                    <a:pt x="702487" y="93485"/>
                    <a:pt x="780010" y="38981"/>
                    <a:pt x="788212" y="35806"/>
                  </a:cubicBezTo>
                  <a:cubicBezTo>
                    <a:pt x="796414" y="32631"/>
                    <a:pt x="733179" y="77081"/>
                    <a:pt x="697725" y="73906"/>
                  </a:cubicBezTo>
                  <a:cubicBezTo>
                    <a:pt x="662271" y="70731"/>
                    <a:pt x="619408" y="27604"/>
                    <a:pt x="575487" y="16756"/>
                  </a:cubicBezTo>
                  <a:cubicBezTo>
                    <a:pt x="531566" y="5908"/>
                    <a:pt x="483413" y="-10231"/>
                    <a:pt x="434200" y="8819"/>
                  </a:cubicBezTo>
                  <a:cubicBezTo>
                    <a:pt x="384988" y="27869"/>
                    <a:pt x="309845" y="108566"/>
                    <a:pt x="280212" y="131056"/>
                  </a:cubicBezTo>
                  <a:cubicBezTo>
                    <a:pt x="250579" y="153546"/>
                    <a:pt x="283123" y="141375"/>
                    <a:pt x="256400" y="143756"/>
                  </a:cubicBezTo>
                  <a:cubicBezTo>
                    <a:pt x="229677" y="146137"/>
                    <a:pt x="163267" y="139523"/>
                    <a:pt x="119875" y="145344"/>
                  </a:cubicBezTo>
                  <a:cubicBezTo>
                    <a:pt x="76483" y="151165"/>
                    <a:pt x="-9242" y="176565"/>
                    <a:pt x="812" y="1707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" name="フリーフォーム: 図形 189">
              <a:extLst>
                <a:ext uri="{FF2B5EF4-FFF2-40B4-BE49-F238E27FC236}">
                  <a16:creationId xmlns:a16="http://schemas.microsoft.com/office/drawing/2014/main" id="{CAA9F427-0F98-49D2-8635-C73A28025F2C}"/>
                </a:ext>
              </a:extLst>
            </p:cNvPr>
            <p:cNvSpPr/>
            <p:nvPr/>
          </p:nvSpPr>
          <p:spPr>
            <a:xfrm>
              <a:off x="5025832" y="3297353"/>
              <a:ext cx="256616" cy="488475"/>
            </a:xfrm>
            <a:custGeom>
              <a:avLst/>
              <a:gdLst>
                <a:gd name="connsiteX0" fmla="*/ 111318 w 256616"/>
                <a:gd name="connsiteY0" fmla="*/ 414 h 488475"/>
                <a:gd name="connsiteX1" fmla="*/ 96501 w 256616"/>
                <a:gd name="connsiteY1" fmla="*/ 99897 h 488475"/>
                <a:gd name="connsiteX2" fmla="*/ 255251 w 256616"/>
                <a:gd name="connsiteY2" fmla="*/ 231130 h 488475"/>
                <a:gd name="connsiteX3" fmla="*/ 166351 w 256616"/>
                <a:gd name="connsiteY3" fmla="*/ 358130 h 488475"/>
                <a:gd name="connsiteX4" fmla="*/ 45701 w 256616"/>
                <a:gd name="connsiteY4" fmla="*/ 487247 h 488475"/>
                <a:gd name="connsiteX5" fmla="*/ 206568 w 256616"/>
                <a:gd name="connsiteY5" fmla="*/ 277697 h 488475"/>
                <a:gd name="connsiteX6" fmla="*/ 130368 w 256616"/>
                <a:gd name="connsiteY6" fmla="*/ 161280 h 488475"/>
                <a:gd name="connsiteX7" fmla="*/ 7601 w 256616"/>
                <a:gd name="connsiteY7" fmla="*/ 110480 h 488475"/>
                <a:gd name="connsiteX8" fmla="*/ 22418 w 256616"/>
                <a:gd name="connsiteY8" fmla="*/ 66030 h 488475"/>
                <a:gd name="connsiteX9" fmla="*/ 111318 w 256616"/>
                <a:gd name="connsiteY9" fmla="*/ 414 h 488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6616" h="488475">
                  <a:moveTo>
                    <a:pt x="111318" y="414"/>
                  </a:moveTo>
                  <a:cubicBezTo>
                    <a:pt x="123665" y="6058"/>
                    <a:pt x="72512" y="61444"/>
                    <a:pt x="96501" y="99897"/>
                  </a:cubicBezTo>
                  <a:cubicBezTo>
                    <a:pt x="120490" y="138350"/>
                    <a:pt x="243609" y="188091"/>
                    <a:pt x="255251" y="231130"/>
                  </a:cubicBezTo>
                  <a:cubicBezTo>
                    <a:pt x="266893" y="274169"/>
                    <a:pt x="201276" y="315444"/>
                    <a:pt x="166351" y="358130"/>
                  </a:cubicBezTo>
                  <a:cubicBezTo>
                    <a:pt x="131426" y="400816"/>
                    <a:pt x="38998" y="500653"/>
                    <a:pt x="45701" y="487247"/>
                  </a:cubicBezTo>
                  <a:cubicBezTo>
                    <a:pt x="52404" y="473842"/>
                    <a:pt x="192457" y="332025"/>
                    <a:pt x="206568" y="277697"/>
                  </a:cubicBezTo>
                  <a:cubicBezTo>
                    <a:pt x="220679" y="223369"/>
                    <a:pt x="163529" y="189150"/>
                    <a:pt x="130368" y="161280"/>
                  </a:cubicBezTo>
                  <a:cubicBezTo>
                    <a:pt x="97207" y="133411"/>
                    <a:pt x="25593" y="126355"/>
                    <a:pt x="7601" y="110480"/>
                  </a:cubicBezTo>
                  <a:cubicBezTo>
                    <a:pt x="-10391" y="94605"/>
                    <a:pt x="7248" y="83669"/>
                    <a:pt x="22418" y="66030"/>
                  </a:cubicBezTo>
                  <a:cubicBezTo>
                    <a:pt x="37587" y="48391"/>
                    <a:pt x="98971" y="-5230"/>
                    <a:pt x="111318" y="4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" name="フリーフォーム: 図形 190">
              <a:extLst>
                <a:ext uri="{FF2B5EF4-FFF2-40B4-BE49-F238E27FC236}">
                  <a16:creationId xmlns:a16="http://schemas.microsoft.com/office/drawing/2014/main" id="{6431076C-253E-4452-BD59-24AB8E196174}"/>
                </a:ext>
              </a:extLst>
            </p:cNvPr>
            <p:cNvSpPr/>
            <p:nvPr/>
          </p:nvSpPr>
          <p:spPr>
            <a:xfrm>
              <a:off x="4861805" y="3731897"/>
              <a:ext cx="631353" cy="607670"/>
            </a:xfrm>
            <a:custGeom>
              <a:avLst/>
              <a:gdLst>
                <a:gd name="connsiteX0" fmla="*/ 19228 w 631353"/>
                <a:gd name="connsiteY0" fmla="*/ 1903 h 607670"/>
                <a:gd name="connsiteX1" fmla="*/ 86962 w 631353"/>
                <a:gd name="connsiteY1" fmla="*/ 20953 h 607670"/>
                <a:gd name="connsiteX2" fmla="*/ 461612 w 631353"/>
                <a:gd name="connsiteY2" fmla="*/ 65403 h 607670"/>
                <a:gd name="connsiteX3" fmla="*/ 582262 w 631353"/>
                <a:gd name="connsiteY3" fmla="*/ 363853 h 607670"/>
                <a:gd name="connsiteX4" fmla="*/ 630945 w 631353"/>
                <a:gd name="connsiteY4" fmla="*/ 607270 h 607670"/>
                <a:gd name="connsiteX5" fmla="*/ 558978 w 631353"/>
                <a:gd name="connsiteY5" fmla="*/ 306703 h 607670"/>
                <a:gd name="connsiteX6" fmla="*/ 482778 w 631353"/>
                <a:gd name="connsiteY6" fmla="*/ 111970 h 607670"/>
                <a:gd name="connsiteX7" fmla="*/ 357895 w 631353"/>
                <a:gd name="connsiteY7" fmla="*/ 65403 h 607670"/>
                <a:gd name="connsiteX8" fmla="*/ 19228 w 631353"/>
                <a:gd name="connsiteY8" fmla="*/ 1903 h 607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1353" h="607670">
                  <a:moveTo>
                    <a:pt x="19228" y="1903"/>
                  </a:moveTo>
                  <a:cubicBezTo>
                    <a:pt x="-25928" y="-5505"/>
                    <a:pt x="13231" y="10370"/>
                    <a:pt x="86962" y="20953"/>
                  </a:cubicBezTo>
                  <a:cubicBezTo>
                    <a:pt x="160693" y="31536"/>
                    <a:pt x="379062" y="8253"/>
                    <a:pt x="461612" y="65403"/>
                  </a:cubicBezTo>
                  <a:cubicBezTo>
                    <a:pt x="544162" y="122553"/>
                    <a:pt x="554040" y="273542"/>
                    <a:pt x="582262" y="363853"/>
                  </a:cubicBezTo>
                  <a:cubicBezTo>
                    <a:pt x="610484" y="454164"/>
                    <a:pt x="634826" y="616795"/>
                    <a:pt x="630945" y="607270"/>
                  </a:cubicBezTo>
                  <a:cubicBezTo>
                    <a:pt x="627064" y="597745"/>
                    <a:pt x="583672" y="389253"/>
                    <a:pt x="558978" y="306703"/>
                  </a:cubicBezTo>
                  <a:cubicBezTo>
                    <a:pt x="534284" y="224153"/>
                    <a:pt x="516292" y="152187"/>
                    <a:pt x="482778" y="111970"/>
                  </a:cubicBezTo>
                  <a:cubicBezTo>
                    <a:pt x="449264" y="71753"/>
                    <a:pt x="436212" y="80220"/>
                    <a:pt x="357895" y="65403"/>
                  </a:cubicBezTo>
                  <a:lnTo>
                    <a:pt x="19228" y="190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: 図形 1151">
              <a:extLst>
                <a:ext uri="{FF2B5EF4-FFF2-40B4-BE49-F238E27FC236}">
                  <a16:creationId xmlns:a16="http://schemas.microsoft.com/office/drawing/2014/main" id="{38B3F400-13F8-4B03-8BC5-836C31A16DD7}"/>
                </a:ext>
              </a:extLst>
            </p:cNvPr>
            <p:cNvSpPr/>
            <p:nvPr/>
          </p:nvSpPr>
          <p:spPr>
            <a:xfrm>
              <a:off x="5476328" y="4307137"/>
              <a:ext cx="322327" cy="984664"/>
            </a:xfrm>
            <a:custGeom>
              <a:avLst/>
              <a:gdLst>
                <a:gd name="connsiteX0" fmla="*/ 16422 w 322327"/>
                <a:gd name="connsiteY0" fmla="*/ 10863 h 984664"/>
                <a:gd name="connsiteX1" fmla="*/ 29122 w 322327"/>
                <a:gd name="connsiteY1" fmla="*/ 80713 h 984664"/>
                <a:gd name="connsiteX2" fmla="*/ 141305 w 322327"/>
                <a:gd name="connsiteY2" fmla="*/ 637396 h 984664"/>
                <a:gd name="connsiteX3" fmla="*/ 321222 w 322327"/>
                <a:gd name="connsiteY3" fmla="*/ 980296 h 984664"/>
                <a:gd name="connsiteX4" fmla="*/ 211155 w 322327"/>
                <a:gd name="connsiteY4" fmla="*/ 813080 h 984664"/>
                <a:gd name="connsiteX5" fmla="*/ 90505 w 322327"/>
                <a:gd name="connsiteY5" fmla="*/ 550613 h 984664"/>
                <a:gd name="connsiteX6" fmla="*/ 3722 w 322327"/>
                <a:gd name="connsiteY6" fmla="*/ 154796 h 984664"/>
                <a:gd name="connsiteX7" fmla="*/ 16422 w 322327"/>
                <a:gd name="connsiteY7" fmla="*/ 10863 h 984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2327" h="984664">
                  <a:moveTo>
                    <a:pt x="16422" y="10863"/>
                  </a:moveTo>
                  <a:cubicBezTo>
                    <a:pt x="20655" y="-1484"/>
                    <a:pt x="8308" y="-23709"/>
                    <a:pt x="29122" y="80713"/>
                  </a:cubicBezTo>
                  <a:cubicBezTo>
                    <a:pt x="49936" y="185135"/>
                    <a:pt x="92622" y="487466"/>
                    <a:pt x="141305" y="637396"/>
                  </a:cubicBezTo>
                  <a:cubicBezTo>
                    <a:pt x="189988" y="787326"/>
                    <a:pt x="309580" y="951015"/>
                    <a:pt x="321222" y="980296"/>
                  </a:cubicBezTo>
                  <a:cubicBezTo>
                    <a:pt x="332864" y="1009577"/>
                    <a:pt x="249608" y="884694"/>
                    <a:pt x="211155" y="813080"/>
                  </a:cubicBezTo>
                  <a:cubicBezTo>
                    <a:pt x="172702" y="741466"/>
                    <a:pt x="125077" y="660327"/>
                    <a:pt x="90505" y="550613"/>
                  </a:cubicBezTo>
                  <a:cubicBezTo>
                    <a:pt x="55933" y="440899"/>
                    <a:pt x="15716" y="241579"/>
                    <a:pt x="3722" y="154796"/>
                  </a:cubicBezTo>
                  <a:cubicBezTo>
                    <a:pt x="-8272" y="68013"/>
                    <a:pt x="12189" y="23210"/>
                    <a:pt x="16422" y="108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: 図形 1152">
              <a:extLst>
                <a:ext uri="{FF2B5EF4-FFF2-40B4-BE49-F238E27FC236}">
                  <a16:creationId xmlns:a16="http://schemas.microsoft.com/office/drawing/2014/main" id="{00985EFA-DF15-4A39-817F-4F59D6C861F9}"/>
                </a:ext>
              </a:extLst>
            </p:cNvPr>
            <p:cNvSpPr/>
            <p:nvPr/>
          </p:nvSpPr>
          <p:spPr>
            <a:xfrm>
              <a:off x="4933416" y="4184644"/>
              <a:ext cx="546815" cy="2095509"/>
            </a:xfrm>
            <a:custGeom>
              <a:avLst/>
              <a:gdLst>
                <a:gd name="connsiteX0" fmla="*/ 534 w 546815"/>
                <a:gd name="connsiteY0" fmla="*/ 6 h 2095509"/>
                <a:gd name="connsiteX1" fmla="*/ 184684 w 546815"/>
                <a:gd name="connsiteY1" fmla="*/ 234956 h 2095509"/>
                <a:gd name="connsiteX2" fmla="*/ 216434 w 546815"/>
                <a:gd name="connsiteY2" fmla="*/ 584206 h 2095509"/>
                <a:gd name="connsiteX3" fmla="*/ 387884 w 546815"/>
                <a:gd name="connsiteY3" fmla="*/ 1136656 h 2095509"/>
                <a:gd name="connsiteX4" fmla="*/ 413284 w 546815"/>
                <a:gd name="connsiteY4" fmla="*/ 1701806 h 2095509"/>
                <a:gd name="connsiteX5" fmla="*/ 546634 w 546815"/>
                <a:gd name="connsiteY5" fmla="*/ 2095506 h 2095509"/>
                <a:gd name="connsiteX6" fmla="*/ 381534 w 546815"/>
                <a:gd name="connsiteY6" fmla="*/ 1695456 h 2095509"/>
                <a:gd name="connsiteX7" fmla="*/ 292634 w 546815"/>
                <a:gd name="connsiteY7" fmla="*/ 914406 h 2095509"/>
                <a:gd name="connsiteX8" fmla="*/ 133884 w 546815"/>
                <a:gd name="connsiteY8" fmla="*/ 241306 h 2095509"/>
                <a:gd name="connsiteX9" fmla="*/ 534 w 546815"/>
                <a:gd name="connsiteY9" fmla="*/ 6 h 2095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6815" h="2095509">
                  <a:moveTo>
                    <a:pt x="534" y="6"/>
                  </a:moveTo>
                  <a:cubicBezTo>
                    <a:pt x="9001" y="-1052"/>
                    <a:pt x="148701" y="137589"/>
                    <a:pt x="184684" y="234956"/>
                  </a:cubicBezTo>
                  <a:cubicBezTo>
                    <a:pt x="220667" y="332323"/>
                    <a:pt x="182567" y="433923"/>
                    <a:pt x="216434" y="584206"/>
                  </a:cubicBezTo>
                  <a:cubicBezTo>
                    <a:pt x="250301" y="734489"/>
                    <a:pt x="355076" y="950389"/>
                    <a:pt x="387884" y="1136656"/>
                  </a:cubicBezTo>
                  <a:cubicBezTo>
                    <a:pt x="420692" y="1322923"/>
                    <a:pt x="386826" y="1541998"/>
                    <a:pt x="413284" y="1701806"/>
                  </a:cubicBezTo>
                  <a:cubicBezTo>
                    <a:pt x="439742" y="1861614"/>
                    <a:pt x="551925" y="2096564"/>
                    <a:pt x="546634" y="2095506"/>
                  </a:cubicBezTo>
                  <a:cubicBezTo>
                    <a:pt x="541343" y="2094448"/>
                    <a:pt x="423867" y="1892306"/>
                    <a:pt x="381534" y="1695456"/>
                  </a:cubicBezTo>
                  <a:cubicBezTo>
                    <a:pt x="339201" y="1498606"/>
                    <a:pt x="333909" y="1156764"/>
                    <a:pt x="292634" y="914406"/>
                  </a:cubicBezTo>
                  <a:cubicBezTo>
                    <a:pt x="251359" y="672048"/>
                    <a:pt x="181509" y="390531"/>
                    <a:pt x="133884" y="241306"/>
                  </a:cubicBezTo>
                  <a:cubicBezTo>
                    <a:pt x="86259" y="92081"/>
                    <a:pt x="-7933" y="1064"/>
                    <a:pt x="534" y="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: 図形 1153">
              <a:extLst>
                <a:ext uri="{FF2B5EF4-FFF2-40B4-BE49-F238E27FC236}">
                  <a16:creationId xmlns:a16="http://schemas.microsoft.com/office/drawing/2014/main" id="{7B8D418B-1989-465B-A05C-EF632A6ED17A}"/>
                </a:ext>
              </a:extLst>
            </p:cNvPr>
            <p:cNvSpPr/>
            <p:nvPr/>
          </p:nvSpPr>
          <p:spPr>
            <a:xfrm>
              <a:off x="5111509" y="6279918"/>
              <a:ext cx="373317" cy="1645119"/>
            </a:xfrm>
            <a:custGeom>
              <a:avLst/>
              <a:gdLst>
                <a:gd name="connsiteX0" fmla="*/ 368541 w 373317"/>
                <a:gd name="connsiteY0" fmla="*/ 232 h 1645119"/>
                <a:gd name="connsiteX1" fmla="*/ 330441 w 373317"/>
                <a:gd name="connsiteY1" fmla="*/ 724132 h 1645119"/>
                <a:gd name="connsiteX2" fmla="*/ 228841 w 373317"/>
                <a:gd name="connsiteY2" fmla="*/ 1359132 h 1645119"/>
                <a:gd name="connsiteX3" fmla="*/ 152641 w 373317"/>
                <a:gd name="connsiteY3" fmla="*/ 1492482 h 1645119"/>
                <a:gd name="connsiteX4" fmla="*/ 241 w 373317"/>
                <a:gd name="connsiteY4" fmla="*/ 1638532 h 1645119"/>
                <a:gd name="connsiteX5" fmla="*/ 190741 w 373317"/>
                <a:gd name="connsiteY5" fmla="*/ 1263882 h 1645119"/>
                <a:gd name="connsiteX6" fmla="*/ 228841 w 373317"/>
                <a:gd name="connsiteY6" fmla="*/ 800332 h 1645119"/>
                <a:gd name="connsiteX7" fmla="*/ 368541 w 373317"/>
                <a:gd name="connsiteY7" fmla="*/ 232 h 1645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3317" h="1645119">
                  <a:moveTo>
                    <a:pt x="368541" y="232"/>
                  </a:moveTo>
                  <a:cubicBezTo>
                    <a:pt x="385474" y="-12468"/>
                    <a:pt x="353724" y="497649"/>
                    <a:pt x="330441" y="724132"/>
                  </a:cubicBezTo>
                  <a:cubicBezTo>
                    <a:pt x="307158" y="950615"/>
                    <a:pt x="258474" y="1231074"/>
                    <a:pt x="228841" y="1359132"/>
                  </a:cubicBezTo>
                  <a:cubicBezTo>
                    <a:pt x="199208" y="1487190"/>
                    <a:pt x="190741" y="1445915"/>
                    <a:pt x="152641" y="1492482"/>
                  </a:cubicBezTo>
                  <a:cubicBezTo>
                    <a:pt x="114541" y="1539049"/>
                    <a:pt x="-6109" y="1676632"/>
                    <a:pt x="241" y="1638532"/>
                  </a:cubicBezTo>
                  <a:cubicBezTo>
                    <a:pt x="6591" y="1600432"/>
                    <a:pt x="152641" y="1403582"/>
                    <a:pt x="190741" y="1263882"/>
                  </a:cubicBezTo>
                  <a:cubicBezTo>
                    <a:pt x="228841" y="1124182"/>
                    <a:pt x="201324" y="1017290"/>
                    <a:pt x="228841" y="800332"/>
                  </a:cubicBezTo>
                  <a:cubicBezTo>
                    <a:pt x="256358" y="583374"/>
                    <a:pt x="351608" y="12932"/>
                    <a:pt x="368541" y="2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: 図形 1154">
              <a:extLst>
                <a:ext uri="{FF2B5EF4-FFF2-40B4-BE49-F238E27FC236}">
                  <a16:creationId xmlns:a16="http://schemas.microsoft.com/office/drawing/2014/main" id="{F3795E52-B68C-4CC7-B767-692A837B8AC5}"/>
                </a:ext>
              </a:extLst>
            </p:cNvPr>
            <p:cNvSpPr/>
            <p:nvPr/>
          </p:nvSpPr>
          <p:spPr>
            <a:xfrm>
              <a:off x="5250911" y="8003687"/>
              <a:ext cx="870591" cy="638729"/>
            </a:xfrm>
            <a:custGeom>
              <a:avLst/>
              <a:gdLst>
                <a:gd name="connsiteX0" fmla="*/ 539 w 870591"/>
                <a:gd name="connsiteY0" fmla="*/ 73513 h 638729"/>
                <a:gd name="connsiteX1" fmla="*/ 140239 w 870591"/>
                <a:gd name="connsiteY1" fmla="*/ 86213 h 638729"/>
                <a:gd name="connsiteX2" fmla="*/ 229139 w 870591"/>
                <a:gd name="connsiteY2" fmla="*/ 44938 h 638729"/>
                <a:gd name="connsiteX3" fmla="*/ 356139 w 870591"/>
                <a:gd name="connsiteY3" fmla="*/ 70338 h 638729"/>
                <a:gd name="connsiteX4" fmla="*/ 660939 w 870591"/>
                <a:gd name="connsiteY4" fmla="*/ 464038 h 638729"/>
                <a:gd name="connsiteX5" fmla="*/ 870489 w 870591"/>
                <a:gd name="connsiteY5" fmla="*/ 638663 h 638729"/>
                <a:gd name="connsiteX6" fmla="*/ 635539 w 870591"/>
                <a:gd name="connsiteY6" fmla="*/ 479913 h 638729"/>
                <a:gd name="connsiteX7" fmla="*/ 499014 w 870591"/>
                <a:gd name="connsiteY7" fmla="*/ 133838 h 638729"/>
                <a:gd name="connsiteX8" fmla="*/ 276764 w 870591"/>
                <a:gd name="connsiteY8" fmla="*/ 3663 h 638729"/>
                <a:gd name="connsiteX9" fmla="*/ 98964 w 870591"/>
                <a:gd name="connsiteY9" fmla="*/ 38588 h 638729"/>
                <a:gd name="connsiteX10" fmla="*/ 539 w 870591"/>
                <a:gd name="connsiteY10" fmla="*/ 73513 h 63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0591" h="638729">
                  <a:moveTo>
                    <a:pt x="539" y="73513"/>
                  </a:moveTo>
                  <a:cubicBezTo>
                    <a:pt x="7418" y="81451"/>
                    <a:pt x="102139" y="90976"/>
                    <a:pt x="140239" y="86213"/>
                  </a:cubicBezTo>
                  <a:cubicBezTo>
                    <a:pt x="178339" y="81451"/>
                    <a:pt x="193156" y="47584"/>
                    <a:pt x="229139" y="44938"/>
                  </a:cubicBezTo>
                  <a:cubicBezTo>
                    <a:pt x="265122" y="42292"/>
                    <a:pt x="284172" y="488"/>
                    <a:pt x="356139" y="70338"/>
                  </a:cubicBezTo>
                  <a:cubicBezTo>
                    <a:pt x="428106" y="140188"/>
                    <a:pt x="575214" y="369317"/>
                    <a:pt x="660939" y="464038"/>
                  </a:cubicBezTo>
                  <a:cubicBezTo>
                    <a:pt x="746664" y="558759"/>
                    <a:pt x="874722" y="636017"/>
                    <a:pt x="870489" y="638663"/>
                  </a:cubicBezTo>
                  <a:cubicBezTo>
                    <a:pt x="866256" y="641309"/>
                    <a:pt x="697451" y="564050"/>
                    <a:pt x="635539" y="479913"/>
                  </a:cubicBezTo>
                  <a:cubicBezTo>
                    <a:pt x="573627" y="395776"/>
                    <a:pt x="558810" y="213213"/>
                    <a:pt x="499014" y="133838"/>
                  </a:cubicBezTo>
                  <a:cubicBezTo>
                    <a:pt x="439218" y="54463"/>
                    <a:pt x="343439" y="19538"/>
                    <a:pt x="276764" y="3663"/>
                  </a:cubicBezTo>
                  <a:cubicBezTo>
                    <a:pt x="210089" y="-12212"/>
                    <a:pt x="143943" y="28005"/>
                    <a:pt x="98964" y="38588"/>
                  </a:cubicBezTo>
                  <a:cubicBezTo>
                    <a:pt x="53985" y="49171"/>
                    <a:pt x="-6340" y="65575"/>
                    <a:pt x="539" y="7351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: 図形 1155">
              <a:extLst>
                <a:ext uri="{FF2B5EF4-FFF2-40B4-BE49-F238E27FC236}">
                  <a16:creationId xmlns:a16="http://schemas.microsoft.com/office/drawing/2014/main" id="{499ACA22-19A7-4D74-85B7-176160064A6C}"/>
                </a:ext>
              </a:extLst>
            </p:cNvPr>
            <p:cNvSpPr/>
            <p:nvPr/>
          </p:nvSpPr>
          <p:spPr>
            <a:xfrm>
              <a:off x="5772138" y="4136896"/>
              <a:ext cx="740607" cy="1580167"/>
            </a:xfrm>
            <a:custGeom>
              <a:avLst/>
              <a:gdLst>
                <a:gd name="connsiteX0" fmla="*/ 739787 w 740607"/>
                <a:gd name="connsiteY0" fmla="*/ 129 h 1580167"/>
                <a:gd name="connsiteX1" fmla="*/ 482612 w 740607"/>
                <a:gd name="connsiteY1" fmla="*/ 136654 h 1580167"/>
                <a:gd name="connsiteX2" fmla="*/ 330212 w 740607"/>
                <a:gd name="connsiteY2" fmla="*/ 238254 h 1580167"/>
                <a:gd name="connsiteX3" fmla="*/ 117487 w 740607"/>
                <a:gd name="connsiteY3" fmla="*/ 616079 h 1580167"/>
                <a:gd name="connsiteX4" fmla="*/ 41287 w 740607"/>
                <a:gd name="connsiteY4" fmla="*/ 908179 h 1580167"/>
                <a:gd name="connsiteX5" fmla="*/ 19062 w 740607"/>
                <a:gd name="connsiteY5" fmla="*/ 1127254 h 1580167"/>
                <a:gd name="connsiteX6" fmla="*/ 15887 w 740607"/>
                <a:gd name="connsiteY6" fmla="*/ 1295529 h 1580167"/>
                <a:gd name="connsiteX7" fmla="*/ 117487 w 740607"/>
                <a:gd name="connsiteY7" fmla="*/ 1571754 h 1580167"/>
                <a:gd name="connsiteX8" fmla="*/ 34937 w 740607"/>
                <a:gd name="connsiteY8" fmla="*/ 1489204 h 1580167"/>
                <a:gd name="connsiteX9" fmla="*/ 12 w 740607"/>
                <a:gd name="connsiteY9" fmla="*/ 1289179 h 1580167"/>
                <a:gd name="connsiteX10" fmla="*/ 38112 w 740607"/>
                <a:gd name="connsiteY10" fmla="*/ 851029 h 1580167"/>
                <a:gd name="connsiteX11" fmla="*/ 254012 w 740607"/>
                <a:gd name="connsiteY11" fmla="*/ 311279 h 1580167"/>
                <a:gd name="connsiteX12" fmla="*/ 390537 w 740607"/>
                <a:gd name="connsiteY12" fmla="*/ 162054 h 1580167"/>
                <a:gd name="connsiteX13" fmla="*/ 739787 w 740607"/>
                <a:gd name="connsiteY13" fmla="*/ 129 h 1580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40607" h="1580167">
                  <a:moveTo>
                    <a:pt x="739787" y="129"/>
                  </a:moveTo>
                  <a:cubicBezTo>
                    <a:pt x="755133" y="-4104"/>
                    <a:pt x="550874" y="96967"/>
                    <a:pt x="482612" y="136654"/>
                  </a:cubicBezTo>
                  <a:cubicBezTo>
                    <a:pt x="414350" y="176341"/>
                    <a:pt x="391066" y="158350"/>
                    <a:pt x="330212" y="238254"/>
                  </a:cubicBezTo>
                  <a:cubicBezTo>
                    <a:pt x="269358" y="318158"/>
                    <a:pt x="165641" y="504425"/>
                    <a:pt x="117487" y="616079"/>
                  </a:cubicBezTo>
                  <a:cubicBezTo>
                    <a:pt x="69333" y="727733"/>
                    <a:pt x="57691" y="822983"/>
                    <a:pt x="41287" y="908179"/>
                  </a:cubicBezTo>
                  <a:cubicBezTo>
                    <a:pt x="24883" y="993375"/>
                    <a:pt x="23295" y="1062696"/>
                    <a:pt x="19062" y="1127254"/>
                  </a:cubicBezTo>
                  <a:cubicBezTo>
                    <a:pt x="14829" y="1191812"/>
                    <a:pt x="-517" y="1221446"/>
                    <a:pt x="15887" y="1295529"/>
                  </a:cubicBezTo>
                  <a:cubicBezTo>
                    <a:pt x="32291" y="1369612"/>
                    <a:pt x="114312" y="1539475"/>
                    <a:pt x="117487" y="1571754"/>
                  </a:cubicBezTo>
                  <a:cubicBezTo>
                    <a:pt x="120662" y="1604033"/>
                    <a:pt x="54516" y="1536300"/>
                    <a:pt x="34937" y="1489204"/>
                  </a:cubicBezTo>
                  <a:cubicBezTo>
                    <a:pt x="15358" y="1442108"/>
                    <a:pt x="-517" y="1395541"/>
                    <a:pt x="12" y="1289179"/>
                  </a:cubicBezTo>
                  <a:cubicBezTo>
                    <a:pt x="541" y="1182817"/>
                    <a:pt x="-4221" y="1014012"/>
                    <a:pt x="38112" y="851029"/>
                  </a:cubicBezTo>
                  <a:cubicBezTo>
                    <a:pt x="80445" y="688046"/>
                    <a:pt x="195275" y="426108"/>
                    <a:pt x="254012" y="311279"/>
                  </a:cubicBezTo>
                  <a:cubicBezTo>
                    <a:pt x="312749" y="196450"/>
                    <a:pt x="313808" y="215500"/>
                    <a:pt x="390537" y="162054"/>
                  </a:cubicBezTo>
                  <a:cubicBezTo>
                    <a:pt x="467266" y="108608"/>
                    <a:pt x="724441" y="4362"/>
                    <a:pt x="739787" y="12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: 図形 1156">
              <a:extLst>
                <a:ext uri="{FF2B5EF4-FFF2-40B4-BE49-F238E27FC236}">
                  <a16:creationId xmlns:a16="http://schemas.microsoft.com/office/drawing/2014/main" id="{F00EA241-4AD2-4A5D-A246-858CACF8CF9A}"/>
                </a:ext>
              </a:extLst>
            </p:cNvPr>
            <p:cNvSpPr/>
            <p:nvPr/>
          </p:nvSpPr>
          <p:spPr>
            <a:xfrm>
              <a:off x="5854314" y="5180856"/>
              <a:ext cx="254583" cy="2174263"/>
            </a:xfrm>
            <a:custGeom>
              <a:avLst/>
              <a:gdLst>
                <a:gd name="connsiteX0" fmla="*/ 63886 w 254583"/>
                <a:gd name="connsiteY0" fmla="*/ 744 h 2174263"/>
                <a:gd name="connsiteX1" fmla="*/ 386 w 254583"/>
                <a:gd name="connsiteY1" fmla="*/ 491811 h 2174263"/>
                <a:gd name="connsiteX2" fmla="*/ 97753 w 254583"/>
                <a:gd name="connsiteY2" fmla="*/ 1020977 h 2174263"/>
                <a:gd name="connsiteX3" fmla="*/ 186653 w 254583"/>
                <a:gd name="connsiteY3" fmla="*/ 1554377 h 2174263"/>
                <a:gd name="connsiteX4" fmla="*/ 203586 w 254583"/>
                <a:gd name="connsiteY4" fmla="*/ 1888811 h 2174263"/>
                <a:gd name="connsiteX5" fmla="*/ 220519 w 254583"/>
                <a:gd name="connsiteY5" fmla="*/ 2007344 h 2174263"/>
                <a:gd name="connsiteX6" fmla="*/ 254386 w 254583"/>
                <a:gd name="connsiteY6" fmla="*/ 2168211 h 2174263"/>
                <a:gd name="connsiteX7" fmla="*/ 203586 w 254583"/>
                <a:gd name="connsiteY7" fmla="*/ 1778744 h 2174263"/>
                <a:gd name="connsiteX8" fmla="*/ 68119 w 254583"/>
                <a:gd name="connsiteY8" fmla="*/ 419844 h 2174263"/>
                <a:gd name="connsiteX9" fmla="*/ 63886 w 254583"/>
                <a:gd name="connsiteY9" fmla="*/ 744 h 2174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4583" h="2174263">
                  <a:moveTo>
                    <a:pt x="63886" y="744"/>
                  </a:moveTo>
                  <a:cubicBezTo>
                    <a:pt x="52597" y="12738"/>
                    <a:pt x="-5258" y="321772"/>
                    <a:pt x="386" y="491811"/>
                  </a:cubicBezTo>
                  <a:cubicBezTo>
                    <a:pt x="6030" y="661850"/>
                    <a:pt x="66709" y="843883"/>
                    <a:pt x="97753" y="1020977"/>
                  </a:cubicBezTo>
                  <a:cubicBezTo>
                    <a:pt x="128797" y="1198071"/>
                    <a:pt x="169014" y="1409738"/>
                    <a:pt x="186653" y="1554377"/>
                  </a:cubicBezTo>
                  <a:cubicBezTo>
                    <a:pt x="204292" y="1699016"/>
                    <a:pt x="197942" y="1813317"/>
                    <a:pt x="203586" y="1888811"/>
                  </a:cubicBezTo>
                  <a:cubicBezTo>
                    <a:pt x="209230" y="1964306"/>
                    <a:pt x="212052" y="1960777"/>
                    <a:pt x="220519" y="2007344"/>
                  </a:cubicBezTo>
                  <a:cubicBezTo>
                    <a:pt x="228986" y="2053911"/>
                    <a:pt x="257208" y="2206311"/>
                    <a:pt x="254386" y="2168211"/>
                  </a:cubicBezTo>
                  <a:cubicBezTo>
                    <a:pt x="251564" y="2130111"/>
                    <a:pt x="234631" y="2070139"/>
                    <a:pt x="203586" y="1778744"/>
                  </a:cubicBezTo>
                  <a:cubicBezTo>
                    <a:pt x="172542" y="1487350"/>
                    <a:pt x="87874" y="718294"/>
                    <a:pt x="68119" y="419844"/>
                  </a:cubicBezTo>
                  <a:cubicBezTo>
                    <a:pt x="48364" y="121394"/>
                    <a:pt x="75175" y="-11250"/>
                    <a:pt x="63886" y="7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: 図形 1157">
              <a:extLst>
                <a:ext uri="{FF2B5EF4-FFF2-40B4-BE49-F238E27FC236}">
                  <a16:creationId xmlns:a16="http://schemas.microsoft.com/office/drawing/2014/main" id="{A3A1AFB7-DF53-48DC-84B1-2EA62DC07853}"/>
                </a:ext>
              </a:extLst>
            </p:cNvPr>
            <p:cNvSpPr/>
            <p:nvPr/>
          </p:nvSpPr>
          <p:spPr>
            <a:xfrm>
              <a:off x="6023733" y="7048451"/>
              <a:ext cx="132424" cy="1570082"/>
            </a:xfrm>
            <a:custGeom>
              <a:avLst/>
              <a:gdLst>
                <a:gd name="connsiteX0" fmla="*/ 300 w 132424"/>
                <a:gd name="connsiteY0" fmla="*/ 49 h 1570082"/>
                <a:gd name="connsiteX1" fmla="*/ 46867 w 132424"/>
                <a:gd name="connsiteY1" fmla="*/ 266749 h 1570082"/>
                <a:gd name="connsiteX2" fmla="*/ 123067 w 132424"/>
                <a:gd name="connsiteY2" fmla="*/ 910216 h 1570082"/>
                <a:gd name="connsiteX3" fmla="*/ 110367 w 132424"/>
                <a:gd name="connsiteY3" fmla="*/ 1346249 h 1570082"/>
                <a:gd name="connsiteX4" fmla="*/ 42634 w 132424"/>
                <a:gd name="connsiteY4" fmla="*/ 1566382 h 1570082"/>
                <a:gd name="connsiteX5" fmla="*/ 131534 w 132424"/>
                <a:gd name="connsiteY5" fmla="*/ 1176916 h 1570082"/>
                <a:gd name="connsiteX6" fmla="*/ 84967 w 132424"/>
                <a:gd name="connsiteY6" fmla="*/ 647749 h 1570082"/>
                <a:gd name="connsiteX7" fmla="*/ 29934 w 132424"/>
                <a:gd name="connsiteY7" fmla="*/ 283682 h 1570082"/>
                <a:gd name="connsiteX8" fmla="*/ 300 w 132424"/>
                <a:gd name="connsiteY8" fmla="*/ 49 h 1570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424" h="1570082">
                  <a:moveTo>
                    <a:pt x="300" y="49"/>
                  </a:moveTo>
                  <a:cubicBezTo>
                    <a:pt x="3122" y="-2773"/>
                    <a:pt x="26406" y="115055"/>
                    <a:pt x="46867" y="266749"/>
                  </a:cubicBezTo>
                  <a:cubicBezTo>
                    <a:pt x="67328" y="418444"/>
                    <a:pt x="112484" y="730299"/>
                    <a:pt x="123067" y="910216"/>
                  </a:cubicBezTo>
                  <a:cubicBezTo>
                    <a:pt x="133650" y="1090133"/>
                    <a:pt x="123773" y="1236888"/>
                    <a:pt x="110367" y="1346249"/>
                  </a:cubicBezTo>
                  <a:cubicBezTo>
                    <a:pt x="96962" y="1455610"/>
                    <a:pt x="39106" y="1594604"/>
                    <a:pt x="42634" y="1566382"/>
                  </a:cubicBezTo>
                  <a:cubicBezTo>
                    <a:pt x="46162" y="1538160"/>
                    <a:pt x="124479" y="1330022"/>
                    <a:pt x="131534" y="1176916"/>
                  </a:cubicBezTo>
                  <a:cubicBezTo>
                    <a:pt x="138590" y="1023811"/>
                    <a:pt x="101900" y="796621"/>
                    <a:pt x="84967" y="647749"/>
                  </a:cubicBezTo>
                  <a:cubicBezTo>
                    <a:pt x="68034" y="498877"/>
                    <a:pt x="44751" y="385282"/>
                    <a:pt x="29934" y="283682"/>
                  </a:cubicBezTo>
                  <a:cubicBezTo>
                    <a:pt x="15117" y="182082"/>
                    <a:pt x="-2522" y="2871"/>
                    <a:pt x="300" y="4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: 図形 1158">
              <a:extLst>
                <a:ext uri="{FF2B5EF4-FFF2-40B4-BE49-F238E27FC236}">
                  <a16:creationId xmlns:a16="http://schemas.microsoft.com/office/drawing/2014/main" id="{7398D623-3146-4478-A048-C61572F71FE5}"/>
                </a:ext>
              </a:extLst>
            </p:cNvPr>
            <p:cNvSpPr/>
            <p:nvPr/>
          </p:nvSpPr>
          <p:spPr>
            <a:xfrm>
              <a:off x="5808097" y="8416676"/>
              <a:ext cx="73734" cy="1066982"/>
            </a:xfrm>
            <a:custGeom>
              <a:avLst/>
              <a:gdLst>
                <a:gd name="connsiteX0" fmla="*/ 63536 w 73734"/>
                <a:gd name="connsiteY0" fmla="*/ 11891 h 1066982"/>
                <a:gd name="connsiteX1" fmla="*/ 72003 w 73734"/>
                <a:gd name="connsiteY1" fmla="*/ 426757 h 1066982"/>
                <a:gd name="connsiteX2" fmla="*/ 46603 w 73734"/>
                <a:gd name="connsiteY2" fmla="*/ 854324 h 1066982"/>
                <a:gd name="connsiteX3" fmla="*/ 46603 w 73734"/>
                <a:gd name="connsiteY3" fmla="*/ 1061757 h 1066982"/>
                <a:gd name="connsiteX4" fmla="*/ 36 w 73734"/>
                <a:gd name="connsiteY4" fmla="*/ 913591 h 1066982"/>
                <a:gd name="connsiteX5" fmla="*/ 63536 w 73734"/>
                <a:gd name="connsiteY5" fmla="*/ 11891 h 106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734" h="1066982">
                  <a:moveTo>
                    <a:pt x="63536" y="11891"/>
                  </a:moveTo>
                  <a:cubicBezTo>
                    <a:pt x="75531" y="-69248"/>
                    <a:pt x="74825" y="286352"/>
                    <a:pt x="72003" y="426757"/>
                  </a:cubicBezTo>
                  <a:cubicBezTo>
                    <a:pt x="69181" y="567162"/>
                    <a:pt x="50836" y="748491"/>
                    <a:pt x="46603" y="854324"/>
                  </a:cubicBezTo>
                  <a:cubicBezTo>
                    <a:pt x="42370" y="960157"/>
                    <a:pt x="54364" y="1051879"/>
                    <a:pt x="46603" y="1061757"/>
                  </a:cubicBezTo>
                  <a:cubicBezTo>
                    <a:pt x="38842" y="1071635"/>
                    <a:pt x="-1375" y="1085746"/>
                    <a:pt x="36" y="913591"/>
                  </a:cubicBezTo>
                  <a:cubicBezTo>
                    <a:pt x="1447" y="741436"/>
                    <a:pt x="51541" y="93030"/>
                    <a:pt x="63536" y="1189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: 図形 1159">
              <a:extLst>
                <a:ext uri="{FF2B5EF4-FFF2-40B4-BE49-F238E27FC236}">
                  <a16:creationId xmlns:a16="http://schemas.microsoft.com/office/drawing/2014/main" id="{A35E358C-CD08-431E-8255-8CB04EDE0263}"/>
                </a:ext>
              </a:extLst>
            </p:cNvPr>
            <p:cNvSpPr/>
            <p:nvPr/>
          </p:nvSpPr>
          <p:spPr>
            <a:xfrm>
              <a:off x="2328001" y="7873355"/>
              <a:ext cx="543396" cy="1761717"/>
            </a:xfrm>
            <a:custGeom>
              <a:avLst/>
              <a:gdLst>
                <a:gd name="connsiteX0" fmla="*/ 504099 w 543396"/>
                <a:gd name="connsiteY0" fmla="*/ 645 h 1761717"/>
                <a:gd name="connsiteX1" fmla="*/ 521032 w 543396"/>
                <a:gd name="connsiteY1" fmla="*/ 373178 h 1761717"/>
                <a:gd name="connsiteX2" fmla="*/ 186599 w 543396"/>
                <a:gd name="connsiteY2" fmla="*/ 1253712 h 1761717"/>
                <a:gd name="connsiteX3" fmla="*/ 332 w 543396"/>
                <a:gd name="connsiteY3" fmla="*/ 1761712 h 1761717"/>
                <a:gd name="connsiteX4" fmla="*/ 228932 w 543396"/>
                <a:gd name="connsiteY4" fmla="*/ 1245245 h 1761717"/>
                <a:gd name="connsiteX5" fmla="*/ 267032 w 543396"/>
                <a:gd name="connsiteY5" fmla="*/ 948912 h 1761717"/>
                <a:gd name="connsiteX6" fmla="*/ 436366 w 543396"/>
                <a:gd name="connsiteY6" fmla="*/ 449378 h 1761717"/>
                <a:gd name="connsiteX7" fmla="*/ 504099 w 543396"/>
                <a:gd name="connsiteY7" fmla="*/ 645 h 1761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3396" h="1761717">
                  <a:moveTo>
                    <a:pt x="504099" y="645"/>
                  </a:moveTo>
                  <a:cubicBezTo>
                    <a:pt x="518210" y="-12055"/>
                    <a:pt x="573949" y="164333"/>
                    <a:pt x="521032" y="373178"/>
                  </a:cubicBezTo>
                  <a:cubicBezTo>
                    <a:pt x="468115" y="582023"/>
                    <a:pt x="273382" y="1022290"/>
                    <a:pt x="186599" y="1253712"/>
                  </a:cubicBezTo>
                  <a:cubicBezTo>
                    <a:pt x="99816" y="1485134"/>
                    <a:pt x="-6724" y="1763123"/>
                    <a:pt x="332" y="1761712"/>
                  </a:cubicBezTo>
                  <a:cubicBezTo>
                    <a:pt x="7387" y="1760301"/>
                    <a:pt x="184482" y="1380712"/>
                    <a:pt x="228932" y="1245245"/>
                  </a:cubicBezTo>
                  <a:cubicBezTo>
                    <a:pt x="273382" y="1109778"/>
                    <a:pt x="232460" y="1081557"/>
                    <a:pt x="267032" y="948912"/>
                  </a:cubicBezTo>
                  <a:cubicBezTo>
                    <a:pt x="301604" y="816268"/>
                    <a:pt x="392622" y="608128"/>
                    <a:pt x="436366" y="449378"/>
                  </a:cubicBezTo>
                  <a:cubicBezTo>
                    <a:pt x="480110" y="290628"/>
                    <a:pt x="489988" y="13345"/>
                    <a:pt x="504099" y="64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: 図形 1160">
              <a:extLst>
                <a:ext uri="{FF2B5EF4-FFF2-40B4-BE49-F238E27FC236}">
                  <a16:creationId xmlns:a16="http://schemas.microsoft.com/office/drawing/2014/main" id="{B495D2ED-1B26-4FCD-AD53-168C715A03C5}"/>
                </a:ext>
              </a:extLst>
            </p:cNvPr>
            <p:cNvSpPr/>
            <p:nvPr/>
          </p:nvSpPr>
          <p:spPr>
            <a:xfrm>
              <a:off x="1617406" y="7125798"/>
              <a:ext cx="512966" cy="1654366"/>
            </a:xfrm>
            <a:custGeom>
              <a:avLst/>
              <a:gdLst>
                <a:gd name="connsiteX0" fmla="*/ 329927 w 512966"/>
                <a:gd name="connsiteY0" fmla="*/ 11602 h 1654366"/>
                <a:gd name="connsiteX1" fmla="*/ 253727 w 512966"/>
                <a:gd name="connsiteY1" fmla="*/ 235969 h 1654366"/>
                <a:gd name="connsiteX2" fmla="*/ 355327 w 512966"/>
                <a:gd name="connsiteY2" fmla="*/ 727035 h 1654366"/>
                <a:gd name="connsiteX3" fmla="*/ 431527 w 512966"/>
                <a:gd name="connsiteY3" fmla="*/ 1417069 h 1654366"/>
                <a:gd name="connsiteX4" fmla="*/ 152127 w 512966"/>
                <a:gd name="connsiteY4" fmla="*/ 1565235 h 1654366"/>
                <a:gd name="connsiteX5" fmla="*/ 3961 w 512966"/>
                <a:gd name="connsiteY5" fmla="*/ 1649902 h 1654366"/>
                <a:gd name="connsiteX6" fmla="*/ 304527 w 512966"/>
                <a:gd name="connsiteY6" fmla="*/ 1429769 h 1654366"/>
                <a:gd name="connsiteX7" fmla="*/ 401894 w 512966"/>
                <a:gd name="connsiteY7" fmla="*/ 1311235 h 1654366"/>
                <a:gd name="connsiteX8" fmla="*/ 507727 w 512966"/>
                <a:gd name="connsiteY8" fmla="*/ 1078402 h 1654366"/>
                <a:gd name="connsiteX9" fmla="*/ 478094 w 512966"/>
                <a:gd name="connsiteY9" fmla="*/ 574635 h 1654366"/>
                <a:gd name="connsiteX10" fmla="*/ 329927 w 512966"/>
                <a:gd name="connsiteY10" fmla="*/ 11602 h 1654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2966" h="1654366">
                  <a:moveTo>
                    <a:pt x="329927" y="11602"/>
                  </a:moveTo>
                  <a:cubicBezTo>
                    <a:pt x="292533" y="-44842"/>
                    <a:pt x="249494" y="116730"/>
                    <a:pt x="253727" y="235969"/>
                  </a:cubicBezTo>
                  <a:cubicBezTo>
                    <a:pt x="257960" y="355208"/>
                    <a:pt x="325694" y="530185"/>
                    <a:pt x="355327" y="727035"/>
                  </a:cubicBezTo>
                  <a:cubicBezTo>
                    <a:pt x="384960" y="923885"/>
                    <a:pt x="465394" y="1277369"/>
                    <a:pt x="431527" y="1417069"/>
                  </a:cubicBezTo>
                  <a:cubicBezTo>
                    <a:pt x="397660" y="1556769"/>
                    <a:pt x="223388" y="1526430"/>
                    <a:pt x="152127" y="1565235"/>
                  </a:cubicBezTo>
                  <a:cubicBezTo>
                    <a:pt x="80866" y="1604040"/>
                    <a:pt x="-21439" y="1672480"/>
                    <a:pt x="3961" y="1649902"/>
                  </a:cubicBezTo>
                  <a:cubicBezTo>
                    <a:pt x="29361" y="1627324"/>
                    <a:pt x="238205" y="1486213"/>
                    <a:pt x="304527" y="1429769"/>
                  </a:cubicBezTo>
                  <a:cubicBezTo>
                    <a:pt x="370849" y="1373325"/>
                    <a:pt x="368027" y="1369796"/>
                    <a:pt x="401894" y="1311235"/>
                  </a:cubicBezTo>
                  <a:cubicBezTo>
                    <a:pt x="435761" y="1252674"/>
                    <a:pt x="495027" y="1201169"/>
                    <a:pt x="507727" y="1078402"/>
                  </a:cubicBezTo>
                  <a:cubicBezTo>
                    <a:pt x="520427" y="955635"/>
                    <a:pt x="509844" y="744674"/>
                    <a:pt x="478094" y="574635"/>
                  </a:cubicBezTo>
                  <a:cubicBezTo>
                    <a:pt x="446344" y="404596"/>
                    <a:pt x="367321" y="68046"/>
                    <a:pt x="329927" y="1160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: 図形 1161">
              <a:extLst>
                <a:ext uri="{FF2B5EF4-FFF2-40B4-BE49-F238E27FC236}">
                  <a16:creationId xmlns:a16="http://schemas.microsoft.com/office/drawing/2014/main" id="{2A6180F7-D4A9-4DF5-A26E-8C5F32FE4086}"/>
                </a:ext>
              </a:extLst>
            </p:cNvPr>
            <p:cNvSpPr/>
            <p:nvPr/>
          </p:nvSpPr>
          <p:spPr>
            <a:xfrm>
              <a:off x="1642324" y="8804594"/>
              <a:ext cx="298782" cy="783901"/>
            </a:xfrm>
            <a:custGeom>
              <a:avLst/>
              <a:gdLst>
                <a:gd name="connsiteX0" fmla="*/ 209 w 298782"/>
                <a:gd name="connsiteY0" fmla="*/ 739 h 783901"/>
                <a:gd name="connsiteX1" fmla="*/ 152609 w 298782"/>
                <a:gd name="connsiteY1" fmla="*/ 326706 h 783901"/>
                <a:gd name="connsiteX2" fmla="*/ 288076 w 298782"/>
                <a:gd name="connsiteY2" fmla="*/ 690773 h 783901"/>
                <a:gd name="connsiteX3" fmla="*/ 283843 w 298782"/>
                <a:gd name="connsiteY3" fmla="*/ 775439 h 783901"/>
                <a:gd name="connsiteX4" fmla="*/ 233043 w 298782"/>
                <a:gd name="connsiteY4" fmla="*/ 534139 h 783901"/>
                <a:gd name="connsiteX5" fmla="*/ 186476 w 298782"/>
                <a:gd name="connsiteY5" fmla="*/ 246273 h 783901"/>
                <a:gd name="connsiteX6" fmla="*/ 209 w 298782"/>
                <a:gd name="connsiteY6" fmla="*/ 739 h 78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8782" h="783901">
                  <a:moveTo>
                    <a:pt x="209" y="739"/>
                  </a:moveTo>
                  <a:cubicBezTo>
                    <a:pt x="-5435" y="14144"/>
                    <a:pt x="104631" y="211700"/>
                    <a:pt x="152609" y="326706"/>
                  </a:cubicBezTo>
                  <a:cubicBezTo>
                    <a:pt x="200587" y="441712"/>
                    <a:pt x="266204" y="615984"/>
                    <a:pt x="288076" y="690773"/>
                  </a:cubicBezTo>
                  <a:cubicBezTo>
                    <a:pt x="309948" y="765562"/>
                    <a:pt x="293015" y="801545"/>
                    <a:pt x="283843" y="775439"/>
                  </a:cubicBezTo>
                  <a:cubicBezTo>
                    <a:pt x="274671" y="749333"/>
                    <a:pt x="249271" y="622333"/>
                    <a:pt x="233043" y="534139"/>
                  </a:cubicBezTo>
                  <a:cubicBezTo>
                    <a:pt x="216815" y="445945"/>
                    <a:pt x="224576" y="333056"/>
                    <a:pt x="186476" y="246273"/>
                  </a:cubicBezTo>
                  <a:cubicBezTo>
                    <a:pt x="148376" y="159490"/>
                    <a:pt x="5853" y="-12666"/>
                    <a:pt x="209" y="73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: 図形 1162">
              <a:extLst>
                <a:ext uri="{FF2B5EF4-FFF2-40B4-BE49-F238E27FC236}">
                  <a16:creationId xmlns:a16="http://schemas.microsoft.com/office/drawing/2014/main" id="{CC136922-7A38-4EB5-8791-65967C1B37A1}"/>
                </a:ext>
              </a:extLst>
            </p:cNvPr>
            <p:cNvSpPr/>
            <p:nvPr/>
          </p:nvSpPr>
          <p:spPr>
            <a:xfrm>
              <a:off x="2777880" y="8315765"/>
              <a:ext cx="1133627" cy="216962"/>
            </a:xfrm>
            <a:custGeom>
              <a:avLst/>
              <a:gdLst>
                <a:gd name="connsiteX0" fmla="*/ 45753 w 1133627"/>
                <a:gd name="connsiteY0" fmla="*/ 15435 h 216962"/>
                <a:gd name="connsiteX1" fmla="*/ 147353 w 1133627"/>
                <a:gd name="connsiteY1" fmla="*/ 23902 h 216962"/>
                <a:gd name="connsiteX2" fmla="*/ 1082920 w 1133627"/>
                <a:gd name="connsiteY2" fmla="*/ 201702 h 216962"/>
                <a:gd name="connsiteX3" fmla="*/ 964387 w 1133627"/>
                <a:gd name="connsiteY3" fmla="*/ 201702 h 216962"/>
                <a:gd name="connsiteX4" fmla="*/ 587620 w 1133627"/>
                <a:gd name="connsiteY4" fmla="*/ 150902 h 216962"/>
                <a:gd name="connsiteX5" fmla="*/ 45753 w 1133627"/>
                <a:gd name="connsiteY5" fmla="*/ 15435 h 216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3627" h="216962">
                  <a:moveTo>
                    <a:pt x="45753" y="15435"/>
                  </a:moveTo>
                  <a:cubicBezTo>
                    <a:pt x="-27625" y="-5732"/>
                    <a:pt x="-25508" y="-7142"/>
                    <a:pt x="147353" y="23902"/>
                  </a:cubicBezTo>
                  <a:cubicBezTo>
                    <a:pt x="320214" y="54946"/>
                    <a:pt x="946748" y="172069"/>
                    <a:pt x="1082920" y="201702"/>
                  </a:cubicBezTo>
                  <a:cubicBezTo>
                    <a:pt x="1219092" y="231335"/>
                    <a:pt x="1046937" y="210169"/>
                    <a:pt x="964387" y="201702"/>
                  </a:cubicBezTo>
                  <a:cubicBezTo>
                    <a:pt x="881837" y="193235"/>
                    <a:pt x="740020" y="183358"/>
                    <a:pt x="587620" y="150902"/>
                  </a:cubicBezTo>
                  <a:cubicBezTo>
                    <a:pt x="435220" y="118446"/>
                    <a:pt x="119131" y="36602"/>
                    <a:pt x="45753" y="1543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: 図形 1163">
              <a:extLst>
                <a:ext uri="{FF2B5EF4-FFF2-40B4-BE49-F238E27FC236}">
                  <a16:creationId xmlns:a16="http://schemas.microsoft.com/office/drawing/2014/main" id="{8368B94C-8A09-467D-BFD8-5864CE05C4A9}"/>
                </a:ext>
              </a:extLst>
            </p:cNvPr>
            <p:cNvSpPr/>
            <p:nvPr/>
          </p:nvSpPr>
          <p:spPr>
            <a:xfrm>
              <a:off x="2812725" y="7801058"/>
              <a:ext cx="2515172" cy="355884"/>
            </a:xfrm>
            <a:custGeom>
              <a:avLst/>
              <a:gdLst>
                <a:gd name="connsiteX0" fmla="*/ 6675 w 2515172"/>
                <a:gd name="connsiteY0" fmla="*/ 47542 h 355884"/>
                <a:gd name="connsiteX1" fmla="*/ 1230108 w 2515172"/>
                <a:gd name="connsiteY1" fmla="*/ 339642 h 355884"/>
                <a:gd name="connsiteX2" fmla="*/ 1776208 w 2515172"/>
                <a:gd name="connsiteY2" fmla="*/ 284609 h 355884"/>
                <a:gd name="connsiteX3" fmla="*/ 2495875 w 2515172"/>
                <a:gd name="connsiteY3" fmla="*/ 975 h 355884"/>
                <a:gd name="connsiteX4" fmla="*/ 2233408 w 2515172"/>
                <a:gd name="connsiteY4" fmla="*/ 195709 h 355884"/>
                <a:gd name="connsiteX5" fmla="*/ 1437542 w 2515172"/>
                <a:gd name="connsiteY5" fmla="*/ 310009 h 355884"/>
                <a:gd name="connsiteX6" fmla="*/ 772908 w 2515172"/>
                <a:gd name="connsiteY6" fmla="*/ 246509 h 355884"/>
                <a:gd name="connsiteX7" fmla="*/ 6675 w 2515172"/>
                <a:gd name="connsiteY7" fmla="*/ 47542 h 355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15172" h="355884">
                  <a:moveTo>
                    <a:pt x="6675" y="47542"/>
                  </a:moveTo>
                  <a:cubicBezTo>
                    <a:pt x="82875" y="63064"/>
                    <a:pt x="935186" y="300131"/>
                    <a:pt x="1230108" y="339642"/>
                  </a:cubicBezTo>
                  <a:cubicBezTo>
                    <a:pt x="1525030" y="379153"/>
                    <a:pt x="1565247" y="341054"/>
                    <a:pt x="1776208" y="284609"/>
                  </a:cubicBezTo>
                  <a:cubicBezTo>
                    <a:pt x="1987169" y="228164"/>
                    <a:pt x="2419675" y="15792"/>
                    <a:pt x="2495875" y="975"/>
                  </a:cubicBezTo>
                  <a:cubicBezTo>
                    <a:pt x="2572075" y="-13842"/>
                    <a:pt x="2409797" y="144203"/>
                    <a:pt x="2233408" y="195709"/>
                  </a:cubicBezTo>
                  <a:cubicBezTo>
                    <a:pt x="2057019" y="247215"/>
                    <a:pt x="1680959" y="301542"/>
                    <a:pt x="1437542" y="310009"/>
                  </a:cubicBezTo>
                  <a:cubicBezTo>
                    <a:pt x="1194125" y="318476"/>
                    <a:pt x="1019147" y="290253"/>
                    <a:pt x="772908" y="246509"/>
                  </a:cubicBezTo>
                  <a:cubicBezTo>
                    <a:pt x="526669" y="202765"/>
                    <a:pt x="-69525" y="32020"/>
                    <a:pt x="6675" y="4754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: 図形 1164">
              <a:extLst>
                <a:ext uri="{FF2B5EF4-FFF2-40B4-BE49-F238E27FC236}">
                  <a16:creationId xmlns:a16="http://schemas.microsoft.com/office/drawing/2014/main" id="{E3810669-63E1-47A3-909E-702CB4C99DB3}"/>
                </a:ext>
              </a:extLst>
            </p:cNvPr>
            <p:cNvSpPr/>
            <p:nvPr/>
          </p:nvSpPr>
          <p:spPr>
            <a:xfrm>
              <a:off x="2789872" y="7903585"/>
              <a:ext cx="2522730" cy="335903"/>
            </a:xfrm>
            <a:custGeom>
              <a:avLst/>
              <a:gdLst>
                <a:gd name="connsiteX0" fmla="*/ 54928 w 2522730"/>
                <a:gd name="connsiteY0" fmla="*/ 42382 h 335903"/>
                <a:gd name="connsiteX1" fmla="*/ 114195 w 2522730"/>
                <a:gd name="connsiteY1" fmla="*/ 84715 h 335903"/>
                <a:gd name="connsiteX2" fmla="*/ 960861 w 2522730"/>
                <a:gd name="connsiteY2" fmla="*/ 313315 h 335903"/>
                <a:gd name="connsiteX3" fmla="*/ 1295295 w 2522730"/>
                <a:gd name="connsiteY3" fmla="*/ 321782 h 335903"/>
                <a:gd name="connsiteX4" fmla="*/ 1854095 w 2522730"/>
                <a:gd name="connsiteY4" fmla="*/ 262515 h 335903"/>
                <a:gd name="connsiteX5" fmla="*/ 2086928 w 2522730"/>
                <a:gd name="connsiteY5" fmla="*/ 207482 h 335903"/>
                <a:gd name="connsiteX6" fmla="*/ 2328228 w 2522730"/>
                <a:gd name="connsiteY6" fmla="*/ 135515 h 335903"/>
                <a:gd name="connsiteX7" fmla="*/ 2476395 w 2522730"/>
                <a:gd name="connsiteY7" fmla="*/ 88948 h 335903"/>
                <a:gd name="connsiteX8" fmla="*/ 2514495 w 2522730"/>
                <a:gd name="connsiteY8" fmla="*/ 48 h 335903"/>
                <a:gd name="connsiteX9" fmla="*/ 2336695 w 2522730"/>
                <a:gd name="connsiteY9" fmla="*/ 101648 h 335903"/>
                <a:gd name="connsiteX10" fmla="*/ 2057295 w 2522730"/>
                <a:gd name="connsiteY10" fmla="*/ 165148 h 335903"/>
                <a:gd name="connsiteX11" fmla="*/ 1125961 w 2522730"/>
                <a:gd name="connsiteY11" fmla="*/ 304848 h 335903"/>
                <a:gd name="connsiteX12" fmla="*/ 550228 w 2522730"/>
                <a:gd name="connsiteY12" fmla="*/ 182082 h 335903"/>
                <a:gd name="connsiteX13" fmla="*/ 54928 w 2522730"/>
                <a:gd name="connsiteY13" fmla="*/ 42382 h 335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22730" h="335903">
                  <a:moveTo>
                    <a:pt x="54928" y="42382"/>
                  </a:moveTo>
                  <a:cubicBezTo>
                    <a:pt x="-17744" y="26154"/>
                    <a:pt x="-36794" y="39560"/>
                    <a:pt x="114195" y="84715"/>
                  </a:cubicBezTo>
                  <a:cubicBezTo>
                    <a:pt x="265184" y="129870"/>
                    <a:pt x="764011" y="273804"/>
                    <a:pt x="960861" y="313315"/>
                  </a:cubicBezTo>
                  <a:cubicBezTo>
                    <a:pt x="1157711" y="352826"/>
                    <a:pt x="1146423" y="330249"/>
                    <a:pt x="1295295" y="321782"/>
                  </a:cubicBezTo>
                  <a:cubicBezTo>
                    <a:pt x="1444167" y="313315"/>
                    <a:pt x="1722156" y="281565"/>
                    <a:pt x="1854095" y="262515"/>
                  </a:cubicBezTo>
                  <a:cubicBezTo>
                    <a:pt x="1986034" y="243465"/>
                    <a:pt x="2007906" y="228649"/>
                    <a:pt x="2086928" y="207482"/>
                  </a:cubicBezTo>
                  <a:cubicBezTo>
                    <a:pt x="2165950" y="186315"/>
                    <a:pt x="2263317" y="155271"/>
                    <a:pt x="2328228" y="135515"/>
                  </a:cubicBezTo>
                  <a:cubicBezTo>
                    <a:pt x="2393139" y="115759"/>
                    <a:pt x="2445351" y="111526"/>
                    <a:pt x="2476395" y="88948"/>
                  </a:cubicBezTo>
                  <a:cubicBezTo>
                    <a:pt x="2507440" y="66370"/>
                    <a:pt x="2537778" y="-2069"/>
                    <a:pt x="2514495" y="48"/>
                  </a:cubicBezTo>
                  <a:cubicBezTo>
                    <a:pt x="2491212" y="2165"/>
                    <a:pt x="2412895" y="74131"/>
                    <a:pt x="2336695" y="101648"/>
                  </a:cubicBezTo>
                  <a:cubicBezTo>
                    <a:pt x="2260495" y="129165"/>
                    <a:pt x="2259084" y="131281"/>
                    <a:pt x="2057295" y="165148"/>
                  </a:cubicBezTo>
                  <a:cubicBezTo>
                    <a:pt x="1855506" y="199015"/>
                    <a:pt x="1377139" y="302026"/>
                    <a:pt x="1125961" y="304848"/>
                  </a:cubicBezTo>
                  <a:cubicBezTo>
                    <a:pt x="874783" y="307670"/>
                    <a:pt x="729439" y="224415"/>
                    <a:pt x="550228" y="182082"/>
                  </a:cubicBezTo>
                  <a:cubicBezTo>
                    <a:pt x="371017" y="139749"/>
                    <a:pt x="127600" y="58610"/>
                    <a:pt x="54928" y="4238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: 図形 1165">
              <a:extLst>
                <a:ext uri="{FF2B5EF4-FFF2-40B4-BE49-F238E27FC236}">
                  <a16:creationId xmlns:a16="http://schemas.microsoft.com/office/drawing/2014/main" id="{2D3E52D7-C136-4B13-91E7-05D96F626BEA}"/>
                </a:ext>
              </a:extLst>
            </p:cNvPr>
            <p:cNvSpPr/>
            <p:nvPr/>
          </p:nvSpPr>
          <p:spPr>
            <a:xfrm>
              <a:off x="3956050" y="8283381"/>
              <a:ext cx="396875" cy="116907"/>
            </a:xfrm>
            <a:custGeom>
              <a:avLst/>
              <a:gdLst>
                <a:gd name="connsiteX0" fmla="*/ 396875 w 396875"/>
                <a:gd name="connsiteY0" fmla="*/ 194 h 116907"/>
                <a:gd name="connsiteX1" fmla="*/ 103188 w 396875"/>
                <a:gd name="connsiteY1" fmla="*/ 194 h 116907"/>
                <a:gd name="connsiteX2" fmla="*/ 20638 w 396875"/>
                <a:gd name="connsiteY2" fmla="*/ 12894 h 116907"/>
                <a:gd name="connsiteX3" fmla="*/ 0 w 396875"/>
                <a:gd name="connsiteY3" fmla="*/ 116082 h 116907"/>
                <a:gd name="connsiteX4" fmla="*/ 20638 w 396875"/>
                <a:gd name="connsiteY4" fmla="*/ 58932 h 116907"/>
                <a:gd name="connsiteX5" fmla="*/ 61913 w 396875"/>
                <a:gd name="connsiteY5" fmla="*/ 14482 h 116907"/>
                <a:gd name="connsiteX6" fmla="*/ 220663 w 396875"/>
                <a:gd name="connsiteY6" fmla="*/ 11307 h 116907"/>
                <a:gd name="connsiteX7" fmla="*/ 396875 w 396875"/>
                <a:gd name="connsiteY7" fmla="*/ 194 h 116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6875" h="116907">
                  <a:moveTo>
                    <a:pt x="396875" y="194"/>
                  </a:moveTo>
                  <a:lnTo>
                    <a:pt x="103188" y="194"/>
                  </a:lnTo>
                  <a:cubicBezTo>
                    <a:pt x="40482" y="2311"/>
                    <a:pt x="37836" y="-6421"/>
                    <a:pt x="20638" y="12894"/>
                  </a:cubicBezTo>
                  <a:cubicBezTo>
                    <a:pt x="3440" y="32209"/>
                    <a:pt x="0" y="108409"/>
                    <a:pt x="0" y="116082"/>
                  </a:cubicBezTo>
                  <a:cubicBezTo>
                    <a:pt x="0" y="123755"/>
                    <a:pt x="10319" y="75865"/>
                    <a:pt x="20638" y="58932"/>
                  </a:cubicBezTo>
                  <a:cubicBezTo>
                    <a:pt x="30957" y="41999"/>
                    <a:pt x="28576" y="22419"/>
                    <a:pt x="61913" y="14482"/>
                  </a:cubicBezTo>
                  <a:cubicBezTo>
                    <a:pt x="95250" y="6545"/>
                    <a:pt x="220663" y="11307"/>
                    <a:pt x="220663" y="11307"/>
                  </a:cubicBezTo>
                  <a:lnTo>
                    <a:pt x="396875" y="19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: 図形 1166">
              <a:extLst>
                <a:ext uri="{FF2B5EF4-FFF2-40B4-BE49-F238E27FC236}">
                  <a16:creationId xmlns:a16="http://schemas.microsoft.com/office/drawing/2014/main" id="{5679A2C4-7F36-441C-BDE8-67B70CCB8CA8}"/>
                </a:ext>
              </a:extLst>
            </p:cNvPr>
            <p:cNvSpPr/>
            <p:nvPr/>
          </p:nvSpPr>
          <p:spPr>
            <a:xfrm>
              <a:off x="3863795" y="8237816"/>
              <a:ext cx="530540" cy="398232"/>
            </a:xfrm>
            <a:custGeom>
              <a:avLst/>
              <a:gdLst>
                <a:gd name="connsiteX0" fmla="*/ 460555 w 530540"/>
                <a:gd name="connsiteY0" fmla="*/ 44172 h 398232"/>
                <a:gd name="connsiteX1" fmla="*/ 519293 w 530540"/>
                <a:gd name="connsiteY1" fmla="*/ 29884 h 398232"/>
                <a:gd name="connsiteX2" fmla="*/ 520880 w 530540"/>
                <a:gd name="connsiteY2" fmla="*/ 14009 h 398232"/>
                <a:gd name="connsiteX3" fmla="*/ 417693 w 530540"/>
                <a:gd name="connsiteY3" fmla="*/ 6072 h 398232"/>
                <a:gd name="connsiteX4" fmla="*/ 304980 w 530540"/>
                <a:gd name="connsiteY4" fmla="*/ 6072 h 398232"/>
                <a:gd name="connsiteX5" fmla="*/ 36693 w 530540"/>
                <a:gd name="connsiteY5" fmla="*/ 18772 h 398232"/>
                <a:gd name="connsiteX6" fmla="*/ 22405 w 530540"/>
                <a:gd name="connsiteY6" fmla="*/ 212447 h 398232"/>
                <a:gd name="connsiteX7" fmla="*/ 6530 w 530540"/>
                <a:gd name="connsiteY7" fmla="*/ 364847 h 398232"/>
                <a:gd name="connsiteX8" fmla="*/ 4943 w 530540"/>
                <a:gd name="connsiteY8" fmla="*/ 382309 h 398232"/>
                <a:gd name="connsiteX9" fmla="*/ 70030 w 530540"/>
                <a:gd name="connsiteY9" fmla="*/ 398184 h 398232"/>
                <a:gd name="connsiteX10" fmla="*/ 422455 w 530540"/>
                <a:gd name="connsiteY10" fmla="*/ 387072 h 398232"/>
                <a:gd name="connsiteX11" fmla="*/ 119243 w 530540"/>
                <a:gd name="connsiteY11" fmla="*/ 382309 h 398232"/>
                <a:gd name="connsiteX12" fmla="*/ 25580 w 530540"/>
                <a:gd name="connsiteY12" fmla="*/ 288647 h 398232"/>
                <a:gd name="connsiteX13" fmla="*/ 95430 w 530540"/>
                <a:gd name="connsiteY13" fmla="*/ 39409 h 398232"/>
                <a:gd name="connsiteX14" fmla="*/ 333555 w 530540"/>
                <a:gd name="connsiteY14" fmla="*/ 9247 h 398232"/>
                <a:gd name="connsiteX15" fmla="*/ 460555 w 530540"/>
                <a:gd name="connsiteY15" fmla="*/ 44172 h 398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30540" h="398232">
                  <a:moveTo>
                    <a:pt x="460555" y="44172"/>
                  </a:moveTo>
                  <a:cubicBezTo>
                    <a:pt x="491511" y="47611"/>
                    <a:pt x="509239" y="34911"/>
                    <a:pt x="519293" y="29884"/>
                  </a:cubicBezTo>
                  <a:cubicBezTo>
                    <a:pt x="529347" y="24857"/>
                    <a:pt x="537813" y="17978"/>
                    <a:pt x="520880" y="14009"/>
                  </a:cubicBezTo>
                  <a:cubicBezTo>
                    <a:pt x="503947" y="10040"/>
                    <a:pt x="453676" y="7395"/>
                    <a:pt x="417693" y="6072"/>
                  </a:cubicBezTo>
                  <a:cubicBezTo>
                    <a:pt x="381710" y="4749"/>
                    <a:pt x="368480" y="3955"/>
                    <a:pt x="304980" y="6072"/>
                  </a:cubicBezTo>
                  <a:cubicBezTo>
                    <a:pt x="241480" y="8189"/>
                    <a:pt x="83789" y="-15624"/>
                    <a:pt x="36693" y="18772"/>
                  </a:cubicBezTo>
                  <a:cubicBezTo>
                    <a:pt x="-10403" y="53168"/>
                    <a:pt x="27432" y="154768"/>
                    <a:pt x="22405" y="212447"/>
                  </a:cubicBezTo>
                  <a:cubicBezTo>
                    <a:pt x="17378" y="270126"/>
                    <a:pt x="9440" y="336537"/>
                    <a:pt x="6530" y="364847"/>
                  </a:cubicBezTo>
                  <a:cubicBezTo>
                    <a:pt x="3620" y="393157"/>
                    <a:pt x="-5640" y="376753"/>
                    <a:pt x="4943" y="382309"/>
                  </a:cubicBezTo>
                  <a:cubicBezTo>
                    <a:pt x="15526" y="387865"/>
                    <a:pt x="445" y="397390"/>
                    <a:pt x="70030" y="398184"/>
                  </a:cubicBezTo>
                  <a:cubicBezTo>
                    <a:pt x="139615" y="398978"/>
                    <a:pt x="414253" y="389718"/>
                    <a:pt x="422455" y="387072"/>
                  </a:cubicBezTo>
                  <a:cubicBezTo>
                    <a:pt x="430657" y="384426"/>
                    <a:pt x="185389" y="398713"/>
                    <a:pt x="119243" y="382309"/>
                  </a:cubicBezTo>
                  <a:cubicBezTo>
                    <a:pt x="53097" y="365905"/>
                    <a:pt x="29549" y="345797"/>
                    <a:pt x="25580" y="288647"/>
                  </a:cubicBezTo>
                  <a:cubicBezTo>
                    <a:pt x="21611" y="231497"/>
                    <a:pt x="44101" y="85976"/>
                    <a:pt x="95430" y="39409"/>
                  </a:cubicBezTo>
                  <a:cubicBezTo>
                    <a:pt x="146759" y="-7158"/>
                    <a:pt x="269261" y="12951"/>
                    <a:pt x="333555" y="9247"/>
                  </a:cubicBezTo>
                  <a:cubicBezTo>
                    <a:pt x="397849" y="5543"/>
                    <a:pt x="429599" y="40733"/>
                    <a:pt x="460555" y="4417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: 図形 1167">
              <a:extLst>
                <a:ext uri="{FF2B5EF4-FFF2-40B4-BE49-F238E27FC236}">
                  <a16:creationId xmlns:a16="http://schemas.microsoft.com/office/drawing/2014/main" id="{2D0567B8-1F33-4E34-A01A-A3993EB697E7}"/>
                </a:ext>
              </a:extLst>
            </p:cNvPr>
            <p:cNvSpPr/>
            <p:nvPr/>
          </p:nvSpPr>
          <p:spPr>
            <a:xfrm>
              <a:off x="3925216" y="8397280"/>
              <a:ext cx="406088" cy="232461"/>
            </a:xfrm>
            <a:custGeom>
              <a:avLst/>
              <a:gdLst>
                <a:gd name="connsiteX0" fmla="*/ 146722 w 406088"/>
                <a:gd name="connsiteY0" fmla="*/ 232370 h 232461"/>
                <a:gd name="connsiteX1" fmla="*/ 383259 w 406088"/>
                <a:gd name="connsiteY1" fmla="*/ 224433 h 232461"/>
                <a:gd name="connsiteX2" fmla="*/ 380084 w 406088"/>
                <a:gd name="connsiteY2" fmla="*/ 206970 h 232461"/>
                <a:gd name="connsiteX3" fmla="*/ 235622 w 406088"/>
                <a:gd name="connsiteY3" fmla="*/ 195858 h 232461"/>
                <a:gd name="connsiteX4" fmla="*/ 26072 w 406088"/>
                <a:gd name="connsiteY4" fmla="*/ 168870 h 232461"/>
                <a:gd name="connsiteX5" fmla="*/ 5434 w 406088"/>
                <a:gd name="connsiteY5" fmla="*/ 111720 h 232461"/>
                <a:gd name="connsiteX6" fmla="*/ 8609 w 406088"/>
                <a:gd name="connsiteY6" fmla="*/ 43458 h 232461"/>
                <a:gd name="connsiteX7" fmla="*/ 97509 w 406088"/>
                <a:gd name="connsiteY7" fmla="*/ 30758 h 232461"/>
                <a:gd name="connsiteX8" fmla="*/ 102272 w 406088"/>
                <a:gd name="connsiteY8" fmla="*/ 22820 h 232461"/>
                <a:gd name="connsiteX9" fmla="*/ 26072 w 406088"/>
                <a:gd name="connsiteY9" fmla="*/ 5358 h 232461"/>
                <a:gd name="connsiteX10" fmla="*/ 94334 w 406088"/>
                <a:gd name="connsiteY10" fmla="*/ 2183 h 232461"/>
                <a:gd name="connsiteX11" fmla="*/ 38772 w 406088"/>
                <a:gd name="connsiteY11" fmla="*/ 35520 h 232461"/>
                <a:gd name="connsiteX12" fmla="*/ 27659 w 406088"/>
                <a:gd name="connsiteY12" fmla="*/ 133945 h 232461"/>
                <a:gd name="connsiteX13" fmla="*/ 173709 w 406088"/>
                <a:gd name="connsiteY13" fmla="*/ 172045 h 232461"/>
                <a:gd name="connsiteX14" fmla="*/ 268959 w 406088"/>
                <a:gd name="connsiteY14" fmla="*/ 221258 h 232461"/>
                <a:gd name="connsiteX15" fmla="*/ 349922 w 406088"/>
                <a:gd name="connsiteY15" fmla="*/ 219670 h 232461"/>
                <a:gd name="connsiteX16" fmla="*/ 146722 w 406088"/>
                <a:gd name="connsiteY16" fmla="*/ 232370 h 232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06088" h="232461">
                  <a:moveTo>
                    <a:pt x="146722" y="232370"/>
                  </a:moveTo>
                  <a:cubicBezTo>
                    <a:pt x="152278" y="233164"/>
                    <a:pt x="344365" y="228666"/>
                    <a:pt x="383259" y="224433"/>
                  </a:cubicBezTo>
                  <a:cubicBezTo>
                    <a:pt x="422153" y="220200"/>
                    <a:pt x="404690" y="211732"/>
                    <a:pt x="380084" y="206970"/>
                  </a:cubicBezTo>
                  <a:cubicBezTo>
                    <a:pt x="355478" y="202208"/>
                    <a:pt x="294624" y="202208"/>
                    <a:pt x="235622" y="195858"/>
                  </a:cubicBezTo>
                  <a:cubicBezTo>
                    <a:pt x="176620" y="189508"/>
                    <a:pt x="64437" y="182893"/>
                    <a:pt x="26072" y="168870"/>
                  </a:cubicBezTo>
                  <a:cubicBezTo>
                    <a:pt x="-12293" y="154847"/>
                    <a:pt x="8345" y="132622"/>
                    <a:pt x="5434" y="111720"/>
                  </a:cubicBezTo>
                  <a:cubicBezTo>
                    <a:pt x="2523" y="90818"/>
                    <a:pt x="-6737" y="56952"/>
                    <a:pt x="8609" y="43458"/>
                  </a:cubicBezTo>
                  <a:cubicBezTo>
                    <a:pt x="23955" y="29964"/>
                    <a:pt x="81898" y="34198"/>
                    <a:pt x="97509" y="30758"/>
                  </a:cubicBezTo>
                  <a:cubicBezTo>
                    <a:pt x="113119" y="27318"/>
                    <a:pt x="114178" y="27053"/>
                    <a:pt x="102272" y="22820"/>
                  </a:cubicBezTo>
                  <a:cubicBezTo>
                    <a:pt x="90366" y="18587"/>
                    <a:pt x="27395" y="8797"/>
                    <a:pt x="26072" y="5358"/>
                  </a:cubicBezTo>
                  <a:cubicBezTo>
                    <a:pt x="24749" y="1919"/>
                    <a:pt x="92217" y="-2844"/>
                    <a:pt x="94334" y="2183"/>
                  </a:cubicBezTo>
                  <a:cubicBezTo>
                    <a:pt x="96451" y="7210"/>
                    <a:pt x="49884" y="13560"/>
                    <a:pt x="38772" y="35520"/>
                  </a:cubicBezTo>
                  <a:cubicBezTo>
                    <a:pt x="27659" y="57480"/>
                    <a:pt x="5170" y="111191"/>
                    <a:pt x="27659" y="133945"/>
                  </a:cubicBezTo>
                  <a:cubicBezTo>
                    <a:pt x="50148" y="156699"/>
                    <a:pt x="133492" y="157493"/>
                    <a:pt x="173709" y="172045"/>
                  </a:cubicBezTo>
                  <a:cubicBezTo>
                    <a:pt x="213926" y="186597"/>
                    <a:pt x="239590" y="213320"/>
                    <a:pt x="268959" y="221258"/>
                  </a:cubicBezTo>
                  <a:cubicBezTo>
                    <a:pt x="298328" y="229195"/>
                    <a:pt x="370030" y="217553"/>
                    <a:pt x="349922" y="219670"/>
                  </a:cubicBezTo>
                  <a:cubicBezTo>
                    <a:pt x="329814" y="221787"/>
                    <a:pt x="141166" y="231576"/>
                    <a:pt x="146722" y="2323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: 図形 1168">
              <a:extLst>
                <a:ext uri="{FF2B5EF4-FFF2-40B4-BE49-F238E27FC236}">
                  <a16:creationId xmlns:a16="http://schemas.microsoft.com/office/drawing/2014/main" id="{D2AFBD22-6BC7-46AF-9531-E4EB0628ACEA}"/>
                </a:ext>
              </a:extLst>
            </p:cNvPr>
            <p:cNvSpPr/>
            <p:nvPr/>
          </p:nvSpPr>
          <p:spPr>
            <a:xfrm>
              <a:off x="4498037" y="8104061"/>
              <a:ext cx="499743" cy="116105"/>
            </a:xfrm>
            <a:custGeom>
              <a:avLst/>
              <a:gdLst>
                <a:gd name="connsiteX0" fmla="*/ 497826 w 499743"/>
                <a:gd name="connsiteY0" fmla="*/ 127 h 116105"/>
                <a:gd name="connsiteX1" fmla="*/ 12051 w 499743"/>
                <a:gd name="connsiteY1" fmla="*/ 111252 h 116105"/>
                <a:gd name="connsiteX2" fmla="*/ 175563 w 499743"/>
                <a:gd name="connsiteY2" fmla="*/ 89027 h 116105"/>
                <a:gd name="connsiteX3" fmla="*/ 497826 w 499743"/>
                <a:gd name="connsiteY3" fmla="*/ 127 h 116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9743" h="116105">
                  <a:moveTo>
                    <a:pt x="497826" y="127"/>
                  </a:moveTo>
                  <a:cubicBezTo>
                    <a:pt x="470574" y="3831"/>
                    <a:pt x="65761" y="96435"/>
                    <a:pt x="12051" y="111252"/>
                  </a:cubicBezTo>
                  <a:cubicBezTo>
                    <a:pt x="-41659" y="126069"/>
                    <a:pt x="96982" y="103579"/>
                    <a:pt x="175563" y="89027"/>
                  </a:cubicBezTo>
                  <a:cubicBezTo>
                    <a:pt x="254144" y="74475"/>
                    <a:pt x="525078" y="-3577"/>
                    <a:pt x="497826" y="1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: 図形 1169">
              <a:extLst>
                <a:ext uri="{FF2B5EF4-FFF2-40B4-BE49-F238E27FC236}">
                  <a16:creationId xmlns:a16="http://schemas.microsoft.com/office/drawing/2014/main" id="{A700F6C4-96C3-4853-97A9-B6D6E6106873}"/>
                </a:ext>
              </a:extLst>
            </p:cNvPr>
            <p:cNvSpPr/>
            <p:nvPr/>
          </p:nvSpPr>
          <p:spPr>
            <a:xfrm>
              <a:off x="4544232" y="8445263"/>
              <a:ext cx="403105" cy="116830"/>
            </a:xfrm>
            <a:custGeom>
              <a:avLst/>
              <a:gdLst>
                <a:gd name="connsiteX0" fmla="*/ 402418 w 403105"/>
                <a:gd name="connsiteY0" fmla="*/ 237 h 116830"/>
                <a:gd name="connsiteX1" fmla="*/ 67456 w 403105"/>
                <a:gd name="connsiteY1" fmla="*/ 87550 h 116830"/>
                <a:gd name="connsiteX2" fmla="*/ 5543 w 403105"/>
                <a:gd name="connsiteY2" fmla="*/ 116125 h 116830"/>
                <a:gd name="connsiteX3" fmla="*/ 151593 w 403105"/>
                <a:gd name="connsiteY3" fmla="*/ 63737 h 116830"/>
                <a:gd name="connsiteX4" fmla="*/ 402418 w 403105"/>
                <a:gd name="connsiteY4" fmla="*/ 237 h 116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105" h="116830">
                  <a:moveTo>
                    <a:pt x="402418" y="237"/>
                  </a:moveTo>
                  <a:cubicBezTo>
                    <a:pt x="388395" y="4206"/>
                    <a:pt x="133602" y="68235"/>
                    <a:pt x="67456" y="87550"/>
                  </a:cubicBezTo>
                  <a:cubicBezTo>
                    <a:pt x="1310" y="106865"/>
                    <a:pt x="-8480" y="120094"/>
                    <a:pt x="5543" y="116125"/>
                  </a:cubicBezTo>
                  <a:cubicBezTo>
                    <a:pt x="19566" y="112156"/>
                    <a:pt x="151593" y="63737"/>
                    <a:pt x="151593" y="63737"/>
                  </a:cubicBezTo>
                  <a:cubicBezTo>
                    <a:pt x="211918" y="43100"/>
                    <a:pt x="416441" y="-3732"/>
                    <a:pt x="402418" y="2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: 図形 1170">
              <a:extLst>
                <a:ext uri="{FF2B5EF4-FFF2-40B4-BE49-F238E27FC236}">
                  <a16:creationId xmlns:a16="http://schemas.microsoft.com/office/drawing/2014/main" id="{505F6219-9798-4DA7-85FC-7A2F811303E5}"/>
                </a:ext>
              </a:extLst>
            </p:cNvPr>
            <p:cNvSpPr/>
            <p:nvPr/>
          </p:nvSpPr>
          <p:spPr>
            <a:xfrm>
              <a:off x="4427337" y="8203203"/>
              <a:ext cx="59007" cy="428611"/>
            </a:xfrm>
            <a:custGeom>
              <a:avLst/>
              <a:gdLst>
                <a:gd name="connsiteX0" fmla="*/ 14488 w 59007"/>
                <a:gd name="connsiteY0" fmla="*/ 5760 h 428611"/>
                <a:gd name="connsiteX1" fmla="*/ 52588 w 59007"/>
                <a:gd name="connsiteY1" fmla="*/ 218485 h 428611"/>
                <a:gd name="connsiteX2" fmla="*/ 201 w 59007"/>
                <a:gd name="connsiteY2" fmla="*/ 423272 h 428611"/>
                <a:gd name="connsiteX3" fmla="*/ 35126 w 59007"/>
                <a:gd name="connsiteY3" fmla="*/ 361360 h 428611"/>
                <a:gd name="connsiteX4" fmla="*/ 51001 w 59007"/>
                <a:gd name="connsiteY4" fmla="*/ 281985 h 428611"/>
                <a:gd name="connsiteX5" fmla="*/ 57351 w 59007"/>
                <a:gd name="connsiteY5" fmla="*/ 80372 h 428611"/>
                <a:gd name="connsiteX6" fmla="*/ 14488 w 59007"/>
                <a:gd name="connsiteY6" fmla="*/ 5760 h 428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007" h="428611">
                  <a:moveTo>
                    <a:pt x="14488" y="5760"/>
                  </a:moveTo>
                  <a:cubicBezTo>
                    <a:pt x="13694" y="28779"/>
                    <a:pt x="54969" y="148900"/>
                    <a:pt x="52588" y="218485"/>
                  </a:cubicBezTo>
                  <a:cubicBezTo>
                    <a:pt x="50207" y="288070"/>
                    <a:pt x="3111" y="399460"/>
                    <a:pt x="201" y="423272"/>
                  </a:cubicBezTo>
                  <a:cubicBezTo>
                    <a:pt x="-2709" y="447084"/>
                    <a:pt x="26659" y="384908"/>
                    <a:pt x="35126" y="361360"/>
                  </a:cubicBezTo>
                  <a:cubicBezTo>
                    <a:pt x="43593" y="337812"/>
                    <a:pt x="47297" y="328816"/>
                    <a:pt x="51001" y="281985"/>
                  </a:cubicBezTo>
                  <a:cubicBezTo>
                    <a:pt x="54705" y="235154"/>
                    <a:pt x="62378" y="127733"/>
                    <a:pt x="57351" y="80372"/>
                  </a:cubicBezTo>
                  <a:cubicBezTo>
                    <a:pt x="52324" y="33012"/>
                    <a:pt x="15282" y="-17259"/>
                    <a:pt x="14488" y="57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: 図形 1171">
              <a:extLst>
                <a:ext uri="{FF2B5EF4-FFF2-40B4-BE49-F238E27FC236}">
                  <a16:creationId xmlns:a16="http://schemas.microsoft.com/office/drawing/2014/main" id="{BAEDC771-4D13-4222-A3AC-C43FCDE5DE72}"/>
                </a:ext>
              </a:extLst>
            </p:cNvPr>
            <p:cNvSpPr/>
            <p:nvPr/>
          </p:nvSpPr>
          <p:spPr>
            <a:xfrm>
              <a:off x="4429068" y="8199122"/>
              <a:ext cx="102130" cy="417841"/>
            </a:xfrm>
            <a:custGeom>
              <a:avLst/>
              <a:gdLst>
                <a:gd name="connsiteX0" fmla="*/ 15932 w 102130"/>
                <a:gd name="connsiteY0" fmla="*/ 1903 h 417841"/>
                <a:gd name="connsiteX1" fmla="*/ 88957 w 102130"/>
                <a:gd name="connsiteY1" fmla="*/ 35241 h 417841"/>
                <a:gd name="connsiteX2" fmla="*/ 101657 w 102130"/>
                <a:gd name="connsiteY2" fmla="*/ 257491 h 417841"/>
                <a:gd name="connsiteX3" fmla="*/ 82607 w 102130"/>
                <a:gd name="connsiteY3" fmla="*/ 362266 h 417841"/>
                <a:gd name="connsiteX4" fmla="*/ 57 w 102130"/>
                <a:gd name="connsiteY4" fmla="*/ 417828 h 417841"/>
                <a:gd name="connsiteX5" fmla="*/ 69907 w 102130"/>
                <a:gd name="connsiteY5" fmla="*/ 367028 h 417841"/>
                <a:gd name="connsiteX6" fmla="*/ 88957 w 102130"/>
                <a:gd name="connsiteY6" fmla="*/ 308291 h 417841"/>
                <a:gd name="connsiteX7" fmla="*/ 92132 w 102130"/>
                <a:gd name="connsiteY7" fmla="*/ 155891 h 417841"/>
                <a:gd name="connsiteX8" fmla="*/ 84195 w 102130"/>
                <a:gd name="connsiteY8" fmla="*/ 49528 h 417841"/>
                <a:gd name="connsiteX9" fmla="*/ 15932 w 102130"/>
                <a:gd name="connsiteY9" fmla="*/ 1903 h 417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130" h="417841">
                  <a:moveTo>
                    <a:pt x="15932" y="1903"/>
                  </a:moveTo>
                  <a:cubicBezTo>
                    <a:pt x="16726" y="-478"/>
                    <a:pt x="74670" y="-7357"/>
                    <a:pt x="88957" y="35241"/>
                  </a:cubicBezTo>
                  <a:cubicBezTo>
                    <a:pt x="103245" y="77839"/>
                    <a:pt x="102715" y="202987"/>
                    <a:pt x="101657" y="257491"/>
                  </a:cubicBezTo>
                  <a:cubicBezTo>
                    <a:pt x="100599" y="311995"/>
                    <a:pt x="99540" y="335543"/>
                    <a:pt x="82607" y="362266"/>
                  </a:cubicBezTo>
                  <a:cubicBezTo>
                    <a:pt x="65674" y="388989"/>
                    <a:pt x="2174" y="417034"/>
                    <a:pt x="57" y="417828"/>
                  </a:cubicBezTo>
                  <a:cubicBezTo>
                    <a:pt x="-2060" y="418622"/>
                    <a:pt x="55090" y="385284"/>
                    <a:pt x="69907" y="367028"/>
                  </a:cubicBezTo>
                  <a:cubicBezTo>
                    <a:pt x="84724" y="348772"/>
                    <a:pt x="85253" y="343480"/>
                    <a:pt x="88957" y="308291"/>
                  </a:cubicBezTo>
                  <a:cubicBezTo>
                    <a:pt x="92661" y="273102"/>
                    <a:pt x="92926" y="199018"/>
                    <a:pt x="92132" y="155891"/>
                  </a:cubicBezTo>
                  <a:cubicBezTo>
                    <a:pt x="91338" y="112764"/>
                    <a:pt x="91339" y="75193"/>
                    <a:pt x="84195" y="49528"/>
                  </a:cubicBezTo>
                  <a:cubicBezTo>
                    <a:pt x="77051" y="23863"/>
                    <a:pt x="15138" y="4284"/>
                    <a:pt x="15932" y="190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: 図形 1172">
              <a:extLst>
                <a:ext uri="{FF2B5EF4-FFF2-40B4-BE49-F238E27FC236}">
                  <a16:creationId xmlns:a16="http://schemas.microsoft.com/office/drawing/2014/main" id="{9AB69FF4-17F2-4E01-8C38-65755C69E87C}"/>
                </a:ext>
              </a:extLst>
            </p:cNvPr>
            <p:cNvSpPr/>
            <p:nvPr/>
          </p:nvSpPr>
          <p:spPr>
            <a:xfrm>
              <a:off x="4219727" y="8594351"/>
              <a:ext cx="225640" cy="46570"/>
            </a:xfrm>
            <a:custGeom>
              <a:avLst/>
              <a:gdLst>
                <a:gd name="connsiteX0" fmla="*/ 1436 w 225640"/>
                <a:gd name="connsiteY0" fmla="*/ 25774 h 46570"/>
                <a:gd name="connsiteX1" fmla="*/ 222098 w 225640"/>
                <a:gd name="connsiteY1" fmla="*/ 374 h 46570"/>
                <a:gd name="connsiteX2" fmla="*/ 130023 w 225640"/>
                <a:gd name="connsiteY2" fmla="*/ 46412 h 46570"/>
                <a:gd name="connsiteX3" fmla="*/ 1436 w 225640"/>
                <a:gd name="connsiteY3" fmla="*/ 25774 h 46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640" h="46570">
                  <a:moveTo>
                    <a:pt x="1436" y="25774"/>
                  </a:moveTo>
                  <a:cubicBezTo>
                    <a:pt x="16782" y="18101"/>
                    <a:pt x="200667" y="-3066"/>
                    <a:pt x="222098" y="374"/>
                  </a:cubicBezTo>
                  <a:cubicBezTo>
                    <a:pt x="243529" y="3814"/>
                    <a:pt x="162038" y="44560"/>
                    <a:pt x="130023" y="46412"/>
                  </a:cubicBezTo>
                  <a:cubicBezTo>
                    <a:pt x="98009" y="48264"/>
                    <a:pt x="-13910" y="33447"/>
                    <a:pt x="1436" y="2577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: 図形 1173">
              <a:extLst>
                <a:ext uri="{FF2B5EF4-FFF2-40B4-BE49-F238E27FC236}">
                  <a16:creationId xmlns:a16="http://schemas.microsoft.com/office/drawing/2014/main" id="{9C77F0AA-0375-4030-AD3F-B67CAEAB14DD}"/>
                </a:ext>
              </a:extLst>
            </p:cNvPr>
            <p:cNvSpPr/>
            <p:nvPr/>
          </p:nvSpPr>
          <p:spPr>
            <a:xfrm>
              <a:off x="4298653" y="8232671"/>
              <a:ext cx="197002" cy="32946"/>
            </a:xfrm>
            <a:custGeom>
              <a:avLst/>
              <a:gdLst>
                <a:gd name="connsiteX0" fmla="*/ 297 w 197002"/>
                <a:gd name="connsiteY0" fmla="*/ 31854 h 32946"/>
                <a:gd name="connsiteX1" fmla="*/ 189210 w 197002"/>
                <a:gd name="connsiteY1" fmla="*/ 104 h 32946"/>
                <a:gd name="connsiteX2" fmla="*/ 146347 w 197002"/>
                <a:gd name="connsiteY2" fmla="*/ 22329 h 32946"/>
                <a:gd name="connsiteX3" fmla="*/ 297 w 197002"/>
                <a:gd name="connsiteY3" fmla="*/ 31854 h 32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002" h="32946">
                  <a:moveTo>
                    <a:pt x="297" y="31854"/>
                  </a:moveTo>
                  <a:cubicBezTo>
                    <a:pt x="7441" y="28150"/>
                    <a:pt x="164868" y="1691"/>
                    <a:pt x="189210" y="104"/>
                  </a:cubicBezTo>
                  <a:cubicBezTo>
                    <a:pt x="213552" y="-1484"/>
                    <a:pt x="175716" y="15450"/>
                    <a:pt x="146347" y="22329"/>
                  </a:cubicBezTo>
                  <a:cubicBezTo>
                    <a:pt x="116978" y="29208"/>
                    <a:pt x="-6847" y="35558"/>
                    <a:pt x="297" y="318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: 図形 1174">
              <a:extLst>
                <a:ext uri="{FF2B5EF4-FFF2-40B4-BE49-F238E27FC236}">
                  <a16:creationId xmlns:a16="http://schemas.microsoft.com/office/drawing/2014/main" id="{48625779-058C-4D46-8D50-509746DF0EB4}"/>
                </a:ext>
              </a:extLst>
            </p:cNvPr>
            <p:cNvSpPr/>
            <p:nvPr/>
          </p:nvSpPr>
          <p:spPr>
            <a:xfrm>
              <a:off x="4911648" y="8085449"/>
              <a:ext cx="103265" cy="414981"/>
            </a:xfrm>
            <a:custGeom>
              <a:avLst/>
              <a:gdLst>
                <a:gd name="connsiteX0" fmla="*/ 57227 w 103265"/>
                <a:gd name="connsiteY0" fmla="*/ 1276 h 414981"/>
                <a:gd name="connsiteX1" fmla="*/ 103265 w 103265"/>
                <a:gd name="connsiteY1" fmla="*/ 115576 h 414981"/>
                <a:gd name="connsiteX2" fmla="*/ 57227 w 103265"/>
                <a:gd name="connsiteY2" fmla="*/ 277501 h 414981"/>
                <a:gd name="connsiteX3" fmla="*/ 77 w 103265"/>
                <a:gd name="connsiteY3" fmla="*/ 404501 h 414981"/>
                <a:gd name="connsiteX4" fmla="*/ 69927 w 103265"/>
                <a:gd name="connsiteY4" fmla="*/ 406089 h 414981"/>
                <a:gd name="connsiteX5" fmla="*/ 23890 w 103265"/>
                <a:gd name="connsiteY5" fmla="*/ 391801 h 414981"/>
                <a:gd name="connsiteX6" fmla="*/ 17540 w 103265"/>
                <a:gd name="connsiteY6" fmla="*/ 326714 h 414981"/>
                <a:gd name="connsiteX7" fmla="*/ 92152 w 103265"/>
                <a:gd name="connsiteY7" fmla="*/ 107639 h 414981"/>
                <a:gd name="connsiteX8" fmla="*/ 84215 w 103265"/>
                <a:gd name="connsiteY8" fmla="*/ 56839 h 414981"/>
                <a:gd name="connsiteX9" fmla="*/ 57227 w 103265"/>
                <a:gd name="connsiteY9" fmla="*/ 1276 h 414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3265" h="414981">
                  <a:moveTo>
                    <a:pt x="57227" y="1276"/>
                  </a:moveTo>
                  <a:cubicBezTo>
                    <a:pt x="60402" y="11065"/>
                    <a:pt x="103265" y="69539"/>
                    <a:pt x="103265" y="115576"/>
                  </a:cubicBezTo>
                  <a:cubicBezTo>
                    <a:pt x="103265" y="161613"/>
                    <a:pt x="74425" y="229347"/>
                    <a:pt x="57227" y="277501"/>
                  </a:cubicBezTo>
                  <a:cubicBezTo>
                    <a:pt x="40029" y="325655"/>
                    <a:pt x="-2040" y="383070"/>
                    <a:pt x="77" y="404501"/>
                  </a:cubicBezTo>
                  <a:cubicBezTo>
                    <a:pt x="2194" y="425932"/>
                    <a:pt x="65958" y="408206"/>
                    <a:pt x="69927" y="406089"/>
                  </a:cubicBezTo>
                  <a:cubicBezTo>
                    <a:pt x="73896" y="403972"/>
                    <a:pt x="32621" y="405030"/>
                    <a:pt x="23890" y="391801"/>
                  </a:cubicBezTo>
                  <a:cubicBezTo>
                    <a:pt x="15159" y="378572"/>
                    <a:pt x="6163" y="374074"/>
                    <a:pt x="17540" y="326714"/>
                  </a:cubicBezTo>
                  <a:cubicBezTo>
                    <a:pt x="28917" y="279354"/>
                    <a:pt x="81040" y="152618"/>
                    <a:pt x="92152" y="107639"/>
                  </a:cubicBezTo>
                  <a:cubicBezTo>
                    <a:pt x="103264" y="62660"/>
                    <a:pt x="90036" y="72979"/>
                    <a:pt x="84215" y="56839"/>
                  </a:cubicBezTo>
                  <a:cubicBezTo>
                    <a:pt x="78394" y="40699"/>
                    <a:pt x="54052" y="-8513"/>
                    <a:pt x="57227" y="127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: 図形 1175">
              <a:extLst>
                <a:ext uri="{FF2B5EF4-FFF2-40B4-BE49-F238E27FC236}">
                  <a16:creationId xmlns:a16="http://schemas.microsoft.com/office/drawing/2014/main" id="{43A6B644-6972-44E5-A1C9-2C49CAA05AD9}"/>
                </a:ext>
              </a:extLst>
            </p:cNvPr>
            <p:cNvSpPr/>
            <p:nvPr/>
          </p:nvSpPr>
          <p:spPr>
            <a:xfrm>
              <a:off x="4974951" y="8069259"/>
              <a:ext cx="95227" cy="417519"/>
            </a:xfrm>
            <a:custGeom>
              <a:avLst/>
              <a:gdLst>
                <a:gd name="connsiteX0" fmla="*/ 71712 w 95227"/>
                <a:gd name="connsiteY0" fmla="*/ 4 h 417519"/>
                <a:gd name="connsiteX1" fmla="*/ 92349 w 95227"/>
                <a:gd name="connsiteY1" fmla="*/ 142879 h 417519"/>
                <a:gd name="connsiteX2" fmla="*/ 90762 w 95227"/>
                <a:gd name="connsiteY2" fmla="*/ 231779 h 417519"/>
                <a:gd name="connsiteX3" fmla="*/ 52662 w 95227"/>
                <a:gd name="connsiteY3" fmla="*/ 330204 h 417519"/>
                <a:gd name="connsiteX4" fmla="*/ 274 w 95227"/>
                <a:gd name="connsiteY4" fmla="*/ 417516 h 417519"/>
                <a:gd name="connsiteX5" fmla="*/ 33612 w 95227"/>
                <a:gd name="connsiteY5" fmla="*/ 327029 h 417519"/>
                <a:gd name="connsiteX6" fmla="*/ 68537 w 95227"/>
                <a:gd name="connsiteY6" fmla="*/ 225429 h 417519"/>
                <a:gd name="connsiteX7" fmla="*/ 81237 w 95227"/>
                <a:gd name="connsiteY7" fmla="*/ 138116 h 417519"/>
                <a:gd name="connsiteX8" fmla="*/ 71712 w 95227"/>
                <a:gd name="connsiteY8" fmla="*/ 4 h 417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227" h="417519">
                  <a:moveTo>
                    <a:pt x="71712" y="4"/>
                  </a:moveTo>
                  <a:cubicBezTo>
                    <a:pt x="73564" y="798"/>
                    <a:pt x="89174" y="104250"/>
                    <a:pt x="92349" y="142879"/>
                  </a:cubicBezTo>
                  <a:cubicBezTo>
                    <a:pt x="95524" y="181508"/>
                    <a:pt x="97377" y="200558"/>
                    <a:pt x="90762" y="231779"/>
                  </a:cubicBezTo>
                  <a:cubicBezTo>
                    <a:pt x="84147" y="263000"/>
                    <a:pt x="67743" y="299248"/>
                    <a:pt x="52662" y="330204"/>
                  </a:cubicBezTo>
                  <a:cubicBezTo>
                    <a:pt x="37581" y="361160"/>
                    <a:pt x="3449" y="418045"/>
                    <a:pt x="274" y="417516"/>
                  </a:cubicBezTo>
                  <a:cubicBezTo>
                    <a:pt x="-2901" y="416987"/>
                    <a:pt x="22235" y="359043"/>
                    <a:pt x="33612" y="327029"/>
                  </a:cubicBezTo>
                  <a:cubicBezTo>
                    <a:pt x="44989" y="295015"/>
                    <a:pt x="60600" y="256914"/>
                    <a:pt x="68537" y="225429"/>
                  </a:cubicBezTo>
                  <a:cubicBezTo>
                    <a:pt x="76474" y="193944"/>
                    <a:pt x="82031" y="174893"/>
                    <a:pt x="81237" y="138116"/>
                  </a:cubicBezTo>
                  <a:cubicBezTo>
                    <a:pt x="80443" y="101339"/>
                    <a:pt x="69860" y="-790"/>
                    <a:pt x="71712" y="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7" name="フリーフォーム: 図形 1176">
              <a:extLst>
                <a:ext uri="{FF2B5EF4-FFF2-40B4-BE49-F238E27FC236}">
                  <a16:creationId xmlns:a16="http://schemas.microsoft.com/office/drawing/2014/main" id="{12FAA248-4F39-468B-937D-A434E479460D}"/>
                </a:ext>
              </a:extLst>
            </p:cNvPr>
            <p:cNvSpPr/>
            <p:nvPr/>
          </p:nvSpPr>
          <p:spPr>
            <a:xfrm>
              <a:off x="4968477" y="7996001"/>
              <a:ext cx="294702" cy="438848"/>
            </a:xfrm>
            <a:custGeom>
              <a:avLst/>
              <a:gdLst>
                <a:gd name="connsiteX0" fmla="*/ 1986 w 294702"/>
                <a:gd name="connsiteY0" fmla="*/ 438387 h 438848"/>
                <a:gd name="connsiteX1" fmla="*/ 202011 w 294702"/>
                <a:gd name="connsiteY1" fmla="*/ 317737 h 438848"/>
                <a:gd name="connsiteX2" fmla="*/ 271861 w 294702"/>
                <a:gd name="connsiteY2" fmla="*/ 230424 h 438848"/>
                <a:gd name="connsiteX3" fmla="*/ 287736 w 294702"/>
                <a:gd name="connsiteY3" fmla="*/ 133587 h 438848"/>
                <a:gd name="connsiteX4" fmla="*/ 294086 w 294702"/>
                <a:gd name="connsiteY4" fmla="*/ 237 h 438848"/>
                <a:gd name="connsiteX5" fmla="*/ 273448 w 294702"/>
                <a:gd name="connsiteY5" fmla="*/ 103424 h 438848"/>
                <a:gd name="connsiteX6" fmla="*/ 251223 w 294702"/>
                <a:gd name="connsiteY6" fmla="*/ 193912 h 438848"/>
                <a:gd name="connsiteX7" fmla="*/ 244873 w 294702"/>
                <a:gd name="connsiteY7" fmla="*/ 262174 h 438848"/>
                <a:gd name="connsiteX8" fmla="*/ 106761 w 294702"/>
                <a:gd name="connsiteY8" fmla="*/ 355837 h 438848"/>
                <a:gd name="connsiteX9" fmla="*/ 1986 w 294702"/>
                <a:gd name="connsiteY9" fmla="*/ 438387 h 438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4702" h="438848">
                  <a:moveTo>
                    <a:pt x="1986" y="438387"/>
                  </a:moveTo>
                  <a:cubicBezTo>
                    <a:pt x="17861" y="432037"/>
                    <a:pt x="157032" y="352397"/>
                    <a:pt x="202011" y="317737"/>
                  </a:cubicBezTo>
                  <a:cubicBezTo>
                    <a:pt x="246990" y="283077"/>
                    <a:pt x="257574" y="261116"/>
                    <a:pt x="271861" y="230424"/>
                  </a:cubicBezTo>
                  <a:cubicBezTo>
                    <a:pt x="286148" y="199732"/>
                    <a:pt x="284032" y="171951"/>
                    <a:pt x="287736" y="133587"/>
                  </a:cubicBezTo>
                  <a:cubicBezTo>
                    <a:pt x="291440" y="95223"/>
                    <a:pt x="296467" y="5264"/>
                    <a:pt x="294086" y="237"/>
                  </a:cubicBezTo>
                  <a:cubicBezTo>
                    <a:pt x="291705" y="-4790"/>
                    <a:pt x="280592" y="71145"/>
                    <a:pt x="273448" y="103424"/>
                  </a:cubicBezTo>
                  <a:cubicBezTo>
                    <a:pt x="266304" y="135703"/>
                    <a:pt x="255985" y="167454"/>
                    <a:pt x="251223" y="193912"/>
                  </a:cubicBezTo>
                  <a:cubicBezTo>
                    <a:pt x="246461" y="220370"/>
                    <a:pt x="268950" y="235187"/>
                    <a:pt x="244873" y="262174"/>
                  </a:cubicBezTo>
                  <a:cubicBezTo>
                    <a:pt x="220796" y="289161"/>
                    <a:pt x="144067" y="327791"/>
                    <a:pt x="106761" y="355837"/>
                  </a:cubicBezTo>
                  <a:cubicBezTo>
                    <a:pt x="69455" y="383883"/>
                    <a:pt x="-13889" y="444737"/>
                    <a:pt x="1986" y="43838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: 図形 1177">
              <a:extLst>
                <a:ext uri="{FF2B5EF4-FFF2-40B4-BE49-F238E27FC236}">
                  <a16:creationId xmlns:a16="http://schemas.microsoft.com/office/drawing/2014/main" id="{475E00BD-FB7C-47A7-825C-FF85196439CE}"/>
                </a:ext>
              </a:extLst>
            </p:cNvPr>
            <p:cNvSpPr/>
            <p:nvPr/>
          </p:nvSpPr>
          <p:spPr>
            <a:xfrm>
              <a:off x="4975057" y="8018439"/>
              <a:ext cx="273647" cy="103235"/>
            </a:xfrm>
            <a:custGeom>
              <a:avLst/>
              <a:gdLst>
                <a:gd name="connsiteX0" fmla="*/ 168 w 273647"/>
                <a:gd name="connsiteY0" fmla="*/ 103211 h 103235"/>
                <a:gd name="connsiteX1" fmla="*/ 141456 w 273647"/>
                <a:gd name="connsiteY1" fmla="*/ 49236 h 103235"/>
                <a:gd name="connsiteX2" fmla="*/ 273218 w 273647"/>
                <a:gd name="connsiteY2" fmla="*/ 24 h 103235"/>
                <a:gd name="connsiteX3" fmla="*/ 176381 w 273647"/>
                <a:gd name="connsiteY3" fmla="*/ 55586 h 103235"/>
                <a:gd name="connsiteX4" fmla="*/ 168 w 273647"/>
                <a:gd name="connsiteY4" fmla="*/ 103211 h 103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647" h="103235">
                  <a:moveTo>
                    <a:pt x="168" y="103211"/>
                  </a:moveTo>
                  <a:cubicBezTo>
                    <a:pt x="-5653" y="102153"/>
                    <a:pt x="141456" y="49236"/>
                    <a:pt x="141456" y="49236"/>
                  </a:cubicBezTo>
                  <a:cubicBezTo>
                    <a:pt x="186964" y="32038"/>
                    <a:pt x="267397" y="-1034"/>
                    <a:pt x="273218" y="24"/>
                  </a:cubicBezTo>
                  <a:cubicBezTo>
                    <a:pt x="279039" y="1082"/>
                    <a:pt x="224535" y="39711"/>
                    <a:pt x="176381" y="55586"/>
                  </a:cubicBezTo>
                  <a:cubicBezTo>
                    <a:pt x="128227" y="71461"/>
                    <a:pt x="5989" y="104269"/>
                    <a:pt x="168" y="1032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左中かっこ 1178">
              <a:extLst>
                <a:ext uri="{FF2B5EF4-FFF2-40B4-BE49-F238E27FC236}">
                  <a16:creationId xmlns:a16="http://schemas.microsoft.com/office/drawing/2014/main" id="{98E351D2-DAE7-4348-BE1B-0785AE88FC31}"/>
                </a:ext>
              </a:extLst>
            </p:cNvPr>
            <p:cNvSpPr/>
            <p:nvPr/>
          </p:nvSpPr>
          <p:spPr>
            <a:xfrm>
              <a:off x="4241801" y="4495800"/>
              <a:ext cx="45719" cy="45719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: 図形 1179">
              <a:extLst>
                <a:ext uri="{FF2B5EF4-FFF2-40B4-BE49-F238E27FC236}">
                  <a16:creationId xmlns:a16="http://schemas.microsoft.com/office/drawing/2014/main" id="{CF32482F-0F16-44F0-AB7E-4A6E7D71E44D}"/>
                </a:ext>
              </a:extLst>
            </p:cNvPr>
            <p:cNvSpPr/>
            <p:nvPr/>
          </p:nvSpPr>
          <p:spPr>
            <a:xfrm>
              <a:off x="4069080" y="4518884"/>
              <a:ext cx="200185" cy="3128858"/>
            </a:xfrm>
            <a:custGeom>
              <a:avLst/>
              <a:gdLst>
                <a:gd name="connsiteX0" fmla="*/ 198120 w 200185"/>
                <a:gd name="connsiteY0" fmla="*/ 7396 h 3128858"/>
                <a:gd name="connsiteX1" fmla="*/ 152400 w 200185"/>
                <a:gd name="connsiteY1" fmla="*/ 37876 h 3128858"/>
                <a:gd name="connsiteX2" fmla="*/ 71120 w 200185"/>
                <a:gd name="connsiteY2" fmla="*/ 347756 h 3128858"/>
                <a:gd name="connsiteX3" fmla="*/ 10160 w 200185"/>
                <a:gd name="connsiteY3" fmla="*/ 632236 h 3128858"/>
                <a:gd name="connsiteX4" fmla="*/ 106680 w 200185"/>
                <a:gd name="connsiteY4" fmla="*/ 1191036 h 3128858"/>
                <a:gd name="connsiteX5" fmla="*/ 40640 w 200185"/>
                <a:gd name="connsiteY5" fmla="*/ 1378996 h 3128858"/>
                <a:gd name="connsiteX6" fmla="*/ 0 w 200185"/>
                <a:gd name="connsiteY6" fmla="*/ 2283236 h 3128858"/>
                <a:gd name="connsiteX7" fmla="*/ 40640 w 200185"/>
                <a:gd name="connsiteY7" fmla="*/ 2842036 h 3128858"/>
                <a:gd name="connsiteX8" fmla="*/ 40640 w 200185"/>
                <a:gd name="connsiteY8" fmla="*/ 3096036 h 3128858"/>
                <a:gd name="connsiteX9" fmla="*/ 60960 w 200185"/>
                <a:gd name="connsiteY9" fmla="*/ 2120676 h 3128858"/>
                <a:gd name="connsiteX10" fmla="*/ 60960 w 200185"/>
                <a:gd name="connsiteY10" fmla="*/ 1201196 h 3128858"/>
                <a:gd name="connsiteX11" fmla="*/ 60960 w 200185"/>
                <a:gd name="connsiteY11" fmla="*/ 937036 h 3128858"/>
                <a:gd name="connsiteX12" fmla="*/ 71120 w 200185"/>
                <a:gd name="connsiteY12" fmla="*/ 393476 h 3128858"/>
                <a:gd name="connsiteX13" fmla="*/ 76200 w 200185"/>
                <a:gd name="connsiteY13" fmla="*/ 164876 h 3128858"/>
                <a:gd name="connsiteX14" fmla="*/ 86360 w 200185"/>
                <a:gd name="connsiteY14" fmla="*/ 58196 h 3128858"/>
                <a:gd name="connsiteX15" fmla="*/ 198120 w 200185"/>
                <a:gd name="connsiteY15" fmla="*/ 7396 h 3128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0185" h="3128858">
                  <a:moveTo>
                    <a:pt x="198120" y="7396"/>
                  </a:moveTo>
                  <a:cubicBezTo>
                    <a:pt x="209127" y="4009"/>
                    <a:pt x="173567" y="-18851"/>
                    <a:pt x="152400" y="37876"/>
                  </a:cubicBezTo>
                  <a:cubicBezTo>
                    <a:pt x="131233" y="94603"/>
                    <a:pt x="94827" y="248696"/>
                    <a:pt x="71120" y="347756"/>
                  </a:cubicBezTo>
                  <a:cubicBezTo>
                    <a:pt x="47413" y="446816"/>
                    <a:pt x="4233" y="491689"/>
                    <a:pt x="10160" y="632236"/>
                  </a:cubicBezTo>
                  <a:cubicBezTo>
                    <a:pt x="16087" y="772783"/>
                    <a:pt x="101600" y="1066576"/>
                    <a:pt x="106680" y="1191036"/>
                  </a:cubicBezTo>
                  <a:cubicBezTo>
                    <a:pt x="111760" y="1315496"/>
                    <a:pt x="58420" y="1196963"/>
                    <a:pt x="40640" y="1378996"/>
                  </a:cubicBezTo>
                  <a:cubicBezTo>
                    <a:pt x="22860" y="1561029"/>
                    <a:pt x="0" y="2039396"/>
                    <a:pt x="0" y="2283236"/>
                  </a:cubicBezTo>
                  <a:cubicBezTo>
                    <a:pt x="0" y="2527076"/>
                    <a:pt x="33867" y="2706569"/>
                    <a:pt x="40640" y="2842036"/>
                  </a:cubicBezTo>
                  <a:cubicBezTo>
                    <a:pt x="47413" y="2977503"/>
                    <a:pt x="37253" y="3216263"/>
                    <a:pt x="40640" y="3096036"/>
                  </a:cubicBezTo>
                  <a:cubicBezTo>
                    <a:pt x="44027" y="2975809"/>
                    <a:pt x="57573" y="2436483"/>
                    <a:pt x="60960" y="2120676"/>
                  </a:cubicBezTo>
                  <a:cubicBezTo>
                    <a:pt x="64347" y="1804869"/>
                    <a:pt x="60960" y="1201196"/>
                    <a:pt x="60960" y="1201196"/>
                  </a:cubicBezTo>
                  <a:cubicBezTo>
                    <a:pt x="60960" y="1003923"/>
                    <a:pt x="59267" y="1071656"/>
                    <a:pt x="60960" y="937036"/>
                  </a:cubicBezTo>
                  <a:cubicBezTo>
                    <a:pt x="62653" y="802416"/>
                    <a:pt x="68580" y="522169"/>
                    <a:pt x="71120" y="393476"/>
                  </a:cubicBezTo>
                  <a:cubicBezTo>
                    <a:pt x="73660" y="264783"/>
                    <a:pt x="73660" y="220756"/>
                    <a:pt x="76200" y="164876"/>
                  </a:cubicBezTo>
                  <a:cubicBezTo>
                    <a:pt x="78740" y="108996"/>
                    <a:pt x="67733" y="84443"/>
                    <a:pt x="86360" y="58196"/>
                  </a:cubicBezTo>
                  <a:cubicBezTo>
                    <a:pt x="104987" y="31949"/>
                    <a:pt x="187113" y="10783"/>
                    <a:pt x="198120" y="739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: 図形 1180">
              <a:extLst>
                <a:ext uri="{FF2B5EF4-FFF2-40B4-BE49-F238E27FC236}">
                  <a16:creationId xmlns:a16="http://schemas.microsoft.com/office/drawing/2014/main" id="{A3EAAE65-262A-463B-BF86-DABF8D8BE2F9}"/>
                </a:ext>
              </a:extLst>
            </p:cNvPr>
            <p:cNvSpPr/>
            <p:nvPr/>
          </p:nvSpPr>
          <p:spPr>
            <a:xfrm>
              <a:off x="3990444" y="7304421"/>
              <a:ext cx="141766" cy="841515"/>
            </a:xfrm>
            <a:custGeom>
              <a:avLst/>
              <a:gdLst>
                <a:gd name="connsiteX0" fmla="*/ 109116 w 141766"/>
                <a:gd name="connsiteY0" fmla="*/ 5699 h 841515"/>
                <a:gd name="connsiteX1" fmla="*/ 53236 w 141766"/>
                <a:gd name="connsiteY1" fmla="*/ 737219 h 841515"/>
                <a:gd name="connsiteX2" fmla="*/ 2436 w 141766"/>
                <a:gd name="connsiteY2" fmla="*/ 803259 h 841515"/>
                <a:gd name="connsiteX3" fmla="*/ 134516 w 141766"/>
                <a:gd name="connsiteY3" fmla="*/ 417179 h 841515"/>
                <a:gd name="connsiteX4" fmla="*/ 109116 w 141766"/>
                <a:gd name="connsiteY4" fmla="*/ 5699 h 84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766" h="841515">
                  <a:moveTo>
                    <a:pt x="109116" y="5699"/>
                  </a:moveTo>
                  <a:cubicBezTo>
                    <a:pt x="95569" y="59039"/>
                    <a:pt x="71016" y="604292"/>
                    <a:pt x="53236" y="737219"/>
                  </a:cubicBezTo>
                  <a:cubicBezTo>
                    <a:pt x="35456" y="870146"/>
                    <a:pt x="-11111" y="856599"/>
                    <a:pt x="2436" y="803259"/>
                  </a:cubicBezTo>
                  <a:cubicBezTo>
                    <a:pt x="15983" y="749919"/>
                    <a:pt x="112503" y="546719"/>
                    <a:pt x="134516" y="417179"/>
                  </a:cubicBezTo>
                  <a:cubicBezTo>
                    <a:pt x="156529" y="287639"/>
                    <a:pt x="122663" y="-47641"/>
                    <a:pt x="109116" y="56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2" name="フリーフォーム: 図形 1181">
              <a:extLst>
                <a:ext uri="{FF2B5EF4-FFF2-40B4-BE49-F238E27FC236}">
                  <a16:creationId xmlns:a16="http://schemas.microsoft.com/office/drawing/2014/main" id="{59C14F72-FB16-45DA-B4E3-BC00EEFA228F}"/>
                </a:ext>
              </a:extLst>
            </p:cNvPr>
            <p:cNvSpPr/>
            <p:nvPr/>
          </p:nvSpPr>
          <p:spPr>
            <a:xfrm>
              <a:off x="5247167" y="8243176"/>
              <a:ext cx="134433" cy="1222268"/>
            </a:xfrm>
            <a:custGeom>
              <a:avLst/>
              <a:gdLst>
                <a:gd name="connsiteX0" fmla="*/ 10633 w 134433"/>
                <a:gd name="connsiteY0" fmla="*/ 6744 h 1222268"/>
                <a:gd name="connsiteX1" fmla="*/ 117313 w 134433"/>
                <a:gd name="connsiteY1" fmla="*/ 306464 h 1222268"/>
                <a:gd name="connsiteX2" fmla="*/ 122393 w 134433"/>
                <a:gd name="connsiteY2" fmla="*/ 946544 h 1222268"/>
                <a:gd name="connsiteX3" fmla="*/ 473 w 134433"/>
                <a:gd name="connsiteY3" fmla="*/ 1220864 h 1222268"/>
                <a:gd name="connsiteX4" fmla="*/ 81753 w 134433"/>
                <a:gd name="connsiteY4" fmla="*/ 844944 h 1222268"/>
                <a:gd name="connsiteX5" fmla="*/ 122393 w 134433"/>
                <a:gd name="connsiteY5" fmla="*/ 575704 h 1222268"/>
                <a:gd name="connsiteX6" fmla="*/ 10633 w 134433"/>
                <a:gd name="connsiteY6" fmla="*/ 6744 h 1222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433" h="1222268">
                  <a:moveTo>
                    <a:pt x="10633" y="6744"/>
                  </a:moveTo>
                  <a:cubicBezTo>
                    <a:pt x="9786" y="-38129"/>
                    <a:pt x="98686" y="149831"/>
                    <a:pt x="117313" y="306464"/>
                  </a:cubicBezTo>
                  <a:cubicBezTo>
                    <a:pt x="135940" y="463097"/>
                    <a:pt x="141866" y="794144"/>
                    <a:pt x="122393" y="946544"/>
                  </a:cubicBezTo>
                  <a:cubicBezTo>
                    <a:pt x="102920" y="1098944"/>
                    <a:pt x="7246" y="1237797"/>
                    <a:pt x="473" y="1220864"/>
                  </a:cubicBezTo>
                  <a:cubicBezTo>
                    <a:pt x="-6300" y="1203931"/>
                    <a:pt x="61433" y="952471"/>
                    <a:pt x="81753" y="844944"/>
                  </a:cubicBezTo>
                  <a:cubicBezTo>
                    <a:pt x="102073" y="737417"/>
                    <a:pt x="134246" y="711171"/>
                    <a:pt x="122393" y="575704"/>
                  </a:cubicBezTo>
                  <a:cubicBezTo>
                    <a:pt x="110540" y="440237"/>
                    <a:pt x="11480" y="51617"/>
                    <a:pt x="10633" y="67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3" name="フリーフォーム: 図形 1182">
              <a:extLst>
                <a:ext uri="{FF2B5EF4-FFF2-40B4-BE49-F238E27FC236}">
                  <a16:creationId xmlns:a16="http://schemas.microsoft.com/office/drawing/2014/main" id="{75560B9F-303E-498D-AC61-311F2A4252A2}"/>
                </a:ext>
              </a:extLst>
            </p:cNvPr>
            <p:cNvSpPr/>
            <p:nvPr/>
          </p:nvSpPr>
          <p:spPr>
            <a:xfrm>
              <a:off x="4377263" y="4101115"/>
              <a:ext cx="451404" cy="421167"/>
            </a:xfrm>
            <a:custGeom>
              <a:avLst/>
              <a:gdLst>
                <a:gd name="connsiteX0" fmla="*/ 440270 w 451404"/>
                <a:gd name="connsiteY0" fmla="*/ 5218 h 421167"/>
                <a:gd name="connsiteX1" fmla="*/ 406404 w 451404"/>
                <a:gd name="connsiteY1" fmla="*/ 81418 h 421167"/>
                <a:gd name="connsiteX2" fmla="*/ 4 w 451404"/>
                <a:gd name="connsiteY2" fmla="*/ 420085 h 421167"/>
                <a:gd name="connsiteX3" fmla="*/ 397937 w 451404"/>
                <a:gd name="connsiteY3" fmla="*/ 183018 h 421167"/>
                <a:gd name="connsiteX4" fmla="*/ 440270 w 451404"/>
                <a:gd name="connsiteY4" fmla="*/ 5218 h 421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1404" h="421167">
                  <a:moveTo>
                    <a:pt x="440270" y="5218"/>
                  </a:moveTo>
                  <a:cubicBezTo>
                    <a:pt x="441681" y="-11715"/>
                    <a:pt x="479782" y="12274"/>
                    <a:pt x="406404" y="81418"/>
                  </a:cubicBezTo>
                  <a:cubicBezTo>
                    <a:pt x="333026" y="150562"/>
                    <a:pt x="1415" y="403152"/>
                    <a:pt x="4" y="420085"/>
                  </a:cubicBezTo>
                  <a:cubicBezTo>
                    <a:pt x="-1407" y="437018"/>
                    <a:pt x="320326" y="250751"/>
                    <a:pt x="397937" y="183018"/>
                  </a:cubicBezTo>
                  <a:cubicBezTo>
                    <a:pt x="475548" y="115285"/>
                    <a:pt x="438859" y="22151"/>
                    <a:pt x="440270" y="521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4" name="フリーフォーム: 図形 1183">
              <a:extLst>
                <a:ext uri="{FF2B5EF4-FFF2-40B4-BE49-F238E27FC236}">
                  <a16:creationId xmlns:a16="http://schemas.microsoft.com/office/drawing/2014/main" id="{B54CE8A4-30ED-4D22-AB88-94F749BA758B}"/>
                </a:ext>
              </a:extLst>
            </p:cNvPr>
            <p:cNvSpPr/>
            <p:nvPr/>
          </p:nvSpPr>
          <p:spPr>
            <a:xfrm>
              <a:off x="3267751" y="4671032"/>
              <a:ext cx="840867" cy="266073"/>
            </a:xfrm>
            <a:custGeom>
              <a:avLst/>
              <a:gdLst>
                <a:gd name="connsiteX0" fmla="*/ 779316 w 840867"/>
                <a:gd name="connsiteY0" fmla="*/ 2568 h 266073"/>
                <a:gd name="connsiteX1" fmla="*/ 677716 w 840867"/>
                <a:gd name="connsiteY1" fmla="*/ 53368 h 266073"/>
                <a:gd name="connsiteX2" fmla="*/ 382 w 840867"/>
                <a:gd name="connsiteY2" fmla="*/ 265035 h 266073"/>
                <a:gd name="connsiteX3" fmla="*/ 584582 w 840867"/>
                <a:gd name="connsiteY3" fmla="*/ 129568 h 266073"/>
                <a:gd name="connsiteX4" fmla="*/ 830116 w 840867"/>
                <a:gd name="connsiteY4" fmla="*/ 19501 h 266073"/>
                <a:gd name="connsiteX5" fmla="*/ 779316 w 840867"/>
                <a:gd name="connsiteY5" fmla="*/ 2568 h 266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0867" h="266073">
                  <a:moveTo>
                    <a:pt x="779316" y="2568"/>
                  </a:moveTo>
                  <a:cubicBezTo>
                    <a:pt x="753916" y="8213"/>
                    <a:pt x="807538" y="9624"/>
                    <a:pt x="677716" y="53368"/>
                  </a:cubicBezTo>
                  <a:cubicBezTo>
                    <a:pt x="547894" y="97113"/>
                    <a:pt x="15904" y="252335"/>
                    <a:pt x="382" y="265035"/>
                  </a:cubicBezTo>
                  <a:cubicBezTo>
                    <a:pt x="-15140" y="277735"/>
                    <a:pt x="446293" y="170490"/>
                    <a:pt x="584582" y="129568"/>
                  </a:cubicBezTo>
                  <a:cubicBezTo>
                    <a:pt x="722871" y="88646"/>
                    <a:pt x="794838" y="39256"/>
                    <a:pt x="830116" y="19501"/>
                  </a:cubicBezTo>
                  <a:cubicBezTo>
                    <a:pt x="865394" y="-254"/>
                    <a:pt x="804716" y="-3077"/>
                    <a:pt x="779316" y="256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5" name="フリーフォーム: 図形 1184">
              <a:extLst>
                <a:ext uri="{FF2B5EF4-FFF2-40B4-BE49-F238E27FC236}">
                  <a16:creationId xmlns:a16="http://schemas.microsoft.com/office/drawing/2014/main" id="{9AA460F7-F2AA-4976-87DD-6835070E7EE4}"/>
                </a:ext>
              </a:extLst>
            </p:cNvPr>
            <p:cNvSpPr/>
            <p:nvPr/>
          </p:nvSpPr>
          <p:spPr>
            <a:xfrm>
              <a:off x="4063466" y="4611530"/>
              <a:ext cx="1037091" cy="477631"/>
            </a:xfrm>
            <a:custGeom>
              <a:avLst/>
              <a:gdLst>
                <a:gd name="connsiteX0" fmla="*/ 974201 w 1037091"/>
                <a:gd name="connsiteY0" fmla="*/ 19737 h 477631"/>
                <a:gd name="connsiteX1" fmla="*/ 534 w 1037091"/>
                <a:gd name="connsiteY1" fmla="*/ 476937 h 477631"/>
                <a:gd name="connsiteX2" fmla="*/ 838734 w 1037091"/>
                <a:gd name="connsiteY2" fmla="*/ 121337 h 477631"/>
                <a:gd name="connsiteX3" fmla="*/ 974201 w 1037091"/>
                <a:gd name="connsiteY3" fmla="*/ 19737 h 477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091" h="477631">
                  <a:moveTo>
                    <a:pt x="974201" y="19737"/>
                  </a:moveTo>
                  <a:cubicBezTo>
                    <a:pt x="834501" y="79004"/>
                    <a:pt x="23112" y="460004"/>
                    <a:pt x="534" y="476937"/>
                  </a:cubicBezTo>
                  <a:cubicBezTo>
                    <a:pt x="-22044" y="493870"/>
                    <a:pt x="677867" y="196126"/>
                    <a:pt x="838734" y="121337"/>
                  </a:cubicBezTo>
                  <a:cubicBezTo>
                    <a:pt x="999601" y="46548"/>
                    <a:pt x="1113901" y="-39530"/>
                    <a:pt x="974201" y="197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6" name="フリーフォーム: 図形 1185">
              <a:extLst>
                <a:ext uri="{FF2B5EF4-FFF2-40B4-BE49-F238E27FC236}">
                  <a16:creationId xmlns:a16="http://schemas.microsoft.com/office/drawing/2014/main" id="{E7852F2B-B15E-46F9-AACC-260AF9BB0B5C}"/>
                </a:ext>
              </a:extLst>
            </p:cNvPr>
            <p:cNvSpPr/>
            <p:nvPr/>
          </p:nvSpPr>
          <p:spPr>
            <a:xfrm>
              <a:off x="2791369" y="5563637"/>
              <a:ext cx="1223210" cy="169896"/>
            </a:xfrm>
            <a:custGeom>
              <a:avLst/>
              <a:gdLst>
                <a:gd name="connsiteX0" fmla="*/ 1213364 w 1223210"/>
                <a:gd name="connsiteY0" fmla="*/ 7430 h 169896"/>
                <a:gd name="connsiteX1" fmla="*/ 1086364 w 1223210"/>
                <a:gd name="connsiteY1" fmla="*/ 32830 h 169896"/>
                <a:gd name="connsiteX2" fmla="*/ 620698 w 1223210"/>
                <a:gd name="connsiteY2" fmla="*/ 159830 h 169896"/>
                <a:gd name="connsiteX3" fmla="*/ 2631 w 1223210"/>
                <a:gd name="connsiteY3" fmla="*/ 159830 h 169896"/>
                <a:gd name="connsiteX4" fmla="*/ 874698 w 1223210"/>
                <a:gd name="connsiteY4" fmla="*/ 142896 h 169896"/>
                <a:gd name="connsiteX5" fmla="*/ 1213364 w 1223210"/>
                <a:gd name="connsiteY5" fmla="*/ 7430 h 169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3210" h="169896">
                  <a:moveTo>
                    <a:pt x="1213364" y="7430"/>
                  </a:moveTo>
                  <a:cubicBezTo>
                    <a:pt x="1248642" y="-10914"/>
                    <a:pt x="1185142" y="7430"/>
                    <a:pt x="1086364" y="32830"/>
                  </a:cubicBezTo>
                  <a:cubicBezTo>
                    <a:pt x="987586" y="58230"/>
                    <a:pt x="801320" y="138663"/>
                    <a:pt x="620698" y="159830"/>
                  </a:cubicBezTo>
                  <a:cubicBezTo>
                    <a:pt x="440076" y="180997"/>
                    <a:pt x="-39702" y="162652"/>
                    <a:pt x="2631" y="159830"/>
                  </a:cubicBezTo>
                  <a:cubicBezTo>
                    <a:pt x="44964" y="157008"/>
                    <a:pt x="675731" y="166885"/>
                    <a:pt x="874698" y="142896"/>
                  </a:cubicBezTo>
                  <a:cubicBezTo>
                    <a:pt x="1073665" y="118907"/>
                    <a:pt x="1178086" y="25774"/>
                    <a:pt x="1213364" y="74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フリーフォーム: 図形 1186">
              <a:extLst>
                <a:ext uri="{FF2B5EF4-FFF2-40B4-BE49-F238E27FC236}">
                  <a16:creationId xmlns:a16="http://schemas.microsoft.com/office/drawing/2014/main" id="{2E77B7BA-448B-4A55-B6C4-2FF298257C2F}"/>
                </a:ext>
              </a:extLst>
            </p:cNvPr>
            <p:cNvSpPr/>
            <p:nvPr/>
          </p:nvSpPr>
          <p:spPr>
            <a:xfrm>
              <a:off x="4584993" y="4985519"/>
              <a:ext cx="589933" cy="510702"/>
            </a:xfrm>
            <a:custGeom>
              <a:avLst/>
              <a:gdLst>
                <a:gd name="connsiteX0" fmla="*/ 588140 w 589933"/>
                <a:gd name="connsiteY0" fmla="*/ 1348 h 510702"/>
                <a:gd name="connsiteX1" fmla="*/ 478074 w 589933"/>
                <a:gd name="connsiteY1" fmla="*/ 94481 h 510702"/>
                <a:gd name="connsiteX2" fmla="*/ 3940 w 589933"/>
                <a:gd name="connsiteY2" fmla="*/ 509348 h 510702"/>
                <a:gd name="connsiteX3" fmla="*/ 257940 w 589933"/>
                <a:gd name="connsiteY3" fmla="*/ 221481 h 510702"/>
                <a:gd name="connsiteX4" fmla="*/ 368007 w 589933"/>
                <a:gd name="connsiteY4" fmla="*/ 52148 h 510702"/>
                <a:gd name="connsiteX5" fmla="*/ 588140 w 589933"/>
                <a:gd name="connsiteY5" fmla="*/ 1348 h 510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9933" h="510702">
                  <a:moveTo>
                    <a:pt x="588140" y="1348"/>
                  </a:moveTo>
                  <a:cubicBezTo>
                    <a:pt x="606485" y="8404"/>
                    <a:pt x="478074" y="94481"/>
                    <a:pt x="478074" y="94481"/>
                  </a:cubicBezTo>
                  <a:cubicBezTo>
                    <a:pt x="380707" y="179148"/>
                    <a:pt x="40629" y="488181"/>
                    <a:pt x="3940" y="509348"/>
                  </a:cubicBezTo>
                  <a:cubicBezTo>
                    <a:pt x="-32749" y="530515"/>
                    <a:pt x="197262" y="297681"/>
                    <a:pt x="257940" y="221481"/>
                  </a:cubicBezTo>
                  <a:cubicBezTo>
                    <a:pt x="318618" y="145281"/>
                    <a:pt x="314385" y="88837"/>
                    <a:pt x="368007" y="52148"/>
                  </a:cubicBezTo>
                  <a:cubicBezTo>
                    <a:pt x="421629" y="15459"/>
                    <a:pt x="569795" y="-5708"/>
                    <a:pt x="588140" y="134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8" name="フリーフォーム: 図形 1187">
              <a:extLst>
                <a:ext uri="{FF2B5EF4-FFF2-40B4-BE49-F238E27FC236}">
                  <a16:creationId xmlns:a16="http://schemas.microsoft.com/office/drawing/2014/main" id="{138B9E96-4E77-42FF-8216-522B112961F5}"/>
                </a:ext>
              </a:extLst>
            </p:cNvPr>
            <p:cNvSpPr/>
            <p:nvPr/>
          </p:nvSpPr>
          <p:spPr>
            <a:xfrm>
              <a:off x="4199460" y="5842899"/>
              <a:ext cx="1082593" cy="619341"/>
            </a:xfrm>
            <a:custGeom>
              <a:avLst/>
              <a:gdLst>
                <a:gd name="connsiteX0" fmla="*/ 1024473 w 1082593"/>
                <a:gd name="connsiteY0" fmla="*/ 32968 h 619341"/>
                <a:gd name="connsiteX1" fmla="*/ 973673 w 1082593"/>
                <a:gd name="connsiteY1" fmla="*/ 58368 h 619341"/>
                <a:gd name="connsiteX2" fmla="*/ 355607 w 1082593"/>
                <a:gd name="connsiteY2" fmla="*/ 456301 h 619341"/>
                <a:gd name="connsiteX3" fmla="*/ 7 w 1082593"/>
                <a:gd name="connsiteY3" fmla="*/ 617168 h 619341"/>
                <a:gd name="connsiteX4" fmla="*/ 364073 w 1082593"/>
                <a:gd name="connsiteY4" fmla="*/ 354701 h 619341"/>
                <a:gd name="connsiteX5" fmla="*/ 1024473 w 1082593"/>
                <a:gd name="connsiteY5" fmla="*/ 32968 h 619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2593" h="619341">
                  <a:moveTo>
                    <a:pt x="1024473" y="32968"/>
                  </a:moveTo>
                  <a:cubicBezTo>
                    <a:pt x="1126073" y="-16421"/>
                    <a:pt x="1085151" y="-12187"/>
                    <a:pt x="973673" y="58368"/>
                  </a:cubicBezTo>
                  <a:cubicBezTo>
                    <a:pt x="862195" y="128923"/>
                    <a:pt x="517885" y="363168"/>
                    <a:pt x="355607" y="456301"/>
                  </a:cubicBezTo>
                  <a:cubicBezTo>
                    <a:pt x="193329" y="549434"/>
                    <a:pt x="-1404" y="634101"/>
                    <a:pt x="7" y="617168"/>
                  </a:cubicBezTo>
                  <a:cubicBezTo>
                    <a:pt x="1418" y="600235"/>
                    <a:pt x="187684" y="457712"/>
                    <a:pt x="364073" y="354701"/>
                  </a:cubicBezTo>
                  <a:cubicBezTo>
                    <a:pt x="540462" y="251690"/>
                    <a:pt x="922873" y="82357"/>
                    <a:pt x="1024473" y="3296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9" name="フリーフォーム: 図形 1188">
              <a:extLst>
                <a:ext uri="{FF2B5EF4-FFF2-40B4-BE49-F238E27FC236}">
                  <a16:creationId xmlns:a16="http://schemas.microsoft.com/office/drawing/2014/main" id="{D0926199-F751-4C0A-AF84-FECBCA4B24B9}"/>
                </a:ext>
              </a:extLst>
            </p:cNvPr>
            <p:cNvSpPr/>
            <p:nvPr/>
          </p:nvSpPr>
          <p:spPr>
            <a:xfrm>
              <a:off x="2734376" y="6002789"/>
              <a:ext cx="1387005" cy="421111"/>
            </a:xfrm>
            <a:custGeom>
              <a:avLst/>
              <a:gdLst>
                <a:gd name="connsiteX0" fmla="*/ 1304224 w 1387005"/>
                <a:gd name="connsiteY0" fmla="*/ 389544 h 421111"/>
                <a:gd name="connsiteX1" fmla="*/ 533757 w 1387005"/>
                <a:gd name="connsiteY1" fmla="*/ 228678 h 421111"/>
                <a:gd name="connsiteX2" fmla="*/ 357 w 1387005"/>
                <a:gd name="connsiteY2" fmla="*/ 78 h 421111"/>
                <a:gd name="connsiteX3" fmla="*/ 609957 w 1387005"/>
                <a:gd name="connsiteY3" fmla="*/ 254078 h 421111"/>
                <a:gd name="connsiteX4" fmla="*/ 1355024 w 1387005"/>
                <a:gd name="connsiteY4" fmla="*/ 414944 h 421111"/>
                <a:gd name="connsiteX5" fmla="*/ 1244957 w 1387005"/>
                <a:gd name="connsiteY5" fmla="*/ 389544 h 421111"/>
                <a:gd name="connsiteX6" fmla="*/ 1355024 w 1387005"/>
                <a:gd name="connsiteY6" fmla="*/ 406478 h 421111"/>
                <a:gd name="connsiteX7" fmla="*/ 1304224 w 1387005"/>
                <a:gd name="connsiteY7" fmla="*/ 389544 h 421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87005" h="421111">
                  <a:moveTo>
                    <a:pt x="1304224" y="389544"/>
                  </a:moveTo>
                  <a:cubicBezTo>
                    <a:pt x="1167346" y="359911"/>
                    <a:pt x="751068" y="293589"/>
                    <a:pt x="533757" y="228678"/>
                  </a:cubicBezTo>
                  <a:cubicBezTo>
                    <a:pt x="316446" y="163767"/>
                    <a:pt x="-12343" y="-4155"/>
                    <a:pt x="357" y="78"/>
                  </a:cubicBezTo>
                  <a:cubicBezTo>
                    <a:pt x="13057" y="4311"/>
                    <a:pt x="384179" y="184934"/>
                    <a:pt x="609957" y="254078"/>
                  </a:cubicBezTo>
                  <a:cubicBezTo>
                    <a:pt x="835735" y="323222"/>
                    <a:pt x="1249191" y="392366"/>
                    <a:pt x="1355024" y="414944"/>
                  </a:cubicBezTo>
                  <a:cubicBezTo>
                    <a:pt x="1460857" y="437522"/>
                    <a:pt x="1244957" y="390955"/>
                    <a:pt x="1244957" y="389544"/>
                  </a:cubicBezTo>
                  <a:cubicBezTo>
                    <a:pt x="1244957" y="388133"/>
                    <a:pt x="1339502" y="400834"/>
                    <a:pt x="1355024" y="406478"/>
                  </a:cubicBezTo>
                  <a:cubicBezTo>
                    <a:pt x="1370546" y="412123"/>
                    <a:pt x="1441102" y="419177"/>
                    <a:pt x="1304224" y="3895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0" name="フリーフォーム: 図形 1189">
              <a:extLst>
                <a:ext uri="{FF2B5EF4-FFF2-40B4-BE49-F238E27FC236}">
                  <a16:creationId xmlns:a16="http://schemas.microsoft.com/office/drawing/2014/main" id="{9D97854B-9B9E-4A40-8FEB-D2DC1EB6F75E}"/>
                </a:ext>
              </a:extLst>
            </p:cNvPr>
            <p:cNvSpPr/>
            <p:nvPr/>
          </p:nvSpPr>
          <p:spPr>
            <a:xfrm>
              <a:off x="4563523" y="5943850"/>
              <a:ext cx="719698" cy="1677684"/>
            </a:xfrm>
            <a:custGeom>
              <a:avLst/>
              <a:gdLst>
                <a:gd name="connsiteX0" fmla="*/ 719677 w 719698"/>
                <a:gd name="connsiteY0" fmla="*/ 33617 h 1677684"/>
                <a:gd name="connsiteX1" fmla="*/ 567277 w 719698"/>
                <a:gd name="connsiteY1" fmla="*/ 219883 h 1677684"/>
                <a:gd name="connsiteX2" fmla="*/ 228610 w 719698"/>
                <a:gd name="connsiteY2" fmla="*/ 1464483 h 1677684"/>
                <a:gd name="connsiteX3" fmla="*/ 10 w 719698"/>
                <a:gd name="connsiteY3" fmla="*/ 1667683 h 1677684"/>
                <a:gd name="connsiteX4" fmla="*/ 237077 w 719698"/>
                <a:gd name="connsiteY4" fmla="*/ 1354417 h 1677684"/>
                <a:gd name="connsiteX5" fmla="*/ 575744 w 719698"/>
                <a:gd name="connsiteY5" fmla="*/ 609350 h 1677684"/>
                <a:gd name="connsiteX6" fmla="*/ 719677 w 719698"/>
                <a:gd name="connsiteY6" fmla="*/ 33617 h 1677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9698" h="1677684">
                  <a:moveTo>
                    <a:pt x="719677" y="33617"/>
                  </a:moveTo>
                  <a:cubicBezTo>
                    <a:pt x="718266" y="-31294"/>
                    <a:pt x="649121" y="-18595"/>
                    <a:pt x="567277" y="219883"/>
                  </a:cubicBezTo>
                  <a:cubicBezTo>
                    <a:pt x="485433" y="458361"/>
                    <a:pt x="323154" y="1223183"/>
                    <a:pt x="228610" y="1464483"/>
                  </a:cubicBezTo>
                  <a:cubicBezTo>
                    <a:pt x="134066" y="1705783"/>
                    <a:pt x="-1401" y="1686027"/>
                    <a:pt x="10" y="1667683"/>
                  </a:cubicBezTo>
                  <a:cubicBezTo>
                    <a:pt x="1421" y="1649339"/>
                    <a:pt x="141121" y="1530806"/>
                    <a:pt x="237077" y="1354417"/>
                  </a:cubicBezTo>
                  <a:cubicBezTo>
                    <a:pt x="333033" y="1178028"/>
                    <a:pt x="499544" y="829483"/>
                    <a:pt x="575744" y="609350"/>
                  </a:cubicBezTo>
                  <a:cubicBezTo>
                    <a:pt x="651944" y="389217"/>
                    <a:pt x="721088" y="98528"/>
                    <a:pt x="719677" y="336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1" name="フリーフォーム: 図形 1190">
              <a:extLst>
                <a:ext uri="{FF2B5EF4-FFF2-40B4-BE49-F238E27FC236}">
                  <a16:creationId xmlns:a16="http://schemas.microsoft.com/office/drawing/2014/main" id="{8993372F-4A70-429E-90E4-ABBEEBC77D09}"/>
                </a:ext>
              </a:extLst>
            </p:cNvPr>
            <p:cNvSpPr/>
            <p:nvPr/>
          </p:nvSpPr>
          <p:spPr>
            <a:xfrm>
              <a:off x="2691319" y="6182549"/>
              <a:ext cx="920900" cy="776146"/>
            </a:xfrm>
            <a:custGeom>
              <a:avLst/>
              <a:gdLst>
                <a:gd name="connsiteX0" fmla="*/ 43414 w 920900"/>
                <a:gd name="connsiteY0" fmla="*/ 6584 h 776146"/>
                <a:gd name="connsiteX1" fmla="*/ 85748 w 920900"/>
                <a:gd name="connsiteY1" fmla="*/ 99718 h 776146"/>
                <a:gd name="connsiteX2" fmla="*/ 907014 w 920900"/>
                <a:gd name="connsiteY2" fmla="*/ 751651 h 776146"/>
                <a:gd name="connsiteX3" fmla="*/ 576814 w 920900"/>
                <a:gd name="connsiteY3" fmla="*/ 590784 h 776146"/>
                <a:gd name="connsiteX4" fmla="*/ 246614 w 920900"/>
                <a:gd name="connsiteY4" fmla="*/ 142051 h 776146"/>
                <a:gd name="connsiteX5" fmla="*/ 43414 w 920900"/>
                <a:gd name="connsiteY5" fmla="*/ 6584 h 776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0900" h="776146">
                  <a:moveTo>
                    <a:pt x="43414" y="6584"/>
                  </a:moveTo>
                  <a:cubicBezTo>
                    <a:pt x="16603" y="-471"/>
                    <a:pt x="-58185" y="-24460"/>
                    <a:pt x="85748" y="99718"/>
                  </a:cubicBezTo>
                  <a:cubicBezTo>
                    <a:pt x="229681" y="223896"/>
                    <a:pt x="825170" y="669807"/>
                    <a:pt x="907014" y="751651"/>
                  </a:cubicBezTo>
                  <a:cubicBezTo>
                    <a:pt x="988858" y="833495"/>
                    <a:pt x="686881" y="692384"/>
                    <a:pt x="576814" y="590784"/>
                  </a:cubicBezTo>
                  <a:cubicBezTo>
                    <a:pt x="466747" y="489184"/>
                    <a:pt x="338336" y="243651"/>
                    <a:pt x="246614" y="142051"/>
                  </a:cubicBezTo>
                  <a:cubicBezTo>
                    <a:pt x="154892" y="40451"/>
                    <a:pt x="70225" y="13639"/>
                    <a:pt x="43414" y="658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2" name="フリーフォーム: 図形 1191">
              <a:extLst>
                <a:ext uri="{FF2B5EF4-FFF2-40B4-BE49-F238E27FC236}">
                  <a16:creationId xmlns:a16="http://schemas.microsoft.com/office/drawing/2014/main" id="{5CD9B5EE-F26A-4959-A5F7-629CEF019C0E}"/>
                </a:ext>
              </a:extLst>
            </p:cNvPr>
            <p:cNvSpPr/>
            <p:nvPr/>
          </p:nvSpPr>
          <p:spPr>
            <a:xfrm>
              <a:off x="2546666" y="6608638"/>
              <a:ext cx="674423" cy="874812"/>
            </a:xfrm>
            <a:custGeom>
              <a:avLst/>
              <a:gdLst>
                <a:gd name="connsiteX0" fmla="*/ 44134 w 674423"/>
                <a:gd name="connsiteY0" fmla="*/ 20762 h 874812"/>
                <a:gd name="connsiteX1" fmla="*/ 61067 w 674423"/>
                <a:gd name="connsiteY1" fmla="*/ 113895 h 874812"/>
                <a:gd name="connsiteX2" fmla="*/ 662201 w 674423"/>
                <a:gd name="connsiteY2" fmla="*/ 867429 h 874812"/>
                <a:gd name="connsiteX3" fmla="*/ 450534 w 674423"/>
                <a:gd name="connsiteY3" fmla="*/ 486429 h 874812"/>
                <a:gd name="connsiteX4" fmla="*/ 272734 w 674423"/>
                <a:gd name="connsiteY4" fmla="*/ 291695 h 874812"/>
                <a:gd name="connsiteX5" fmla="*/ 44134 w 674423"/>
                <a:gd name="connsiteY5" fmla="*/ 20762 h 87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4423" h="874812">
                  <a:moveTo>
                    <a:pt x="44134" y="20762"/>
                  </a:moveTo>
                  <a:cubicBezTo>
                    <a:pt x="8856" y="-8871"/>
                    <a:pt x="-41944" y="-27216"/>
                    <a:pt x="61067" y="113895"/>
                  </a:cubicBezTo>
                  <a:cubicBezTo>
                    <a:pt x="164078" y="255006"/>
                    <a:pt x="597290" y="805340"/>
                    <a:pt x="662201" y="867429"/>
                  </a:cubicBezTo>
                  <a:cubicBezTo>
                    <a:pt x="727112" y="929518"/>
                    <a:pt x="515445" y="582385"/>
                    <a:pt x="450534" y="486429"/>
                  </a:cubicBezTo>
                  <a:cubicBezTo>
                    <a:pt x="385623" y="390473"/>
                    <a:pt x="346112" y="373539"/>
                    <a:pt x="272734" y="291695"/>
                  </a:cubicBezTo>
                  <a:cubicBezTo>
                    <a:pt x="199356" y="209851"/>
                    <a:pt x="79412" y="50395"/>
                    <a:pt x="44134" y="2076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3" name="フリーフォーム: 図形 1192">
              <a:extLst>
                <a:ext uri="{FF2B5EF4-FFF2-40B4-BE49-F238E27FC236}">
                  <a16:creationId xmlns:a16="http://schemas.microsoft.com/office/drawing/2014/main" id="{4BF678FE-7D0C-470E-9DD8-FB99ACDB821B}"/>
                </a:ext>
              </a:extLst>
            </p:cNvPr>
            <p:cNvSpPr/>
            <p:nvPr/>
          </p:nvSpPr>
          <p:spPr>
            <a:xfrm>
              <a:off x="6862771" y="4394080"/>
              <a:ext cx="590749" cy="296321"/>
            </a:xfrm>
            <a:custGeom>
              <a:avLst/>
              <a:gdLst>
                <a:gd name="connsiteX0" fmla="*/ 588954 w 590749"/>
                <a:gd name="connsiteY0" fmla="*/ 1708 h 296321"/>
                <a:gd name="connsiteX1" fmla="*/ 165092 w 590749"/>
                <a:gd name="connsiteY1" fmla="*/ 208083 h 296321"/>
                <a:gd name="connsiteX2" fmla="*/ 23804 w 590749"/>
                <a:gd name="connsiteY2" fmla="*/ 287458 h 296321"/>
                <a:gd name="connsiteX3" fmla="*/ 7929 w 590749"/>
                <a:gd name="connsiteY3" fmla="*/ 287458 h 296321"/>
                <a:gd name="connsiteX4" fmla="*/ 106354 w 590749"/>
                <a:gd name="connsiteY4" fmla="*/ 225545 h 296321"/>
                <a:gd name="connsiteX5" fmla="*/ 309554 w 590749"/>
                <a:gd name="connsiteY5" fmla="*/ 116008 h 296321"/>
                <a:gd name="connsiteX6" fmla="*/ 588954 w 590749"/>
                <a:gd name="connsiteY6" fmla="*/ 1708 h 296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0749" h="296321">
                  <a:moveTo>
                    <a:pt x="588954" y="1708"/>
                  </a:moveTo>
                  <a:cubicBezTo>
                    <a:pt x="564877" y="17054"/>
                    <a:pt x="259284" y="160458"/>
                    <a:pt x="165092" y="208083"/>
                  </a:cubicBezTo>
                  <a:cubicBezTo>
                    <a:pt x="70900" y="255708"/>
                    <a:pt x="49998" y="274229"/>
                    <a:pt x="23804" y="287458"/>
                  </a:cubicBezTo>
                  <a:cubicBezTo>
                    <a:pt x="-2390" y="300687"/>
                    <a:pt x="-5829" y="297777"/>
                    <a:pt x="7929" y="287458"/>
                  </a:cubicBezTo>
                  <a:cubicBezTo>
                    <a:pt x="21687" y="277139"/>
                    <a:pt x="56083" y="254120"/>
                    <a:pt x="106354" y="225545"/>
                  </a:cubicBezTo>
                  <a:cubicBezTo>
                    <a:pt x="156625" y="196970"/>
                    <a:pt x="230708" y="153579"/>
                    <a:pt x="309554" y="116008"/>
                  </a:cubicBezTo>
                  <a:cubicBezTo>
                    <a:pt x="388400" y="78437"/>
                    <a:pt x="613031" y="-13638"/>
                    <a:pt x="588954" y="170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4" name="フリーフォーム: 図形 1193">
              <a:extLst>
                <a:ext uri="{FF2B5EF4-FFF2-40B4-BE49-F238E27FC236}">
                  <a16:creationId xmlns:a16="http://schemas.microsoft.com/office/drawing/2014/main" id="{7AFD63E1-51C9-46E9-B08B-F217D3601800}"/>
                </a:ext>
              </a:extLst>
            </p:cNvPr>
            <p:cNvSpPr/>
            <p:nvPr/>
          </p:nvSpPr>
          <p:spPr>
            <a:xfrm>
              <a:off x="7456406" y="4212313"/>
              <a:ext cx="24033" cy="410836"/>
            </a:xfrm>
            <a:custGeom>
              <a:avLst/>
              <a:gdLst>
                <a:gd name="connsiteX0" fmla="*/ 23894 w 24033"/>
                <a:gd name="connsiteY0" fmla="*/ 8850 h 410836"/>
                <a:gd name="connsiteX1" fmla="*/ 9607 w 24033"/>
                <a:gd name="connsiteY1" fmla="*/ 402550 h 410836"/>
                <a:gd name="connsiteX2" fmla="*/ 3257 w 24033"/>
                <a:gd name="connsiteY2" fmla="*/ 266025 h 410836"/>
                <a:gd name="connsiteX3" fmla="*/ 82 w 24033"/>
                <a:gd name="connsiteY3" fmla="*/ 137437 h 410836"/>
                <a:gd name="connsiteX4" fmla="*/ 23894 w 24033"/>
                <a:gd name="connsiteY4" fmla="*/ 8850 h 410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33" h="410836">
                  <a:moveTo>
                    <a:pt x="23894" y="8850"/>
                  </a:moveTo>
                  <a:cubicBezTo>
                    <a:pt x="25481" y="53035"/>
                    <a:pt x="13046" y="359688"/>
                    <a:pt x="9607" y="402550"/>
                  </a:cubicBezTo>
                  <a:cubicBezTo>
                    <a:pt x="6167" y="445413"/>
                    <a:pt x="4844" y="310210"/>
                    <a:pt x="3257" y="266025"/>
                  </a:cubicBezTo>
                  <a:cubicBezTo>
                    <a:pt x="1670" y="221840"/>
                    <a:pt x="-447" y="176595"/>
                    <a:pt x="82" y="137437"/>
                  </a:cubicBezTo>
                  <a:cubicBezTo>
                    <a:pt x="611" y="98279"/>
                    <a:pt x="22307" y="-35335"/>
                    <a:pt x="23894" y="885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5" name="フリーフォーム: 図形 1194">
              <a:extLst>
                <a:ext uri="{FF2B5EF4-FFF2-40B4-BE49-F238E27FC236}">
                  <a16:creationId xmlns:a16="http://schemas.microsoft.com/office/drawing/2014/main" id="{D6ECC790-A2FC-4337-A256-148048091098}"/>
                </a:ext>
              </a:extLst>
            </p:cNvPr>
            <p:cNvSpPr/>
            <p:nvPr/>
          </p:nvSpPr>
          <p:spPr>
            <a:xfrm>
              <a:off x="6867060" y="4695825"/>
              <a:ext cx="551360" cy="494445"/>
            </a:xfrm>
            <a:custGeom>
              <a:avLst/>
              <a:gdLst>
                <a:gd name="connsiteX0" fmla="*/ 465 w 551360"/>
                <a:gd name="connsiteY0" fmla="*/ 0 h 494445"/>
                <a:gd name="connsiteX1" fmla="*/ 108415 w 551360"/>
                <a:gd name="connsiteY1" fmla="*/ 263525 h 494445"/>
                <a:gd name="connsiteX2" fmla="*/ 194140 w 551360"/>
                <a:gd name="connsiteY2" fmla="*/ 484188 h 494445"/>
                <a:gd name="connsiteX3" fmla="*/ 230653 w 551360"/>
                <a:gd name="connsiteY3" fmla="*/ 444500 h 494445"/>
                <a:gd name="connsiteX4" fmla="*/ 397340 w 551360"/>
                <a:gd name="connsiteY4" fmla="*/ 325438 h 494445"/>
                <a:gd name="connsiteX5" fmla="*/ 551328 w 551360"/>
                <a:gd name="connsiteY5" fmla="*/ 206375 h 494445"/>
                <a:gd name="connsiteX6" fmla="*/ 384640 w 551360"/>
                <a:gd name="connsiteY6" fmla="*/ 300038 h 494445"/>
                <a:gd name="connsiteX7" fmla="*/ 206840 w 551360"/>
                <a:gd name="connsiteY7" fmla="*/ 403225 h 494445"/>
                <a:gd name="connsiteX8" fmla="*/ 152865 w 551360"/>
                <a:gd name="connsiteY8" fmla="*/ 263525 h 494445"/>
                <a:gd name="connsiteX9" fmla="*/ 465 w 551360"/>
                <a:gd name="connsiteY9" fmla="*/ 0 h 494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1360" h="494445">
                  <a:moveTo>
                    <a:pt x="465" y="0"/>
                  </a:moveTo>
                  <a:cubicBezTo>
                    <a:pt x="-6943" y="0"/>
                    <a:pt x="76136" y="182827"/>
                    <a:pt x="108415" y="263525"/>
                  </a:cubicBezTo>
                  <a:cubicBezTo>
                    <a:pt x="140694" y="344223"/>
                    <a:pt x="173767" y="454026"/>
                    <a:pt x="194140" y="484188"/>
                  </a:cubicBezTo>
                  <a:cubicBezTo>
                    <a:pt x="214513" y="514350"/>
                    <a:pt x="196786" y="470958"/>
                    <a:pt x="230653" y="444500"/>
                  </a:cubicBezTo>
                  <a:cubicBezTo>
                    <a:pt x="264520" y="418042"/>
                    <a:pt x="343894" y="365126"/>
                    <a:pt x="397340" y="325438"/>
                  </a:cubicBezTo>
                  <a:cubicBezTo>
                    <a:pt x="450786" y="285751"/>
                    <a:pt x="553445" y="210608"/>
                    <a:pt x="551328" y="206375"/>
                  </a:cubicBezTo>
                  <a:cubicBezTo>
                    <a:pt x="549211" y="202142"/>
                    <a:pt x="442055" y="267230"/>
                    <a:pt x="384640" y="300038"/>
                  </a:cubicBezTo>
                  <a:cubicBezTo>
                    <a:pt x="327225" y="332846"/>
                    <a:pt x="245469" y="409311"/>
                    <a:pt x="206840" y="403225"/>
                  </a:cubicBezTo>
                  <a:cubicBezTo>
                    <a:pt x="168211" y="397140"/>
                    <a:pt x="188055" y="330200"/>
                    <a:pt x="152865" y="263525"/>
                  </a:cubicBezTo>
                  <a:cubicBezTo>
                    <a:pt x="117676" y="196850"/>
                    <a:pt x="7873" y="0"/>
                    <a:pt x="46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6" name="フリーフォーム: 図形 1195">
              <a:extLst>
                <a:ext uri="{FF2B5EF4-FFF2-40B4-BE49-F238E27FC236}">
                  <a16:creationId xmlns:a16="http://schemas.microsoft.com/office/drawing/2014/main" id="{5A8DA7C2-D07D-4351-8F4D-ADC620B01518}"/>
                </a:ext>
              </a:extLst>
            </p:cNvPr>
            <p:cNvSpPr/>
            <p:nvPr/>
          </p:nvSpPr>
          <p:spPr>
            <a:xfrm>
              <a:off x="7394179" y="4603372"/>
              <a:ext cx="89296" cy="304243"/>
            </a:xfrm>
            <a:custGeom>
              <a:avLst/>
              <a:gdLst>
                <a:gd name="connsiteX0" fmla="*/ 89296 w 89296"/>
                <a:gd name="connsiteY0" fmla="*/ 378 h 304243"/>
                <a:gd name="connsiteX1" fmla="*/ 9921 w 89296"/>
                <a:gd name="connsiteY1" fmla="*/ 290891 h 304243"/>
                <a:gd name="connsiteX2" fmla="*/ 9921 w 89296"/>
                <a:gd name="connsiteY2" fmla="*/ 230566 h 304243"/>
                <a:gd name="connsiteX3" fmla="*/ 89296 w 89296"/>
                <a:gd name="connsiteY3" fmla="*/ 378 h 304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296" h="304243">
                  <a:moveTo>
                    <a:pt x="89296" y="378"/>
                  </a:moveTo>
                  <a:cubicBezTo>
                    <a:pt x="89296" y="10432"/>
                    <a:pt x="23150" y="252526"/>
                    <a:pt x="9921" y="290891"/>
                  </a:cubicBezTo>
                  <a:cubicBezTo>
                    <a:pt x="-3308" y="329256"/>
                    <a:pt x="-3308" y="277397"/>
                    <a:pt x="9921" y="230566"/>
                  </a:cubicBezTo>
                  <a:cubicBezTo>
                    <a:pt x="23150" y="183735"/>
                    <a:pt x="89296" y="-9676"/>
                    <a:pt x="89296" y="37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7" name="フリーフォーム: 図形 1196">
              <a:extLst>
                <a:ext uri="{FF2B5EF4-FFF2-40B4-BE49-F238E27FC236}">
                  <a16:creationId xmlns:a16="http://schemas.microsoft.com/office/drawing/2014/main" id="{84418051-5504-4301-A956-3CAD8031B948}"/>
                </a:ext>
              </a:extLst>
            </p:cNvPr>
            <p:cNvSpPr/>
            <p:nvPr/>
          </p:nvSpPr>
          <p:spPr>
            <a:xfrm>
              <a:off x="6635237" y="4641845"/>
              <a:ext cx="334600" cy="208056"/>
            </a:xfrm>
            <a:custGeom>
              <a:avLst/>
              <a:gdLst>
                <a:gd name="connsiteX0" fmla="*/ 333888 w 334600"/>
                <a:gd name="connsiteY0" fmla="*/ 5 h 208056"/>
                <a:gd name="connsiteX1" fmla="*/ 78301 w 334600"/>
                <a:gd name="connsiteY1" fmla="*/ 55568 h 208056"/>
                <a:gd name="connsiteX2" fmla="*/ 13213 w 334600"/>
                <a:gd name="connsiteY2" fmla="*/ 115893 h 208056"/>
                <a:gd name="connsiteX3" fmla="*/ 2101 w 334600"/>
                <a:gd name="connsiteY3" fmla="*/ 207968 h 208056"/>
                <a:gd name="connsiteX4" fmla="*/ 41788 w 334600"/>
                <a:gd name="connsiteY4" fmla="*/ 98430 h 208056"/>
                <a:gd name="connsiteX5" fmla="*/ 151326 w 334600"/>
                <a:gd name="connsiteY5" fmla="*/ 52393 h 208056"/>
                <a:gd name="connsiteX6" fmla="*/ 333888 w 334600"/>
                <a:gd name="connsiteY6" fmla="*/ 5 h 208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4600" h="208056">
                  <a:moveTo>
                    <a:pt x="333888" y="5"/>
                  </a:moveTo>
                  <a:cubicBezTo>
                    <a:pt x="321717" y="534"/>
                    <a:pt x="131747" y="36253"/>
                    <a:pt x="78301" y="55568"/>
                  </a:cubicBezTo>
                  <a:cubicBezTo>
                    <a:pt x="24855" y="74883"/>
                    <a:pt x="25913" y="90493"/>
                    <a:pt x="13213" y="115893"/>
                  </a:cubicBezTo>
                  <a:cubicBezTo>
                    <a:pt x="513" y="141293"/>
                    <a:pt x="-2661" y="210878"/>
                    <a:pt x="2101" y="207968"/>
                  </a:cubicBezTo>
                  <a:cubicBezTo>
                    <a:pt x="6863" y="205058"/>
                    <a:pt x="16917" y="124359"/>
                    <a:pt x="41788" y="98430"/>
                  </a:cubicBezTo>
                  <a:cubicBezTo>
                    <a:pt x="66659" y="72501"/>
                    <a:pt x="103701" y="68533"/>
                    <a:pt x="151326" y="52393"/>
                  </a:cubicBezTo>
                  <a:cubicBezTo>
                    <a:pt x="198951" y="36254"/>
                    <a:pt x="346059" y="-524"/>
                    <a:pt x="333888" y="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8" name="フリーフォーム: 図形 1197">
              <a:extLst>
                <a:ext uri="{FF2B5EF4-FFF2-40B4-BE49-F238E27FC236}">
                  <a16:creationId xmlns:a16="http://schemas.microsoft.com/office/drawing/2014/main" id="{4F58DC60-65A2-4B63-B903-ECCE408F03D3}"/>
                </a:ext>
              </a:extLst>
            </p:cNvPr>
            <p:cNvSpPr/>
            <p:nvPr/>
          </p:nvSpPr>
          <p:spPr>
            <a:xfrm>
              <a:off x="6660985" y="4775196"/>
              <a:ext cx="262627" cy="32341"/>
            </a:xfrm>
            <a:custGeom>
              <a:avLst/>
              <a:gdLst>
                <a:gd name="connsiteX0" fmla="*/ 262103 w 262627"/>
                <a:gd name="connsiteY0" fmla="*/ 31754 h 32341"/>
                <a:gd name="connsiteX1" fmla="*/ 212890 w 262627"/>
                <a:gd name="connsiteY1" fmla="*/ 20642 h 32341"/>
                <a:gd name="connsiteX2" fmla="*/ 39853 w 262627"/>
                <a:gd name="connsiteY2" fmla="*/ 20642 h 32341"/>
                <a:gd name="connsiteX3" fmla="*/ 11278 w 262627"/>
                <a:gd name="connsiteY3" fmla="*/ 15879 h 32341"/>
                <a:gd name="connsiteX4" fmla="*/ 190665 w 262627"/>
                <a:gd name="connsiteY4" fmla="*/ 4 h 32341"/>
                <a:gd name="connsiteX5" fmla="*/ 262103 w 262627"/>
                <a:gd name="connsiteY5" fmla="*/ 31754 h 3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2627" h="32341">
                  <a:moveTo>
                    <a:pt x="262103" y="31754"/>
                  </a:moveTo>
                  <a:cubicBezTo>
                    <a:pt x="265807" y="35194"/>
                    <a:pt x="249932" y="22494"/>
                    <a:pt x="212890" y="20642"/>
                  </a:cubicBezTo>
                  <a:cubicBezTo>
                    <a:pt x="175848" y="18790"/>
                    <a:pt x="73455" y="21436"/>
                    <a:pt x="39853" y="20642"/>
                  </a:cubicBezTo>
                  <a:cubicBezTo>
                    <a:pt x="6251" y="19848"/>
                    <a:pt x="-13857" y="19319"/>
                    <a:pt x="11278" y="15879"/>
                  </a:cubicBezTo>
                  <a:cubicBezTo>
                    <a:pt x="36413" y="12439"/>
                    <a:pt x="151771" y="-261"/>
                    <a:pt x="190665" y="4"/>
                  </a:cubicBezTo>
                  <a:cubicBezTo>
                    <a:pt x="229559" y="269"/>
                    <a:pt x="258399" y="28314"/>
                    <a:pt x="262103" y="317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9" name="フリーフォーム: 図形 1198">
              <a:extLst>
                <a:ext uri="{FF2B5EF4-FFF2-40B4-BE49-F238E27FC236}">
                  <a16:creationId xmlns:a16="http://schemas.microsoft.com/office/drawing/2014/main" id="{C0476D3A-FA4B-444B-90E7-D3A54CB66004}"/>
                </a:ext>
              </a:extLst>
            </p:cNvPr>
            <p:cNvSpPr/>
            <p:nvPr/>
          </p:nvSpPr>
          <p:spPr>
            <a:xfrm>
              <a:off x="6530739" y="4149680"/>
              <a:ext cx="189290" cy="535546"/>
            </a:xfrm>
            <a:custGeom>
              <a:avLst/>
              <a:gdLst>
                <a:gd name="connsiteX0" fmla="*/ 236 w 189290"/>
                <a:gd name="connsiteY0" fmla="*/ 45 h 535546"/>
                <a:gd name="connsiteX1" fmla="*/ 20874 w 189290"/>
                <a:gd name="connsiteY1" fmla="*/ 268333 h 535546"/>
                <a:gd name="connsiteX2" fmla="*/ 95486 w 189290"/>
                <a:gd name="connsiteY2" fmla="*/ 395333 h 535546"/>
                <a:gd name="connsiteX3" fmla="*/ 178036 w 189290"/>
                <a:gd name="connsiteY3" fmla="*/ 530270 h 535546"/>
                <a:gd name="connsiteX4" fmla="*/ 181211 w 189290"/>
                <a:gd name="connsiteY4" fmla="*/ 496933 h 535546"/>
                <a:gd name="connsiteX5" fmla="*/ 109774 w 189290"/>
                <a:gd name="connsiteY5" fmla="*/ 392158 h 535546"/>
                <a:gd name="connsiteX6" fmla="*/ 30399 w 189290"/>
                <a:gd name="connsiteY6" fmla="*/ 247695 h 535546"/>
                <a:gd name="connsiteX7" fmla="*/ 236 w 189290"/>
                <a:gd name="connsiteY7" fmla="*/ 45 h 535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9290" h="535546">
                  <a:moveTo>
                    <a:pt x="236" y="45"/>
                  </a:moveTo>
                  <a:cubicBezTo>
                    <a:pt x="-1352" y="3485"/>
                    <a:pt x="4999" y="202452"/>
                    <a:pt x="20874" y="268333"/>
                  </a:cubicBezTo>
                  <a:cubicBezTo>
                    <a:pt x="36749" y="334214"/>
                    <a:pt x="69292" y="351677"/>
                    <a:pt x="95486" y="395333"/>
                  </a:cubicBezTo>
                  <a:cubicBezTo>
                    <a:pt x="121680" y="438989"/>
                    <a:pt x="163749" y="513337"/>
                    <a:pt x="178036" y="530270"/>
                  </a:cubicBezTo>
                  <a:cubicBezTo>
                    <a:pt x="192323" y="547203"/>
                    <a:pt x="192588" y="519952"/>
                    <a:pt x="181211" y="496933"/>
                  </a:cubicBezTo>
                  <a:cubicBezTo>
                    <a:pt x="169834" y="473914"/>
                    <a:pt x="134909" y="433698"/>
                    <a:pt x="109774" y="392158"/>
                  </a:cubicBezTo>
                  <a:cubicBezTo>
                    <a:pt x="84639" y="350618"/>
                    <a:pt x="46274" y="306168"/>
                    <a:pt x="30399" y="247695"/>
                  </a:cubicBezTo>
                  <a:cubicBezTo>
                    <a:pt x="14524" y="189222"/>
                    <a:pt x="1824" y="-3395"/>
                    <a:pt x="236" y="4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0" name="フリーフォーム: 図形 1199">
              <a:extLst>
                <a:ext uri="{FF2B5EF4-FFF2-40B4-BE49-F238E27FC236}">
                  <a16:creationId xmlns:a16="http://schemas.microsoft.com/office/drawing/2014/main" id="{AA030BB0-9A3F-4837-B944-26A61309C57D}"/>
                </a:ext>
              </a:extLst>
            </p:cNvPr>
            <p:cNvSpPr/>
            <p:nvPr/>
          </p:nvSpPr>
          <p:spPr>
            <a:xfrm>
              <a:off x="6264161" y="4131544"/>
              <a:ext cx="267936" cy="697257"/>
            </a:xfrm>
            <a:custGeom>
              <a:avLst/>
              <a:gdLst>
                <a:gd name="connsiteX0" fmla="*/ 262052 w 267936"/>
                <a:gd name="connsiteY0" fmla="*/ 7069 h 697257"/>
                <a:gd name="connsiteX1" fmla="*/ 246177 w 267936"/>
                <a:gd name="connsiteY1" fmla="*/ 72156 h 697257"/>
                <a:gd name="connsiteX2" fmla="*/ 66789 w 267936"/>
                <a:gd name="connsiteY2" fmla="*/ 473794 h 697257"/>
                <a:gd name="connsiteX3" fmla="*/ 114 w 267936"/>
                <a:gd name="connsiteY3" fmla="*/ 696044 h 697257"/>
                <a:gd name="connsiteX4" fmla="*/ 52502 w 267936"/>
                <a:gd name="connsiteY4" fmla="*/ 554756 h 697257"/>
                <a:gd name="connsiteX5" fmla="*/ 117589 w 267936"/>
                <a:gd name="connsiteY5" fmla="*/ 381719 h 697257"/>
                <a:gd name="connsiteX6" fmla="*/ 220777 w 267936"/>
                <a:gd name="connsiteY6" fmla="*/ 159469 h 697257"/>
                <a:gd name="connsiteX7" fmla="*/ 262052 w 267936"/>
                <a:gd name="connsiteY7" fmla="*/ 7069 h 697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7936" h="697257">
                  <a:moveTo>
                    <a:pt x="262052" y="7069"/>
                  </a:moveTo>
                  <a:cubicBezTo>
                    <a:pt x="266285" y="-7483"/>
                    <a:pt x="278721" y="-5631"/>
                    <a:pt x="246177" y="72156"/>
                  </a:cubicBezTo>
                  <a:cubicBezTo>
                    <a:pt x="213633" y="149943"/>
                    <a:pt x="107800" y="369813"/>
                    <a:pt x="66789" y="473794"/>
                  </a:cubicBezTo>
                  <a:cubicBezTo>
                    <a:pt x="25778" y="577775"/>
                    <a:pt x="2495" y="682550"/>
                    <a:pt x="114" y="696044"/>
                  </a:cubicBezTo>
                  <a:cubicBezTo>
                    <a:pt x="-2267" y="709538"/>
                    <a:pt x="32923" y="607144"/>
                    <a:pt x="52502" y="554756"/>
                  </a:cubicBezTo>
                  <a:cubicBezTo>
                    <a:pt x="72081" y="502369"/>
                    <a:pt x="89543" y="447600"/>
                    <a:pt x="117589" y="381719"/>
                  </a:cubicBezTo>
                  <a:cubicBezTo>
                    <a:pt x="145635" y="315838"/>
                    <a:pt x="198287" y="216884"/>
                    <a:pt x="220777" y="159469"/>
                  </a:cubicBezTo>
                  <a:cubicBezTo>
                    <a:pt x="243267" y="102054"/>
                    <a:pt x="257819" y="21621"/>
                    <a:pt x="262052" y="706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1" name="フリーフォーム: 図形 1200">
              <a:extLst>
                <a:ext uri="{FF2B5EF4-FFF2-40B4-BE49-F238E27FC236}">
                  <a16:creationId xmlns:a16="http://schemas.microsoft.com/office/drawing/2014/main" id="{9770EE8D-562C-435A-859F-27E4922BFFBE}"/>
                </a:ext>
              </a:extLst>
            </p:cNvPr>
            <p:cNvSpPr/>
            <p:nvPr/>
          </p:nvSpPr>
          <p:spPr>
            <a:xfrm>
              <a:off x="6239580" y="4580813"/>
              <a:ext cx="310523" cy="278820"/>
            </a:xfrm>
            <a:custGeom>
              <a:avLst/>
              <a:gdLst>
                <a:gd name="connsiteX0" fmla="*/ 310445 w 310523"/>
                <a:gd name="connsiteY0" fmla="*/ 2300 h 278820"/>
                <a:gd name="connsiteX1" fmla="*/ 165983 w 310523"/>
                <a:gd name="connsiteY1" fmla="*/ 149937 h 278820"/>
                <a:gd name="connsiteX2" fmla="*/ 883 w 310523"/>
                <a:gd name="connsiteY2" fmla="*/ 278525 h 278820"/>
                <a:gd name="connsiteX3" fmla="*/ 104070 w 310523"/>
                <a:gd name="connsiteY3" fmla="*/ 181687 h 278820"/>
                <a:gd name="connsiteX4" fmla="*/ 185033 w 310523"/>
                <a:gd name="connsiteY4" fmla="*/ 68975 h 278820"/>
                <a:gd name="connsiteX5" fmla="*/ 310445 w 310523"/>
                <a:gd name="connsiteY5" fmla="*/ 2300 h 278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0523" h="278820">
                  <a:moveTo>
                    <a:pt x="310445" y="2300"/>
                  </a:moveTo>
                  <a:cubicBezTo>
                    <a:pt x="307270" y="15794"/>
                    <a:pt x="217577" y="103900"/>
                    <a:pt x="165983" y="149937"/>
                  </a:cubicBezTo>
                  <a:cubicBezTo>
                    <a:pt x="114389" y="195974"/>
                    <a:pt x="11202" y="273233"/>
                    <a:pt x="883" y="278525"/>
                  </a:cubicBezTo>
                  <a:cubicBezTo>
                    <a:pt x="-9436" y="283817"/>
                    <a:pt x="73378" y="216612"/>
                    <a:pt x="104070" y="181687"/>
                  </a:cubicBezTo>
                  <a:cubicBezTo>
                    <a:pt x="134762" y="146762"/>
                    <a:pt x="150902" y="100196"/>
                    <a:pt x="185033" y="68975"/>
                  </a:cubicBezTo>
                  <a:cubicBezTo>
                    <a:pt x="219164" y="37754"/>
                    <a:pt x="313620" y="-11194"/>
                    <a:pt x="310445" y="230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2" name="フリーフォーム: 図形 1201">
              <a:extLst>
                <a:ext uri="{FF2B5EF4-FFF2-40B4-BE49-F238E27FC236}">
                  <a16:creationId xmlns:a16="http://schemas.microsoft.com/office/drawing/2014/main" id="{6ECA30B2-FB0B-4DBC-8506-45797BE1852C}"/>
                </a:ext>
              </a:extLst>
            </p:cNvPr>
            <p:cNvSpPr/>
            <p:nvPr/>
          </p:nvSpPr>
          <p:spPr>
            <a:xfrm>
              <a:off x="6546826" y="4540246"/>
              <a:ext cx="74734" cy="53021"/>
            </a:xfrm>
            <a:custGeom>
              <a:avLst/>
              <a:gdLst>
                <a:gd name="connsiteX0" fmla="*/ 24 w 74734"/>
                <a:gd name="connsiteY0" fmla="*/ 52392 h 53021"/>
                <a:gd name="connsiteX1" fmla="*/ 55587 w 74734"/>
                <a:gd name="connsiteY1" fmla="*/ 4 h 53021"/>
                <a:gd name="connsiteX2" fmla="*/ 74637 w 74734"/>
                <a:gd name="connsiteY2" fmla="*/ 49217 h 53021"/>
                <a:gd name="connsiteX3" fmla="*/ 49237 w 74734"/>
                <a:gd name="connsiteY3" fmla="*/ 30167 h 53021"/>
                <a:gd name="connsiteX4" fmla="*/ 24 w 74734"/>
                <a:gd name="connsiteY4" fmla="*/ 52392 h 53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734" h="53021">
                  <a:moveTo>
                    <a:pt x="24" y="52392"/>
                  </a:moveTo>
                  <a:cubicBezTo>
                    <a:pt x="1082" y="47365"/>
                    <a:pt x="43152" y="533"/>
                    <a:pt x="55587" y="4"/>
                  </a:cubicBezTo>
                  <a:cubicBezTo>
                    <a:pt x="68022" y="-525"/>
                    <a:pt x="75695" y="44190"/>
                    <a:pt x="74637" y="49217"/>
                  </a:cubicBezTo>
                  <a:cubicBezTo>
                    <a:pt x="73579" y="54244"/>
                    <a:pt x="65641" y="29638"/>
                    <a:pt x="49237" y="30167"/>
                  </a:cubicBezTo>
                  <a:cubicBezTo>
                    <a:pt x="32833" y="30696"/>
                    <a:pt x="-1034" y="57419"/>
                    <a:pt x="24" y="5239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3" name="フリーフォーム: 図形 1202">
              <a:extLst>
                <a:ext uri="{FF2B5EF4-FFF2-40B4-BE49-F238E27FC236}">
                  <a16:creationId xmlns:a16="http://schemas.microsoft.com/office/drawing/2014/main" id="{AD9EFE7C-75A1-433E-B888-5C3CA1417A7E}"/>
                </a:ext>
              </a:extLst>
            </p:cNvPr>
            <p:cNvSpPr/>
            <p:nvPr/>
          </p:nvSpPr>
          <p:spPr>
            <a:xfrm>
              <a:off x="6553012" y="4594941"/>
              <a:ext cx="124263" cy="141569"/>
            </a:xfrm>
            <a:custGeom>
              <a:avLst/>
              <a:gdLst>
                <a:gd name="connsiteX0" fmla="*/ 188 w 124263"/>
                <a:gd name="connsiteY0" fmla="*/ 872 h 141569"/>
                <a:gd name="connsiteX1" fmla="*/ 119251 w 124263"/>
                <a:gd name="connsiteY1" fmla="*/ 138984 h 141569"/>
                <a:gd name="connsiteX2" fmla="*/ 92263 w 124263"/>
                <a:gd name="connsiteY2" fmla="*/ 83422 h 141569"/>
                <a:gd name="connsiteX3" fmla="*/ 188 w 124263"/>
                <a:gd name="connsiteY3" fmla="*/ 872 h 141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263" h="141569">
                  <a:moveTo>
                    <a:pt x="188" y="872"/>
                  </a:moveTo>
                  <a:cubicBezTo>
                    <a:pt x="4686" y="10132"/>
                    <a:pt x="103905" y="125226"/>
                    <a:pt x="119251" y="138984"/>
                  </a:cubicBezTo>
                  <a:cubicBezTo>
                    <a:pt x="134597" y="152742"/>
                    <a:pt x="111578" y="108293"/>
                    <a:pt x="92263" y="83422"/>
                  </a:cubicBezTo>
                  <a:cubicBezTo>
                    <a:pt x="72948" y="58551"/>
                    <a:pt x="-4310" y="-8388"/>
                    <a:pt x="188" y="87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4" name="フリーフォーム: 図形 1203">
              <a:extLst>
                <a:ext uri="{FF2B5EF4-FFF2-40B4-BE49-F238E27FC236}">
                  <a16:creationId xmlns:a16="http://schemas.microsoft.com/office/drawing/2014/main" id="{2B8C02BC-B528-4295-A19A-F97D6878B4B4}"/>
                </a:ext>
              </a:extLst>
            </p:cNvPr>
            <p:cNvSpPr/>
            <p:nvPr/>
          </p:nvSpPr>
          <p:spPr>
            <a:xfrm>
              <a:off x="6498627" y="4770901"/>
              <a:ext cx="172153" cy="1144897"/>
            </a:xfrm>
            <a:custGeom>
              <a:avLst/>
              <a:gdLst>
                <a:gd name="connsiteX0" fmla="*/ 171413 w 172153"/>
                <a:gd name="connsiteY0" fmla="*/ 4299 h 1144897"/>
                <a:gd name="connsiteX1" fmla="*/ 3773 w 172153"/>
                <a:gd name="connsiteY1" fmla="*/ 654539 h 1144897"/>
                <a:gd name="connsiteX2" fmla="*/ 54573 w 172153"/>
                <a:gd name="connsiteY2" fmla="*/ 1142219 h 1144897"/>
                <a:gd name="connsiteX3" fmla="*/ 54573 w 172153"/>
                <a:gd name="connsiteY3" fmla="*/ 862819 h 1144897"/>
                <a:gd name="connsiteX4" fmla="*/ 64733 w 172153"/>
                <a:gd name="connsiteY4" fmla="*/ 395459 h 1144897"/>
                <a:gd name="connsiteX5" fmla="*/ 171413 w 172153"/>
                <a:gd name="connsiteY5" fmla="*/ 4299 h 1144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2153" h="1144897">
                  <a:moveTo>
                    <a:pt x="171413" y="4299"/>
                  </a:moveTo>
                  <a:cubicBezTo>
                    <a:pt x="161253" y="47479"/>
                    <a:pt x="23246" y="464886"/>
                    <a:pt x="3773" y="654539"/>
                  </a:cubicBezTo>
                  <a:cubicBezTo>
                    <a:pt x="-15700" y="844192"/>
                    <a:pt x="46106" y="1107506"/>
                    <a:pt x="54573" y="1142219"/>
                  </a:cubicBezTo>
                  <a:cubicBezTo>
                    <a:pt x="63040" y="1176932"/>
                    <a:pt x="54573" y="862819"/>
                    <a:pt x="54573" y="862819"/>
                  </a:cubicBezTo>
                  <a:cubicBezTo>
                    <a:pt x="56266" y="738359"/>
                    <a:pt x="45260" y="536852"/>
                    <a:pt x="64733" y="395459"/>
                  </a:cubicBezTo>
                  <a:cubicBezTo>
                    <a:pt x="84206" y="254066"/>
                    <a:pt x="181573" y="-38881"/>
                    <a:pt x="171413" y="42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5" name="フリーフォーム: 図形 1204">
              <a:extLst>
                <a:ext uri="{FF2B5EF4-FFF2-40B4-BE49-F238E27FC236}">
                  <a16:creationId xmlns:a16="http://schemas.microsoft.com/office/drawing/2014/main" id="{E9B56D9A-53F7-4936-AF77-85208EF599D5}"/>
                </a:ext>
              </a:extLst>
            </p:cNvPr>
            <p:cNvSpPr/>
            <p:nvPr/>
          </p:nvSpPr>
          <p:spPr>
            <a:xfrm>
              <a:off x="6395544" y="6071354"/>
              <a:ext cx="162541" cy="2828151"/>
            </a:xfrm>
            <a:custGeom>
              <a:avLst/>
              <a:gdLst>
                <a:gd name="connsiteX0" fmla="*/ 152576 w 162541"/>
                <a:gd name="connsiteY0" fmla="*/ 4326 h 2828151"/>
                <a:gd name="connsiteX1" fmla="*/ 152576 w 162541"/>
                <a:gd name="connsiteY1" fmla="*/ 568206 h 2828151"/>
                <a:gd name="connsiteX2" fmla="*/ 56056 w 162541"/>
                <a:gd name="connsiteY2" fmla="*/ 1777246 h 2828151"/>
                <a:gd name="connsiteX3" fmla="*/ 176 w 162541"/>
                <a:gd name="connsiteY3" fmla="*/ 2529086 h 2828151"/>
                <a:gd name="connsiteX4" fmla="*/ 40816 w 162541"/>
                <a:gd name="connsiteY4" fmla="*/ 2818646 h 2828151"/>
                <a:gd name="connsiteX5" fmla="*/ 106856 w 162541"/>
                <a:gd name="connsiteY5" fmla="*/ 2219206 h 2828151"/>
                <a:gd name="connsiteX6" fmla="*/ 101776 w 162541"/>
                <a:gd name="connsiteY6" fmla="*/ 1421646 h 2828151"/>
                <a:gd name="connsiteX7" fmla="*/ 81456 w 162541"/>
                <a:gd name="connsiteY7" fmla="*/ 735846 h 2828151"/>
                <a:gd name="connsiteX8" fmla="*/ 91616 w 162541"/>
                <a:gd name="connsiteY8" fmla="*/ 329446 h 2828151"/>
                <a:gd name="connsiteX9" fmla="*/ 152576 w 162541"/>
                <a:gd name="connsiteY9" fmla="*/ 4326 h 2828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2541" h="2828151">
                  <a:moveTo>
                    <a:pt x="152576" y="4326"/>
                  </a:moveTo>
                  <a:cubicBezTo>
                    <a:pt x="162736" y="44119"/>
                    <a:pt x="168663" y="272720"/>
                    <a:pt x="152576" y="568206"/>
                  </a:cubicBezTo>
                  <a:cubicBezTo>
                    <a:pt x="136489" y="863692"/>
                    <a:pt x="81456" y="1450433"/>
                    <a:pt x="56056" y="1777246"/>
                  </a:cubicBezTo>
                  <a:cubicBezTo>
                    <a:pt x="30656" y="2104059"/>
                    <a:pt x="2716" y="2355519"/>
                    <a:pt x="176" y="2529086"/>
                  </a:cubicBezTo>
                  <a:cubicBezTo>
                    <a:pt x="-2364" y="2702653"/>
                    <a:pt x="23036" y="2870293"/>
                    <a:pt x="40816" y="2818646"/>
                  </a:cubicBezTo>
                  <a:cubicBezTo>
                    <a:pt x="58596" y="2766999"/>
                    <a:pt x="96696" y="2452039"/>
                    <a:pt x="106856" y="2219206"/>
                  </a:cubicBezTo>
                  <a:cubicBezTo>
                    <a:pt x="117016" y="1986373"/>
                    <a:pt x="106009" y="1668873"/>
                    <a:pt x="101776" y="1421646"/>
                  </a:cubicBezTo>
                  <a:cubicBezTo>
                    <a:pt x="97543" y="1174419"/>
                    <a:pt x="83149" y="917879"/>
                    <a:pt x="81456" y="735846"/>
                  </a:cubicBezTo>
                  <a:cubicBezTo>
                    <a:pt x="79763" y="553813"/>
                    <a:pt x="80609" y="449673"/>
                    <a:pt x="91616" y="329446"/>
                  </a:cubicBezTo>
                  <a:cubicBezTo>
                    <a:pt x="102623" y="209219"/>
                    <a:pt x="142416" y="-35467"/>
                    <a:pt x="152576" y="43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6" name="フリーフォーム: 図形 1205">
              <a:extLst>
                <a:ext uri="{FF2B5EF4-FFF2-40B4-BE49-F238E27FC236}">
                  <a16:creationId xmlns:a16="http://schemas.microsoft.com/office/drawing/2014/main" id="{FC67ED1F-C180-404B-BC2E-94792A242E91}"/>
                </a:ext>
              </a:extLst>
            </p:cNvPr>
            <p:cNvSpPr/>
            <p:nvPr/>
          </p:nvSpPr>
          <p:spPr>
            <a:xfrm>
              <a:off x="6404928" y="8720847"/>
              <a:ext cx="77194" cy="871185"/>
            </a:xfrm>
            <a:custGeom>
              <a:avLst/>
              <a:gdLst>
                <a:gd name="connsiteX0" fmla="*/ 952 w 77194"/>
                <a:gd name="connsiteY0" fmla="*/ 37073 h 871185"/>
                <a:gd name="connsiteX1" fmla="*/ 11112 w 77194"/>
                <a:gd name="connsiteY1" fmla="*/ 128513 h 871185"/>
                <a:gd name="connsiteX2" fmla="*/ 77152 w 77194"/>
                <a:gd name="connsiteY2" fmla="*/ 860033 h 871185"/>
                <a:gd name="connsiteX3" fmla="*/ 21272 w 77194"/>
                <a:gd name="connsiteY3" fmla="*/ 534913 h 871185"/>
                <a:gd name="connsiteX4" fmla="*/ 952 w 77194"/>
                <a:gd name="connsiteY4" fmla="*/ 37073 h 871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194" h="871185">
                  <a:moveTo>
                    <a:pt x="952" y="37073"/>
                  </a:moveTo>
                  <a:cubicBezTo>
                    <a:pt x="-741" y="-30660"/>
                    <a:pt x="-1588" y="-8647"/>
                    <a:pt x="11112" y="128513"/>
                  </a:cubicBezTo>
                  <a:cubicBezTo>
                    <a:pt x="23812" y="265673"/>
                    <a:pt x="75459" y="792300"/>
                    <a:pt x="77152" y="860033"/>
                  </a:cubicBezTo>
                  <a:cubicBezTo>
                    <a:pt x="78845" y="927766"/>
                    <a:pt x="28892" y="670380"/>
                    <a:pt x="21272" y="534913"/>
                  </a:cubicBezTo>
                  <a:cubicBezTo>
                    <a:pt x="13652" y="399446"/>
                    <a:pt x="2645" y="104806"/>
                    <a:pt x="952" y="370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7" name="フリーフォーム: 図形 1206">
              <a:extLst>
                <a:ext uri="{FF2B5EF4-FFF2-40B4-BE49-F238E27FC236}">
                  <a16:creationId xmlns:a16="http://schemas.microsoft.com/office/drawing/2014/main" id="{9E792781-6A2D-4ECE-9C18-20213FADE4BA}"/>
                </a:ext>
              </a:extLst>
            </p:cNvPr>
            <p:cNvSpPr/>
            <p:nvPr/>
          </p:nvSpPr>
          <p:spPr>
            <a:xfrm>
              <a:off x="8489824" y="4679947"/>
              <a:ext cx="626653" cy="2763389"/>
            </a:xfrm>
            <a:custGeom>
              <a:avLst/>
              <a:gdLst>
                <a:gd name="connsiteX0" fmla="*/ 126 w 626653"/>
                <a:gd name="connsiteY0" fmla="*/ 3 h 2763389"/>
                <a:gd name="connsiteX1" fmla="*/ 317626 w 626653"/>
                <a:gd name="connsiteY1" fmla="*/ 488953 h 2763389"/>
                <a:gd name="connsiteX2" fmla="*/ 533526 w 626653"/>
                <a:gd name="connsiteY2" fmla="*/ 1473203 h 2763389"/>
                <a:gd name="connsiteX3" fmla="*/ 508126 w 626653"/>
                <a:gd name="connsiteY3" fmla="*/ 2762253 h 2763389"/>
                <a:gd name="connsiteX4" fmla="*/ 622426 w 626653"/>
                <a:gd name="connsiteY4" fmla="*/ 1689103 h 2763389"/>
                <a:gd name="connsiteX5" fmla="*/ 577976 w 626653"/>
                <a:gd name="connsiteY5" fmla="*/ 1079503 h 2763389"/>
                <a:gd name="connsiteX6" fmla="*/ 355726 w 626653"/>
                <a:gd name="connsiteY6" fmla="*/ 495303 h 2763389"/>
                <a:gd name="connsiteX7" fmla="*/ 126 w 626653"/>
                <a:gd name="connsiteY7" fmla="*/ 3 h 2763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6653" h="2763389">
                  <a:moveTo>
                    <a:pt x="126" y="3"/>
                  </a:moveTo>
                  <a:cubicBezTo>
                    <a:pt x="-6224" y="-1055"/>
                    <a:pt x="228726" y="243420"/>
                    <a:pt x="317626" y="488953"/>
                  </a:cubicBezTo>
                  <a:cubicBezTo>
                    <a:pt x="406526" y="734486"/>
                    <a:pt x="501776" y="1094320"/>
                    <a:pt x="533526" y="1473203"/>
                  </a:cubicBezTo>
                  <a:cubicBezTo>
                    <a:pt x="565276" y="1852086"/>
                    <a:pt x="493309" y="2726270"/>
                    <a:pt x="508126" y="2762253"/>
                  </a:cubicBezTo>
                  <a:cubicBezTo>
                    <a:pt x="522943" y="2798236"/>
                    <a:pt x="610784" y="1969561"/>
                    <a:pt x="622426" y="1689103"/>
                  </a:cubicBezTo>
                  <a:cubicBezTo>
                    <a:pt x="634068" y="1408645"/>
                    <a:pt x="622426" y="1278470"/>
                    <a:pt x="577976" y="1079503"/>
                  </a:cubicBezTo>
                  <a:cubicBezTo>
                    <a:pt x="533526" y="880536"/>
                    <a:pt x="453093" y="673103"/>
                    <a:pt x="355726" y="495303"/>
                  </a:cubicBezTo>
                  <a:cubicBezTo>
                    <a:pt x="258359" y="317503"/>
                    <a:pt x="6476" y="1061"/>
                    <a:pt x="126" y="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8" name="フリーフォーム: 図形 1207">
              <a:extLst>
                <a:ext uri="{FF2B5EF4-FFF2-40B4-BE49-F238E27FC236}">
                  <a16:creationId xmlns:a16="http://schemas.microsoft.com/office/drawing/2014/main" id="{6A19D79A-62A9-4C55-BC8C-68EB0B0A0D3E}"/>
                </a:ext>
              </a:extLst>
            </p:cNvPr>
            <p:cNvSpPr/>
            <p:nvPr/>
          </p:nvSpPr>
          <p:spPr>
            <a:xfrm>
              <a:off x="8940757" y="7304870"/>
              <a:ext cx="302605" cy="1918392"/>
            </a:xfrm>
            <a:custGeom>
              <a:avLst/>
              <a:gdLst>
                <a:gd name="connsiteX0" fmla="*/ 50843 w 302605"/>
                <a:gd name="connsiteY0" fmla="*/ 61130 h 1918392"/>
                <a:gd name="connsiteX1" fmla="*/ 69893 w 302605"/>
                <a:gd name="connsiteY1" fmla="*/ 175430 h 1918392"/>
                <a:gd name="connsiteX2" fmla="*/ 196893 w 302605"/>
                <a:gd name="connsiteY2" fmla="*/ 1096180 h 1918392"/>
                <a:gd name="connsiteX3" fmla="*/ 203243 w 302605"/>
                <a:gd name="connsiteY3" fmla="*/ 1718480 h 1918392"/>
                <a:gd name="connsiteX4" fmla="*/ 43 w 302605"/>
                <a:gd name="connsiteY4" fmla="*/ 1915330 h 1918392"/>
                <a:gd name="connsiteX5" fmla="*/ 222293 w 302605"/>
                <a:gd name="connsiteY5" fmla="*/ 1597830 h 1918392"/>
                <a:gd name="connsiteX6" fmla="*/ 292143 w 302605"/>
                <a:gd name="connsiteY6" fmla="*/ 880280 h 1918392"/>
                <a:gd name="connsiteX7" fmla="*/ 50843 w 302605"/>
                <a:gd name="connsiteY7" fmla="*/ 61130 h 1918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2605" h="1918392">
                  <a:moveTo>
                    <a:pt x="50843" y="61130"/>
                  </a:moveTo>
                  <a:cubicBezTo>
                    <a:pt x="13801" y="-56345"/>
                    <a:pt x="45551" y="2922"/>
                    <a:pt x="69893" y="175430"/>
                  </a:cubicBezTo>
                  <a:cubicBezTo>
                    <a:pt x="94235" y="347938"/>
                    <a:pt x="174668" y="839005"/>
                    <a:pt x="196893" y="1096180"/>
                  </a:cubicBezTo>
                  <a:cubicBezTo>
                    <a:pt x="219118" y="1353355"/>
                    <a:pt x="236051" y="1581955"/>
                    <a:pt x="203243" y="1718480"/>
                  </a:cubicBezTo>
                  <a:cubicBezTo>
                    <a:pt x="170435" y="1855005"/>
                    <a:pt x="-3132" y="1935438"/>
                    <a:pt x="43" y="1915330"/>
                  </a:cubicBezTo>
                  <a:cubicBezTo>
                    <a:pt x="3218" y="1895222"/>
                    <a:pt x="173610" y="1770338"/>
                    <a:pt x="222293" y="1597830"/>
                  </a:cubicBezTo>
                  <a:cubicBezTo>
                    <a:pt x="270976" y="1425322"/>
                    <a:pt x="326010" y="1140630"/>
                    <a:pt x="292143" y="880280"/>
                  </a:cubicBezTo>
                  <a:cubicBezTo>
                    <a:pt x="258276" y="619930"/>
                    <a:pt x="87885" y="178605"/>
                    <a:pt x="50843" y="611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9" name="フリーフォーム: 図形 1208">
              <a:extLst>
                <a:ext uri="{FF2B5EF4-FFF2-40B4-BE49-F238E27FC236}">
                  <a16:creationId xmlns:a16="http://schemas.microsoft.com/office/drawing/2014/main" id="{EA5A5EB0-805C-48B7-8121-03669B47FBDE}"/>
                </a:ext>
              </a:extLst>
            </p:cNvPr>
            <p:cNvSpPr/>
            <p:nvPr/>
          </p:nvSpPr>
          <p:spPr>
            <a:xfrm>
              <a:off x="9082077" y="9121699"/>
              <a:ext cx="125708" cy="520759"/>
            </a:xfrm>
            <a:custGeom>
              <a:avLst/>
              <a:gdLst>
                <a:gd name="connsiteX0" fmla="*/ 4773 w 125708"/>
                <a:gd name="connsiteY0" fmla="*/ 9601 h 520759"/>
                <a:gd name="connsiteX1" fmla="*/ 125423 w 125708"/>
                <a:gd name="connsiteY1" fmla="*/ 517601 h 520759"/>
                <a:gd name="connsiteX2" fmla="*/ 36523 w 125708"/>
                <a:gd name="connsiteY2" fmla="*/ 212801 h 520759"/>
                <a:gd name="connsiteX3" fmla="*/ 4773 w 125708"/>
                <a:gd name="connsiteY3" fmla="*/ 9601 h 520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708" h="520759">
                  <a:moveTo>
                    <a:pt x="4773" y="9601"/>
                  </a:moveTo>
                  <a:cubicBezTo>
                    <a:pt x="19590" y="60401"/>
                    <a:pt x="120131" y="483734"/>
                    <a:pt x="125423" y="517601"/>
                  </a:cubicBezTo>
                  <a:cubicBezTo>
                    <a:pt x="130715" y="551468"/>
                    <a:pt x="60865" y="303818"/>
                    <a:pt x="36523" y="212801"/>
                  </a:cubicBezTo>
                  <a:cubicBezTo>
                    <a:pt x="12181" y="121784"/>
                    <a:pt x="-10044" y="-41199"/>
                    <a:pt x="4773" y="960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0" name="フリーフォーム: 図形 1209">
              <a:extLst>
                <a:ext uri="{FF2B5EF4-FFF2-40B4-BE49-F238E27FC236}">
                  <a16:creationId xmlns:a16="http://schemas.microsoft.com/office/drawing/2014/main" id="{EA3D2366-CBA9-4996-8CBB-3A2A7D213346}"/>
                </a:ext>
              </a:extLst>
            </p:cNvPr>
            <p:cNvSpPr/>
            <p:nvPr/>
          </p:nvSpPr>
          <p:spPr>
            <a:xfrm>
              <a:off x="5712942" y="3249868"/>
              <a:ext cx="387291" cy="704141"/>
            </a:xfrm>
            <a:custGeom>
              <a:avLst/>
              <a:gdLst>
                <a:gd name="connsiteX0" fmla="*/ 2058 w 387291"/>
                <a:gd name="connsiteY0" fmla="*/ 1332 h 704141"/>
                <a:gd name="connsiteX1" fmla="*/ 294158 w 387291"/>
                <a:gd name="connsiteY1" fmla="*/ 352699 h 704141"/>
                <a:gd name="connsiteX2" fmla="*/ 370358 w 387291"/>
                <a:gd name="connsiteY2" fmla="*/ 513565 h 704141"/>
                <a:gd name="connsiteX3" fmla="*/ 387291 w 387291"/>
                <a:gd name="connsiteY3" fmla="*/ 704065 h 704141"/>
                <a:gd name="connsiteX4" fmla="*/ 370358 w 387291"/>
                <a:gd name="connsiteY4" fmla="*/ 534732 h 704141"/>
                <a:gd name="connsiteX5" fmla="*/ 306858 w 387291"/>
                <a:gd name="connsiteY5" fmla="*/ 382332 h 704141"/>
                <a:gd name="connsiteX6" fmla="*/ 171391 w 387291"/>
                <a:gd name="connsiteY6" fmla="*/ 238399 h 704141"/>
                <a:gd name="connsiteX7" fmla="*/ 2058 w 387291"/>
                <a:gd name="connsiteY7" fmla="*/ 1332 h 704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7291" h="704141">
                  <a:moveTo>
                    <a:pt x="2058" y="1332"/>
                  </a:moveTo>
                  <a:cubicBezTo>
                    <a:pt x="22519" y="20382"/>
                    <a:pt x="232775" y="267327"/>
                    <a:pt x="294158" y="352699"/>
                  </a:cubicBezTo>
                  <a:cubicBezTo>
                    <a:pt x="355541" y="438071"/>
                    <a:pt x="354836" y="455004"/>
                    <a:pt x="370358" y="513565"/>
                  </a:cubicBezTo>
                  <a:cubicBezTo>
                    <a:pt x="385880" y="572126"/>
                    <a:pt x="387291" y="700537"/>
                    <a:pt x="387291" y="704065"/>
                  </a:cubicBezTo>
                  <a:cubicBezTo>
                    <a:pt x="387291" y="707593"/>
                    <a:pt x="383763" y="588354"/>
                    <a:pt x="370358" y="534732"/>
                  </a:cubicBezTo>
                  <a:cubicBezTo>
                    <a:pt x="356953" y="481110"/>
                    <a:pt x="340019" y="431721"/>
                    <a:pt x="306858" y="382332"/>
                  </a:cubicBezTo>
                  <a:cubicBezTo>
                    <a:pt x="273697" y="332943"/>
                    <a:pt x="223602" y="304016"/>
                    <a:pt x="171391" y="238399"/>
                  </a:cubicBezTo>
                  <a:cubicBezTo>
                    <a:pt x="119180" y="172782"/>
                    <a:pt x="-18403" y="-17718"/>
                    <a:pt x="2058" y="13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1" name="フリーフォーム: 図形 1210">
              <a:extLst>
                <a:ext uri="{FF2B5EF4-FFF2-40B4-BE49-F238E27FC236}">
                  <a16:creationId xmlns:a16="http://schemas.microsoft.com/office/drawing/2014/main" id="{7CF47BB2-9BFE-40FD-A1DC-7B77E37024D2}"/>
                </a:ext>
              </a:extLst>
            </p:cNvPr>
            <p:cNvSpPr/>
            <p:nvPr/>
          </p:nvSpPr>
          <p:spPr>
            <a:xfrm>
              <a:off x="5348761" y="3316243"/>
              <a:ext cx="211084" cy="791555"/>
            </a:xfrm>
            <a:custGeom>
              <a:avLst/>
              <a:gdLst>
                <a:gd name="connsiteX0" fmla="*/ 6406 w 211084"/>
                <a:gd name="connsiteY0" fmla="*/ 32324 h 791555"/>
                <a:gd name="connsiteX1" fmla="*/ 209606 w 211084"/>
                <a:gd name="connsiteY1" fmla="*/ 45024 h 791555"/>
                <a:gd name="connsiteX2" fmla="*/ 99539 w 211084"/>
                <a:gd name="connsiteY2" fmla="*/ 320190 h 791555"/>
                <a:gd name="connsiteX3" fmla="*/ 124939 w 211084"/>
                <a:gd name="connsiteY3" fmla="*/ 785857 h 791555"/>
                <a:gd name="connsiteX4" fmla="*/ 82606 w 211084"/>
                <a:gd name="connsiteY4" fmla="*/ 565724 h 791555"/>
                <a:gd name="connsiteX5" fmla="*/ 52972 w 211084"/>
                <a:gd name="connsiteY5" fmla="*/ 362524 h 791555"/>
                <a:gd name="connsiteX6" fmla="*/ 6406 w 211084"/>
                <a:gd name="connsiteY6" fmla="*/ 32324 h 791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1084" h="791555">
                  <a:moveTo>
                    <a:pt x="6406" y="32324"/>
                  </a:moveTo>
                  <a:cubicBezTo>
                    <a:pt x="32512" y="-20593"/>
                    <a:pt x="194084" y="-2954"/>
                    <a:pt x="209606" y="45024"/>
                  </a:cubicBezTo>
                  <a:cubicBezTo>
                    <a:pt x="225128" y="93002"/>
                    <a:pt x="113650" y="196718"/>
                    <a:pt x="99539" y="320190"/>
                  </a:cubicBezTo>
                  <a:cubicBezTo>
                    <a:pt x="85428" y="443662"/>
                    <a:pt x="127761" y="744935"/>
                    <a:pt x="124939" y="785857"/>
                  </a:cubicBezTo>
                  <a:cubicBezTo>
                    <a:pt x="122117" y="826779"/>
                    <a:pt x="94600" y="636279"/>
                    <a:pt x="82606" y="565724"/>
                  </a:cubicBezTo>
                  <a:cubicBezTo>
                    <a:pt x="70612" y="495169"/>
                    <a:pt x="64261" y="447896"/>
                    <a:pt x="52972" y="362524"/>
                  </a:cubicBezTo>
                  <a:cubicBezTo>
                    <a:pt x="41683" y="277152"/>
                    <a:pt x="-19700" y="85241"/>
                    <a:pt x="6406" y="323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2" name="フリーフォーム: 図形 1211">
              <a:extLst>
                <a:ext uri="{FF2B5EF4-FFF2-40B4-BE49-F238E27FC236}">
                  <a16:creationId xmlns:a16="http://schemas.microsoft.com/office/drawing/2014/main" id="{84B752D4-D5AD-49FF-A4E0-B34AEE5E80F5}"/>
                </a:ext>
              </a:extLst>
            </p:cNvPr>
            <p:cNvSpPr/>
            <p:nvPr/>
          </p:nvSpPr>
          <p:spPr>
            <a:xfrm>
              <a:off x="5625673" y="3635486"/>
              <a:ext cx="275628" cy="956491"/>
            </a:xfrm>
            <a:custGeom>
              <a:avLst/>
              <a:gdLst>
                <a:gd name="connsiteX0" fmla="*/ 199394 w 275628"/>
                <a:gd name="connsiteY0" fmla="*/ 947 h 956491"/>
                <a:gd name="connsiteX1" fmla="*/ 165527 w 275628"/>
                <a:gd name="connsiteY1" fmla="*/ 563981 h 956491"/>
                <a:gd name="connsiteX2" fmla="*/ 427 w 275628"/>
                <a:gd name="connsiteY2" fmla="*/ 953447 h 956491"/>
                <a:gd name="connsiteX3" fmla="*/ 220560 w 275628"/>
                <a:gd name="connsiteY3" fmla="*/ 729081 h 956491"/>
                <a:gd name="connsiteX4" fmla="*/ 275594 w 275628"/>
                <a:gd name="connsiteY4" fmla="*/ 436981 h 956491"/>
                <a:gd name="connsiteX5" fmla="*/ 199394 w 275628"/>
                <a:gd name="connsiteY5" fmla="*/ 947 h 956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5628" h="956491">
                  <a:moveTo>
                    <a:pt x="199394" y="947"/>
                  </a:moveTo>
                  <a:cubicBezTo>
                    <a:pt x="181049" y="22114"/>
                    <a:pt x="198688" y="405231"/>
                    <a:pt x="165527" y="563981"/>
                  </a:cubicBezTo>
                  <a:cubicBezTo>
                    <a:pt x="132366" y="722731"/>
                    <a:pt x="-8745" y="925930"/>
                    <a:pt x="427" y="953447"/>
                  </a:cubicBezTo>
                  <a:cubicBezTo>
                    <a:pt x="9599" y="980964"/>
                    <a:pt x="174699" y="815159"/>
                    <a:pt x="220560" y="729081"/>
                  </a:cubicBezTo>
                  <a:cubicBezTo>
                    <a:pt x="266421" y="643003"/>
                    <a:pt x="276299" y="554809"/>
                    <a:pt x="275594" y="436981"/>
                  </a:cubicBezTo>
                  <a:cubicBezTo>
                    <a:pt x="274889" y="319153"/>
                    <a:pt x="217739" y="-20220"/>
                    <a:pt x="199394" y="94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3" name="フリーフォーム: 図形 1212">
              <a:extLst>
                <a:ext uri="{FF2B5EF4-FFF2-40B4-BE49-F238E27FC236}">
                  <a16:creationId xmlns:a16="http://schemas.microsoft.com/office/drawing/2014/main" id="{56DA013B-C783-4FBD-9DD7-235ED2949DA0}"/>
                </a:ext>
              </a:extLst>
            </p:cNvPr>
            <p:cNvSpPr/>
            <p:nvPr/>
          </p:nvSpPr>
          <p:spPr>
            <a:xfrm>
              <a:off x="7882004" y="3359644"/>
              <a:ext cx="437848" cy="928797"/>
            </a:xfrm>
            <a:custGeom>
              <a:avLst/>
              <a:gdLst>
                <a:gd name="connsiteX0" fmla="*/ 4696 w 437848"/>
                <a:gd name="connsiteY0" fmla="*/ 3739 h 928797"/>
                <a:gd name="connsiteX1" fmla="*/ 114763 w 437848"/>
                <a:gd name="connsiteY1" fmla="*/ 126506 h 928797"/>
                <a:gd name="connsiteX2" fmla="*/ 256579 w 437848"/>
                <a:gd name="connsiteY2" fmla="*/ 264089 h 928797"/>
                <a:gd name="connsiteX3" fmla="*/ 288329 w 437848"/>
                <a:gd name="connsiteY3" fmla="*/ 604873 h 928797"/>
                <a:gd name="connsiteX4" fmla="*/ 421679 w 437848"/>
                <a:gd name="connsiteY4" fmla="*/ 742456 h 928797"/>
                <a:gd name="connsiteX5" fmla="*/ 434379 w 437848"/>
                <a:gd name="connsiteY5" fmla="*/ 818656 h 928797"/>
                <a:gd name="connsiteX6" fmla="*/ 411096 w 437848"/>
                <a:gd name="connsiteY6" fmla="*/ 928723 h 928797"/>
                <a:gd name="connsiteX7" fmla="*/ 434379 w 437848"/>
                <a:gd name="connsiteY7" fmla="*/ 833473 h 928797"/>
                <a:gd name="connsiteX8" fmla="*/ 347596 w 437848"/>
                <a:gd name="connsiteY8" fmla="*/ 698006 h 928797"/>
                <a:gd name="connsiteX9" fmla="*/ 307379 w 437848"/>
                <a:gd name="connsiteY9" fmla="*/ 482106 h 928797"/>
                <a:gd name="connsiteX10" fmla="*/ 275629 w 437848"/>
                <a:gd name="connsiteY10" fmla="*/ 274673 h 928797"/>
                <a:gd name="connsiteX11" fmla="*/ 4696 w 437848"/>
                <a:gd name="connsiteY11" fmla="*/ 3739 h 928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7848" h="928797">
                  <a:moveTo>
                    <a:pt x="4696" y="3739"/>
                  </a:moveTo>
                  <a:cubicBezTo>
                    <a:pt x="-22115" y="-20955"/>
                    <a:pt x="72782" y="83114"/>
                    <a:pt x="114763" y="126506"/>
                  </a:cubicBezTo>
                  <a:cubicBezTo>
                    <a:pt x="156744" y="169898"/>
                    <a:pt x="227651" y="184361"/>
                    <a:pt x="256579" y="264089"/>
                  </a:cubicBezTo>
                  <a:cubicBezTo>
                    <a:pt x="285507" y="343817"/>
                    <a:pt x="260812" y="525145"/>
                    <a:pt x="288329" y="604873"/>
                  </a:cubicBezTo>
                  <a:cubicBezTo>
                    <a:pt x="315846" y="684601"/>
                    <a:pt x="397337" y="706826"/>
                    <a:pt x="421679" y="742456"/>
                  </a:cubicBezTo>
                  <a:cubicBezTo>
                    <a:pt x="446021" y="778086"/>
                    <a:pt x="436143" y="787612"/>
                    <a:pt x="434379" y="818656"/>
                  </a:cubicBezTo>
                  <a:cubicBezTo>
                    <a:pt x="432615" y="849700"/>
                    <a:pt x="411096" y="926254"/>
                    <a:pt x="411096" y="928723"/>
                  </a:cubicBezTo>
                  <a:cubicBezTo>
                    <a:pt x="411096" y="931192"/>
                    <a:pt x="444962" y="871926"/>
                    <a:pt x="434379" y="833473"/>
                  </a:cubicBezTo>
                  <a:cubicBezTo>
                    <a:pt x="423796" y="795020"/>
                    <a:pt x="368763" y="756567"/>
                    <a:pt x="347596" y="698006"/>
                  </a:cubicBezTo>
                  <a:cubicBezTo>
                    <a:pt x="326429" y="639445"/>
                    <a:pt x="319373" y="552661"/>
                    <a:pt x="307379" y="482106"/>
                  </a:cubicBezTo>
                  <a:cubicBezTo>
                    <a:pt x="295385" y="411551"/>
                    <a:pt x="325723" y="351226"/>
                    <a:pt x="275629" y="274673"/>
                  </a:cubicBezTo>
                  <a:cubicBezTo>
                    <a:pt x="225535" y="198120"/>
                    <a:pt x="31507" y="28433"/>
                    <a:pt x="4696" y="373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4" name="フリーフォーム: 図形 1213">
              <a:extLst>
                <a:ext uri="{FF2B5EF4-FFF2-40B4-BE49-F238E27FC236}">
                  <a16:creationId xmlns:a16="http://schemas.microsoft.com/office/drawing/2014/main" id="{5AF9FA57-A8F8-4E57-B809-BBF89B19B658}"/>
                </a:ext>
              </a:extLst>
            </p:cNvPr>
            <p:cNvSpPr/>
            <p:nvPr/>
          </p:nvSpPr>
          <p:spPr>
            <a:xfrm>
              <a:off x="8100295" y="4023238"/>
              <a:ext cx="397840" cy="747444"/>
            </a:xfrm>
            <a:custGeom>
              <a:avLst/>
              <a:gdLst>
                <a:gd name="connsiteX0" fmla="*/ 34055 w 397840"/>
                <a:gd name="connsiteY0" fmla="*/ 545 h 747444"/>
                <a:gd name="connsiteX1" fmla="*/ 67922 w 397840"/>
                <a:gd name="connsiteY1" fmla="*/ 61929 h 747444"/>
                <a:gd name="connsiteX2" fmla="*/ 224555 w 397840"/>
                <a:gd name="connsiteY2" fmla="*/ 296879 h 747444"/>
                <a:gd name="connsiteX3" fmla="*/ 368488 w 397840"/>
                <a:gd name="connsiteY3" fmla="*/ 436579 h 747444"/>
                <a:gd name="connsiteX4" fmla="*/ 385422 w 397840"/>
                <a:gd name="connsiteY4" fmla="*/ 608029 h 747444"/>
                <a:gd name="connsiteX5" fmla="*/ 328272 w 397840"/>
                <a:gd name="connsiteY5" fmla="*/ 743495 h 747444"/>
                <a:gd name="connsiteX6" fmla="*/ 275355 w 397840"/>
                <a:gd name="connsiteY6" fmla="*/ 707512 h 747444"/>
                <a:gd name="connsiteX7" fmla="*/ 99672 w 397840"/>
                <a:gd name="connsiteY7" fmla="*/ 669412 h 747444"/>
                <a:gd name="connsiteX8" fmla="*/ 315572 w 397840"/>
                <a:gd name="connsiteY8" fmla="*/ 692695 h 747444"/>
                <a:gd name="connsiteX9" fmla="*/ 366372 w 397840"/>
                <a:gd name="connsiteY9" fmla="*/ 677879 h 747444"/>
                <a:gd name="connsiteX10" fmla="*/ 393888 w 397840"/>
                <a:gd name="connsiteY10" fmla="*/ 478912 h 747444"/>
                <a:gd name="connsiteX11" fmla="*/ 279588 w 397840"/>
                <a:gd name="connsiteY11" fmla="*/ 330745 h 747444"/>
                <a:gd name="connsiteX12" fmla="*/ 165288 w 397840"/>
                <a:gd name="connsiteY12" fmla="*/ 237612 h 747444"/>
                <a:gd name="connsiteX13" fmla="*/ 6538 w 397840"/>
                <a:gd name="connsiteY13" fmla="*/ 42879 h 747444"/>
                <a:gd name="connsiteX14" fmla="*/ 34055 w 397840"/>
                <a:gd name="connsiteY14" fmla="*/ 545 h 747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7840" h="747444">
                  <a:moveTo>
                    <a:pt x="34055" y="545"/>
                  </a:moveTo>
                  <a:cubicBezTo>
                    <a:pt x="44286" y="3720"/>
                    <a:pt x="36172" y="12540"/>
                    <a:pt x="67922" y="61929"/>
                  </a:cubicBezTo>
                  <a:cubicBezTo>
                    <a:pt x="99672" y="111318"/>
                    <a:pt x="174461" y="234437"/>
                    <a:pt x="224555" y="296879"/>
                  </a:cubicBezTo>
                  <a:cubicBezTo>
                    <a:pt x="274649" y="359321"/>
                    <a:pt x="341677" y="384721"/>
                    <a:pt x="368488" y="436579"/>
                  </a:cubicBezTo>
                  <a:cubicBezTo>
                    <a:pt x="395299" y="488437"/>
                    <a:pt x="392125" y="556877"/>
                    <a:pt x="385422" y="608029"/>
                  </a:cubicBezTo>
                  <a:cubicBezTo>
                    <a:pt x="378719" y="659181"/>
                    <a:pt x="346617" y="726915"/>
                    <a:pt x="328272" y="743495"/>
                  </a:cubicBezTo>
                  <a:cubicBezTo>
                    <a:pt x="309928" y="760076"/>
                    <a:pt x="313455" y="719859"/>
                    <a:pt x="275355" y="707512"/>
                  </a:cubicBezTo>
                  <a:cubicBezTo>
                    <a:pt x="237255" y="695165"/>
                    <a:pt x="92969" y="671881"/>
                    <a:pt x="99672" y="669412"/>
                  </a:cubicBezTo>
                  <a:cubicBezTo>
                    <a:pt x="106375" y="666943"/>
                    <a:pt x="271122" y="691284"/>
                    <a:pt x="315572" y="692695"/>
                  </a:cubicBezTo>
                  <a:cubicBezTo>
                    <a:pt x="360022" y="694106"/>
                    <a:pt x="353319" y="713509"/>
                    <a:pt x="366372" y="677879"/>
                  </a:cubicBezTo>
                  <a:cubicBezTo>
                    <a:pt x="379425" y="642249"/>
                    <a:pt x="408352" y="536768"/>
                    <a:pt x="393888" y="478912"/>
                  </a:cubicBezTo>
                  <a:cubicBezTo>
                    <a:pt x="379424" y="421056"/>
                    <a:pt x="317688" y="370962"/>
                    <a:pt x="279588" y="330745"/>
                  </a:cubicBezTo>
                  <a:cubicBezTo>
                    <a:pt x="241488" y="290528"/>
                    <a:pt x="210796" y="285590"/>
                    <a:pt x="165288" y="237612"/>
                  </a:cubicBezTo>
                  <a:cubicBezTo>
                    <a:pt x="119780" y="189634"/>
                    <a:pt x="28410" y="78157"/>
                    <a:pt x="6538" y="42879"/>
                  </a:cubicBezTo>
                  <a:cubicBezTo>
                    <a:pt x="-15334" y="7601"/>
                    <a:pt x="23824" y="-2630"/>
                    <a:pt x="34055" y="54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5" name="フリーフォーム: 図形 1214">
              <a:extLst>
                <a:ext uri="{FF2B5EF4-FFF2-40B4-BE49-F238E27FC236}">
                  <a16:creationId xmlns:a16="http://schemas.microsoft.com/office/drawing/2014/main" id="{C4BD5C59-2616-4B1D-9FA1-62DF40EFE820}"/>
                </a:ext>
              </a:extLst>
            </p:cNvPr>
            <p:cNvSpPr/>
            <p:nvPr/>
          </p:nvSpPr>
          <p:spPr>
            <a:xfrm>
              <a:off x="7474303" y="4252120"/>
              <a:ext cx="774016" cy="445600"/>
            </a:xfrm>
            <a:custGeom>
              <a:avLst/>
              <a:gdLst>
                <a:gd name="connsiteX0" fmla="*/ 8114 w 774016"/>
                <a:gd name="connsiteY0" fmla="*/ 372797 h 445600"/>
                <a:gd name="connsiteX1" fmla="*/ 33514 w 774016"/>
                <a:gd name="connsiteY1" fmla="*/ 326230 h 445600"/>
                <a:gd name="connsiteX2" fmla="*/ 135114 w 774016"/>
                <a:gd name="connsiteY2" fmla="*/ 163247 h 445600"/>
                <a:gd name="connsiteX3" fmla="*/ 207080 w 774016"/>
                <a:gd name="connsiteY3" fmla="*/ 87047 h 445600"/>
                <a:gd name="connsiteX4" fmla="*/ 435680 w 774016"/>
                <a:gd name="connsiteY4" fmla="*/ 263 h 445600"/>
                <a:gd name="connsiteX5" fmla="*/ 647347 w 774016"/>
                <a:gd name="connsiteY5" fmla="*/ 63763 h 445600"/>
                <a:gd name="connsiteX6" fmla="*/ 725664 w 774016"/>
                <a:gd name="connsiteY6" fmla="*/ 165363 h 445600"/>
                <a:gd name="connsiteX7" fmla="*/ 662164 w 774016"/>
                <a:gd name="connsiteY7" fmla="*/ 279663 h 445600"/>
                <a:gd name="connsiteX8" fmla="*/ 770114 w 774016"/>
                <a:gd name="connsiteY8" fmla="*/ 444763 h 445600"/>
                <a:gd name="connsiteX9" fmla="*/ 748947 w 774016"/>
                <a:gd name="connsiteY9" fmla="*/ 338930 h 445600"/>
                <a:gd name="connsiteX10" fmla="*/ 736247 w 774016"/>
                <a:gd name="connsiteY10" fmla="*/ 230980 h 445600"/>
                <a:gd name="connsiteX11" fmla="*/ 685447 w 774016"/>
                <a:gd name="connsiteY11" fmla="*/ 108213 h 445600"/>
                <a:gd name="connsiteX12" fmla="*/ 422980 w 774016"/>
                <a:gd name="connsiteY12" fmla="*/ 23547 h 445600"/>
                <a:gd name="connsiteX13" fmla="*/ 162630 w 774016"/>
                <a:gd name="connsiteY13" fmla="*/ 61647 h 445600"/>
                <a:gd name="connsiteX14" fmla="*/ 8114 w 774016"/>
                <a:gd name="connsiteY14" fmla="*/ 372797 h 44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74016" h="445600">
                  <a:moveTo>
                    <a:pt x="8114" y="372797"/>
                  </a:moveTo>
                  <a:cubicBezTo>
                    <a:pt x="-13405" y="416894"/>
                    <a:pt x="12347" y="361155"/>
                    <a:pt x="33514" y="326230"/>
                  </a:cubicBezTo>
                  <a:cubicBezTo>
                    <a:pt x="54681" y="291305"/>
                    <a:pt x="106186" y="203111"/>
                    <a:pt x="135114" y="163247"/>
                  </a:cubicBezTo>
                  <a:cubicBezTo>
                    <a:pt x="164042" y="123383"/>
                    <a:pt x="156986" y="114211"/>
                    <a:pt x="207080" y="87047"/>
                  </a:cubicBezTo>
                  <a:cubicBezTo>
                    <a:pt x="257174" y="59883"/>
                    <a:pt x="362302" y="4144"/>
                    <a:pt x="435680" y="263"/>
                  </a:cubicBezTo>
                  <a:cubicBezTo>
                    <a:pt x="509058" y="-3618"/>
                    <a:pt x="599016" y="36246"/>
                    <a:pt x="647347" y="63763"/>
                  </a:cubicBezTo>
                  <a:cubicBezTo>
                    <a:pt x="695678" y="91280"/>
                    <a:pt x="723195" y="129380"/>
                    <a:pt x="725664" y="165363"/>
                  </a:cubicBezTo>
                  <a:cubicBezTo>
                    <a:pt x="728134" y="201346"/>
                    <a:pt x="654756" y="233096"/>
                    <a:pt x="662164" y="279663"/>
                  </a:cubicBezTo>
                  <a:cubicBezTo>
                    <a:pt x="669572" y="326230"/>
                    <a:pt x="755650" y="434885"/>
                    <a:pt x="770114" y="444763"/>
                  </a:cubicBezTo>
                  <a:cubicBezTo>
                    <a:pt x="784578" y="454641"/>
                    <a:pt x="754592" y="374561"/>
                    <a:pt x="748947" y="338930"/>
                  </a:cubicBezTo>
                  <a:cubicBezTo>
                    <a:pt x="743303" y="303299"/>
                    <a:pt x="746830" y="269433"/>
                    <a:pt x="736247" y="230980"/>
                  </a:cubicBezTo>
                  <a:cubicBezTo>
                    <a:pt x="725664" y="192527"/>
                    <a:pt x="737658" y="142785"/>
                    <a:pt x="685447" y="108213"/>
                  </a:cubicBezTo>
                  <a:cubicBezTo>
                    <a:pt x="633236" y="73641"/>
                    <a:pt x="510116" y="31308"/>
                    <a:pt x="422980" y="23547"/>
                  </a:cubicBezTo>
                  <a:cubicBezTo>
                    <a:pt x="335844" y="15786"/>
                    <a:pt x="228599" y="9789"/>
                    <a:pt x="162630" y="61647"/>
                  </a:cubicBezTo>
                  <a:cubicBezTo>
                    <a:pt x="96661" y="113505"/>
                    <a:pt x="29633" y="328700"/>
                    <a:pt x="8114" y="37279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6" name="フリーフォーム: 図形 1215">
              <a:extLst>
                <a:ext uri="{FF2B5EF4-FFF2-40B4-BE49-F238E27FC236}">
                  <a16:creationId xmlns:a16="http://schemas.microsoft.com/office/drawing/2014/main" id="{3C9B0794-66CE-47EE-A9D6-F6DE72BF5021}"/>
                </a:ext>
              </a:extLst>
            </p:cNvPr>
            <p:cNvSpPr/>
            <p:nvPr/>
          </p:nvSpPr>
          <p:spPr>
            <a:xfrm>
              <a:off x="8772711" y="5051274"/>
              <a:ext cx="223112" cy="2609398"/>
            </a:xfrm>
            <a:custGeom>
              <a:avLst/>
              <a:gdLst>
                <a:gd name="connsiteX0" fmla="*/ 449 w 223112"/>
                <a:gd name="connsiteY0" fmla="*/ 3326 h 2609398"/>
                <a:gd name="connsiteX1" fmla="*/ 188409 w 223112"/>
                <a:gd name="connsiteY1" fmla="*/ 1334286 h 2609398"/>
                <a:gd name="connsiteX2" fmla="*/ 147769 w 223112"/>
                <a:gd name="connsiteY2" fmla="*/ 2152166 h 2609398"/>
                <a:gd name="connsiteX3" fmla="*/ 213809 w 223112"/>
                <a:gd name="connsiteY3" fmla="*/ 2609366 h 2609398"/>
                <a:gd name="connsiteX4" fmla="*/ 218889 w 223112"/>
                <a:gd name="connsiteY4" fmla="*/ 2172486 h 2609398"/>
                <a:gd name="connsiteX5" fmla="*/ 178249 w 223112"/>
                <a:gd name="connsiteY5" fmla="*/ 1542566 h 2609398"/>
                <a:gd name="connsiteX6" fmla="*/ 137609 w 223112"/>
                <a:gd name="connsiteY6" fmla="*/ 973606 h 2609398"/>
                <a:gd name="connsiteX7" fmla="*/ 449 w 223112"/>
                <a:gd name="connsiteY7" fmla="*/ 3326 h 2609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3112" h="2609398">
                  <a:moveTo>
                    <a:pt x="449" y="3326"/>
                  </a:moveTo>
                  <a:cubicBezTo>
                    <a:pt x="8916" y="63439"/>
                    <a:pt x="163856" y="976146"/>
                    <a:pt x="188409" y="1334286"/>
                  </a:cubicBezTo>
                  <a:cubicBezTo>
                    <a:pt x="212962" y="1692426"/>
                    <a:pt x="143536" y="1939653"/>
                    <a:pt x="147769" y="2152166"/>
                  </a:cubicBezTo>
                  <a:cubicBezTo>
                    <a:pt x="152002" y="2364679"/>
                    <a:pt x="201956" y="2605979"/>
                    <a:pt x="213809" y="2609366"/>
                  </a:cubicBezTo>
                  <a:cubicBezTo>
                    <a:pt x="225662" y="2612753"/>
                    <a:pt x="224816" y="2350286"/>
                    <a:pt x="218889" y="2172486"/>
                  </a:cubicBezTo>
                  <a:cubicBezTo>
                    <a:pt x="212962" y="1994686"/>
                    <a:pt x="191796" y="1742379"/>
                    <a:pt x="178249" y="1542566"/>
                  </a:cubicBezTo>
                  <a:cubicBezTo>
                    <a:pt x="164702" y="1342753"/>
                    <a:pt x="169782" y="1232686"/>
                    <a:pt x="137609" y="973606"/>
                  </a:cubicBezTo>
                  <a:cubicBezTo>
                    <a:pt x="105436" y="714526"/>
                    <a:pt x="-8018" y="-56787"/>
                    <a:pt x="449" y="33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7" name="フリーフォーム: 図形 1216">
              <a:extLst>
                <a:ext uri="{FF2B5EF4-FFF2-40B4-BE49-F238E27FC236}">
                  <a16:creationId xmlns:a16="http://schemas.microsoft.com/office/drawing/2014/main" id="{EF215269-C5F1-4E00-8DEF-F80CDC228D50}"/>
                </a:ext>
              </a:extLst>
            </p:cNvPr>
            <p:cNvSpPr/>
            <p:nvPr/>
          </p:nvSpPr>
          <p:spPr>
            <a:xfrm>
              <a:off x="8048243" y="7667619"/>
              <a:ext cx="938991" cy="751099"/>
            </a:xfrm>
            <a:custGeom>
              <a:avLst/>
              <a:gdLst>
                <a:gd name="connsiteX0" fmla="*/ 933832 w 938991"/>
                <a:gd name="connsiteY0" fmla="*/ 4769 h 751099"/>
                <a:gd name="connsiteX1" fmla="*/ 905257 w 938991"/>
                <a:gd name="connsiteY1" fmla="*/ 266706 h 751099"/>
                <a:gd name="connsiteX2" fmla="*/ 797307 w 938991"/>
                <a:gd name="connsiteY2" fmla="*/ 501656 h 751099"/>
                <a:gd name="connsiteX3" fmla="*/ 689357 w 938991"/>
                <a:gd name="connsiteY3" fmla="*/ 720731 h 751099"/>
                <a:gd name="connsiteX4" fmla="*/ 557595 w 938991"/>
                <a:gd name="connsiteY4" fmla="*/ 746131 h 751099"/>
                <a:gd name="connsiteX5" fmla="*/ 376620 w 938991"/>
                <a:gd name="connsiteY5" fmla="*/ 690569 h 751099"/>
                <a:gd name="connsiteX6" fmla="*/ 9907 w 938991"/>
                <a:gd name="connsiteY6" fmla="*/ 430219 h 751099"/>
                <a:gd name="connsiteX7" fmla="*/ 152782 w 938991"/>
                <a:gd name="connsiteY7" fmla="*/ 514356 h 751099"/>
                <a:gd name="connsiteX8" fmla="*/ 656020 w 938991"/>
                <a:gd name="connsiteY8" fmla="*/ 706444 h 751099"/>
                <a:gd name="connsiteX9" fmla="*/ 757620 w 938991"/>
                <a:gd name="connsiteY9" fmla="*/ 506419 h 751099"/>
                <a:gd name="connsiteX10" fmla="*/ 921132 w 938991"/>
                <a:gd name="connsiteY10" fmla="*/ 127006 h 751099"/>
                <a:gd name="connsiteX11" fmla="*/ 933832 w 938991"/>
                <a:gd name="connsiteY11" fmla="*/ 4769 h 751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38991" h="751099">
                  <a:moveTo>
                    <a:pt x="933832" y="4769"/>
                  </a:moveTo>
                  <a:cubicBezTo>
                    <a:pt x="931186" y="28052"/>
                    <a:pt x="928011" y="183892"/>
                    <a:pt x="905257" y="266706"/>
                  </a:cubicBezTo>
                  <a:cubicBezTo>
                    <a:pt x="882503" y="349521"/>
                    <a:pt x="797307" y="501656"/>
                    <a:pt x="797307" y="501656"/>
                  </a:cubicBezTo>
                  <a:cubicBezTo>
                    <a:pt x="761324" y="577327"/>
                    <a:pt x="729309" y="679985"/>
                    <a:pt x="689357" y="720731"/>
                  </a:cubicBezTo>
                  <a:cubicBezTo>
                    <a:pt x="649405" y="761477"/>
                    <a:pt x="609718" y="751158"/>
                    <a:pt x="557595" y="746131"/>
                  </a:cubicBezTo>
                  <a:cubicBezTo>
                    <a:pt x="505472" y="741104"/>
                    <a:pt x="467901" y="743221"/>
                    <a:pt x="376620" y="690569"/>
                  </a:cubicBezTo>
                  <a:cubicBezTo>
                    <a:pt x="285339" y="637917"/>
                    <a:pt x="47213" y="459588"/>
                    <a:pt x="9907" y="430219"/>
                  </a:cubicBezTo>
                  <a:cubicBezTo>
                    <a:pt x="-27399" y="400850"/>
                    <a:pt x="45097" y="468319"/>
                    <a:pt x="152782" y="514356"/>
                  </a:cubicBezTo>
                  <a:cubicBezTo>
                    <a:pt x="260467" y="560393"/>
                    <a:pt x="555214" y="707767"/>
                    <a:pt x="656020" y="706444"/>
                  </a:cubicBezTo>
                  <a:cubicBezTo>
                    <a:pt x="756826" y="705121"/>
                    <a:pt x="713435" y="602992"/>
                    <a:pt x="757620" y="506419"/>
                  </a:cubicBezTo>
                  <a:cubicBezTo>
                    <a:pt x="801805" y="409846"/>
                    <a:pt x="893086" y="207175"/>
                    <a:pt x="921132" y="127006"/>
                  </a:cubicBezTo>
                  <a:cubicBezTo>
                    <a:pt x="949178" y="46837"/>
                    <a:pt x="936478" y="-18514"/>
                    <a:pt x="933832" y="476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8" name="フリーフォーム: 図形 1217">
              <a:extLst>
                <a:ext uri="{FF2B5EF4-FFF2-40B4-BE49-F238E27FC236}">
                  <a16:creationId xmlns:a16="http://schemas.microsoft.com/office/drawing/2014/main" id="{D9FFA96B-66CF-4C0A-B6C6-5F8EA7046F33}"/>
                </a:ext>
              </a:extLst>
            </p:cNvPr>
            <p:cNvSpPr/>
            <p:nvPr/>
          </p:nvSpPr>
          <p:spPr>
            <a:xfrm>
              <a:off x="7000850" y="6749725"/>
              <a:ext cx="1201792" cy="1505681"/>
            </a:xfrm>
            <a:custGeom>
              <a:avLst/>
              <a:gdLst>
                <a:gd name="connsiteX0" fmla="*/ 25 w 1201792"/>
                <a:gd name="connsiteY0" fmla="*/ 325 h 1505681"/>
                <a:gd name="connsiteX1" fmla="*/ 361975 w 1201792"/>
                <a:gd name="connsiteY1" fmla="*/ 413075 h 1505681"/>
                <a:gd name="connsiteX2" fmla="*/ 365150 w 1201792"/>
                <a:gd name="connsiteY2" fmla="*/ 552775 h 1505681"/>
                <a:gd name="connsiteX3" fmla="*/ 358800 w 1201792"/>
                <a:gd name="connsiteY3" fmla="*/ 775025 h 1505681"/>
                <a:gd name="connsiteX4" fmla="*/ 755675 w 1201792"/>
                <a:gd name="connsiteY4" fmla="*/ 994100 h 1505681"/>
                <a:gd name="connsiteX5" fmla="*/ 1187475 w 1201792"/>
                <a:gd name="connsiteY5" fmla="*/ 1492575 h 1505681"/>
                <a:gd name="connsiteX6" fmla="*/ 1038250 w 1201792"/>
                <a:gd name="connsiteY6" fmla="*/ 1314775 h 1505681"/>
                <a:gd name="connsiteX7" fmla="*/ 454050 w 1201792"/>
                <a:gd name="connsiteY7" fmla="*/ 825825 h 1505681"/>
                <a:gd name="connsiteX8" fmla="*/ 349275 w 1201792"/>
                <a:gd name="connsiteY8" fmla="*/ 587700 h 1505681"/>
                <a:gd name="connsiteX9" fmla="*/ 342925 w 1201792"/>
                <a:gd name="connsiteY9" fmla="*/ 486100 h 1505681"/>
                <a:gd name="connsiteX10" fmla="*/ 25 w 1201792"/>
                <a:gd name="connsiteY10" fmla="*/ 325 h 1505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01792" h="1505681">
                  <a:moveTo>
                    <a:pt x="25" y="325"/>
                  </a:moveTo>
                  <a:cubicBezTo>
                    <a:pt x="3200" y="-11846"/>
                    <a:pt x="301121" y="321000"/>
                    <a:pt x="361975" y="413075"/>
                  </a:cubicBezTo>
                  <a:cubicBezTo>
                    <a:pt x="422829" y="505150"/>
                    <a:pt x="365679" y="492450"/>
                    <a:pt x="365150" y="552775"/>
                  </a:cubicBezTo>
                  <a:cubicBezTo>
                    <a:pt x="364621" y="613100"/>
                    <a:pt x="293713" y="701471"/>
                    <a:pt x="358800" y="775025"/>
                  </a:cubicBezTo>
                  <a:cubicBezTo>
                    <a:pt x="423887" y="848579"/>
                    <a:pt x="617563" y="874508"/>
                    <a:pt x="755675" y="994100"/>
                  </a:cubicBezTo>
                  <a:cubicBezTo>
                    <a:pt x="893787" y="1113692"/>
                    <a:pt x="1140379" y="1439129"/>
                    <a:pt x="1187475" y="1492575"/>
                  </a:cubicBezTo>
                  <a:cubicBezTo>
                    <a:pt x="1234571" y="1546021"/>
                    <a:pt x="1160488" y="1425900"/>
                    <a:pt x="1038250" y="1314775"/>
                  </a:cubicBezTo>
                  <a:cubicBezTo>
                    <a:pt x="916012" y="1203650"/>
                    <a:pt x="568879" y="947004"/>
                    <a:pt x="454050" y="825825"/>
                  </a:cubicBezTo>
                  <a:cubicBezTo>
                    <a:pt x="339221" y="704646"/>
                    <a:pt x="367796" y="644321"/>
                    <a:pt x="349275" y="587700"/>
                  </a:cubicBezTo>
                  <a:cubicBezTo>
                    <a:pt x="330754" y="531079"/>
                    <a:pt x="399017" y="581879"/>
                    <a:pt x="342925" y="486100"/>
                  </a:cubicBezTo>
                  <a:cubicBezTo>
                    <a:pt x="286833" y="390321"/>
                    <a:pt x="-3150" y="12496"/>
                    <a:pt x="25" y="3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9" name="フリーフォーム: 図形 1218">
              <a:extLst>
                <a:ext uri="{FF2B5EF4-FFF2-40B4-BE49-F238E27FC236}">
                  <a16:creationId xmlns:a16="http://schemas.microsoft.com/office/drawing/2014/main" id="{3A7345B5-6A4D-4360-B4E6-5D0D0C8795B5}"/>
                </a:ext>
              </a:extLst>
            </p:cNvPr>
            <p:cNvSpPr/>
            <p:nvPr/>
          </p:nvSpPr>
          <p:spPr>
            <a:xfrm>
              <a:off x="7000469" y="6348700"/>
              <a:ext cx="869768" cy="474406"/>
            </a:xfrm>
            <a:custGeom>
              <a:avLst/>
              <a:gdLst>
                <a:gd name="connsiteX0" fmla="*/ 406 w 869768"/>
                <a:gd name="connsiteY0" fmla="*/ 407700 h 474406"/>
                <a:gd name="connsiteX1" fmla="*/ 225831 w 869768"/>
                <a:gd name="connsiteY1" fmla="*/ 474375 h 474406"/>
                <a:gd name="connsiteX2" fmla="*/ 397281 w 869768"/>
                <a:gd name="connsiteY2" fmla="*/ 414050 h 474406"/>
                <a:gd name="connsiteX3" fmla="*/ 648106 w 869768"/>
                <a:gd name="connsiteY3" fmla="*/ 261650 h 474406"/>
                <a:gd name="connsiteX4" fmla="*/ 864006 w 869768"/>
                <a:gd name="connsiteY4" fmla="*/ 10825 h 474406"/>
                <a:gd name="connsiteX5" fmla="*/ 790981 w 869768"/>
                <a:gd name="connsiteY5" fmla="*/ 64800 h 474406"/>
                <a:gd name="connsiteX6" fmla="*/ 613181 w 869768"/>
                <a:gd name="connsiteY6" fmla="*/ 239425 h 474406"/>
                <a:gd name="connsiteX7" fmla="*/ 356006 w 869768"/>
                <a:gd name="connsiteY7" fmla="*/ 398175 h 474406"/>
                <a:gd name="connsiteX8" fmla="*/ 175031 w 869768"/>
                <a:gd name="connsiteY8" fmla="*/ 442625 h 474406"/>
                <a:gd name="connsiteX9" fmla="*/ 406 w 869768"/>
                <a:gd name="connsiteY9" fmla="*/ 407700 h 47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69768" h="474406">
                  <a:moveTo>
                    <a:pt x="406" y="407700"/>
                  </a:moveTo>
                  <a:cubicBezTo>
                    <a:pt x="8873" y="412992"/>
                    <a:pt x="159685" y="473317"/>
                    <a:pt x="225831" y="474375"/>
                  </a:cubicBezTo>
                  <a:cubicBezTo>
                    <a:pt x="291977" y="475433"/>
                    <a:pt x="326902" y="449504"/>
                    <a:pt x="397281" y="414050"/>
                  </a:cubicBezTo>
                  <a:cubicBezTo>
                    <a:pt x="467660" y="378596"/>
                    <a:pt x="570319" y="328854"/>
                    <a:pt x="648106" y="261650"/>
                  </a:cubicBezTo>
                  <a:cubicBezTo>
                    <a:pt x="725894" y="194446"/>
                    <a:pt x="840193" y="43633"/>
                    <a:pt x="864006" y="10825"/>
                  </a:cubicBezTo>
                  <a:cubicBezTo>
                    <a:pt x="887819" y="-21983"/>
                    <a:pt x="832785" y="26700"/>
                    <a:pt x="790981" y="64800"/>
                  </a:cubicBezTo>
                  <a:cubicBezTo>
                    <a:pt x="749177" y="102900"/>
                    <a:pt x="685677" y="183863"/>
                    <a:pt x="613181" y="239425"/>
                  </a:cubicBezTo>
                  <a:cubicBezTo>
                    <a:pt x="540685" y="294987"/>
                    <a:pt x="429031" y="364308"/>
                    <a:pt x="356006" y="398175"/>
                  </a:cubicBezTo>
                  <a:cubicBezTo>
                    <a:pt x="282981" y="432042"/>
                    <a:pt x="232181" y="437333"/>
                    <a:pt x="175031" y="442625"/>
                  </a:cubicBezTo>
                  <a:cubicBezTo>
                    <a:pt x="117881" y="447917"/>
                    <a:pt x="-8061" y="402408"/>
                    <a:pt x="406" y="40770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0" name="フリーフォーム: 図形 1219">
              <a:extLst>
                <a:ext uri="{FF2B5EF4-FFF2-40B4-BE49-F238E27FC236}">
                  <a16:creationId xmlns:a16="http://schemas.microsoft.com/office/drawing/2014/main" id="{5CF35162-D044-4112-805B-BC0A7615075B}"/>
                </a:ext>
              </a:extLst>
            </p:cNvPr>
            <p:cNvSpPr/>
            <p:nvPr/>
          </p:nvSpPr>
          <p:spPr>
            <a:xfrm>
              <a:off x="7863940" y="6383800"/>
              <a:ext cx="839442" cy="846539"/>
            </a:xfrm>
            <a:custGeom>
              <a:avLst/>
              <a:gdLst>
                <a:gd name="connsiteX0" fmla="*/ 10060 w 839442"/>
                <a:gd name="connsiteY0" fmla="*/ 7475 h 846539"/>
                <a:gd name="connsiteX1" fmla="*/ 108485 w 839442"/>
                <a:gd name="connsiteY1" fmla="*/ 286875 h 846539"/>
                <a:gd name="connsiteX2" fmla="*/ 152935 w 839442"/>
                <a:gd name="connsiteY2" fmla="*/ 442450 h 846539"/>
                <a:gd name="connsiteX3" fmla="*/ 292635 w 839442"/>
                <a:gd name="connsiteY3" fmla="*/ 585325 h 846539"/>
                <a:gd name="connsiteX4" fmla="*/ 429160 w 839442"/>
                <a:gd name="connsiteY4" fmla="*/ 763125 h 846539"/>
                <a:gd name="connsiteX5" fmla="*/ 768885 w 839442"/>
                <a:gd name="connsiteY5" fmla="*/ 832975 h 846539"/>
                <a:gd name="connsiteX6" fmla="*/ 816510 w 839442"/>
                <a:gd name="connsiteY6" fmla="*/ 836150 h 846539"/>
                <a:gd name="connsiteX7" fmla="*/ 486310 w 839442"/>
                <a:gd name="connsiteY7" fmla="*/ 721850 h 846539"/>
                <a:gd name="connsiteX8" fmla="*/ 260885 w 839442"/>
                <a:gd name="connsiteY8" fmla="*/ 550400 h 846539"/>
                <a:gd name="connsiteX9" fmla="*/ 178335 w 839442"/>
                <a:gd name="connsiteY9" fmla="*/ 394825 h 846539"/>
                <a:gd name="connsiteX10" fmla="*/ 70385 w 839442"/>
                <a:gd name="connsiteY10" fmla="*/ 248775 h 846539"/>
                <a:gd name="connsiteX11" fmla="*/ 10060 w 839442"/>
                <a:gd name="connsiteY11" fmla="*/ 93200 h 846539"/>
                <a:gd name="connsiteX12" fmla="*/ 10060 w 839442"/>
                <a:gd name="connsiteY12" fmla="*/ 7475 h 846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39442" h="846539">
                  <a:moveTo>
                    <a:pt x="10060" y="7475"/>
                  </a:moveTo>
                  <a:cubicBezTo>
                    <a:pt x="26464" y="39754"/>
                    <a:pt x="84672" y="214379"/>
                    <a:pt x="108485" y="286875"/>
                  </a:cubicBezTo>
                  <a:cubicBezTo>
                    <a:pt x="132298" y="359371"/>
                    <a:pt x="122243" y="392708"/>
                    <a:pt x="152935" y="442450"/>
                  </a:cubicBezTo>
                  <a:cubicBezTo>
                    <a:pt x="183627" y="492192"/>
                    <a:pt x="246598" y="531879"/>
                    <a:pt x="292635" y="585325"/>
                  </a:cubicBezTo>
                  <a:cubicBezTo>
                    <a:pt x="338672" y="638771"/>
                    <a:pt x="349785" y="721850"/>
                    <a:pt x="429160" y="763125"/>
                  </a:cubicBezTo>
                  <a:cubicBezTo>
                    <a:pt x="508535" y="804400"/>
                    <a:pt x="704327" y="820804"/>
                    <a:pt x="768885" y="832975"/>
                  </a:cubicBezTo>
                  <a:cubicBezTo>
                    <a:pt x="833443" y="845146"/>
                    <a:pt x="863606" y="854671"/>
                    <a:pt x="816510" y="836150"/>
                  </a:cubicBezTo>
                  <a:cubicBezTo>
                    <a:pt x="769414" y="817629"/>
                    <a:pt x="578914" y="769475"/>
                    <a:pt x="486310" y="721850"/>
                  </a:cubicBezTo>
                  <a:cubicBezTo>
                    <a:pt x="393706" y="674225"/>
                    <a:pt x="312214" y="604904"/>
                    <a:pt x="260885" y="550400"/>
                  </a:cubicBezTo>
                  <a:cubicBezTo>
                    <a:pt x="209556" y="495896"/>
                    <a:pt x="210085" y="445096"/>
                    <a:pt x="178335" y="394825"/>
                  </a:cubicBezTo>
                  <a:cubicBezTo>
                    <a:pt x="146585" y="344554"/>
                    <a:pt x="98431" y="299046"/>
                    <a:pt x="70385" y="248775"/>
                  </a:cubicBezTo>
                  <a:cubicBezTo>
                    <a:pt x="42339" y="198504"/>
                    <a:pt x="20114" y="130771"/>
                    <a:pt x="10060" y="93200"/>
                  </a:cubicBezTo>
                  <a:cubicBezTo>
                    <a:pt x="6" y="55629"/>
                    <a:pt x="-6344" y="-24804"/>
                    <a:pt x="10060" y="74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1" name="フリーフォーム: 図形 1220">
              <a:extLst>
                <a:ext uri="{FF2B5EF4-FFF2-40B4-BE49-F238E27FC236}">
                  <a16:creationId xmlns:a16="http://schemas.microsoft.com/office/drawing/2014/main" id="{71711281-1AEA-46B9-B1C6-026D3224564F}"/>
                </a:ext>
              </a:extLst>
            </p:cNvPr>
            <p:cNvSpPr/>
            <p:nvPr/>
          </p:nvSpPr>
          <p:spPr>
            <a:xfrm>
              <a:off x="8678320" y="7215685"/>
              <a:ext cx="334159" cy="480964"/>
            </a:xfrm>
            <a:custGeom>
              <a:avLst/>
              <a:gdLst>
                <a:gd name="connsiteX0" fmla="*/ 2130 w 334159"/>
                <a:gd name="connsiteY0" fmla="*/ 7440 h 480964"/>
                <a:gd name="connsiteX1" fmla="*/ 214855 w 334159"/>
                <a:gd name="connsiteY1" fmla="*/ 324940 h 480964"/>
                <a:gd name="connsiteX2" fmla="*/ 332330 w 334159"/>
                <a:gd name="connsiteY2" fmla="*/ 480515 h 480964"/>
                <a:gd name="connsiteX3" fmla="*/ 281530 w 334159"/>
                <a:gd name="connsiteY3" fmla="*/ 369390 h 480964"/>
                <a:gd name="connsiteX4" fmla="*/ 214855 w 334159"/>
                <a:gd name="connsiteY4" fmla="*/ 286840 h 480964"/>
                <a:gd name="connsiteX5" fmla="*/ 110080 w 334159"/>
                <a:gd name="connsiteY5" fmla="*/ 115390 h 480964"/>
                <a:gd name="connsiteX6" fmla="*/ 2130 w 334159"/>
                <a:gd name="connsiteY6" fmla="*/ 7440 h 480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4159" h="480964">
                  <a:moveTo>
                    <a:pt x="2130" y="7440"/>
                  </a:moveTo>
                  <a:cubicBezTo>
                    <a:pt x="19593" y="42365"/>
                    <a:pt x="159822" y="246094"/>
                    <a:pt x="214855" y="324940"/>
                  </a:cubicBezTo>
                  <a:cubicBezTo>
                    <a:pt x="269888" y="403786"/>
                    <a:pt x="321218" y="473107"/>
                    <a:pt x="332330" y="480515"/>
                  </a:cubicBezTo>
                  <a:cubicBezTo>
                    <a:pt x="343443" y="487923"/>
                    <a:pt x="301109" y="401669"/>
                    <a:pt x="281530" y="369390"/>
                  </a:cubicBezTo>
                  <a:cubicBezTo>
                    <a:pt x="261951" y="337111"/>
                    <a:pt x="243430" y="329173"/>
                    <a:pt x="214855" y="286840"/>
                  </a:cubicBezTo>
                  <a:cubicBezTo>
                    <a:pt x="186280" y="244507"/>
                    <a:pt x="140772" y="161427"/>
                    <a:pt x="110080" y="115390"/>
                  </a:cubicBezTo>
                  <a:cubicBezTo>
                    <a:pt x="79388" y="69353"/>
                    <a:pt x="-15333" y="-27485"/>
                    <a:pt x="2130" y="74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2" name="フリーフォーム: 図形 1221">
              <a:extLst>
                <a:ext uri="{FF2B5EF4-FFF2-40B4-BE49-F238E27FC236}">
                  <a16:creationId xmlns:a16="http://schemas.microsoft.com/office/drawing/2014/main" id="{01E2C164-095B-41F7-9248-A0AA6E5F90D7}"/>
                </a:ext>
              </a:extLst>
            </p:cNvPr>
            <p:cNvSpPr/>
            <p:nvPr/>
          </p:nvSpPr>
          <p:spPr>
            <a:xfrm>
              <a:off x="1191218" y="7562639"/>
              <a:ext cx="141498" cy="66919"/>
            </a:xfrm>
            <a:custGeom>
              <a:avLst/>
              <a:gdLst>
                <a:gd name="connsiteX0" fmla="*/ 995 w 141498"/>
                <a:gd name="connsiteY0" fmla="*/ 66886 h 66919"/>
                <a:gd name="connsiteX1" fmla="*/ 88307 w 141498"/>
                <a:gd name="connsiteY1" fmla="*/ 19261 h 66919"/>
                <a:gd name="connsiteX2" fmla="*/ 140695 w 141498"/>
                <a:gd name="connsiteY2" fmla="*/ 211 h 66919"/>
                <a:gd name="connsiteX3" fmla="*/ 48620 w 141498"/>
                <a:gd name="connsiteY3" fmla="*/ 11324 h 66919"/>
                <a:gd name="connsiteX4" fmla="*/ 995 w 141498"/>
                <a:gd name="connsiteY4" fmla="*/ 66886 h 66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498" h="66919">
                  <a:moveTo>
                    <a:pt x="995" y="66886"/>
                  </a:moveTo>
                  <a:cubicBezTo>
                    <a:pt x="7609" y="68209"/>
                    <a:pt x="65024" y="30373"/>
                    <a:pt x="88307" y="19261"/>
                  </a:cubicBezTo>
                  <a:cubicBezTo>
                    <a:pt x="111590" y="8149"/>
                    <a:pt x="147309" y="1534"/>
                    <a:pt x="140695" y="211"/>
                  </a:cubicBezTo>
                  <a:cubicBezTo>
                    <a:pt x="134081" y="-1112"/>
                    <a:pt x="75343" y="3916"/>
                    <a:pt x="48620" y="11324"/>
                  </a:cubicBezTo>
                  <a:cubicBezTo>
                    <a:pt x="21897" y="18732"/>
                    <a:pt x="-5619" y="65563"/>
                    <a:pt x="995" y="6688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3" name="フリーフォーム: 図形 1222">
              <a:extLst>
                <a:ext uri="{FF2B5EF4-FFF2-40B4-BE49-F238E27FC236}">
                  <a16:creationId xmlns:a16="http://schemas.microsoft.com/office/drawing/2014/main" id="{28CF1DBE-1E04-4EE8-AAE2-E0B8189C5C37}"/>
                </a:ext>
              </a:extLst>
            </p:cNvPr>
            <p:cNvSpPr/>
            <p:nvPr/>
          </p:nvSpPr>
          <p:spPr>
            <a:xfrm>
              <a:off x="1319869" y="7564377"/>
              <a:ext cx="499360" cy="889389"/>
            </a:xfrm>
            <a:custGeom>
              <a:avLst/>
              <a:gdLst>
                <a:gd name="connsiteX0" fmla="*/ 931 w 499360"/>
                <a:gd name="connsiteY0" fmla="*/ 7998 h 889389"/>
                <a:gd name="connsiteX1" fmla="*/ 104119 w 499360"/>
                <a:gd name="connsiteY1" fmla="*/ 125473 h 889389"/>
                <a:gd name="connsiteX2" fmla="*/ 200956 w 499360"/>
                <a:gd name="connsiteY2" fmla="*/ 265173 h 889389"/>
                <a:gd name="connsiteX3" fmla="*/ 251756 w 499360"/>
                <a:gd name="connsiteY3" fmla="*/ 414398 h 889389"/>
                <a:gd name="connsiteX4" fmla="*/ 315256 w 499360"/>
                <a:gd name="connsiteY4" fmla="*/ 638236 h 889389"/>
                <a:gd name="connsiteX5" fmla="*/ 396219 w 499360"/>
                <a:gd name="connsiteY5" fmla="*/ 830323 h 889389"/>
                <a:gd name="connsiteX6" fmla="*/ 497819 w 499360"/>
                <a:gd name="connsiteY6" fmla="*/ 889061 h 889389"/>
                <a:gd name="connsiteX7" fmla="*/ 450194 w 499360"/>
                <a:gd name="connsiteY7" fmla="*/ 846198 h 889389"/>
                <a:gd name="connsiteX8" fmla="*/ 351769 w 499360"/>
                <a:gd name="connsiteY8" fmla="*/ 695386 h 889389"/>
                <a:gd name="connsiteX9" fmla="*/ 288269 w 499360"/>
                <a:gd name="connsiteY9" fmla="*/ 423923 h 889389"/>
                <a:gd name="connsiteX10" fmla="*/ 169206 w 499360"/>
                <a:gd name="connsiteY10" fmla="*/ 201673 h 889389"/>
                <a:gd name="connsiteX11" fmla="*/ 59669 w 499360"/>
                <a:gd name="connsiteY11" fmla="*/ 31811 h 889389"/>
                <a:gd name="connsiteX12" fmla="*/ 931 w 499360"/>
                <a:gd name="connsiteY12" fmla="*/ 7998 h 889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99360" h="889389">
                  <a:moveTo>
                    <a:pt x="931" y="7998"/>
                  </a:moveTo>
                  <a:cubicBezTo>
                    <a:pt x="8339" y="23608"/>
                    <a:pt x="70782" y="82611"/>
                    <a:pt x="104119" y="125473"/>
                  </a:cubicBezTo>
                  <a:cubicBezTo>
                    <a:pt x="137456" y="168335"/>
                    <a:pt x="176350" y="217019"/>
                    <a:pt x="200956" y="265173"/>
                  </a:cubicBezTo>
                  <a:cubicBezTo>
                    <a:pt x="225562" y="313327"/>
                    <a:pt x="232706" y="352221"/>
                    <a:pt x="251756" y="414398"/>
                  </a:cubicBezTo>
                  <a:cubicBezTo>
                    <a:pt x="270806" y="476575"/>
                    <a:pt x="291179" y="568915"/>
                    <a:pt x="315256" y="638236"/>
                  </a:cubicBezTo>
                  <a:cubicBezTo>
                    <a:pt x="339333" y="707557"/>
                    <a:pt x="365792" y="788519"/>
                    <a:pt x="396219" y="830323"/>
                  </a:cubicBezTo>
                  <a:cubicBezTo>
                    <a:pt x="426646" y="872127"/>
                    <a:pt x="488823" y="886415"/>
                    <a:pt x="497819" y="889061"/>
                  </a:cubicBezTo>
                  <a:cubicBezTo>
                    <a:pt x="506815" y="891707"/>
                    <a:pt x="474536" y="878477"/>
                    <a:pt x="450194" y="846198"/>
                  </a:cubicBezTo>
                  <a:cubicBezTo>
                    <a:pt x="425852" y="813919"/>
                    <a:pt x="378757" y="765765"/>
                    <a:pt x="351769" y="695386"/>
                  </a:cubicBezTo>
                  <a:cubicBezTo>
                    <a:pt x="324782" y="625007"/>
                    <a:pt x="318696" y="506209"/>
                    <a:pt x="288269" y="423923"/>
                  </a:cubicBezTo>
                  <a:cubicBezTo>
                    <a:pt x="257842" y="341638"/>
                    <a:pt x="207306" y="267025"/>
                    <a:pt x="169206" y="201673"/>
                  </a:cubicBezTo>
                  <a:cubicBezTo>
                    <a:pt x="131106" y="136321"/>
                    <a:pt x="87450" y="64355"/>
                    <a:pt x="59669" y="31811"/>
                  </a:cubicBezTo>
                  <a:cubicBezTo>
                    <a:pt x="31888" y="-733"/>
                    <a:pt x="-6477" y="-7612"/>
                    <a:pt x="931" y="799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4" name="フリーフォーム: 図形 1223">
              <a:extLst>
                <a:ext uri="{FF2B5EF4-FFF2-40B4-BE49-F238E27FC236}">
                  <a16:creationId xmlns:a16="http://schemas.microsoft.com/office/drawing/2014/main" id="{82F515B8-1EEB-4079-8084-61C8BA61C646}"/>
                </a:ext>
              </a:extLst>
            </p:cNvPr>
            <p:cNvSpPr/>
            <p:nvPr/>
          </p:nvSpPr>
          <p:spPr>
            <a:xfrm>
              <a:off x="1752555" y="7906652"/>
              <a:ext cx="271870" cy="556339"/>
            </a:xfrm>
            <a:custGeom>
              <a:avLst/>
              <a:gdLst>
                <a:gd name="connsiteX0" fmla="*/ 45 w 271870"/>
                <a:gd name="connsiteY0" fmla="*/ 686 h 556339"/>
                <a:gd name="connsiteX1" fmla="*/ 101645 w 271870"/>
                <a:gd name="connsiteY1" fmla="*/ 159436 h 556339"/>
                <a:gd name="connsiteX2" fmla="*/ 155620 w 271870"/>
                <a:gd name="connsiteY2" fmla="*/ 326123 h 556339"/>
                <a:gd name="connsiteX3" fmla="*/ 209595 w 271870"/>
                <a:gd name="connsiteY3" fmla="*/ 451536 h 556339"/>
                <a:gd name="connsiteX4" fmla="*/ 271508 w 271870"/>
                <a:gd name="connsiteY4" fmla="*/ 556311 h 556339"/>
                <a:gd name="connsiteX5" fmla="*/ 233408 w 271870"/>
                <a:gd name="connsiteY5" fmla="*/ 461061 h 556339"/>
                <a:gd name="connsiteX6" fmla="*/ 196895 w 271870"/>
                <a:gd name="connsiteY6" fmla="*/ 362636 h 556339"/>
                <a:gd name="connsiteX7" fmla="*/ 122283 w 271870"/>
                <a:gd name="connsiteY7" fmla="*/ 183248 h 556339"/>
                <a:gd name="connsiteX8" fmla="*/ 88945 w 271870"/>
                <a:gd name="connsiteY8" fmla="*/ 105461 h 556339"/>
                <a:gd name="connsiteX9" fmla="*/ 45 w 271870"/>
                <a:gd name="connsiteY9" fmla="*/ 686 h 556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1870" h="556339">
                  <a:moveTo>
                    <a:pt x="45" y="686"/>
                  </a:moveTo>
                  <a:cubicBezTo>
                    <a:pt x="2162" y="9682"/>
                    <a:pt x="75716" y="105197"/>
                    <a:pt x="101645" y="159436"/>
                  </a:cubicBezTo>
                  <a:cubicBezTo>
                    <a:pt x="127574" y="213675"/>
                    <a:pt x="137628" y="277440"/>
                    <a:pt x="155620" y="326123"/>
                  </a:cubicBezTo>
                  <a:cubicBezTo>
                    <a:pt x="173612" y="374806"/>
                    <a:pt x="190280" y="413171"/>
                    <a:pt x="209595" y="451536"/>
                  </a:cubicBezTo>
                  <a:cubicBezTo>
                    <a:pt x="228910" y="489901"/>
                    <a:pt x="267539" y="554724"/>
                    <a:pt x="271508" y="556311"/>
                  </a:cubicBezTo>
                  <a:cubicBezTo>
                    <a:pt x="275477" y="557899"/>
                    <a:pt x="245843" y="493340"/>
                    <a:pt x="233408" y="461061"/>
                  </a:cubicBezTo>
                  <a:cubicBezTo>
                    <a:pt x="220973" y="428782"/>
                    <a:pt x="215416" y="408938"/>
                    <a:pt x="196895" y="362636"/>
                  </a:cubicBezTo>
                  <a:cubicBezTo>
                    <a:pt x="178374" y="316334"/>
                    <a:pt x="140275" y="226111"/>
                    <a:pt x="122283" y="183248"/>
                  </a:cubicBezTo>
                  <a:cubicBezTo>
                    <a:pt x="104291" y="140385"/>
                    <a:pt x="107201" y="137476"/>
                    <a:pt x="88945" y="105461"/>
                  </a:cubicBezTo>
                  <a:cubicBezTo>
                    <a:pt x="70689" y="73447"/>
                    <a:pt x="-2072" y="-8310"/>
                    <a:pt x="45" y="68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5" name="フリーフォーム: 図形 1224">
              <a:extLst>
                <a:ext uri="{FF2B5EF4-FFF2-40B4-BE49-F238E27FC236}">
                  <a16:creationId xmlns:a16="http://schemas.microsoft.com/office/drawing/2014/main" id="{14D43EE5-9AE2-47FE-823F-EBA746F1F3B8}"/>
                </a:ext>
              </a:extLst>
            </p:cNvPr>
            <p:cNvSpPr/>
            <p:nvPr/>
          </p:nvSpPr>
          <p:spPr>
            <a:xfrm>
              <a:off x="1706488" y="8332986"/>
              <a:ext cx="139070" cy="122055"/>
            </a:xfrm>
            <a:custGeom>
              <a:avLst/>
              <a:gdLst>
                <a:gd name="connsiteX0" fmla="*/ 75 w 139070"/>
                <a:gd name="connsiteY0" fmla="*/ 18852 h 122055"/>
                <a:gd name="connsiteX1" fmla="*/ 84212 w 139070"/>
                <a:gd name="connsiteY1" fmla="*/ 2977 h 122055"/>
                <a:gd name="connsiteX2" fmla="*/ 115962 w 139070"/>
                <a:gd name="connsiteY2" fmla="*/ 45839 h 122055"/>
                <a:gd name="connsiteX3" fmla="*/ 123900 w 139070"/>
                <a:gd name="connsiteY3" fmla="*/ 77589 h 122055"/>
                <a:gd name="connsiteX4" fmla="*/ 100087 w 139070"/>
                <a:gd name="connsiteY4" fmla="*/ 122039 h 122055"/>
                <a:gd name="connsiteX5" fmla="*/ 136600 w 139070"/>
                <a:gd name="connsiteY5" fmla="*/ 82352 h 122055"/>
                <a:gd name="connsiteX6" fmla="*/ 131837 w 139070"/>
                <a:gd name="connsiteY6" fmla="*/ 44252 h 122055"/>
                <a:gd name="connsiteX7" fmla="*/ 100087 w 139070"/>
                <a:gd name="connsiteY7" fmla="*/ 1389 h 122055"/>
                <a:gd name="connsiteX8" fmla="*/ 75 w 139070"/>
                <a:gd name="connsiteY8" fmla="*/ 18852 h 122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070" h="122055">
                  <a:moveTo>
                    <a:pt x="75" y="18852"/>
                  </a:moveTo>
                  <a:cubicBezTo>
                    <a:pt x="-2571" y="19117"/>
                    <a:pt x="64898" y="-1521"/>
                    <a:pt x="84212" y="2977"/>
                  </a:cubicBezTo>
                  <a:cubicBezTo>
                    <a:pt x="103526" y="7475"/>
                    <a:pt x="109347" y="33404"/>
                    <a:pt x="115962" y="45839"/>
                  </a:cubicBezTo>
                  <a:cubicBezTo>
                    <a:pt x="122577" y="58274"/>
                    <a:pt x="126546" y="64889"/>
                    <a:pt x="123900" y="77589"/>
                  </a:cubicBezTo>
                  <a:cubicBezTo>
                    <a:pt x="121254" y="90289"/>
                    <a:pt x="97970" y="121245"/>
                    <a:pt x="100087" y="122039"/>
                  </a:cubicBezTo>
                  <a:cubicBezTo>
                    <a:pt x="102204" y="122833"/>
                    <a:pt x="131308" y="95316"/>
                    <a:pt x="136600" y="82352"/>
                  </a:cubicBezTo>
                  <a:cubicBezTo>
                    <a:pt x="141892" y="69388"/>
                    <a:pt x="137922" y="57746"/>
                    <a:pt x="131837" y="44252"/>
                  </a:cubicBezTo>
                  <a:cubicBezTo>
                    <a:pt x="125752" y="30758"/>
                    <a:pt x="120460" y="8797"/>
                    <a:pt x="100087" y="1389"/>
                  </a:cubicBezTo>
                  <a:cubicBezTo>
                    <a:pt x="79714" y="-6019"/>
                    <a:pt x="2721" y="18587"/>
                    <a:pt x="75" y="1885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6" name="フリーフォーム: 図形 1225">
              <a:extLst>
                <a:ext uri="{FF2B5EF4-FFF2-40B4-BE49-F238E27FC236}">
                  <a16:creationId xmlns:a16="http://schemas.microsoft.com/office/drawing/2014/main" id="{7E2AFFA4-3F2E-4423-B717-18633108291D}"/>
                </a:ext>
              </a:extLst>
            </p:cNvPr>
            <p:cNvSpPr/>
            <p:nvPr/>
          </p:nvSpPr>
          <p:spPr>
            <a:xfrm>
              <a:off x="1742872" y="7915176"/>
              <a:ext cx="119286" cy="541562"/>
            </a:xfrm>
            <a:custGeom>
              <a:avLst/>
              <a:gdLst>
                <a:gd name="connsiteX0" fmla="*/ 12903 w 119286"/>
                <a:gd name="connsiteY0" fmla="*/ 99 h 541562"/>
                <a:gd name="connsiteX1" fmla="*/ 12903 w 119286"/>
                <a:gd name="connsiteY1" fmla="*/ 133449 h 541562"/>
                <a:gd name="connsiteX2" fmla="*/ 30366 w 119286"/>
                <a:gd name="connsiteY2" fmla="*/ 220762 h 541562"/>
                <a:gd name="connsiteX3" fmla="*/ 70053 w 119286"/>
                <a:gd name="connsiteY3" fmla="*/ 339824 h 541562"/>
                <a:gd name="connsiteX4" fmla="*/ 106566 w 119286"/>
                <a:gd name="connsiteY4" fmla="*/ 427137 h 541562"/>
                <a:gd name="connsiteX5" fmla="*/ 73228 w 119286"/>
                <a:gd name="connsiteY5" fmla="*/ 541437 h 541562"/>
                <a:gd name="connsiteX6" fmla="*/ 119266 w 119286"/>
                <a:gd name="connsiteY6" fmla="*/ 447774 h 541562"/>
                <a:gd name="connsiteX7" fmla="*/ 79578 w 119286"/>
                <a:gd name="connsiteY7" fmla="*/ 368399 h 541562"/>
                <a:gd name="connsiteX8" fmla="*/ 31953 w 119286"/>
                <a:gd name="connsiteY8" fmla="*/ 273149 h 541562"/>
                <a:gd name="connsiteX9" fmla="*/ 1791 w 119286"/>
                <a:gd name="connsiteY9" fmla="*/ 114399 h 541562"/>
                <a:gd name="connsiteX10" fmla="*/ 12903 w 119286"/>
                <a:gd name="connsiteY10" fmla="*/ 99 h 541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9286" h="541562">
                  <a:moveTo>
                    <a:pt x="12903" y="99"/>
                  </a:moveTo>
                  <a:cubicBezTo>
                    <a:pt x="14755" y="3274"/>
                    <a:pt x="9993" y="96672"/>
                    <a:pt x="12903" y="133449"/>
                  </a:cubicBezTo>
                  <a:cubicBezTo>
                    <a:pt x="15813" y="170226"/>
                    <a:pt x="20841" y="186366"/>
                    <a:pt x="30366" y="220762"/>
                  </a:cubicBezTo>
                  <a:cubicBezTo>
                    <a:pt x="39891" y="255158"/>
                    <a:pt x="57353" y="305428"/>
                    <a:pt x="70053" y="339824"/>
                  </a:cubicBezTo>
                  <a:cubicBezTo>
                    <a:pt x="82753" y="374220"/>
                    <a:pt x="106037" y="393535"/>
                    <a:pt x="106566" y="427137"/>
                  </a:cubicBezTo>
                  <a:cubicBezTo>
                    <a:pt x="107095" y="460739"/>
                    <a:pt x="71111" y="537998"/>
                    <a:pt x="73228" y="541437"/>
                  </a:cubicBezTo>
                  <a:cubicBezTo>
                    <a:pt x="75345" y="544877"/>
                    <a:pt x="118208" y="476614"/>
                    <a:pt x="119266" y="447774"/>
                  </a:cubicBezTo>
                  <a:cubicBezTo>
                    <a:pt x="120324" y="418934"/>
                    <a:pt x="79578" y="368399"/>
                    <a:pt x="79578" y="368399"/>
                  </a:cubicBezTo>
                  <a:cubicBezTo>
                    <a:pt x="65026" y="339295"/>
                    <a:pt x="44917" y="315482"/>
                    <a:pt x="31953" y="273149"/>
                  </a:cubicBezTo>
                  <a:cubicBezTo>
                    <a:pt x="18989" y="230816"/>
                    <a:pt x="8935" y="158055"/>
                    <a:pt x="1791" y="114399"/>
                  </a:cubicBezTo>
                  <a:cubicBezTo>
                    <a:pt x="-5353" y="70743"/>
                    <a:pt x="11051" y="-3076"/>
                    <a:pt x="12903" y="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7" name="フリーフォーム: 図形 1226">
              <a:extLst>
                <a:ext uri="{FF2B5EF4-FFF2-40B4-BE49-F238E27FC236}">
                  <a16:creationId xmlns:a16="http://schemas.microsoft.com/office/drawing/2014/main" id="{5C34393E-4ED9-4D84-A070-8F5866578B23}"/>
                </a:ext>
              </a:extLst>
            </p:cNvPr>
            <p:cNvSpPr/>
            <p:nvPr/>
          </p:nvSpPr>
          <p:spPr>
            <a:xfrm>
              <a:off x="1897446" y="7767188"/>
              <a:ext cx="115628" cy="305869"/>
            </a:xfrm>
            <a:custGeom>
              <a:avLst/>
              <a:gdLst>
                <a:gd name="connsiteX0" fmla="*/ 1204 w 115628"/>
                <a:gd name="connsiteY0" fmla="*/ 450 h 305869"/>
                <a:gd name="connsiteX1" fmla="*/ 88517 w 115628"/>
                <a:gd name="connsiteY1" fmla="*/ 163962 h 305869"/>
                <a:gd name="connsiteX2" fmla="*/ 115504 w 115628"/>
                <a:gd name="connsiteY2" fmla="*/ 305250 h 305869"/>
                <a:gd name="connsiteX3" fmla="*/ 80579 w 115628"/>
                <a:gd name="connsiteY3" fmla="*/ 211587 h 305869"/>
                <a:gd name="connsiteX4" fmla="*/ 40892 w 115628"/>
                <a:gd name="connsiteY4" fmla="*/ 117925 h 305869"/>
                <a:gd name="connsiteX5" fmla="*/ 1204 w 115628"/>
                <a:gd name="connsiteY5" fmla="*/ 450 h 305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5628" h="305869">
                  <a:moveTo>
                    <a:pt x="1204" y="450"/>
                  </a:moveTo>
                  <a:cubicBezTo>
                    <a:pt x="9141" y="8123"/>
                    <a:pt x="69467" y="113162"/>
                    <a:pt x="88517" y="163962"/>
                  </a:cubicBezTo>
                  <a:cubicBezTo>
                    <a:pt x="107567" y="214762"/>
                    <a:pt x="116827" y="297313"/>
                    <a:pt x="115504" y="305250"/>
                  </a:cubicBezTo>
                  <a:cubicBezTo>
                    <a:pt x="114181" y="313187"/>
                    <a:pt x="93014" y="242808"/>
                    <a:pt x="80579" y="211587"/>
                  </a:cubicBezTo>
                  <a:cubicBezTo>
                    <a:pt x="68144" y="180366"/>
                    <a:pt x="55180" y="150733"/>
                    <a:pt x="40892" y="117925"/>
                  </a:cubicBezTo>
                  <a:cubicBezTo>
                    <a:pt x="26605" y="85117"/>
                    <a:pt x="-6733" y="-7223"/>
                    <a:pt x="1204" y="45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8" name="フリーフォーム: 図形 1227">
              <a:extLst>
                <a:ext uri="{FF2B5EF4-FFF2-40B4-BE49-F238E27FC236}">
                  <a16:creationId xmlns:a16="http://schemas.microsoft.com/office/drawing/2014/main" id="{6B093D00-C13A-4485-BF48-60B053F78EB8}"/>
                </a:ext>
              </a:extLst>
            </p:cNvPr>
            <p:cNvSpPr/>
            <p:nvPr/>
          </p:nvSpPr>
          <p:spPr>
            <a:xfrm>
              <a:off x="1545841" y="7542058"/>
              <a:ext cx="161159" cy="110467"/>
            </a:xfrm>
            <a:custGeom>
              <a:avLst/>
              <a:gdLst>
                <a:gd name="connsiteX0" fmla="*/ 384 w 161159"/>
                <a:gd name="connsiteY0" fmla="*/ 1742 h 110467"/>
                <a:gd name="connsiteX1" fmla="*/ 155959 w 161159"/>
                <a:gd name="connsiteY1" fmla="*/ 109692 h 110467"/>
                <a:gd name="connsiteX2" fmla="*/ 113097 w 161159"/>
                <a:gd name="connsiteY2" fmla="*/ 47780 h 110467"/>
                <a:gd name="connsiteX3" fmla="*/ 384 w 161159"/>
                <a:gd name="connsiteY3" fmla="*/ 1742 h 110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159" h="110467">
                  <a:moveTo>
                    <a:pt x="384" y="1742"/>
                  </a:moveTo>
                  <a:cubicBezTo>
                    <a:pt x="7528" y="12061"/>
                    <a:pt x="137174" y="102019"/>
                    <a:pt x="155959" y="109692"/>
                  </a:cubicBezTo>
                  <a:cubicBezTo>
                    <a:pt x="174745" y="117365"/>
                    <a:pt x="138497" y="66036"/>
                    <a:pt x="113097" y="47780"/>
                  </a:cubicBezTo>
                  <a:cubicBezTo>
                    <a:pt x="87697" y="29524"/>
                    <a:pt x="-6760" y="-8577"/>
                    <a:pt x="384" y="174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9" name="フリーフォーム: 図形 1228">
              <a:extLst>
                <a:ext uri="{FF2B5EF4-FFF2-40B4-BE49-F238E27FC236}">
                  <a16:creationId xmlns:a16="http://schemas.microsoft.com/office/drawing/2014/main" id="{E11A8279-0088-41FF-A36A-F3ECE282345F}"/>
                </a:ext>
              </a:extLst>
            </p:cNvPr>
            <p:cNvSpPr/>
            <p:nvPr/>
          </p:nvSpPr>
          <p:spPr>
            <a:xfrm>
              <a:off x="1758623" y="8151811"/>
              <a:ext cx="35798" cy="131177"/>
            </a:xfrm>
            <a:custGeom>
              <a:avLst/>
              <a:gdLst>
                <a:gd name="connsiteX0" fmla="*/ 327 w 35798"/>
                <a:gd name="connsiteY0" fmla="*/ 2 h 131177"/>
                <a:gd name="connsiteX1" fmla="*/ 35252 w 35798"/>
                <a:gd name="connsiteY1" fmla="*/ 119064 h 131177"/>
                <a:gd name="connsiteX2" fmla="*/ 19377 w 35798"/>
                <a:gd name="connsiteY2" fmla="*/ 115889 h 131177"/>
                <a:gd name="connsiteX3" fmla="*/ 327 w 35798"/>
                <a:gd name="connsiteY3" fmla="*/ 2 h 131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798" h="131177">
                  <a:moveTo>
                    <a:pt x="327" y="2"/>
                  </a:moveTo>
                  <a:cubicBezTo>
                    <a:pt x="2973" y="531"/>
                    <a:pt x="32077" y="99750"/>
                    <a:pt x="35252" y="119064"/>
                  </a:cubicBezTo>
                  <a:cubicBezTo>
                    <a:pt x="38427" y="138379"/>
                    <a:pt x="27050" y="132558"/>
                    <a:pt x="19377" y="115889"/>
                  </a:cubicBezTo>
                  <a:cubicBezTo>
                    <a:pt x="11704" y="99220"/>
                    <a:pt x="-2319" y="-527"/>
                    <a:pt x="327" y="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0" name="フリーフォーム: 図形 1229">
              <a:extLst>
                <a:ext uri="{FF2B5EF4-FFF2-40B4-BE49-F238E27FC236}">
                  <a16:creationId xmlns:a16="http://schemas.microsoft.com/office/drawing/2014/main" id="{CE54B3BC-ABFF-4163-A6BB-2D2D119FE9FD}"/>
                </a:ext>
              </a:extLst>
            </p:cNvPr>
            <p:cNvSpPr/>
            <p:nvPr/>
          </p:nvSpPr>
          <p:spPr>
            <a:xfrm>
              <a:off x="1859154" y="7875161"/>
              <a:ext cx="131290" cy="142197"/>
            </a:xfrm>
            <a:custGeom>
              <a:avLst/>
              <a:gdLst>
                <a:gd name="connsiteX0" fmla="*/ 1396 w 131290"/>
                <a:gd name="connsiteY0" fmla="*/ 3602 h 142197"/>
                <a:gd name="connsiteX1" fmla="*/ 129984 w 131290"/>
                <a:gd name="connsiteY1" fmla="*/ 141714 h 142197"/>
                <a:gd name="connsiteX2" fmla="*/ 64896 w 131290"/>
                <a:gd name="connsiteY2" fmla="*/ 48052 h 142197"/>
                <a:gd name="connsiteX3" fmla="*/ 1396 w 131290"/>
                <a:gd name="connsiteY3" fmla="*/ 3602 h 142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290" h="142197">
                  <a:moveTo>
                    <a:pt x="1396" y="3602"/>
                  </a:moveTo>
                  <a:cubicBezTo>
                    <a:pt x="12244" y="19212"/>
                    <a:pt x="119401" y="134306"/>
                    <a:pt x="129984" y="141714"/>
                  </a:cubicBezTo>
                  <a:cubicBezTo>
                    <a:pt x="140567" y="149122"/>
                    <a:pt x="83946" y="69218"/>
                    <a:pt x="64896" y="48052"/>
                  </a:cubicBezTo>
                  <a:cubicBezTo>
                    <a:pt x="45846" y="26886"/>
                    <a:pt x="-9452" y="-12008"/>
                    <a:pt x="1396" y="360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1" name="フリーフォーム: 図形 1230">
              <a:extLst>
                <a:ext uri="{FF2B5EF4-FFF2-40B4-BE49-F238E27FC236}">
                  <a16:creationId xmlns:a16="http://schemas.microsoft.com/office/drawing/2014/main" id="{6696B2CE-E2BC-4380-85BD-79FF4BC1FE2D}"/>
                </a:ext>
              </a:extLst>
            </p:cNvPr>
            <p:cNvSpPr/>
            <p:nvPr/>
          </p:nvSpPr>
          <p:spPr>
            <a:xfrm>
              <a:off x="1543613" y="7399327"/>
              <a:ext cx="266988" cy="63512"/>
            </a:xfrm>
            <a:custGeom>
              <a:avLst/>
              <a:gdLst>
                <a:gd name="connsiteX0" fmla="*/ 1025 w 266988"/>
                <a:gd name="connsiteY0" fmla="*/ 11 h 63512"/>
                <a:gd name="connsiteX1" fmla="*/ 97862 w 266988"/>
                <a:gd name="connsiteY1" fmla="*/ 19061 h 63512"/>
                <a:gd name="connsiteX2" fmla="*/ 266137 w 266988"/>
                <a:gd name="connsiteY2" fmla="*/ 63511 h 63512"/>
                <a:gd name="connsiteX3" fmla="*/ 156600 w 266988"/>
                <a:gd name="connsiteY3" fmla="*/ 17473 h 63512"/>
                <a:gd name="connsiteX4" fmla="*/ 1025 w 266988"/>
                <a:gd name="connsiteY4" fmla="*/ 11 h 63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988" h="63512">
                  <a:moveTo>
                    <a:pt x="1025" y="11"/>
                  </a:moveTo>
                  <a:cubicBezTo>
                    <a:pt x="-8765" y="276"/>
                    <a:pt x="53677" y="8478"/>
                    <a:pt x="97862" y="19061"/>
                  </a:cubicBezTo>
                  <a:cubicBezTo>
                    <a:pt x="142047" y="29644"/>
                    <a:pt x="256347" y="63776"/>
                    <a:pt x="266137" y="63511"/>
                  </a:cubicBezTo>
                  <a:cubicBezTo>
                    <a:pt x="275927" y="63246"/>
                    <a:pt x="198933" y="30967"/>
                    <a:pt x="156600" y="17473"/>
                  </a:cubicBezTo>
                  <a:cubicBezTo>
                    <a:pt x="114267" y="3979"/>
                    <a:pt x="10815" y="-254"/>
                    <a:pt x="1025" y="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2" name="フリーフォーム: 図形 1231">
              <a:extLst>
                <a:ext uri="{FF2B5EF4-FFF2-40B4-BE49-F238E27FC236}">
                  <a16:creationId xmlns:a16="http://schemas.microsoft.com/office/drawing/2014/main" id="{F0C58C05-3866-4A4E-A51B-4AEC02DC5A53}"/>
                </a:ext>
              </a:extLst>
            </p:cNvPr>
            <p:cNvSpPr/>
            <p:nvPr/>
          </p:nvSpPr>
          <p:spPr>
            <a:xfrm>
              <a:off x="1746213" y="7235272"/>
              <a:ext cx="137714" cy="194468"/>
            </a:xfrm>
            <a:custGeom>
              <a:avLst/>
              <a:gdLst>
                <a:gd name="connsiteX0" fmla="*/ 133387 w 137714"/>
                <a:gd name="connsiteY0" fmla="*/ 2141 h 194468"/>
                <a:gd name="connsiteX1" fmla="*/ 107987 w 137714"/>
                <a:gd name="connsiteY1" fmla="*/ 56116 h 194468"/>
                <a:gd name="connsiteX2" fmla="*/ 82587 w 137714"/>
                <a:gd name="connsiteY2" fmla="*/ 165653 h 194468"/>
                <a:gd name="connsiteX3" fmla="*/ 37 w 137714"/>
                <a:gd name="connsiteY3" fmla="*/ 192641 h 194468"/>
                <a:gd name="connsiteX4" fmla="*/ 93700 w 137714"/>
                <a:gd name="connsiteY4" fmla="*/ 191053 h 194468"/>
                <a:gd name="connsiteX5" fmla="*/ 136562 w 137714"/>
                <a:gd name="connsiteY5" fmla="*/ 183116 h 194468"/>
                <a:gd name="connsiteX6" fmla="*/ 125450 w 137714"/>
                <a:gd name="connsiteY6" fmla="*/ 125966 h 194468"/>
                <a:gd name="connsiteX7" fmla="*/ 133387 w 137714"/>
                <a:gd name="connsiteY7" fmla="*/ 2141 h 194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7714" h="194468">
                  <a:moveTo>
                    <a:pt x="133387" y="2141"/>
                  </a:moveTo>
                  <a:cubicBezTo>
                    <a:pt x="130477" y="-9501"/>
                    <a:pt x="116454" y="28864"/>
                    <a:pt x="107987" y="56116"/>
                  </a:cubicBezTo>
                  <a:cubicBezTo>
                    <a:pt x="99520" y="83368"/>
                    <a:pt x="100579" y="142899"/>
                    <a:pt x="82587" y="165653"/>
                  </a:cubicBezTo>
                  <a:cubicBezTo>
                    <a:pt x="64595" y="188407"/>
                    <a:pt x="-1815" y="188408"/>
                    <a:pt x="37" y="192641"/>
                  </a:cubicBezTo>
                  <a:cubicBezTo>
                    <a:pt x="1889" y="196874"/>
                    <a:pt x="70946" y="192640"/>
                    <a:pt x="93700" y="191053"/>
                  </a:cubicBezTo>
                  <a:cubicBezTo>
                    <a:pt x="116454" y="189466"/>
                    <a:pt x="131270" y="193964"/>
                    <a:pt x="136562" y="183116"/>
                  </a:cubicBezTo>
                  <a:cubicBezTo>
                    <a:pt x="141854" y="172268"/>
                    <a:pt x="127302" y="150572"/>
                    <a:pt x="125450" y="125966"/>
                  </a:cubicBezTo>
                  <a:cubicBezTo>
                    <a:pt x="123598" y="101360"/>
                    <a:pt x="136297" y="13783"/>
                    <a:pt x="133387" y="214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3" name="フリーフォーム: 図形 1232">
              <a:extLst>
                <a:ext uri="{FF2B5EF4-FFF2-40B4-BE49-F238E27FC236}">
                  <a16:creationId xmlns:a16="http://schemas.microsoft.com/office/drawing/2014/main" id="{8317678E-A07E-41DE-BBA4-627056B355B7}"/>
                </a:ext>
              </a:extLst>
            </p:cNvPr>
            <p:cNvSpPr/>
            <p:nvPr/>
          </p:nvSpPr>
          <p:spPr>
            <a:xfrm>
              <a:off x="1826477" y="7419282"/>
              <a:ext cx="52730" cy="103925"/>
            </a:xfrm>
            <a:custGeom>
              <a:avLst/>
              <a:gdLst>
                <a:gd name="connsiteX0" fmla="*/ 45186 w 52730"/>
                <a:gd name="connsiteY0" fmla="*/ 693 h 103925"/>
                <a:gd name="connsiteX1" fmla="*/ 48361 w 52730"/>
                <a:gd name="connsiteY1" fmla="*/ 102293 h 103925"/>
                <a:gd name="connsiteX2" fmla="*/ 736 w 52730"/>
                <a:gd name="connsiteY2" fmla="*/ 59431 h 103925"/>
                <a:gd name="connsiteX3" fmla="*/ 45186 w 52730"/>
                <a:gd name="connsiteY3" fmla="*/ 693 h 10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730" h="103925">
                  <a:moveTo>
                    <a:pt x="45186" y="693"/>
                  </a:moveTo>
                  <a:cubicBezTo>
                    <a:pt x="53123" y="7837"/>
                    <a:pt x="55769" y="92503"/>
                    <a:pt x="48361" y="102293"/>
                  </a:cubicBezTo>
                  <a:cubicBezTo>
                    <a:pt x="40953" y="112083"/>
                    <a:pt x="7615" y="75306"/>
                    <a:pt x="736" y="59431"/>
                  </a:cubicBezTo>
                  <a:cubicBezTo>
                    <a:pt x="-6143" y="43556"/>
                    <a:pt x="37249" y="-6451"/>
                    <a:pt x="45186" y="69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4" name="フリーフォーム: 図形 1233">
              <a:extLst>
                <a:ext uri="{FF2B5EF4-FFF2-40B4-BE49-F238E27FC236}">
                  <a16:creationId xmlns:a16="http://schemas.microsoft.com/office/drawing/2014/main" id="{A60A0E09-1F53-4D94-858E-7676777134C3}"/>
                </a:ext>
              </a:extLst>
            </p:cNvPr>
            <p:cNvSpPr/>
            <p:nvPr/>
          </p:nvSpPr>
          <p:spPr>
            <a:xfrm>
              <a:off x="1641146" y="7905668"/>
              <a:ext cx="88022" cy="117797"/>
            </a:xfrm>
            <a:custGeom>
              <a:avLst/>
              <a:gdLst>
                <a:gd name="connsiteX0" fmla="*/ 87642 w 88022"/>
                <a:gd name="connsiteY0" fmla="*/ 82 h 117797"/>
                <a:gd name="connsiteX1" fmla="*/ 55892 w 88022"/>
                <a:gd name="connsiteY1" fmla="*/ 106445 h 117797"/>
                <a:gd name="connsiteX2" fmla="*/ 329 w 88022"/>
                <a:gd name="connsiteY2" fmla="*/ 112795 h 117797"/>
                <a:gd name="connsiteX3" fmla="*/ 35254 w 88022"/>
                <a:gd name="connsiteY3" fmla="*/ 88982 h 117797"/>
                <a:gd name="connsiteX4" fmla="*/ 87642 w 88022"/>
                <a:gd name="connsiteY4" fmla="*/ 82 h 117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022" h="117797">
                  <a:moveTo>
                    <a:pt x="87642" y="82"/>
                  </a:moveTo>
                  <a:cubicBezTo>
                    <a:pt x="91082" y="2993"/>
                    <a:pt x="70444" y="87660"/>
                    <a:pt x="55892" y="106445"/>
                  </a:cubicBezTo>
                  <a:cubicBezTo>
                    <a:pt x="41340" y="125230"/>
                    <a:pt x="3769" y="115706"/>
                    <a:pt x="329" y="112795"/>
                  </a:cubicBezTo>
                  <a:cubicBezTo>
                    <a:pt x="-3111" y="109885"/>
                    <a:pt x="21231" y="106180"/>
                    <a:pt x="35254" y="88982"/>
                  </a:cubicBezTo>
                  <a:cubicBezTo>
                    <a:pt x="49277" y="71784"/>
                    <a:pt x="84202" y="-2829"/>
                    <a:pt x="87642" y="8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5" name="フリーフォーム: 図形 1234">
              <a:extLst>
                <a:ext uri="{FF2B5EF4-FFF2-40B4-BE49-F238E27FC236}">
                  <a16:creationId xmlns:a16="http://schemas.microsoft.com/office/drawing/2014/main" id="{D5F5C767-851E-4E20-A06E-80BD43694B3B}"/>
                </a:ext>
              </a:extLst>
            </p:cNvPr>
            <p:cNvSpPr/>
            <p:nvPr/>
          </p:nvSpPr>
          <p:spPr>
            <a:xfrm>
              <a:off x="1930394" y="7999330"/>
              <a:ext cx="37786" cy="74011"/>
            </a:xfrm>
            <a:custGeom>
              <a:avLst/>
              <a:gdLst>
                <a:gd name="connsiteX0" fmla="*/ 34931 w 37786"/>
                <a:gd name="connsiteY0" fmla="*/ 83 h 74011"/>
                <a:gd name="connsiteX1" fmla="*/ 31756 w 37786"/>
                <a:gd name="connsiteY1" fmla="*/ 58820 h 74011"/>
                <a:gd name="connsiteX2" fmla="*/ 6 w 37786"/>
                <a:gd name="connsiteY2" fmla="*/ 73108 h 74011"/>
                <a:gd name="connsiteX3" fmla="*/ 34931 w 37786"/>
                <a:gd name="connsiteY3" fmla="*/ 83 h 74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786" h="74011">
                  <a:moveTo>
                    <a:pt x="34931" y="83"/>
                  </a:moveTo>
                  <a:cubicBezTo>
                    <a:pt x="40223" y="-2298"/>
                    <a:pt x="37577" y="46649"/>
                    <a:pt x="31756" y="58820"/>
                  </a:cubicBezTo>
                  <a:cubicBezTo>
                    <a:pt x="25935" y="70991"/>
                    <a:pt x="535" y="76283"/>
                    <a:pt x="6" y="73108"/>
                  </a:cubicBezTo>
                  <a:cubicBezTo>
                    <a:pt x="-523" y="69933"/>
                    <a:pt x="29639" y="2464"/>
                    <a:pt x="34931" y="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6" name="フリーフォーム: 図形 1235">
              <a:extLst>
                <a:ext uri="{FF2B5EF4-FFF2-40B4-BE49-F238E27FC236}">
                  <a16:creationId xmlns:a16="http://schemas.microsoft.com/office/drawing/2014/main" id="{58E6C6E7-1244-4F5F-9CE5-CD05467F44B1}"/>
                </a:ext>
              </a:extLst>
            </p:cNvPr>
            <p:cNvSpPr/>
            <p:nvPr/>
          </p:nvSpPr>
          <p:spPr>
            <a:xfrm>
              <a:off x="1709552" y="8094406"/>
              <a:ext cx="79358" cy="224754"/>
            </a:xfrm>
            <a:custGeom>
              <a:avLst/>
              <a:gdLst>
                <a:gd name="connsiteX0" fmla="*/ 1773 w 79358"/>
                <a:gd name="connsiteY0" fmla="*/ 6607 h 224754"/>
                <a:gd name="connsiteX1" fmla="*/ 77973 w 79358"/>
                <a:gd name="connsiteY1" fmla="*/ 206632 h 224754"/>
                <a:gd name="connsiteX2" fmla="*/ 50986 w 79358"/>
                <a:gd name="connsiteY2" fmla="*/ 208219 h 224754"/>
                <a:gd name="connsiteX3" fmla="*/ 50986 w 79358"/>
                <a:gd name="connsiteY3" fmla="*/ 143132 h 224754"/>
                <a:gd name="connsiteX4" fmla="*/ 27173 w 79358"/>
                <a:gd name="connsiteY4" fmla="*/ 55819 h 224754"/>
                <a:gd name="connsiteX5" fmla="*/ 1773 w 79358"/>
                <a:gd name="connsiteY5" fmla="*/ 6607 h 224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358" h="224754">
                  <a:moveTo>
                    <a:pt x="1773" y="6607"/>
                  </a:moveTo>
                  <a:cubicBezTo>
                    <a:pt x="10240" y="31742"/>
                    <a:pt x="69771" y="173030"/>
                    <a:pt x="77973" y="206632"/>
                  </a:cubicBezTo>
                  <a:cubicBezTo>
                    <a:pt x="86175" y="240234"/>
                    <a:pt x="55484" y="218802"/>
                    <a:pt x="50986" y="208219"/>
                  </a:cubicBezTo>
                  <a:cubicBezTo>
                    <a:pt x="46488" y="197636"/>
                    <a:pt x="54955" y="168532"/>
                    <a:pt x="50986" y="143132"/>
                  </a:cubicBezTo>
                  <a:cubicBezTo>
                    <a:pt x="47017" y="117732"/>
                    <a:pt x="36963" y="76986"/>
                    <a:pt x="27173" y="55819"/>
                  </a:cubicBezTo>
                  <a:cubicBezTo>
                    <a:pt x="17383" y="34652"/>
                    <a:pt x="-6694" y="-18528"/>
                    <a:pt x="1773" y="660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7" name="フリーフォーム: 図形 1236">
              <a:extLst>
                <a:ext uri="{FF2B5EF4-FFF2-40B4-BE49-F238E27FC236}">
                  <a16:creationId xmlns:a16="http://schemas.microsoft.com/office/drawing/2014/main" id="{68550230-5E5F-43D9-B25A-DC39B84DE265}"/>
                </a:ext>
              </a:extLst>
            </p:cNvPr>
            <p:cNvSpPr/>
            <p:nvPr/>
          </p:nvSpPr>
          <p:spPr>
            <a:xfrm>
              <a:off x="2161455" y="3579014"/>
              <a:ext cx="631666" cy="61186"/>
            </a:xfrm>
            <a:custGeom>
              <a:avLst/>
              <a:gdLst>
                <a:gd name="connsiteX0" fmla="*/ 602912 w 631666"/>
                <a:gd name="connsiteY0" fmla="*/ 2386 h 61186"/>
                <a:gd name="connsiteX1" fmla="*/ 166878 w 631666"/>
                <a:gd name="connsiteY1" fmla="*/ 57419 h 61186"/>
                <a:gd name="connsiteX2" fmla="*/ 1778 w 631666"/>
                <a:gd name="connsiteY2" fmla="*/ 53186 h 61186"/>
                <a:gd name="connsiteX3" fmla="*/ 255778 w 631666"/>
                <a:gd name="connsiteY3" fmla="*/ 27786 h 61186"/>
                <a:gd name="connsiteX4" fmla="*/ 552112 w 631666"/>
                <a:gd name="connsiteY4" fmla="*/ 10853 h 61186"/>
                <a:gd name="connsiteX5" fmla="*/ 602912 w 631666"/>
                <a:gd name="connsiteY5" fmla="*/ 2386 h 61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1666" h="61186">
                  <a:moveTo>
                    <a:pt x="602912" y="2386"/>
                  </a:moveTo>
                  <a:cubicBezTo>
                    <a:pt x="538706" y="10147"/>
                    <a:pt x="267067" y="48952"/>
                    <a:pt x="166878" y="57419"/>
                  </a:cubicBezTo>
                  <a:cubicBezTo>
                    <a:pt x="66689" y="65886"/>
                    <a:pt x="-13039" y="58125"/>
                    <a:pt x="1778" y="53186"/>
                  </a:cubicBezTo>
                  <a:cubicBezTo>
                    <a:pt x="16595" y="48247"/>
                    <a:pt x="164056" y="34841"/>
                    <a:pt x="255778" y="27786"/>
                  </a:cubicBezTo>
                  <a:cubicBezTo>
                    <a:pt x="347500" y="20731"/>
                    <a:pt x="492140" y="13675"/>
                    <a:pt x="552112" y="10853"/>
                  </a:cubicBezTo>
                  <a:cubicBezTo>
                    <a:pt x="612084" y="8031"/>
                    <a:pt x="667118" y="-5375"/>
                    <a:pt x="602912" y="238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8" name="フリーフォーム: 図形 1237">
              <a:extLst>
                <a:ext uri="{FF2B5EF4-FFF2-40B4-BE49-F238E27FC236}">
                  <a16:creationId xmlns:a16="http://schemas.microsoft.com/office/drawing/2014/main" id="{FD59401F-C468-47C0-A756-629FCA2AECD5}"/>
                </a:ext>
              </a:extLst>
            </p:cNvPr>
            <p:cNvSpPr/>
            <p:nvPr/>
          </p:nvSpPr>
          <p:spPr>
            <a:xfrm>
              <a:off x="1039555" y="4251825"/>
              <a:ext cx="1037255" cy="431733"/>
            </a:xfrm>
            <a:custGeom>
              <a:avLst/>
              <a:gdLst>
                <a:gd name="connsiteX0" fmla="*/ 14545 w 1037255"/>
                <a:gd name="connsiteY0" fmla="*/ 2675 h 431733"/>
                <a:gd name="connsiteX1" fmla="*/ 789245 w 1037255"/>
                <a:gd name="connsiteY1" fmla="*/ 383675 h 431733"/>
                <a:gd name="connsiteX2" fmla="*/ 1030545 w 1037255"/>
                <a:gd name="connsiteY2" fmla="*/ 417542 h 431733"/>
                <a:gd name="connsiteX3" fmla="*/ 577578 w 1037255"/>
                <a:gd name="connsiteY3" fmla="*/ 303242 h 431733"/>
                <a:gd name="connsiteX4" fmla="*/ 302412 w 1037255"/>
                <a:gd name="connsiteY4" fmla="*/ 218575 h 431733"/>
                <a:gd name="connsiteX5" fmla="*/ 14545 w 1037255"/>
                <a:gd name="connsiteY5" fmla="*/ 2675 h 431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7255" h="431733">
                  <a:moveTo>
                    <a:pt x="14545" y="2675"/>
                  </a:moveTo>
                  <a:cubicBezTo>
                    <a:pt x="95684" y="30192"/>
                    <a:pt x="619912" y="314531"/>
                    <a:pt x="789245" y="383675"/>
                  </a:cubicBezTo>
                  <a:cubicBezTo>
                    <a:pt x="958578" y="452820"/>
                    <a:pt x="1065823" y="430947"/>
                    <a:pt x="1030545" y="417542"/>
                  </a:cubicBezTo>
                  <a:cubicBezTo>
                    <a:pt x="995267" y="404137"/>
                    <a:pt x="698934" y="336403"/>
                    <a:pt x="577578" y="303242"/>
                  </a:cubicBezTo>
                  <a:cubicBezTo>
                    <a:pt x="456223" y="270081"/>
                    <a:pt x="390606" y="269375"/>
                    <a:pt x="302412" y="218575"/>
                  </a:cubicBezTo>
                  <a:cubicBezTo>
                    <a:pt x="214218" y="167775"/>
                    <a:pt x="-66594" y="-24842"/>
                    <a:pt x="14545" y="26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9" name="フリーフォーム: 図形 1238">
              <a:extLst>
                <a:ext uri="{FF2B5EF4-FFF2-40B4-BE49-F238E27FC236}">
                  <a16:creationId xmlns:a16="http://schemas.microsoft.com/office/drawing/2014/main" id="{1CED5087-2098-44B0-BDA7-160EDC887F78}"/>
                </a:ext>
              </a:extLst>
            </p:cNvPr>
            <p:cNvSpPr/>
            <p:nvPr/>
          </p:nvSpPr>
          <p:spPr>
            <a:xfrm>
              <a:off x="512315" y="4506318"/>
              <a:ext cx="978026" cy="427043"/>
            </a:xfrm>
            <a:custGeom>
              <a:avLst/>
              <a:gdLst>
                <a:gd name="connsiteX0" fmla="*/ 8385 w 978026"/>
                <a:gd name="connsiteY0" fmla="*/ 2182 h 427043"/>
                <a:gd name="connsiteX1" fmla="*/ 613752 w 978026"/>
                <a:gd name="connsiteY1" fmla="*/ 353549 h 427043"/>
                <a:gd name="connsiteX2" fmla="*/ 977818 w 978026"/>
                <a:gd name="connsiteY2" fmla="*/ 425515 h 427043"/>
                <a:gd name="connsiteX3" fmla="*/ 567185 w 978026"/>
                <a:gd name="connsiteY3" fmla="*/ 319682 h 427043"/>
                <a:gd name="connsiteX4" fmla="*/ 279318 w 978026"/>
                <a:gd name="connsiteY4" fmla="*/ 209615 h 427043"/>
                <a:gd name="connsiteX5" fmla="*/ 8385 w 978026"/>
                <a:gd name="connsiteY5" fmla="*/ 2182 h 427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8026" h="427043">
                  <a:moveTo>
                    <a:pt x="8385" y="2182"/>
                  </a:moveTo>
                  <a:cubicBezTo>
                    <a:pt x="64124" y="26171"/>
                    <a:pt x="452180" y="282994"/>
                    <a:pt x="613752" y="353549"/>
                  </a:cubicBezTo>
                  <a:cubicBezTo>
                    <a:pt x="775324" y="424104"/>
                    <a:pt x="985579" y="431160"/>
                    <a:pt x="977818" y="425515"/>
                  </a:cubicBezTo>
                  <a:cubicBezTo>
                    <a:pt x="970057" y="419871"/>
                    <a:pt x="683602" y="355665"/>
                    <a:pt x="567185" y="319682"/>
                  </a:cubicBezTo>
                  <a:cubicBezTo>
                    <a:pt x="450768" y="283699"/>
                    <a:pt x="368923" y="260415"/>
                    <a:pt x="279318" y="209615"/>
                  </a:cubicBezTo>
                  <a:cubicBezTo>
                    <a:pt x="189713" y="158815"/>
                    <a:pt x="-47354" y="-21807"/>
                    <a:pt x="8385" y="218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0" name="フリーフォーム: 図形 1239">
              <a:extLst>
                <a:ext uri="{FF2B5EF4-FFF2-40B4-BE49-F238E27FC236}">
                  <a16:creationId xmlns:a16="http://schemas.microsoft.com/office/drawing/2014/main" id="{8CBB6283-ADB5-4DF7-9075-1B58AE8A0916}"/>
                </a:ext>
              </a:extLst>
            </p:cNvPr>
            <p:cNvSpPr/>
            <p:nvPr/>
          </p:nvSpPr>
          <p:spPr>
            <a:xfrm>
              <a:off x="816731" y="4926801"/>
              <a:ext cx="453498" cy="426596"/>
            </a:xfrm>
            <a:custGeom>
              <a:avLst/>
              <a:gdLst>
                <a:gd name="connsiteX0" fmla="*/ 453269 w 453498"/>
                <a:gd name="connsiteY0" fmla="*/ 424132 h 426596"/>
                <a:gd name="connsiteX1" fmla="*/ 186569 w 453498"/>
                <a:gd name="connsiteY1" fmla="*/ 233632 h 426596"/>
                <a:gd name="connsiteX2" fmla="*/ 302 w 453498"/>
                <a:gd name="connsiteY2" fmla="*/ 799 h 426596"/>
                <a:gd name="connsiteX3" fmla="*/ 228902 w 453498"/>
                <a:gd name="connsiteY3" fmla="*/ 318299 h 426596"/>
                <a:gd name="connsiteX4" fmla="*/ 453269 w 453498"/>
                <a:gd name="connsiteY4" fmla="*/ 424132 h 42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3498" h="426596">
                  <a:moveTo>
                    <a:pt x="453269" y="424132"/>
                  </a:moveTo>
                  <a:cubicBezTo>
                    <a:pt x="446214" y="410021"/>
                    <a:pt x="262063" y="304187"/>
                    <a:pt x="186569" y="233632"/>
                  </a:cubicBezTo>
                  <a:cubicBezTo>
                    <a:pt x="111075" y="163077"/>
                    <a:pt x="-6753" y="-13312"/>
                    <a:pt x="302" y="799"/>
                  </a:cubicBezTo>
                  <a:cubicBezTo>
                    <a:pt x="7357" y="14910"/>
                    <a:pt x="154819" y="246332"/>
                    <a:pt x="228902" y="318299"/>
                  </a:cubicBezTo>
                  <a:cubicBezTo>
                    <a:pt x="302985" y="390266"/>
                    <a:pt x="460324" y="438243"/>
                    <a:pt x="453269" y="4241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1" name="フリーフォーム: 図形 1240">
              <a:extLst>
                <a:ext uri="{FF2B5EF4-FFF2-40B4-BE49-F238E27FC236}">
                  <a16:creationId xmlns:a16="http://schemas.microsoft.com/office/drawing/2014/main" id="{C5A4369A-5883-420F-B753-07F06E458BFA}"/>
                </a:ext>
              </a:extLst>
            </p:cNvPr>
            <p:cNvSpPr/>
            <p:nvPr/>
          </p:nvSpPr>
          <p:spPr>
            <a:xfrm>
              <a:off x="292004" y="4967699"/>
              <a:ext cx="949672" cy="434454"/>
            </a:xfrm>
            <a:custGeom>
              <a:avLst/>
              <a:gdLst>
                <a:gd name="connsiteX0" fmla="*/ 948363 w 949672"/>
                <a:gd name="connsiteY0" fmla="*/ 425568 h 434454"/>
                <a:gd name="connsiteX1" fmla="*/ 525029 w 949672"/>
                <a:gd name="connsiteY1" fmla="*/ 256234 h 434454"/>
                <a:gd name="connsiteX2" fmla="*/ 96 w 949672"/>
                <a:gd name="connsiteY2" fmla="*/ 2234 h 434454"/>
                <a:gd name="connsiteX3" fmla="*/ 482696 w 949672"/>
                <a:gd name="connsiteY3" fmla="*/ 146168 h 434454"/>
                <a:gd name="connsiteX4" fmla="*/ 652029 w 949672"/>
                <a:gd name="connsiteY4" fmla="*/ 383234 h 434454"/>
                <a:gd name="connsiteX5" fmla="*/ 948363 w 949672"/>
                <a:gd name="connsiteY5" fmla="*/ 425568 h 43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9672" h="434454">
                  <a:moveTo>
                    <a:pt x="948363" y="425568"/>
                  </a:moveTo>
                  <a:cubicBezTo>
                    <a:pt x="927196" y="404401"/>
                    <a:pt x="683073" y="326790"/>
                    <a:pt x="525029" y="256234"/>
                  </a:cubicBezTo>
                  <a:cubicBezTo>
                    <a:pt x="366985" y="185678"/>
                    <a:pt x="7151" y="20578"/>
                    <a:pt x="96" y="2234"/>
                  </a:cubicBezTo>
                  <a:cubicBezTo>
                    <a:pt x="-6960" y="-16110"/>
                    <a:pt x="374041" y="82668"/>
                    <a:pt x="482696" y="146168"/>
                  </a:cubicBezTo>
                  <a:cubicBezTo>
                    <a:pt x="591351" y="209668"/>
                    <a:pt x="575829" y="337373"/>
                    <a:pt x="652029" y="383234"/>
                  </a:cubicBezTo>
                  <a:cubicBezTo>
                    <a:pt x="728229" y="429095"/>
                    <a:pt x="969530" y="446735"/>
                    <a:pt x="948363" y="42556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2" name="フリーフォーム: 図形 1241">
              <a:extLst>
                <a:ext uri="{FF2B5EF4-FFF2-40B4-BE49-F238E27FC236}">
                  <a16:creationId xmlns:a16="http://schemas.microsoft.com/office/drawing/2014/main" id="{8CB41130-A594-4F13-AD5D-288A09DAB8B7}"/>
                </a:ext>
              </a:extLst>
            </p:cNvPr>
            <p:cNvSpPr/>
            <p:nvPr/>
          </p:nvSpPr>
          <p:spPr>
            <a:xfrm>
              <a:off x="480641" y="5748723"/>
              <a:ext cx="791124" cy="157394"/>
            </a:xfrm>
            <a:custGeom>
              <a:avLst/>
              <a:gdLst>
                <a:gd name="connsiteX0" fmla="*/ 780892 w 791124"/>
                <a:gd name="connsiteY0" fmla="*/ 93277 h 157394"/>
                <a:gd name="connsiteX1" fmla="*/ 416826 w 791124"/>
                <a:gd name="connsiteY1" fmla="*/ 101744 h 157394"/>
                <a:gd name="connsiteX2" fmla="*/ 1959 w 791124"/>
                <a:gd name="connsiteY2" fmla="*/ 144 h 157394"/>
                <a:gd name="connsiteX3" fmla="*/ 277126 w 791124"/>
                <a:gd name="connsiteY3" fmla="*/ 127144 h 157394"/>
                <a:gd name="connsiteX4" fmla="*/ 653892 w 791124"/>
                <a:gd name="connsiteY4" fmla="*/ 156777 h 157394"/>
                <a:gd name="connsiteX5" fmla="*/ 780892 w 791124"/>
                <a:gd name="connsiteY5" fmla="*/ 93277 h 157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1124" h="157394">
                  <a:moveTo>
                    <a:pt x="780892" y="93277"/>
                  </a:moveTo>
                  <a:cubicBezTo>
                    <a:pt x="741381" y="84105"/>
                    <a:pt x="546648" y="117266"/>
                    <a:pt x="416826" y="101744"/>
                  </a:cubicBezTo>
                  <a:cubicBezTo>
                    <a:pt x="287004" y="86222"/>
                    <a:pt x="25242" y="-4089"/>
                    <a:pt x="1959" y="144"/>
                  </a:cubicBezTo>
                  <a:cubicBezTo>
                    <a:pt x="-21324" y="4377"/>
                    <a:pt x="168471" y="101039"/>
                    <a:pt x="277126" y="127144"/>
                  </a:cubicBezTo>
                  <a:cubicBezTo>
                    <a:pt x="385781" y="153249"/>
                    <a:pt x="569225" y="159599"/>
                    <a:pt x="653892" y="156777"/>
                  </a:cubicBezTo>
                  <a:cubicBezTo>
                    <a:pt x="738559" y="153955"/>
                    <a:pt x="820403" y="102449"/>
                    <a:pt x="780892" y="9327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3" name="フリーフォーム: 図形 1242">
              <a:extLst>
                <a:ext uri="{FF2B5EF4-FFF2-40B4-BE49-F238E27FC236}">
                  <a16:creationId xmlns:a16="http://schemas.microsoft.com/office/drawing/2014/main" id="{68132F69-E224-4A85-AB45-753C7BC93EB9}"/>
                </a:ext>
              </a:extLst>
            </p:cNvPr>
            <p:cNvSpPr/>
            <p:nvPr/>
          </p:nvSpPr>
          <p:spPr>
            <a:xfrm>
              <a:off x="1055467" y="5973185"/>
              <a:ext cx="380134" cy="277008"/>
            </a:xfrm>
            <a:custGeom>
              <a:avLst/>
              <a:gdLst>
                <a:gd name="connsiteX0" fmla="*/ 221 w 380134"/>
                <a:gd name="connsiteY0" fmla="*/ 578 h 277008"/>
                <a:gd name="connsiteX1" fmla="*/ 251046 w 380134"/>
                <a:gd name="connsiteY1" fmla="*/ 143453 h 277008"/>
                <a:gd name="connsiteX2" fmla="*/ 379633 w 380134"/>
                <a:gd name="connsiteY2" fmla="*/ 276803 h 277008"/>
                <a:gd name="connsiteX3" fmla="*/ 292321 w 380134"/>
                <a:gd name="connsiteY3" fmla="*/ 172028 h 277008"/>
                <a:gd name="connsiteX4" fmla="*/ 208183 w 380134"/>
                <a:gd name="connsiteY4" fmla="*/ 95828 h 277008"/>
                <a:gd name="connsiteX5" fmla="*/ 221 w 380134"/>
                <a:gd name="connsiteY5" fmla="*/ 578 h 27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0134" h="277008">
                  <a:moveTo>
                    <a:pt x="221" y="578"/>
                  </a:moveTo>
                  <a:cubicBezTo>
                    <a:pt x="7365" y="8516"/>
                    <a:pt x="187811" y="97416"/>
                    <a:pt x="251046" y="143453"/>
                  </a:cubicBezTo>
                  <a:cubicBezTo>
                    <a:pt x="314281" y="189490"/>
                    <a:pt x="372754" y="272041"/>
                    <a:pt x="379633" y="276803"/>
                  </a:cubicBezTo>
                  <a:cubicBezTo>
                    <a:pt x="386512" y="281565"/>
                    <a:pt x="320896" y="202190"/>
                    <a:pt x="292321" y="172028"/>
                  </a:cubicBezTo>
                  <a:cubicBezTo>
                    <a:pt x="263746" y="141866"/>
                    <a:pt x="255279" y="123080"/>
                    <a:pt x="208183" y="95828"/>
                  </a:cubicBezTo>
                  <a:cubicBezTo>
                    <a:pt x="161087" y="68576"/>
                    <a:pt x="-6923" y="-7360"/>
                    <a:pt x="221" y="57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4" name="フリーフォーム: 図形 1243">
              <a:extLst>
                <a:ext uri="{FF2B5EF4-FFF2-40B4-BE49-F238E27FC236}">
                  <a16:creationId xmlns:a16="http://schemas.microsoft.com/office/drawing/2014/main" id="{DF74EAF5-07CC-43E2-AA39-60A5389E41B8}"/>
                </a:ext>
              </a:extLst>
            </p:cNvPr>
            <p:cNvSpPr/>
            <p:nvPr/>
          </p:nvSpPr>
          <p:spPr>
            <a:xfrm>
              <a:off x="2039422" y="3719244"/>
              <a:ext cx="636637" cy="1016667"/>
            </a:xfrm>
            <a:custGeom>
              <a:avLst/>
              <a:gdLst>
                <a:gd name="connsiteX0" fmla="*/ 1045 w 636637"/>
                <a:gd name="connsiteY0" fmla="*/ 6089 h 1016667"/>
                <a:gd name="connsiteX1" fmla="*/ 509045 w 636637"/>
                <a:gd name="connsiteY1" fmla="*/ 395556 h 1016667"/>
                <a:gd name="connsiteX2" fmla="*/ 610645 w 636637"/>
                <a:gd name="connsiteY2" fmla="*/ 1013623 h 1016667"/>
                <a:gd name="connsiteX3" fmla="*/ 636045 w 636637"/>
                <a:gd name="connsiteY3" fmla="*/ 624156 h 1016667"/>
                <a:gd name="connsiteX4" fmla="*/ 593711 w 636637"/>
                <a:gd name="connsiteY4" fmla="*/ 429423 h 1016667"/>
                <a:gd name="connsiteX5" fmla="*/ 382045 w 636637"/>
                <a:gd name="connsiteY5" fmla="*/ 175423 h 1016667"/>
                <a:gd name="connsiteX6" fmla="*/ 1045 w 636637"/>
                <a:gd name="connsiteY6" fmla="*/ 6089 h 1016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6637" h="1016667">
                  <a:moveTo>
                    <a:pt x="1045" y="6089"/>
                  </a:moveTo>
                  <a:cubicBezTo>
                    <a:pt x="22212" y="42778"/>
                    <a:pt x="407445" y="227634"/>
                    <a:pt x="509045" y="395556"/>
                  </a:cubicBezTo>
                  <a:cubicBezTo>
                    <a:pt x="610645" y="563478"/>
                    <a:pt x="589478" y="975523"/>
                    <a:pt x="610645" y="1013623"/>
                  </a:cubicBezTo>
                  <a:cubicBezTo>
                    <a:pt x="631812" y="1051723"/>
                    <a:pt x="638867" y="721523"/>
                    <a:pt x="636045" y="624156"/>
                  </a:cubicBezTo>
                  <a:cubicBezTo>
                    <a:pt x="633223" y="526789"/>
                    <a:pt x="636044" y="504212"/>
                    <a:pt x="593711" y="429423"/>
                  </a:cubicBezTo>
                  <a:cubicBezTo>
                    <a:pt x="551378" y="354634"/>
                    <a:pt x="478001" y="243156"/>
                    <a:pt x="382045" y="175423"/>
                  </a:cubicBezTo>
                  <a:cubicBezTo>
                    <a:pt x="286090" y="107690"/>
                    <a:pt x="-20122" y="-30600"/>
                    <a:pt x="1045" y="608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5" name="フリーフォーム: 図形 1244">
              <a:extLst>
                <a:ext uri="{FF2B5EF4-FFF2-40B4-BE49-F238E27FC236}">
                  <a16:creationId xmlns:a16="http://schemas.microsoft.com/office/drawing/2014/main" id="{05F709CB-613A-4CA6-9A41-69351C32603E}"/>
                </a:ext>
              </a:extLst>
            </p:cNvPr>
            <p:cNvSpPr/>
            <p:nvPr/>
          </p:nvSpPr>
          <p:spPr>
            <a:xfrm>
              <a:off x="2174741" y="6268595"/>
              <a:ext cx="646428" cy="1493589"/>
            </a:xfrm>
            <a:custGeom>
              <a:avLst/>
              <a:gdLst>
                <a:gd name="connsiteX0" fmla="*/ 19819 w 646428"/>
                <a:gd name="connsiteY0" fmla="*/ 66165 h 1493589"/>
                <a:gd name="connsiteX1" fmla="*/ 55379 w 646428"/>
                <a:gd name="connsiteY1" fmla="*/ 132205 h 1493589"/>
                <a:gd name="connsiteX2" fmla="*/ 624339 w 646428"/>
                <a:gd name="connsiteY2" fmla="*/ 1437765 h 1493589"/>
                <a:gd name="connsiteX3" fmla="*/ 507499 w 646428"/>
                <a:gd name="connsiteY3" fmla="*/ 1204085 h 1493589"/>
                <a:gd name="connsiteX4" fmla="*/ 294139 w 646428"/>
                <a:gd name="connsiteY4" fmla="*/ 746885 h 1493589"/>
                <a:gd name="connsiteX5" fmla="*/ 24899 w 646428"/>
                <a:gd name="connsiteY5" fmla="*/ 325245 h 1493589"/>
                <a:gd name="connsiteX6" fmla="*/ 19819 w 646428"/>
                <a:gd name="connsiteY6" fmla="*/ 66165 h 1493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6428" h="1493589">
                  <a:moveTo>
                    <a:pt x="19819" y="66165"/>
                  </a:moveTo>
                  <a:cubicBezTo>
                    <a:pt x="24899" y="33992"/>
                    <a:pt x="-45374" y="-96395"/>
                    <a:pt x="55379" y="132205"/>
                  </a:cubicBezTo>
                  <a:cubicBezTo>
                    <a:pt x="156132" y="360805"/>
                    <a:pt x="548986" y="1259118"/>
                    <a:pt x="624339" y="1437765"/>
                  </a:cubicBezTo>
                  <a:cubicBezTo>
                    <a:pt x="699692" y="1616412"/>
                    <a:pt x="562532" y="1319232"/>
                    <a:pt x="507499" y="1204085"/>
                  </a:cubicBezTo>
                  <a:cubicBezTo>
                    <a:pt x="452466" y="1088938"/>
                    <a:pt x="374572" y="893358"/>
                    <a:pt x="294139" y="746885"/>
                  </a:cubicBezTo>
                  <a:cubicBezTo>
                    <a:pt x="213706" y="600412"/>
                    <a:pt x="74852" y="442085"/>
                    <a:pt x="24899" y="325245"/>
                  </a:cubicBezTo>
                  <a:cubicBezTo>
                    <a:pt x="-25054" y="208405"/>
                    <a:pt x="14739" y="98338"/>
                    <a:pt x="19819" y="6616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6" name="フリーフォーム: 図形 1245">
              <a:extLst>
                <a:ext uri="{FF2B5EF4-FFF2-40B4-BE49-F238E27FC236}">
                  <a16:creationId xmlns:a16="http://schemas.microsoft.com/office/drawing/2014/main" id="{50CF0854-2D5B-44C8-80CB-6F4493D83358}"/>
                </a:ext>
              </a:extLst>
            </p:cNvPr>
            <p:cNvSpPr/>
            <p:nvPr/>
          </p:nvSpPr>
          <p:spPr>
            <a:xfrm>
              <a:off x="8127056" y="4370324"/>
              <a:ext cx="333603" cy="1019435"/>
            </a:xfrm>
            <a:custGeom>
              <a:avLst/>
              <a:gdLst>
                <a:gd name="connsiteX0" fmla="*/ 28461 w 333603"/>
                <a:gd name="connsiteY0" fmla="*/ 4826 h 1019435"/>
                <a:gd name="connsiteX1" fmla="*/ 39044 w 333603"/>
                <a:gd name="connsiteY1" fmla="*/ 199559 h 1019435"/>
                <a:gd name="connsiteX2" fmla="*/ 106777 w 333603"/>
                <a:gd name="connsiteY2" fmla="*/ 483193 h 1019435"/>
                <a:gd name="connsiteX3" fmla="*/ 235894 w 333603"/>
                <a:gd name="connsiteY3" fmla="*/ 800693 h 1019435"/>
                <a:gd name="connsiteX4" fmla="*/ 333261 w 333603"/>
                <a:gd name="connsiteY4" fmla="*/ 1018709 h 1019435"/>
                <a:gd name="connsiteX5" fmla="*/ 265527 w 333603"/>
                <a:gd name="connsiteY5" fmla="*/ 866309 h 1019435"/>
                <a:gd name="connsiteX6" fmla="*/ 195677 w 333603"/>
                <a:gd name="connsiteY6" fmla="*/ 730843 h 1019435"/>
                <a:gd name="connsiteX7" fmla="*/ 130061 w 333603"/>
                <a:gd name="connsiteY7" fmla="*/ 631359 h 1019435"/>
                <a:gd name="connsiteX8" fmla="*/ 45394 w 333603"/>
                <a:gd name="connsiteY8" fmla="*/ 288459 h 1019435"/>
                <a:gd name="connsiteX9" fmla="*/ 944 w 333603"/>
                <a:gd name="connsiteY9" fmla="*/ 78909 h 1019435"/>
                <a:gd name="connsiteX10" fmla="*/ 28461 w 333603"/>
                <a:gd name="connsiteY10" fmla="*/ 4826 h 1019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3603" h="1019435">
                  <a:moveTo>
                    <a:pt x="28461" y="4826"/>
                  </a:moveTo>
                  <a:cubicBezTo>
                    <a:pt x="34811" y="24934"/>
                    <a:pt x="25991" y="119831"/>
                    <a:pt x="39044" y="199559"/>
                  </a:cubicBezTo>
                  <a:cubicBezTo>
                    <a:pt x="52097" y="279287"/>
                    <a:pt x="73969" y="383004"/>
                    <a:pt x="106777" y="483193"/>
                  </a:cubicBezTo>
                  <a:cubicBezTo>
                    <a:pt x="139585" y="583382"/>
                    <a:pt x="198147" y="711440"/>
                    <a:pt x="235894" y="800693"/>
                  </a:cubicBezTo>
                  <a:cubicBezTo>
                    <a:pt x="273641" y="889946"/>
                    <a:pt x="328322" y="1007773"/>
                    <a:pt x="333261" y="1018709"/>
                  </a:cubicBezTo>
                  <a:cubicBezTo>
                    <a:pt x="338200" y="1029645"/>
                    <a:pt x="288458" y="914286"/>
                    <a:pt x="265527" y="866309"/>
                  </a:cubicBezTo>
                  <a:cubicBezTo>
                    <a:pt x="242596" y="818332"/>
                    <a:pt x="218255" y="770001"/>
                    <a:pt x="195677" y="730843"/>
                  </a:cubicBezTo>
                  <a:cubicBezTo>
                    <a:pt x="173099" y="691685"/>
                    <a:pt x="155108" y="705090"/>
                    <a:pt x="130061" y="631359"/>
                  </a:cubicBezTo>
                  <a:cubicBezTo>
                    <a:pt x="105014" y="557628"/>
                    <a:pt x="66914" y="380534"/>
                    <a:pt x="45394" y="288459"/>
                  </a:cubicBezTo>
                  <a:cubicBezTo>
                    <a:pt x="23874" y="196384"/>
                    <a:pt x="7294" y="126886"/>
                    <a:pt x="944" y="78909"/>
                  </a:cubicBezTo>
                  <a:cubicBezTo>
                    <a:pt x="-5406" y="30932"/>
                    <a:pt x="22111" y="-15282"/>
                    <a:pt x="28461" y="48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7" name="フリーフォーム: 図形 1246">
              <a:extLst>
                <a:ext uri="{FF2B5EF4-FFF2-40B4-BE49-F238E27FC236}">
                  <a16:creationId xmlns:a16="http://schemas.microsoft.com/office/drawing/2014/main" id="{E0531D9E-74AD-4389-814A-369C586B1DF9}"/>
                </a:ext>
              </a:extLst>
            </p:cNvPr>
            <p:cNvSpPr/>
            <p:nvPr/>
          </p:nvSpPr>
          <p:spPr>
            <a:xfrm>
              <a:off x="8354191" y="5128253"/>
              <a:ext cx="227954" cy="764663"/>
            </a:xfrm>
            <a:custGeom>
              <a:avLst/>
              <a:gdLst>
                <a:gd name="connsiteX0" fmla="*/ 292 w 227954"/>
                <a:gd name="connsiteY0" fmla="*/ 430 h 764663"/>
                <a:gd name="connsiteX1" fmla="*/ 159042 w 227954"/>
                <a:gd name="connsiteY1" fmla="*/ 351797 h 764663"/>
                <a:gd name="connsiteX2" fmla="*/ 184442 w 227954"/>
                <a:gd name="connsiteY2" fmla="*/ 461864 h 764663"/>
                <a:gd name="connsiteX3" fmla="*/ 209842 w 227954"/>
                <a:gd name="connsiteY3" fmla="*/ 525364 h 764663"/>
                <a:gd name="connsiteX4" fmla="*/ 211959 w 227954"/>
                <a:gd name="connsiteY4" fmla="*/ 616380 h 764663"/>
                <a:gd name="connsiteX5" fmla="*/ 222542 w 227954"/>
                <a:gd name="connsiteY5" fmla="*/ 764547 h 764663"/>
                <a:gd name="connsiteX6" fmla="*/ 226776 w 227954"/>
                <a:gd name="connsiteY6" fmla="*/ 590980 h 764663"/>
                <a:gd name="connsiteX7" fmla="*/ 203492 w 227954"/>
                <a:gd name="connsiteY7" fmla="*/ 430114 h 764663"/>
                <a:gd name="connsiteX8" fmla="*/ 292 w 227954"/>
                <a:gd name="connsiteY8" fmla="*/ 430 h 764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7954" h="764663">
                  <a:moveTo>
                    <a:pt x="292" y="430"/>
                  </a:moveTo>
                  <a:cubicBezTo>
                    <a:pt x="-7116" y="-12623"/>
                    <a:pt x="128350" y="274891"/>
                    <a:pt x="159042" y="351797"/>
                  </a:cubicBezTo>
                  <a:cubicBezTo>
                    <a:pt x="189734" y="428703"/>
                    <a:pt x="175975" y="432936"/>
                    <a:pt x="184442" y="461864"/>
                  </a:cubicBezTo>
                  <a:cubicBezTo>
                    <a:pt x="192909" y="490792"/>
                    <a:pt x="205256" y="499611"/>
                    <a:pt x="209842" y="525364"/>
                  </a:cubicBezTo>
                  <a:cubicBezTo>
                    <a:pt x="214428" y="551117"/>
                    <a:pt x="209842" y="576516"/>
                    <a:pt x="211959" y="616380"/>
                  </a:cubicBezTo>
                  <a:cubicBezTo>
                    <a:pt x="214076" y="656244"/>
                    <a:pt x="220073" y="768780"/>
                    <a:pt x="222542" y="764547"/>
                  </a:cubicBezTo>
                  <a:cubicBezTo>
                    <a:pt x="225011" y="760314"/>
                    <a:pt x="229951" y="646719"/>
                    <a:pt x="226776" y="590980"/>
                  </a:cubicBezTo>
                  <a:cubicBezTo>
                    <a:pt x="223601" y="535241"/>
                    <a:pt x="240534" y="525364"/>
                    <a:pt x="203492" y="430114"/>
                  </a:cubicBezTo>
                  <a:cubicBezTo>
                    <a:pt x="166450" y="334864"/>
                    <a:pt x="7700" y="13483"/>
                    <a:pt x="292" y="4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8" name="フリーフォーム: 図形 1247">
              <a:extLst>
                <a:ext uri="{FF2B5EF4-FFF2-40B4-BE49-F238E27FC236}">
                  <a16:creationId xmlns:a16="http://schemas.microsoft.com/office/drawing/2014/main" id="{29B87FE3-6BBB-42F9-909E-2430AB31A93E}"/>
                </a:ext>
              </a:extLst>
            </p:cNvPr>
            <p:cNvSpPr/>
            <p:nvPr/>
          </p:nvSpPr>
          <p:spPr>
            <a:xfrm>
              <a:off x="8505420" y="5761414"/>
              <a:ext cx="90459" cy="156813"/>
            </a:xfrm>
            <a:custGeom>
              <a:avLst/>
              <a:gdLst>
                <a:gd name="connsiteX0" fmla="*/ 69197 w 90459"/>
                <a:gd name="connsiteY0" fmla="*/ 2269 h 156813"/>
                <a:gd name="connsiteX1" fmla="*/ 12047 w 90459"/>
                <a:gd name="connsiteY1" fmla="*/ 19203 h 156813"/>
                <a:gd name="connsiteX2" fmla="*/ 9930 w 90459"/>
                <a:gd name="connsiteY2" fmla="*/ 137736 h 156813"/>
                <a:gd name="connsiteX3" fmla="*/ 48030 w 90459"/>
                <a:gd name="connsiteY3" fmla="*/ 156786 h 156813"/>
                <a:gd name="connsiteX4" fmla="*/ 90363 w 90459"/>
                <a:gd name="connsiteY4" fmla="*/ 141969 h 156813"/>
                <a:gd name="connsiteX5" fmla="*/ 58613 w 90459"/>
                <a:gd name="connsiteY5" fmla="*/ 141969 h 156813"/>
                <a:gd name="connsiteX6" fmla="*/ 26863 w 90459"/>
                <a:gd name="connsiteY6" fmla="*/ 131386 h 156813"/>
                <a:gd name="connsiteX7" fmla="*/ 3580 w 90459"/>
                <a:gd name="connsiteY7" fmla="*/ 67886 h 156813"/>
                <a:gd name="connsiteX8" fmla="*/ 5697 w 90459"/>
                <a:gd name="connsiteY8" fmla="*/ 8619 h 156813"/>
                <a:gd name="connsiteX9" fmla="*/ 69197 w 90459"/>
                <a:gd name="connsiteY9" fmla="*/ 2269 h 156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0459" h="156813">
                  <a:moveTo>
                    <a:pt x="69197" y="2269"/>
                  </a:moveTo>
                  <a:cubicBezTo>
                    <a:pt x="70255" y="4033"/>
                    <a:pt x="21925" y="-3375"/>
                    <a:pt x="12047" y="19203"/>
                  </a:cubicBezTo>
                  <a:cubicBezTo>
                    <a:pt x="2169" y="41781"/>
                    <a:pt x="3933" y="114806"/>
                    <a:pt x="9930" y="137736"/>
                  </a:cubicBezTo>
                  <a:cubicBezTo>
                    <a:pt x="15927" y="160667"/>
                    <a:pt x="34625" y="156081"/>
                    <a:pt x="48030" y="156786"/>
                  </a:cubicBezTo>
                  <a:cubicBezTo>
                    <a:pt x="61435" y="157491"/>
                    <a:pt x="88599" y="144438"/>
                    <a:pt x="90363" y="141969"/>
                  </a:cubicBezTo>
                  <a:cubicBezTo>
                    <a:pt x="92127" y="139500"/>
                    <a:pt x="69196" y="143733"/>
                    <a:pt x="58613" y="141969"/>
                  </a:cubicBezTo>
                  <a:cubicBezTo>
                    <a:pt x="48030" y="140205"/>
                    <a:pt x="36035" y="143733"/>
                    <a:pt x="26863" y="131386"/>
                  </a:cubicBezTo>
                  <a:cubicBezTo>
                    <a:pt x="17691" y="119039"/>
                    <a:pt x="7108" y="88347"/>
                    <a:pt x="3580" y="67886"/>
                  </a:cubicBezTo>
                  <a:cubicBezTo>
                    <a:pt x="52" y="47425"/>
                    <a:pt x="-3123" y="21319"/>
                    <a:pt x="5697" y="8619"/>
                  </a:cubicBezTo>
                  <a:cubicBezTo>
                    <a:pt x="14517" y="-4081"/>
                    <a:pt x="68139" y="505"/>
                    <a:pt x="69197" y="226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9" name="フリーフォーム: 図形 1248">
              <a:extLst>
                <a:ext uri="{FF2B5EF4-FFF2-40B4-BE49-F238E27FC236}">
                  <a16:creationId xmlns:a16="http://schemas.microsoft.com/office/drawing/2014/main" id="{698624BD-DBB4-4E6A-B195-78FE293995BB}"/>
                </a:ext>
              </a:extLst>
            </p:cNvPr>
            <p:cNvSpPr/>
            <p:nvPr/>
          </p:nvSpPr>
          <p:spPr>
            <a:xfrm>
              <a:off x="8242213" y="5386390"/>
              <a:ext cx="296648" cy="516994"/>
            </a:xfrm>
            <a:custGeom>
              <a:avLst/>
              <a:gdLst>
                <a:gd name="connsiteX0" fmla="*/ 87 w 296648"/>
                <a:gd name="connsiteY0" fmla="*/ 527 h 516994"/>
                <a:gd name="connsiteX1" fmla="*/ 129204 w 296648"/>
                <a:gd name="connsiteY1" fmla="*/ 66143 h 516994"/>
                <a:gd name="connsiteX2" fmla="*/ 169420 w 296648"/>
                <a:gd name="connsiteY2" fmla="*/ 292627 h 516994"/>
                <a:gd name="connsiteX3" fmla="*/ 205404 w 296648"/>
                <a:gd name="connsiteY3" fmla="*/ 411160 h 516994"/>
                <a:gd name="connsiteX4" fmla="*/ 296420 w 296648"/>
                <a:gd name="connsiteY4" fmla="*/ 516993 h 516994"/>
                <a:gd name="connsiteX5" fmla="*/ 230804 w 296648"/>
                <a:gd name="connsiteY5" fmla="*/ 409043 h 516994"/>
                <a:gd name="connsiteX6" fmla="*/ 211754 w 296648"/>
                <a:gd name="connsiteY6" fmla="*/ 309560 h 516994"/>
                <a:gd name="connsiteX7" fmla="*/ 150370 w 296648"/>
                <a:gd name="connsiteY7" fmla="*/ 91543 h 516994"/>
                <a:gd name="connsiteX8" fmla="*/ 87 w 296648"/>
                <a:gd name="connsiteY8" fmla="*/ 527 h 5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648" h="516994">
                  <a:moveTo>
                    <a:pt x="87" y="527"/>
                  </a:moveTo>
                  <a:cubicBezTo>
                    <a:pt x="-3441" y="-3706"/>
                    <a:pt x="100982" y="17460"/>
                    <a:pt x="129204" y="66143"/>
                  </a:cubicBezTo>
                  <a:cubicBezTo>
                    <a:pt x="157426" y="114826"/>
                    <a:pt x="156720" y="235124"/>
                    <a:pt x="169420" y="292627"/>
                  </a:cubicBezTo>
                  <a:cubicBezTo>
                    <a:pt x="182120" y="350130"/>
                    <a:pt x="184237" y="373766"/>
                    <a:pt x="205404" y="411160"/>
                  </a:cubicBezTo>
                  <a:cubicBezTo>
                    <a:pt x="226571" y="448554"/>
                    <a:pt x="292187" y="517346"/>
                    <a:pt x="296420" y="516993"/>
                  </a:cubicBezTo>
                  <a:cubicBezTo>
                    <a:pt x="300653" y="516640"/>
                    <a:pt x="244915" y="443615"/>
                    <a:pt x="230804" y="409043"/>
                  </a:cubicBezTo>
                  <a:cubicBezTo>
                    <a:pt x="216693" y="374471"/>
                    <a:pt x="225160" y="362477"/>
                    <a:pt x="211754" y="309560"/>
                  </a:cubicBezTo>
                  <a:cubicBezTo>
                    <a:pt x="198348" y="256643"/>
                    <a:pt x="183178" y="140579"/>
                    <a:pt x="150370" y="91543"/>
                  </a:cubicBezTo>
                  <a:cubicBezTo>
                    <a:pt x="117562" y="42507"/>
                    <a:pt x="3615" y="4760"/>
                    <a:pt x="87" y="5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0" name="フリーフォーム: 図形 1249">
              <a:extLst>
                <a:ext uri="{FF2B5EF4-FFF2-40B4-BE49-F238E27FC236}">
                  <a16:creationId xmlns:a16="http://schemas.microsoft.com/office/drawing/2014/main" id="{4B9C1871-5150-447E-983A-FDD994E2FFF7}"/>
                </a:ext>
              </a:extLst>
            </p:cNvPr>
            <p:cNvSpPr/>
            <p:nvPr/>
          </p:nvSpPr>
          <p:spPr>
            <a:xfrm>
              <a:off x="8243783" y="5426685"/>
              <a:ext cx="284539" cy="495865"/>
            </a:xfrm>
            <a:custGeom>
              <a:avLst/>
              <a:gdLst>
                <a:gd name="connsiteX0" fmla="*/ 634 w 284539"/>
                <a:gd name="connsiteY0" fmla="*/ 2565 h 495865"/>
                <a:gd name="connsiteX1" fmla="*/ 138217 w 284539"/>
                <a:gd name="connsiteY1" fmla="*/ 157082 h 495865"/>
                <a:gd name="connsiteX2" fmla="*/ 180550 w 284539"/>
                <a:gd name="connsiteY2" fmla="*/ 330648 h 495865"/>
                <a:gd name="connsiteX3" fmla="*/ 225000 w 284539"/>
                <a:gd name="connsiteY3" fmla="*/ 459765 h 495865"/>
                <a:gd name="connsiteX4" fmla="*/ 284267 w 284539"/>
                <a:gd name="connsiteY4" fmla="*/ 491515 h 495865"/>
                <a:gd name="connsiteX5" fmla="*/ 199600 w 284539"/>
                <a:gd name="connsiteY5" fmla="*/ 381448 h 495865"/>
                <a:gd name="connsiteX6" fmla="*/ 131867 w 284539"/>
                <a:gd name="connsiteY6" fmla="*/ 133798 h 495865"/>
                <a:gd name="connsiteX7" fmla="*/ 89534 w 284539"/>
                <a:gd name="connsiteY7" fmla="*/ 66065 h 495865"/>
                <a:gd name="connsiteX8" fmla="*/ 634 w 284539"/>
                <a:gd name="connsiteY8" fmla="*/ 2565 h 495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4539" h="495865">
                  <a:moveTo>
                    <a:pt x="634" y="2565"/>
                  </a:moveTo>
                  <a:cubicBezTo>
                    <a:pt x="8748" y="17734"/>
                    <a:pt x="108231" y="102402"/>
                    <a:pt x="138217" y="157082"/>
                  </a:cubicBezTo>
                  <a:cubicBezTo>
                    <a:pt x="168203" y="211762"/>
                    <a:pt x="166086" y="280201"/>
                    <a:pt x="180550" y="330648"/>
                  </a:cubicBezTo>
                  <a:cubicBezTo>
                    <a:pt x="195014" y="381095"/>
                    <a:pt x="207714" y="432954"/>
                    <a:pt x="225000" y="459765"/>
                  </a:cubicBezTo>
                  <a:cubicBezTo>
                    <a:pt x="242286" y="486576"/>
                    <a:pt x="288500" y="504568"/>
                    <a:pt x="284267" y="491515"/>
                  </a:cubicBezTo>
                  <a:cubicBezTo>
                    <a:pt x="280034" y="478462"/>
                    <a:pt x="225000" y="441068"/>
                    <a:pt x="199600" y="381448"/>
                  </a:cubicBezTo>
                  <a:cubicBezTo>
                    <a:pt x="174200" y="321829"/>
                    <a:pt x="150211" y="186362"/>
                    <a:pt x="131867" y="133798"/>
                  </a:cubicBezTo>
                  <a:cubicBezTo>
                    <a:pt x="113523" y="81234"/>
                    <a:pt x="114581" y="88643"/>
                    <a:pt x="89534" y="66065"/>
                  </a:cubicBezTo>
                  <a:cubicBezTo>
                    <a:pt x="64487" y="43487"/>
                    <a:pt x="-7480" y="-12604"/>
                    <a:pt x="634" y="256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1" name="フリーフォーム: 図形 1250">
              <a:extLst>
                <a:ext uri="{FF2B5EF4-FFF2-40B4-BE49-F238E27FC236}">
                  <a16:creationId xmlns:a16="http://schemas.microsoft.com/office/drawing/2014/main" id="{C5E97581-BC9A-4578-A551-E1442F39DEEE}"/>
                </a:ext>
              </a:extLst>
            </p:cNvPr>
            <p:cNvSpPr/>
            <p:nvPr/>
          </p:nvSpPr>
          <p:spPr>
            <a:xfrm>
              <a:off x="7886633" y="5412712"/>
              <a:ext cx="415409" cy="632490"/>
            </a:xfrm>
            <a:custGeom>
              <a:avLst/>
              <a:gdLst>
                <a:gd name="connsiteX0" fmla="*/ 340850 w 415409"/>
                <a:gd name="connsiteY0" fmla="*/ 5955 h 632490"/>
                <a:gd name="connsiteX1" fmla="*/ 414934 w 415409"/>
                <a:gd name="connsiteY1" fmla="*/ 300171 h 632490"/>
                <a:gd name="connsiteX2" fmla="*/ 298517 w 415409"/>
                <a:gd name="connsiteY2" fmla="*/ 429288 h 632490"/>
                <a:gd name="connsiteX3" fmla="*/ 230784 w 415409"/>
                <a:gd name="connsiteY3" fmla="*/ 537238 h 632490"/>
                <a:gd name="connsiteX4" fmla="*/ 165167 w 415409"/>
                <a:gd name="connsiteY4" fmla="*/ 573221 h 632490"/>
                <a:gd name="connsiteX5" fmla="*/ 67 w 415409"/>
                <a:gd name="connsiteY5" fmla="*/ 632488 h 632490"/>
                <a:gd name="connsiteX6" fmla="*/ 146117 w 415409"/>
                <a:gd name="connsiteY6" fmla="*/ 571105 h 632490"/>
                <a:gd name="connsiteX7" fmla="*/ 237134 w 415409"/>
                <a:gd name="connsiteY7" fmla="*/ 505488 h 632490"/>
                <a:gd name="connsiteX8" fmla="*/ 345084 w 415409"/>
                <a:gd name="connsiteY8" fmla="*/ 329805 h 632490"/>
                <a:gd name="connsiteX9" fmla="*/ 381067 w 415409"/>
                <a:gd name="connsiteY9" fmla="*/ 230321 h 632490"/>
                <a:gd name="connsiteX10" fmla="*/ 370484 w 415409"/>
                <a:gd name="connsiteY10" fmla="*/ 111788 h 632490"/>
                <a:gd name="connsiteX11" fmla="*/ 340850 w 415409"/>
                <a:gd name="connsiteY11" fmla="*/ 5955 h 63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5409" h="632490">
                  <a:moveTo>
                    <a:pt x="340850" y="5955"/>
                  </a:moveTo>
                  <a:cubicBezTo>
                    <a:pt x="348258" y="37352"/>
                    <a:pt x="421990" y="229616"/>
                    <a:pt x="414934" y="300171"/>
                  </a:cubicBezTo>
                  <a:cubicBezTo>
                    <a:pt x="407879" y="370727"/>
                    <a:pt x="329209" y="389777"/>
                    <a:pt x="298517" y="429288"/>
                  </a:cubicBezTo>
                  <a:cubicBezTo>
                    <a:pt x="267825" y="468799"/>
                    <a:pt x="253009" y="513249"/>
                    <a:pt x="230784" y="537238"/>
                  </a:cubicBezTo>
                  <a:cubicBezTo>
                    <a:pt x="208559" y="561227"/>
                    <a:pt x="203620" y="557346"/>
                    <a:pt x="165167" y="573221"/>
                  </a:cubicBezTo>
                  <a:cubicBezTo>
                    <a:pt x="126714" y="589096"/>
                    <a:pt x="3242" y="632841"/>
                    <a:pt x="67" y="632488"/>
                  </a:cubicBezTo>
                  <a:cubicBezTo>
                    <a:pt x="-3108" y="632135"/>
                    <a:pt x="106606" y="592272"/>
                    <a:pt x="146117" y="571105"/>
                  </a:cubicBezTo>
                  <a:cubicBezTo>
                    <a:pt x="185628" y="549938"/>
                    <a:pt x="203973" y="545705"/>
                    <a:pt x="237134" y="505488"/>
                  </a:cubicBezTo>
                  <a:cubicBezTo>
                    <a:pt x="270295" y="465271"/>
                    <a:pt x="321095" y="375666"/>
                    <a:pt x="345084" y="329805"/>
                  </a:cubicBezTo>
                  <a:cubicBezTo>
                    <a:pt x="369073" y="283944"/>
                    <a:pt x="376834" y="266657"/>
                    <a:pt x="381067" y="230321"/>
                  </a:cubicBezTo>
                  <a:cubicBezTo>
                    <a:pt x="385300" y="193985"/>
                    <a:pt x="378951" y="147771"/>
                    <a:pt x="370484" y="111788"/>
                  </a:cubicBezTo>
                  <a:cubicBezTo>
                    <a:pt x="362017" y="75805"/>
                    <a:pt x="333442" y="-25442"/>
                    <a:pt x="340850" y="59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2" name="フリーフォーム: 図形 1251">
              <a:extLst>
                <a:ext uri="{FF2B5EF4-FFF2-40B4-BE49-F238E27FC236}">
                  <a16:creationId xmlns:a16="http://schemas.microsoft.com/office/drawing/2014/main" id="{5A2EB9D9-119A-4E59-83D0-0DA0972543AC}"/>
                </a:ext>
              </a:extLst>
            </p:cNvPr>
            <p:cNvSpPr/>
            <p:nvPr/>
          </p:nvSpPr>
          <p:spPr>
            <a:xfrm>
              <a:off x="7956386" y="5472731"/>
              <a:ext cx="117023" cy="524093"/>
            </a:xfrm>
            <a:custGeom>
              <a:avLst/>
              <a:gdLst>
                <a:gd name="connsiteX0" fmla="*/ 86947 w 117023"/>
                <a:gd name="connsiteY0" fmla="*/ 3086 h 524093"/>
                <a:gd name="connsiteX1" fmla="*/ 86947 w 117023"/>
                <a:gd name="connsiteY1" fmla="*/ 56002 h 524093"/>
                <a:gd name="connsiteX2" fmla="*/ 116581 w 117023"/>
                <a:gd name="connsiteY2" fmla="*/ 227452 h 524093"/>
                <a:gd name="connsiteX3" fmla="*/ 63664 w 117023"/>
                <a:gd name="connsiteY3" fmla="*/ 411602 h 524093"/>
                <a:gd name="connsiteX4" fmla="*/ 164 w 117023"/>
                <a:gd name="connsiteY4" fmla="*/ 523786 h 524093"/>
                <a:gd name="connsiteX5" fmla="*/ 46731 w 117023"/>
                <a:gd name="connsiteY5" fmla="*/ 441236 h 524093"/>
                <a:gd name="connsiteX6" fmla="*/ 91181 w 117023"/>
                <a:gd name="connsiteY6" fmla="*/ 333286 h 524093"/>
                <a:gd name="connsiteX7" fmla="*/ 116581 w 117023"/>
                <a:gd name="connsiteY7" fmla="*/ 252852 h 524093"/>
                <a:gd name="connsiteX8" fmla="*/ 105997 w 117023"/>
                <a:gd name="connsiteY8" fmla="*/ 132202 h 524093"/>
                <a:gd name="connsiteX9" fmla="*/ 86947 w 117023"/>
                <a:gd name="connsiteY9" fmla="*/ 3086 h 524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023" h="524093">
                  <a:moveTo>
                    <a:pt x="86947" y="3086"/>
                  </a:moveTo>
                  <a:cubicBezTo>
                    <a:pt x="83772" y="-9614"/>
                    <a:pt x="82008" y="18608"/>
                    <a:pt x="86947" y="56002"/>
                  </a:cubicBezTo>
                  <a:cubicBezTo>
                    <a:pt x="91886" y="93396"/>
                    <a:pt x="120462" y="168185"/>
                    <a:pt x="116581" y="227452"/>
                  </a:cubicBezTo>
                  <a:cubicBezTo>
                    <a:pt x="112701" y="286719"/>
                    <a:pt x="83067" y="362213"/>
                    <a:pt x="63664" y="411602"/>
                  </a:cubicBezTo>
                  <a:cubicBezTo>
                    <a:pt x="44261" y="460991"/>
                    <a:pt x="2986" y="518847"/>
                    <a:pt x="164" y="523786"/>
                  </a:cubicBezTo>
                  <a:cubicBezTo>
                    <a:pt x="-2658" y="528725"/>
                    <a:pt x="31562" y="472986"/>
                    <a:pt x="46731" y="441236"/>
                  </a:cubicBezTo>
                  <a:cubicBezTo>
                    <a:pt x="61900" y="409486"/>
                    <a:pt x="79539" y="364683"/>
                    <a:pt x="91181" y="333286"/>
                  </a:cubicBezTo>
                  <a:cubicBezTo>
                    <a:pt x="102823" y="301889"/>
                    <a:pt x="114112" y="286366"/>
                    <a:pt x="116581" y="252852"/>
                  </a:cubicBezTo>
                  <a:cubicBezTo>
                    <a:pt x="119050" y="219338"/>
                    <a:pt x="110583" y="173124"/>
                    <a:pt x="105997" y="132202"/>
                  </a:cubicBezTo>
                  <a:cubicBezTo>
                    <a:pt x="101411" y="91280"/>
                    <a:pt x="90122" y="15786"/>
                    <a:pt x="86947" y="308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3" name="フリーフォーム: 図形 1252">
              <a:extLst>
                <a:ext uri="{FF2B5EF4-FFF2-40B4-BE49-F238E27FC236}">
                  <a16:creationId xmlns:a16="http://schemas.microsoft.com/office/drawing/2014/main" id="{481268BC-0732-45CD-A783-B16FC7E1CBBF}"/>
                </a:ext>
              </a:extLst>
            </p:cNvPr>
            <p:cNvSpPr/>
            <p:nvPr/>
          </p:nvSpPr>
          <p:spPr>
            <a:xfrm>
              <a:off x="7893033" y="5489381"/>
              <a:ext cx="157368" cy="557970"/>
            </a:xfrm>
            <a:custGeom>
              <a:avLst/>
              <a:gdLst>
                <a:gd name="connsiteX0" fmla="*/ 156650 w 157368"/>
                <a:gd name="connsiteY0" fmla="*/ 1252 h 557970"/>
                <a:gd name="connsiteX1" fmla="*/ 112200 w 157368"/>
                <a:gd name="connsiteY1" fmla="*/ 361086 h 557970"/>
                <a:gd name="connsiteX2" fmla="*/ 17 w 157368"/>
                <a:gd name="connsiteY2" fmla="*/ 557936 h 557970"/>
                <a:gd name="connsiteX3" fmla="*/ 103734 w 157368"/>
                <a:gd name="connsiteY3" fmla="*/ 375902 h 557970"/>
                <a:gd name="connsiteX4" fmla="*/ 137600 w 157368"/>
                <a:gd name="connsiteY4" fmla="*/ 246786 h 557970"/>
                <a:gd name="connsiteX5" fmla="*/ 156650 w 157368"/>
                <a:gd name="connsiteY5" fmla="*/ 1252 h 557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368" h="557970">
                  <a:moveTo>
                    <a:pt x="156650" y="1252"/>
                  </a:moveTo>
                  <a:cubicBezTo>
                    <a:pt x="152417" y="20302"/>
                    <a:pt x="138305" y="268305"/>
                    <a:pt x="112200" y="361086"/>
                  </a:cubicBezTo>
                  <a:cubicBezTo>
                    <a:pt x="86095" y="453867"/>
                    <a:pt x="17" y="557936"/>
                    <a:pt x="17" y="557936"/>
                  </a:cubicBezTo>
                  <a:cubicBezTo>
                    <a:pt x="-1394" y="560405"/>
                    <a:pt x="80804" y="427760"/>
                    <a:pt x="103734" y="375902"/>
                  </a:cubicBezTo>
                  <a:cubicBezTo>
                    <a:pt x="126664" y="324044"/>
                    <a:pt x="129839" y="307816"/>
                    <a:pt x="137600" y="246786"/>
                  </a:cubicBezTo>
                  <a:cubicBezTo>
                    <a:pt x="145361" y="185756"/>
                    <a:pt x="160883" y="-17798"/>
                    <a:pt x="156650" y="125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4" name="フリーフォーム: 図形 1253">
              <a:extLst>
                <a:ext uri="{FF2B5EF4-FFF2-40B4-BE49-F238E27FC236}">
                  <a16:creationId xmlns:a16="http://schemas.microsoft.com/office/drawing/2014/main" id="{A5B0D76A-646D-4388-A93D-7EFF5308CE15}"/>
                </a:ext>
              </a:extLst>
            </p:cNvPr>
            <p:cNvSpPr/>
            <p:nvPr/>
          </p:nvSpPr>
          <p:spPr>
            <a:xfrm>
              <a:off x="7804546" y="5541844"/>
              <a:ext cx="131812" cy="818616"/>
            </a:xfrm>
            <a:custGeom>
              <a:avLst/>
              <a:gdLst>
                <a:gd name="connsiteX0" fmla="*/ 111787 w 131812"/>
                <a:gd name="connsiteY0" fmla="*/ 1706 h 818616"/>
                <a:gd name="connsiteX1" fmla="*/ 94854 w 131812"/>
                <a:gd name="connsiteY1" fmla="*/ 342489 h 818616"/>
                <a:gd name="connsiteX2" fmla="*/ 124487 w 131812"/>
                <a:gd name="connsiteY2" fmla="*/ 549923 h 818616"/>
                <a:gd name="connsiteX3" fmla="*/ 37704 w 131812"/>
                <a:gd name="connsiteY3" fmla="*/ 770056 h 818616"/>
                <a:gd name="connsiteX4" fmla="*/ 3837 w 131812"/>
                <a:gd name="connsiteY4" fmla="*/ 797573 h 818616"/>
                <a:gd name="connsiteX5" fmla="*/ 122371 w 131812"/>
                <a:gd name="connsiteY5" fmla="*/ 513939 h 818616"/>
                <a:gd name="connsiteX6" fmla="*/ 122371 w 131812"/>
                <a:gd name="connsiteY6" fmla="*/ 357306 h 818616"/>
                <a:gd name="connsiteX7" fmla="*/ 105437 w 131812"/>
                <a:gd name="connsiteY7" fmla="*/ 217606 h 818616"/>
                <a:gd name="connsiteX8" fmla="*/ 111787 w 131812"/>
                <a:gd name="connsiteY8" fmla="*/ 1706 h 818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812" h="818616">
                  <a:moveTo>
                    <a:pt x="111787" y="1706"/>
                  </a:moveTo>
                  <a:cubicBezTo>
                    <a:pt x="110023" y="22520"/>
                    <a:pt x="92737" y="251120"/>
                    <a:pt x="94854" y="342489"/>
                  </a:cubicBezTo>
                  <a:cubicBezTo>
                    <a:pt x="96971" y="433858"/>
                    <a:pt x="134012" y="478662"/>
                    <a:pt x="124487" y="549923"/>
                  </a:cubicBezTo>
                  <a:cubicBezTo>
                    <a:pt x="114962" y="621184"/>
                    <a:pt x="57812" y="728781"/>
                    <a:pt x="37704" y="770056"/>
                  </a:cubicBezTo>
                  <a:cubicBezTo>
                    <a:pt x="17596" y="811331"/>
                    <a:pt x="-10274" y="840259"/>
                    <a:pt x="3837" y="797573"/>
                  </a:cubicBezTo>
                  <a:cubicBezTo>
                    <a:pt x="17948" y="754887"/>
                    <a:pt x="102615" y="587317"/>
                    <a:pt x="122371" y="513939"/>
                  </a:cubicBezTo>
                  <a:cubicBezTo>
                    <a:pt x="142127" y="440561"/>
                    <a:pt x="125193" y="406695"/>
                    <a:pt x="122371" y="357306"/>
                  </a:cubicBezTo>
                  <a:cubicBezTo>
                    <a:pt x="119549" y="307917"/>
                    <a:pt x="107554" y="278989"/>
                    <a:pt x="105437" y="217606"/>
                  </a:cubicBezTo>
                  <a:cubicBezTo>
                    <a:pt x="103320" y="156223"/>
                    <a:pt x="113551" y="-19108"/>
                    <a:pt x="111787" y="170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5" name="フリーフォーム: 図形 1254">
              <a:extLst>
                <a:ext uri="{FF2B5EF4-FFF2-40B4-BE49-F238E27FC236}">
                  <a16:creationId xmlns:a16="http://schemas.microsoft.com/office/drawing/2014/main" id="{ABDBB6A8-D745-4B5D-BD2A-2E2F9757077D}"/>
                </a:ext>
              </a:extLst>
            </p:cNvPr>
            <p:cNvSpPr/>
            <p:nvPr/>
          </p:nvSpPr>
          <p:spPr>
            <a:xfrm>
              <a:off x="7457599" y="5554049"/>
              <a:ext cx="452394" cy="455788"/>
            </a:xfrm>
            <a:custGeom>
              <a:avLst/>
              <a:gdLst>
                <a:gd name="connsiteX0" fmla="*/ 452384 w 452394"/>
                <a:gd name="connsiteY0" fmla="*/ 84 h 455788"/>
                <a:gd name="connsiteX1" fmla="*/ 274584 w 452394"/>
                <a:gd name="connsiteY1" fmla="*/ 171534 h 455788"/>
                <a:gd name="connsiteX2" fmla="*/ 242834 w 452394"/>
                <a:gd name="connsiteY2" fmla="*/ 404368 h 455788"/>
                <a:gd name="connsiteX3" fmla="*/ 204734 w 452394"/>
                <a:gd name="connsiteY3" fmla="*/ 450934 h 455788"/>
                <a:gd name="connsiteX4" fmla="*/ 126418 w 452394"/>
                <a:gd name="connsiteY4" fmla="*/ 446701 h 455788"/>
                <a:gd name="connsiteX5" fmla="*/ 1534 w 452394"/>
                <a:gd name="connsiteY5" fmla="*/ 383201 h 455788"/>
                <a:gd name="connsiteX6" fmla="*/ 219551 w 452394"/>
                <a:gd name="connsiteY6" fmla="*/ 408601 h 455788"/>
                <a:gd name="connsiteX7" fmla="*/ 244951 w 452394"/>
                <a:gd name="connsiteY7" fmla="*/ 294301 h 455788"/>
                <a:gd name="connsiteX8" fmla="*/ 283051 w 452394"/>
                <a:gd name="connsiteY8" fmla="*/ 192701 h 455788"/>
                <a:gd name="connsiteX9" fmla="*/ 452384 w 452394"/>
                <a:gd name="connsiteY9" fmla="*/ 84 h 455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2394" h="455788">
                  <a:moveTo>
                    <a:pt x="452384" y="84"/>
                  </a:moveTo>
                  <a:cubicBezTo>
                    <a:pt x="450973" y="-3444"/>
                    <a:pt x="309509" y="104153"/>
                    <a:pt x="274584" y="171534"/>
                  </a:cubicBezTo>
                  <a:cubicBezTo>
                    <a:pt x="239659" y="238915"/>
                    <a:pt x="254476" y="357801"/>
                    <a:pt x="242834" y="404368"/>
                  </a:cubicBezTo>
                  <a:cubicBezTo>
                    <a:pt x="231192" y="450935"/>
                    <a:pt x="224137" y="443879"/>
                    <a:pt x="204734" y="450934"/>
                  </a:cubicBezTo>
                  <a:cubicBezTo>
                    <a:pt x="185331" y="457989"/>
                    <a:pt x="160285" y="457990"/>
                    <a:pt x="126418" y="446701"/>
                  </a:cubicBezTo>
                  <a:cubicBezTo>
                    <a:pt x="92551" y="435412"/>
                    <a:pt x="-13988" y="389551"/>
                    <a:pt x="1534" y="383201"/>
                  </a:cubicBezTo>
                  <a:cubicBezTo>
                    <a:pt x="17056" y="376851"/>
                    <a:pt x="178982" y="423418"/>
                    <a:pt x="219551" y="408601"/>
                  </a:cubicBezTo>
                  <a:cubicBezTo>
                    <a:pt x="260120" y="393784"/>
                    <a:pt x="234368" y="330284"/>
                    <a:pt x="244951" y="294301"/>
                  </a:cubicBezTo>
                  <a:cubicBezTo>
                    <a:pt x="255534" y="258318"/>
                    <a:pt x="252712" y="239268"/>
                    <a:pt x="283051" y="192701"/>
                  </a:cubicBezTo>
                  <a:cubicBezTo>
                    <a:pt x="313390" y="146134"/>
                    <a:pt x="453795" y="3612"/>
                    <a:pt x="452384" y="8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6" name="フリーフォーム: 図形 1255">
              <a:extLst>
                <a:ext uri="{FF2B5EF4-FFF2-40B4-BE49-F238E27FC236}">
                  <a16:creationId xmlns:a16="http://schemas.microsoft.com/office/drawing/2014/main" id="{50E2E3DD-6CC3-438A-94A4-375786B722C0}"/>
                </a:ext>
              </a:extLst>
            </p:cNvPr>
            <p:cNvSpPr/>
            <p:nvPr/>
          </p:nvSpPr>
          <p:spPr>
            <a:xfrm>
              <a:off x="7570702" y="5475912"/>
              <a:ext cx="279422" cy="462780"/>
            </a:xfrm>
            <a:custGeom>
              <a:avLst/>
              <a:gdLst>
                <a:gd name="connsiteX0" fmla="*/ 188998 w 279422"/>
                <a:gd name="connsiteY0" fmla="*/ 184055 h 462780"/>
                <a:gd name="connsiteX1" fmla="*/ 241915 w 279422"/>
                <a:gd name="connsiteY1" fmla="*/ 25305 h 462780"/>
                <a:gd name="connsiteX2" fmla="*/ 167831 w 279422"/>
                <a:gd name="connsiteY2" fmla="*/ 118438 h 462780"/>
                <a:gd name="connsiteX3" fmla="*/ 114915 w 279422"/>
                <a:gd name="connsiteY3" fmla="*/ 279305 h 462780"/>
                <a:gd name="connsiteX4" fmla="*/ 57765 w 279422"/>
                <a:gd name="connsiteY4" fmla="*/ 380905 h 462780"/>
                <a:gd name="connsiteX5" fmla="*/ 615 w 279422"/>
                <a:gd name="connsiteY5" fmla="*/ 461338 h 462780"/>
                <a:gd name="connsiteX6" fmla="*/ 95865 w 279422"/>
                <a:gd name="connsiteY6" fmla="*/ 311055 h 462780"/>
                <a:gd name="connsiteX7" fmla="*/ 114915 w 279422"/>
                <a:gd name="connsiteY7" fmla="*/ 222155 h 462780"/>
                <a:gd name="connsiteX8" fmla="*/ 153015 w 279422"/>
                <a:gd name="connsiteY8" fmla="*/ 86688 h 462780"/>
                <a:gd name="connsiteX9" fmla="*/ 222865 w 279422"/>
                <a:gd name="connsiteY9" fmla="*/ 10488 h 462780"/>
                <a:gd name="connsiteX10" fmla="*/ 254615 w 279422"/>
                <a:gd name="connsiteY10" fmla="*/ 8371 h 462780"/>
                <a:gd name="connsiteX11" fmla="*/ 277898 w 279422"/>
                <a:gd name="connsiteY11" fmla="*/ 82455 h 462780"/>
                <a:gd name="connsiteX12" fmla="*/ 188998 w 279422"/>
                <a:gd name="connsiteY12" fmla="*/ 184055 h 462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9422" h="462780">
                  <a:moveTo>
                    <a:pt x="188998" y="184055"/>
                  </a:moveTo>
                  <a:cubicBezTo>
                    <a:pt x="183001" y="174530"/>
                    <a:pt x="245443" y="36241"/>
                    <a:pt x="241915" y="25305"/>
                  </a:cubicBezTo>
                  <a:cubicBezTo>
                    <a:pt x="238387" y="14369"/>
                    <a:pt x="188998" y="76105"/>
                    <a:pt x="167831" y="118438"/>
                  </a:cubicBezTo>
                  <a:cubicBezTo>
                    <a:pt x="146664" y="160771"/>
                    <a:pt x="133259" y="235561"/>
                    <a:pt x="114915" y="279305"/>
                  </a:cubicBezTo>
                  <a:cubicBezTo>
                    <a:pt x="96571" y="323049"/>
                    <a:pt x="76815" y="350566"/>
                    <a:pt x="57765" y="380905"/>
                  </a:cubicBezTo>
                  <a:cubicBezTo>
                    <a:pt x="38715" y="411244"/>
                    <a:pt x="-5735" y="472980"/>
                    <a:pt x="615" y="461338"/>
                  </a:cubicBezTo>
                  <a:cubicBezTo>
                    <a:pt x="6965" y="449696"/>
                    <a:pt x="76815" y="350919"/>
                    <a:pt x="95865" y="311055"/>
                  </a:cubicBezTo>
                  <a:cubicBezTo>
                    <a:pt x="114915" y="271191"/>
                    <a:pt x="105390" y="259550"/>
                    <a:pt x="114915" y="222155"/>
                  </a:cubicBezTo>
                  <a:cubicBezTo>
                    <a:pt x="124440" y="184760"/>
                    <a:pt x="135023" y="121966"/>
                    <a:pt x="153015" y="86688"/>
                  </a:cubicBezTo>
                  <a:cubicBezTo>
                    <a:pt x="171007" y="51410"/>
                    <a:pt x="205932" y="23541"/>
                    <a:pt x="222865" y="10488"/>
                  </a:cubicBezTo>
                  <a:cubicBezTo>
                    <a:pt x="239798" y="-2565"/>
                    <a:pt x="245443" y="-3623"/>
                    <a:pt x="254615" y="8371"/>
                  </a:cubicBezTo>
                  <a:cubicBezTo>
                    <a:pt x="263787" y="20365"/>
                    <a:pt x="285306" y="57408"/>
                    <a:pt x="277898" y="82455"/>
                  </a:cubicBezTo>
                  <a:cubicBezTo>
                    <a:pt x="270490" y="107502"/>
                    <a:pt x="194995" y="193580"/>
                    <a:pt x="188998" y="1840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7" name="フリーフォーム: 図形 1256">
              <a:extLst>
                <a:ext uri="{FF2B5EF4-FFF2-40B4-BE49-F238E27FC236}">
                  <a16:creationId xmlns:a16="http://schemas.microsoft.com/office/drawing/2014/main" id="{607A8FCD-1C08-4BC8-8449-BF469EFEF409}"/>
                </a:ext>
              </a:extLst>
            </p:cNvPr>
            <p:cNvSpPr/>
            <p:nvPr/>
          </p:nvSpPr>
          <p:spPr>
            <a:xfrm>
              <a:off x="7522633" y="5670547"/>
              <a:ext cx="134131" cy="29636"/>
            </a:xfrm>
            <a:custGeom>
              <a:avLst/>
              <a:gdLst>
                <a:gd name="connsiteX0" fmla="*/ 0 w 134131"/>
                <a:gd name="connsiteY0" fmla="*/ 29636 h 29636"/>
                <a:gd name="connsiteX1" fmla="*/ 110067 w 134131"/>
                <a:gd name="connsiteY1" fmla="*/ 3 h 29636"/>
                <a:gd name="connsiteX2" fmla="*/ 131234 w 134131"/>
                <a:gd name="connsiteY2" fmla="*/ 27520 h 29636"/>
                <a:gd name="connsiteX3" fmla="*/ 65617 w 134131"/>
                <a:gd name="connsiteY3" fmla="*/ 23286 h 29636"/>
                <a:gd name="connsiteX4" fmla="*/ 0 w 134131"/>
                <a:gd name="connsiteY4" fmla="*/ 29636 h 29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131" h="29636">
                  <a:moveTo>
                    <a:pt x="0" y="29636"/>
                  </a:moveTo>
                  <a:cubicBezTo>
                    <a:pt x="44097" y="14996"/>
                    <a:pt x="88195" y="356"/>
                    <a:pt x="110067" y="3"/>
                  </a:cubicBezTo>
                  <a:cubicBezTo>
                    <a:pt x="131939" y="-350"/>
                    <a:pt x="138642" y="23639"/>
                    <a:pt x="131234" y="27520"/>
                  </a:cubicBezTo>
                  <a:cubicBezTo>
                    <a:pt x="123826" y="31401"/>
                    <a:pt x="65617" y="23286"/>
                    <a:pt x="65617" y="23286"/>
                  </a:cubicBezTo>
                  <a:lnTo>
                    <a:pt x="0" y="2963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8" name="フリーフォーム: 図形 1257">
              <a:extLst>
                <a:ext uri="{FF2B5EF4-FFF2-40B4-BE49-F238E27FC236}">
                  <a16:creationId xmlns:a16="http://schemas.microsoft.com/office/drawing/2014/main" id="{AD24F517-8FBC-4D7E-8BBA-765AB56DA621}"/>
                </a:ext>
              </a:extLst>
            </p:cNvPr>
            <p:cNvSpPr/>
            <p:nvPr/>
          </p:nvSpPr>
          <p:spPr>
            <a:xfrm>
              <a:off x="7501094" y="5704413"/>
              <a:ext cx="125524" cy="102267"/>
            </a:xfrm>
            <a:custGeom>
              <a:avLst/>
              <a:gdLst>
                <a:gd name="connsiteX0" fmla="*/ 373 w 125524"/>
                <a:gd name="connsiteY0" fmla="*/ 4 h 102267"/>
                <a:gd name="connsiteX1" fmla="*/ 70223 w 125524"/>
                <a:gd name="connsiteY1" fmla="*/ 93137 h 102267"/>
                <a:gd name="connsiteX2" fmla="*/ 125256 w 125524"/>
                <a:gd name="connsiteY2" fmla="*/ 65620 h 102267"/>
                <a:gd name="connsiteX3" fmla="*/ 89273 w 125524"/>
                <a:gd name="connsiteY3" fmla="*/ 86787 h 102267"/>
                <a:gd name="connsiteX4" fmla="*/ 44823 w 125524"/>
                <a:gd name="connsiteY4" fmla="*/ 97370 h 102267"/>
                <a:gd name="connsiteX5" fmla="*/ 373 w 125524"/>
                <a:gd name="connsiteY5" fmla="*/ 4 h 102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524" h="102267">
                  <a:moveTo>
                    <a:pt x="373" y="4"/>
                  </a:moveTo>
                  <a:cubicBezTo>
                    <a:pt x="4606" y="-702"/>
                    <a:pt x="49409" y="82201"/>
                    <a:pt x="70223" y="93137"/>
                  </a:cubicBezTo>
                  <a:cubicBezTo>
                    <a:pt x="91037" y="104073"/>
                    <a:pt x="122081" y="66678"/>
                    <a:pt x="125256" y="65620"/>
                  </a:cubicBezTo>
                  <a:cubicBezTo>
                    <a:pt x="128431" y="64562"/>
                    <a:pt x="102678" y="81495"/>
                    <a:pt x="89273" y="86787"/>
                  </a:cubicBezTo>
                  <a:cubicBezTo>
                    <a:pt x="75868" y="92079"/>
                    <a:pt x="60698" y="111128"/>
                    <a:pt x="44823" y="97370"/>
                  </a:cubicBezTo>
                  <a:cubicBezTo>
                    <a:pt x="28948" y="83612"/>
                    <a:pt x="-3860" y="710"/>
                    <a:pt x="373" y="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9" name="フリーフォーム: 図形 1258">
              <a:extLst>
                <a:ext uri="{FF2B5EF4-FFF2-40B4-BE49-F238E27FC236}">
                  <a16:creationId xmlns:a16="http://schemas.microsoft.com/office/drawing/2014/main" id="{575333EC-6EAE-48CC-803A-A9D8C18B1A1C}"/>
                </a:ext>
              </a:extLst>
            </p:cNvPr>
            <p:cNvSpPr/>
            <p:nvPr/>
          </p:nvSpPr>
          <p:spPr>
            <a:xfrm>
              <a:off x="7429500" y="5295123"/>
              <a:ext cx="116884" cy="594176"/>
            </a:xfrm>
            <a:custGeom>
              <a:avLst/>
              <a:gdLst>
                <a:gd name="connsiteX0" fmla="*/ 88900 w 116884"/>
                <a:gd name="connsiteY0" fmla="*/ 2894 h 594176"/>
                <a:gd name="connsiteX1" fmla="*/ 80433 w 116884"/>
                <a:gd name="connsiteY1" fmla="*/ 282294 h 594176"/>
                <a:gd name="connsiteX2" fmla="*/ 21167 w 116884"/>
                <a:gd name="connsiteY2" fmla="*/ 483377 h 594176"/>
                <a:gd name="connsiteX3" fmla="*/ 0 w 116884"/>
                <a:gd name="connsiteY3" fmla="*/ 593444 h 594176"/>
                <a:gd name="connsiteX4" fmla="*/ 21167 w 116884"/>
                <a:gd name="connsiteY4" fmla="*/ 523594 h 594176"/>
                <a:gd name="connsiteX5" fmla="*/ 80433 w 116884"/>
                <a:gd name="connsiteY5" fmla="*/ 377544 h 594176"/>
                <a:gd name="connsiteX6" fmla="*/ 116417 w 116884"/>
                <a:gd name="connsiteY6" fmla="*/ 151060 h 594176"/>
                <a:gd name="connsiteX7" fmla="*/ 88900 w 116884"/>
                <a:gd name="connsiteY7" fmla="*/ 2894 h 59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6884" h="594176">
                  <a:moveTo>
                    <a:pt x="88900" y="2894"/>
                  </a:moveTo>
                  <a:cubicBezTo>
                    <a:pt x="82903" y="24766"/>
                    <a:pt x="91722" y="202214"/>
                    <a:pt x="80433" y="282294"/>
                  </a:cubicBezTo>
                  <a:cubicBezTo>
                    <a:pt x="69144" y="362374"/>
                    <a:pt x="34572" y="431519"/>
                    <a:pt x="21167" y="483377"/>
                  </a:cubicBezTo>
                  <a:cubicBezTo>
                    <a:pt x="7761" y="535235"/>
                    <a:pt x="0" y="586741"/>
                    <a:pt x="0" y="593444"/>
                  </a:cubicBezTo>
                  <a:cubicBezTo>
                    <a:pt x="0" y="600147"/>
                    <a:pt x="7761" y="559577"/>
                    <a:pt x="21167" y="523594"/>
                  </a:cubicBezTo>
                  <a:cubicBezTo>
                    <a:pt x="34573" y="487611"/>
                    <a:pt x="64558" y="439633"/>
                    <a:pt x="80433" y="377544"/>
                  </a:cubicBezTo>
                  <a:cubicBezTo>
                    <a:pt x="96308" y="315455"/>
                    <a:pt x="112184" y="213855"/>
                    <a:pt x="116417" y="151060"/>
                  </a:cubicBezTo>
                  <a:cubicBezTo>
                    <a:pt x="120650" y="88266"/>
                    <a:pt x="94897" y="-18978"/>
                    <a:pt x="88900" y="289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0" name="フリーフォーム: 図形 1259">
              <a:extLst>
                <a:ext uri="{FF2B5EF4-FFF2-40B4-BE49-F238E27FC236}">
                  <a16:creationId xmlns:a16="http://schemas.microsoft.com/office/drawing/2014/main" id="{106B0ABF-FB86-4142-B234-796F2011D992}"/>
                </a:ext>
              </a:extLst>
            </p:cNvPr>
            <p:cNvSpPr/>
            <p:nvPr/>
          </p:nvSpPr>
          <p:spPr>
            <a:xfrm>
              <a:off x="7329160" y="4922557"/>
              <a:ext cx="77445" cy="799657"/>
            </a:xfrm>
            <a:custGeom>
              <a:avLst/>
              <a:gdLst>
                <a:gd name="connsiteX0" fmla="*/ 64357 w 77445"/>
                <a:gd name="connsiteY0" fmla="*/ 11393 h 799657"/>
                <a:gd name="connsiteX1" fmla="*/ 64357 w 77445"/>
                <a:gd name="connsiteY1" fmla="*/ 678143 h 799657"/>
                <a:gd name="connsiteX2" fmla="*/ 857 w 77445"/>
                <a:gd name="connsiteY2" fmla="*/ 798793 h 799657"/>
                <a:gd name="connsiteX3" fmla="*/ 30490 w 77445"/>
                <a:gd name="connsiteY3" fmla="*/ 718360 h 799657"/>
                <a:gd name="connsiteX4" fmla="*/ 70707 w 77445"/>
                <a:gd name="connsiteY4" fmla="*/ 472826 h 799657"/>
                <a:gd name="connsiteX5" fmla="*/ 77057 w 77445"/>
                <a:gd name="connsiteY5" fmla="*/ 273860 h 799657"/>
                <a:gd name="connsiteX6" fmla="*/ 64357 w 77445"/>
                <a:gd name="connsiteY6" fmla="*/ 11393 h 799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445" h="799657">
                  <a:moveTo>
                    <a:pt x="64357" y="11393"/>
                  </a:moveTo>
                  <a:cubicBezTo>
                    <a:pt x="62240" y="78773"/>
                    <a:pt x="74940" y="546910"/>
                    <a:pt x="64357" y="678143"/>
                  </a:cubicBezTo>
                  <a:cubicBezTo>
                    <a:pt x="53774" y="809376"/>
                    <a:pt x="6501" y="792090"/>
                    <a:pt x="857" y="798793"/>
                  </a:cubicBezTo>
                  <a:cubicBezTo>
                    <a:pt x="-4788" y="805496"/>
                    <a:pt x="18848" y="772688"/>
                    <a:pt x="30490" y="718360"/>
                  </a:cubicBezTo>
                  <a:cubicBezTo>
                    <a:pt x="42132" y="664032"/>
                    <a:pt x="62946" y="546909"/>
                    <a:pt x="70707" y="472826"/>
                  </a:cubicBezTo>
                  <a:cubicBezTo>
                    <a:pt x="78468" y="398743"/>
                    <a:pt x="74235" y="353588"/>
                    <a:pt x="77057" y="273860"/>
                  </a:cubicBezTo>
                  <a:cubicBezTo>
                    <a:pt x="79879" y="194132"/>
                    <a:pt x="66474" y="-55987"/>
                    <a:pt x="64357" y="1139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2" name="フリーフォーム: 図形 1261">
              <a:extLst>
                <a:ext uri="{FF2B5EF4-FFF2-40B4-BE49-F238E27FC236}">
                  <a16:creationId xmlns:a16="http://schemas.microsoft.com/office/drawing/2014/main" id="{75C4442B-7A8C-4765-A02A-DF7B2258795E}"/>
                </a:ext>
              </a:extLst>
            </p:cNvPr>
            <p:cNvSpPr/>
            <p:nvPr/>
          </p:nvSpPr>
          <p:spPr>
            <a:xfrm>
              <a:off x="7821545" y="5564076"/>
              <a:ext cx="141774" cy="247913"/>
            </a:xfrm>
            <a:custGeom>
              <a:avLst/>
              <a:gdLst>
                <a:gd name="connsiteX0" fmla="*/ 141355 w 141774"/>
                <a:gd name="connsiteY0" fmla="*/ 112 h 247913"/>
                <a:gd name="connsiteX1" fmla="*/ 96905 w 141774"/>
                <a:gd name="connsiteY1" fmla="*/ 136637 h 247913"/>
                <a:gd name="connsiteX2" fmla="*/ 44518 w 141774"/>
                <a:gd name="connsiteY2" fmla="*/ 189024 h 247913"/>
                <a:gd name="connsiteX3" fmla="*/ 36580 w 141774"/>
                <a:gd name="connsiteY3" fmla="*/ 244587 h 247913"/>
                <a:gd name="connsiteX4" fmla="*/ 68 w 141774"/>
                <a:gd name="connsiteY4" fmla="*/ 235062 h 247913"/>
                <a:gd name="connsiteX5" fmla="*/ 28643 w 141774"/>
                <a:gd name="connsiteY5" fmla="*/ 181087 h 247913"/>
                <a:gd name="connsiteX6" fmla="*/ 69918 w 141774"/>
                <a:gd name="connsiteY6" fmla="*/ 114412 h 247913"/>
                <a:gd name="connsiteX7" fmla="*/ 141355 w 141774"/>
                <a:gd name="connsiteY7" fmla="*/ 112 h 247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1774" h="247913">
                  <a:moveTo>
                    <a:pt x="141355" y="112"/>
                  </a:moveTo>
                  <a:cubicBezTo>
                    <a:pt x="145853" y="3816"/>
                    <a:pt x="113044" y="105152"/>
                    <a:pt x="96905" y="136637"/>
                  </a:cubicBezTo>
                  <a:cubicBezTo>
                    <a:pt x="80766" y="168122"/>
                    <a:pt x="54572" y="171032"/>
                    <a:pt x="44518" y="189024"/>
                  </a:cubicBezTo>
                  <a:cubicBezTo>
                    <a:pt x="34464" y="207016"/>
                    <a:pt x="43988" y="236914"/>
                    <a:pt x="36580" y="244587"/>
                  </a:cubicBezTo>
                  <a:cubicBezTo>
                    <a:pt x="29172" y="252260"/>
                    <a:pt x="1391" y="245645"/>
                    <a:pt x="68" y="235062"/>
                  </a:cubicBezTo>
                  <a:cubicBezTo>
                    <a:pt x="-1255" y="224479"/>
                    <a:pt x="17001" y="201195"/>
                    <a:pt x="28643" y="181087"/>
                  </a:cubicBezTo>
                  <a:cubicBezTo>
                    <a:pt x="40285" y="160979"/>
                    <a:pt x="51662" y="143252"/>
                    <a:pt x="69918" y="114412"/>
                  </a:cubicBezTo>
                  <a:cubicBezTo>
                    <a:pt x="88174" y="85572"/>
                    <a:pt x="136857" y="-3592"/>
                    <a:pt x="141355" y="1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3" name="フリーフォーム: 図形 1262">
              <a:extLst>
                <a:ext uri="{FF2B5EF4-FFF2-40B4-BE49-F238E27FC236}">
                  <a16:creationId xmlns:a16="http://schemas.microsoft.com/office/drawing/2014/main" id="{3D8E0EF4-D0FD-4976-829F-28C4042C2D79}"/>
                </a:ext>
              </a:extLst>
            </p:cNvPr>
            <p:cNvSpPr/>
            <p:nvPr/>
          </p:nvSpPr>
          <p:spPr>
            <a:xfrm>
              <a:off x="7790328" y="5560370"/>
              <a:ext cx="158513" cy="233169"/>
            </a:xfrm>
            <a:custGeom>
              <a:avLst/>
              <a:gdLst>
                <a:gd name="connsiteX0" fmla="*/ 112247 w 158513"/>
                <a:gd name="connsiteY0" fmla="*/ 2230 h 233169"/>
                <a:gd name="connsiteX1" fmla="*/ 16997 w 158513"/>
                <a:gd name="connsiteY1" fmla="*/ 122880 h 233169"/>
                <a:gd name="connsiteX2" fmla="*/ 2710 w 158513"/>
                <a:gd name="connsiteY2" fmla="*/ 202255 h 233169"/>
                <a:gd name="connsiteX3" fmla="*/ 48747 w 158513"/>
                <a:gd name="connsiteY3" fmla="*/ 232418 h 233169"/>
                <a:gd name="connsiteX4" fmla="*/ 23347 w 158513"/>
                <a:gd name="connsiteY4" fmla="*/ 175268 h 233169"/>
                <a:gd name="connsiteX5" fmla="*/ 50335 w 158513"/>
                <a:gd name="connsiteY5" fmla="*/ 92718 h 233169"/>
                <a:gd name="connsiteX6" fmla="*/ 137647 w 158513"/>
                <a:gd name="connsiteY6" fmla="*/ 48268 h 233169"/>
                <a:gd name="connsiteX7" fmla="*/ 158285 w 158513"/>
                <a:gd name="connsiteY7" fmla="*/ 43505 h 233169"/>
                <a:gd name="connsiteX8" fmla="*/ 112247 w 158513"/>
                <a:gd name="connsiteY8" fmla="*/ 2230 h 233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513" h="233169">
                  <a:moveTo>
                    <a:pt x="112247" y="2230"/>
                  </a:moveTo>
                  <a:cubicBezTo>
                    <a:pt x="88699" y="15459"/>
                    <a:pt x="35253" y="89543"/>
                    <a:pt x="16997" y="122880"/>
                  </a:cubicBezTo>
                  <a:cubicBezTo>
                    <a:pt x="-1259" y="156217"/>
                    <a:pt x="-2582" y="183999"/>
                    <a:pt x="2710" y="202255"/>
                  </a:cubicBezTo>
                  <a:cubicBezTo>
                    <a:pt x="8002" y="220511"/>
                    <a:pt x="45308" y="236916"/>
                    <a:pt x="48747" y="232418"/>
                  </a:cubicBezTo>
                  <a:cubicBezTo>
                    <a:pt x="52186" y="227920"/>
                    <a:pt x="23082" y="198551"/>
                    <a:pt x="23347" y="175268"/>
                  </a:cubicBezTo>
                  <a:cubicBezTo>
                    <a:pt x="23612" y="151985"/>
                    <a:pt x="31285" y="113884"/>
                    <a:pt x="50335" y="92718"/>
                  </a:cubicBezTo>
                  <a:cubicBezTo>
                    <a:pt x="69385" y="71552"/>
                    <a:pt x="119655" y="56470"/>
                    <a:pt x="137647" y="48268"/>
                  </a:cubicBezTo>
                  <a:cubicBezTo>
                    <a:pt x="155639" y="40066"/>
                    <a:pt x="155375" y="48267"/>
                    <a:pt x="158285" y="43505"/>
                  </a:cubicBezTo>
                  <a:cubicBezTo>
                    <a:pt x="161195" y="38743"/>
                    <a:pt x="135795" y="-10999"/>
                    <a:pt x="112247" y="22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4" name="フリーフォーム: 図形 1263">
              <a:extLst>
                <a:ext uri="{FF2B5EF4-FFF2-40B4-BE49-F238E27FC236}">
                  <a16:creationId xmlns:a16="http://schemas.microsoft.com/office/drawing/2014/main" id="{01C8BFD3-2C91-4ED7-BE07-C8755F5EC052}"/>
                </a:ext>
              </a:extLst>
            </p:cNvPr>
            <p:cNvSpPr/>
            <p:nvPr/>
          </p:nvSpPr>
          <p:spPr>
            <a:xfrm>
              <a:off x="7164780" y="5698375"/>
              <a:ext cx="367640" cy="276745"/>
            </a:xfrm>
            <a:custGeom>
              <a:avLst/>
              <a:gdLst>
                <a:gd name="connsiteX0" fmla="*/ 362087 w 367640"/>
                <a:gd name="connsiteY0" fmla="*/ 264275 h 276745"/>
                <a:gd name="connsiteX1" fmla="*/ 309170 w 367640"/>
                <a:gd name="connsiteY1" fmla="*/ 230408 h 276745"/>
                <a:gd name="connsiteX2" fmla="*/ 201220 w 367640"/>
                <a:gd name="connsiteY2" fmla="*/ 31442 h 276745"/>
                <a:gd name="connsiteX3" fmla="*/ 80570 w 367640"/>
                <a:gd name="connsiteY3" fmla="*/ 3925 h 276745"/>
                <a:gd name="connsiteX4" fmla="*/ 8603 w 367640"/>
                <a:gd name="connsiteY4" fmla="*/ 67425 h 276745"/>
                <a:gd name="connsiteX5" fmla="*/ 8603 w 367640"/>
                <a:gd name="connsiteY5" fmla="*/ 147858 h 276745"/>
                <a:gd name="connsiteX6" fmla="*/ 74220 w 367640"/>
                <a:gd name="connsiteY6" fmla="*/ 251575 h 276745"/>
                <a:gd name="connsiteX7" fmla="*/ 31887 w 367640"/>
                <a:gd name="connsiteY7" fmla="*/ 177492 h 276745"/>
                <a:gd name="connsiteX8" fmla="*/ 17070 w 367640"/>
                <a:gd name="connsiteY8" fmla="*/ 113992 h 276745"/>
                <a:gd name="connsiteX9" fmla="*/ 53053 w 367640"/>
                <a:gd name="connsiteY9" fmla="*/ 65308 h 276745"/>
                <a:gd name="connsiteX10" fmla="*/ 93270 w 367640"/>
                <a:gd name="connsiteY10" fmla="*/ 42025 h 276745"/>
                <a:gd name="connsiteX11" fmla="*/ 177937 w 367640"/>
                <a:gd name="connsiteY11" fmla="*/ 61075 h 276745"/>
                <a:gd name="connsiteX12" fmla="*/ 362087 w 367640"/>
                <a:gd name="connsiteY12" fmla="*/ 264275 h 276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7640" h="276745">
                  <a:moveTo>
                    <a:pt x="362087" y="264275"/>
                  </a:moveTo>
                  <a:cubicBezTo>
                    <a:pt x="383959" y="292497"/>
                    <a:pt x="335981" y="269214"/>
                    <a:pt x="309170" y="230408"/>
                  </a:cubicBezTo>
                  <a:cubicBezTo>
                    <a:pt x="282359" y="191602"/>
                    <a:pt x="239320" y="69189"/>
                    <a:pt x="201220" y="31442"/>
                  </a:cubicBezTo>
                  <a:cubicBezTo>
                    <a:pt x="163120" y="-6305"/>
                    <a:pt x="112673" y="-2072"/>
                    <a:pt x="80570" y="3925"/>
                  </a:cubicBezTo>
                  <a:cubicBezTo>
                    <a:pt x="48467" y="9922"/>
                    <a:pt x="20597" y="43436"/>
                    <a:pt x="8603" y="67425"/>
                  </a:cubicBezTo>
                  <a:cubicBezTo>
                    <a:pt x="-3392" y="91414"/>
                    <a:pt x="-2333" y="117166"/>
                    <a:pt x="8603" y="147858"/>
                  </a:cubicBezTo>
                  <a:cubicBezTo>
                    <a:pt x="19539" y="178550"/>
                    <a:pt x="70339" y="246636"/>
                    <a:pt x="74220" y="251575"/>
                  </a:cubicBezTo>
                  <a:cubicBezTo>
                    <a:pt x="78101" y="256514"/>
                    <a:pt x="41412" y="200422"/>
                    <a:pt x="31887" y="177492"/>
                  </a:cubicBezTo>
                  <a:cubicBezTo>
                    <a:pt x="22362" y="154562"/>
                    <a:pt x="13542" y="132689"/>
                    <a:pt x="17070" y="113992"/>
                  </a:cubicBezTo>
                  <a:cubicBezTo>
                    <a:pt x="20598" y="95295"/>
                    <a:pt x="40353" y="77302"/>
                    <a:pt x="53053" y="65308"/>
                  </a:cubicBezTo>
                  <a:cubicBezTo>
                    <a:pt x="65753" y="53313"/>
                    <a:pt x="72456" y="42730"/>
                    <a:pt x="93270" y="42025"/>
                  </a:cubicBezTo>
                  <a:cubicBezTo>
                    <a:pt x="114084" y="41320"/>
                    <a:pt x="136662" y="26150"/>
                    <a:pt x="177937" y="61075"/>
                  </a:cubicBezTo>
                  <a:cubicBezTo>
                    <a:pt x="219212" y="96000"/>
                    <a:pt x="340215" y="236053"/>
                    <a:pt x="362087" y="2642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5" name="フリーフォーム: 図形 1264">
              <a:extLst>
                <a:ext uri="{FF2B5EF4-FFF2-40B4-BE49-F238E27FC236}">
                  <a16:creationId xmlns:a16="http://schemas.microsoft.com/office/drawing/2014/main" id="{62F3470E-B339-43F9-8D7F-9898E5F141F8}"/>
                </a:ext>
              </a:extLst>
            </p:cNvPr>
            <p:cNvSpPr/>
            <p:nvPr/>
          </p:nvSpPr>
          <p:spPr>
            <a:xfrm>
              <a:off x="6824152" y="5841354"/>
              <a:ext cx="364548" cy="258304"/>
            </a:xfrm>
            <a:custGeom>
              <a:avLst/>
              <a:gdLst>
                <a:gd name="connsiteX0" fmla="*/ 364048 w 364548"/>
                <a:gd name="connsiteY0" fmla="*/ 19696 h 258304"/>
                <a:gd name="connsiteX1" fmla="*/ 224348 w 364548"/>
                <a:gd name="connsiteY1" fmla="*/ 2763 h 258304"/>
                <a:gd name="connsiteX2" fmla="*/ 175665 w 364548"/>
                <a:gd name="connsiteY2" fmla="*/ 89546 h 258304"/>
                <a:gd name="connsiteX3" fmla="*/ 71948 w 364548"/>
                <a:gd name="connsiteY3" fmla="*/ 59913 h 258304"/>
                <a:gd name="connsiteX4" fmla="*/ 6331 w 364548"/>
                <a:gd name="connsiteY4" fmla="*/ 157279 h 258304"/>
                <a:gd name="connsiteX5" fmla="*/ 2098 w 364548"/>
                <a:gd name="connsiteY5" fmla="*/ 254646 h 258304"/>
                <a:gd name="connsiteX6" fmla="*/ 2098 w 364548"/>
                <a:gd name="connsiteY6" fmla="*/ 225013 h 258304"/>
                <a:gd name="connsiteX7" fmla="*/ 25381 w 364548"/>
                <a:gd name="connsiteY7" fmla="*/ 106479 h 258304"/>
                <a:gd name="connsiteX8" fmla="*/ 93115 w 364548"/>
                <a:gd name="connsiteY8" fmla="*/ 51446 h 258304"/>
                <a:gd name="connsiteX9" fmla="*/ 150265 w 364548"/>
                <a:gd name="connsiteY9" fmla="*/ 55679 h 258304"/>
                <a:gd name="connsiteX10" fmla="*/ 196831 w 364548"/>
                <a:gd name="connsiteY10" fmla="*/ 19696 h 258304"/>
                <a:gd name="connsiteX11" fmla="*/ 268798 w 364548"/>
                <a:gd name="connsiteY11" fmla="*/ 646 h 258304"/>
                <a:gd name="connsiteX12" fmla="*/ 364048 w 364548"/>
                <a:gd name="connsiteY12" fmla="*/ 19696 h 25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4548" h="258304">
                  <a:moveTo>
                    <a:pt x="364048" y="19696"/>
                  </a:moveTo>
                  <a:cubicBezTo>
                    <a:pt x="356640" y="20049"/>
                    <a:pt x="255745" y="-8879"/>
                    <a:pt x="224348" y="2763"/>
                  </a:cubicBezTo>
                  <a:cubicBezTo>
                    <a:pt x="192951" y="14405"/>
                    <a:pt x="201065" y="80021"/>
                    <a:pt x="175665" y="89546"/>
                  </a:cubicBezTo>
                  <a:cubicBezTo>
                    <a:pt x="150265" y="99071"/>
                    <a:pt x="100170" y="48624"/>
                    <a:pt x="71948" y="59913"/>
                  </a:cubicBezTo>
                  <a:cubicBezTo>
                    <a:pt x="43726" y="71202"/>
                    <a:pt x="17973" y="124824"/>
                    <a:pt x="6331" y="157279"/>
                  </a:cubicBezTo>
                  <a:cubicBezTo>
                    <a:pt x="-5311" y="189735"/>
                    <a:pt x="2803" y="243357"/>
                    <a:pt x="2098" y="254646"/>
                  </a:cubicBezTo>
                  <a:cubicBezTo>
                    <a:pt x="1392" y="265935"/>
                    <a:pt x="-1782" y="249707"/>
                    <a:pt x="2098" y="225013"/>
                  </a:cubicBezTo>
                  <a:cubicBezTo>
                    <a:pt x="5978" y="200319"/>
                    <a:pt x="10211" y="135407"/>
                    <a:pt x="25381" y="106479"/>
                  </a:cubicBezTo>
                  <a:cubicBezTo>
                    <a:pt x="40551" y="77551"/>
                    <a:pt x="72301" y="59913"/>
                    <a:pt x="93115" y="51446"/>
                  </a:cubicBezTo>
                  <a:cubicBezTo>
                    <a:pt x="113929" y="42979"/>
                    <a:pt x="132979" y="60971"/>
                    <a:pt x="150265" y="55679"/>
                  </a:cubicBezTo>
                  <a:cubicBezTo>
                    <a:pt x="167551" y="50387"/>
                    <a:pt x="177076" y="28868"/>
                    <a:pt x="196831" y="19696"/>
                  </a:cubicBezTo>
                  <a:cubicBezTo>
                    <a:pt x="216586" y="10524"/>
                    <a:pt x="243045" y="1704"/>
                    <a:pt x="268798" y="646"/>
                  </a:cubicBezTo>
                  <a:cubicBezTo>
                    <a:pt x="294551" y="-412"/>
                    <a:pt x="371456" y="19343"/>
                    <a:pt x="364048" y="1969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6" name="フリーフォーム: 図形 1265">
              <a:extLst>
                <a:ext uri="{FF2B5EF4-FFF2-40B4-BE49-F238E27FC236}">
                  <a16:creationId xmlns:a16="http://schemas.microsoft.com/office/drawing/2014/main" id="{60C7DC77-EE50-40E4-9C5E-305C0D95CC1C}"/>
                </a:ext>
              </a:extLst>
            </p:cNvPr>
            <p:cNvSpPr/>
            <p:nvPr/>
          </p:nvSpPr>
          <p:spPr>
            <a:xfrm>
              <a:off x="6908796" y="5852680"/>
              <a:ext cx="567797" cy="285088"/>
            </a:xfrm>
            <a:custGeom>
              <a:avLst/>
              <a:gdLst>
                <a:gd name="connsiteX0" fmla="*/ 4 w 567797"/>
                <a:gd name="connsiteY0" fmla="*/ 248083 h 285088"/>
                <a:gd name="connsiteX1" fmla="*/ 122242 w 567797"/>
                <a:gd name="connsiteY1" fmla="*/ 283008 h 285088"/>
                <a:gd name="connsiteX2" fmla="*/ 133354 w 567797"/>
                <a:gd name="connsiteY2" fmla="*/ 179820 h 285088"/>
                <a:gd name="connsiteX3" fmla="*/ 214317 w 567797"/>
                <a:gd name="connsiteY3" fmla="*/ 119495 h 285088"/>
                <a:gd name="connsiteX4" fmla="*/ 315917 w 567797"/>
                <a:gd name="connsiteY4" fmla="*/ 111558 h 285088"/>
                <a:gd name="connsiteX5" fmla="*/ 366717 w 567797"/>
                <a:gd name="connsiteY5" fmla="*/ 46470 h 285088"/>
                <a:gd name="connsiteX6" fmla="*/ 438154 w 567797"/>
                <a:gd name="connsiteY6" fmla="*/ 13133 h 285088"/>
                <a:gd name="connsiteX7" fmla="*/ 498479 w 567797"/>
                <a:gd name="connsiteY7" fmla="*/ 51233 h 285088"/>
                <a:gd name="connsiteX8" fmla="*/ 565154 w 567797"/>
                <a:gd name="connsiteY8" fmla="*/ 98858 h 285088"/>
                <a:gd name="connsiteX9" fmla="*/ 541342 w 567797"/>
                <a:gd name="connsiteY9" fmla="*/ 32183 h 285088"/>
                <a:gd name="connsiteX10" fmla="*/ 422279 w 567797"/>
                <a:gd name="connsiteY10" fmla="*/ 2020 h 285088"/>
                <a:gd name="connsiteX11" fmla="*/ 317504 w 567797"/>
                <a:gd name="connsiteY11" fmla="*/ 86158 h 285088"/>
                <a:gd name="connsiteX12" fmla="*/ 160342 w 567797"/>
                <a:gd name="connsiteY12" fmla="*/ 132195 h 285088"/>
                <a:gd name="connsiteX13" fmla="*/ 117479 w 567797"/>
                <a:gd name="connsiteY13" fmla="*/ 236970 h 285088"/>
                <a:gd name="connsiteX14" fmla="*/ 4 w 567797"/>
                <a:gd name="connsiteY14" fmla="*/ 248083 h 28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67797" h="285088">
                  <a:moveTo>
                    <a:pt x="4" y="248083"/>
                  </a:moveTo>
                  <a:cubicBezTo>
                    <a:pt x="798" y="255756"/>
                    <a:pt x="100017" y="294385"/>
                    <a:pt x="122242" y="283008"/>
                  </a:cubicBezTo>
                  <a:cubicBezTo>
                    <a:pt x="144467" y="271631"/>
                    <a:pt x="118008" y="207072"/>
                    <a:pt x="133354" y="179820"/>
                  </a:cubicBezTo>
                  <a:cubicBezTo>
                    <a:pt x="148700" y="152568"/>
                    <a:pt x="183890" y="130872"/>
                    <a:pt x="214317" y="119495"/>
                  </a:cubicBezTo>
                  <a:cubicBezTo>
                    <a:pt x="244744" y="108118"/>
                    <a:pt x="290517" y="123729"/>
                    <a:pt x="315917" y="111558"/>
                  </a:cubicBezTo>
                  <a:cubicBezTo>
                    <a:pt x="341317" y="99387"/>
                    <a:pt x="346344" y="62874"/>
                    <a:pt x="366717" y="46470"/>
                  </a:cubicBezTo>
                  <a:cubicBezTo>
                    <a:pt x="387090" y="30066"/>
                    <a:pt x="416194" y="12339"/>
                    <a:pt x="438154" y="13133"/>
                  </a:cubicBezTo>
                  <a:cubicBezTo>
                    <a:pt x="460114" y="13927"/>
                    <a:pt x="477312" y="36945"/>
                    <a:pt x="498479" y="51233"/>
                  </a:cubicBezTo>
                  <a:cubicBezTo>
                    <a:pt x="519646" y="65520"/>
                    <a:pt x="558010" y="102033"/>
                    <a:pt x="565154" y="98858"/>
                  </a:cubicBezTo>
                  <a:cubicBezTo>
                    <a:pt x="572298" y="95683"/>
                    <a:pt x="565155" y="48323"/>
                    <a:pt x="541342" y="32183"/>
                  </a:cubicBezTo>
                  <a:cubicBezTo>
                    <a:pt x="517530" y="16043"/>
                    <a:pt x="459585" y="-6976"/>
                    <a:pt x="422279" y="2020"/>
                  </a:cubicBezTo>
                  <a:cubicBezTo>
                    <a:pt x="384973" y="11016"/>
                    <a:pt x="361160" y="64462"/>
                    <a:pt x="317504" y="86158"/>
                  </a:cubicBezTo>
                  <a:cubicBezTo>
                    <a:pt x="273848" y="107854"/>
                    <a:pt x="193679" y="107060"/>
                    <a:pt x="160342" y="132195"/>
                  </a:cubicBezTo>
                  <a:cubicBezTo>
                    <a:pt x="127005" y="157330"/>
                    <a:pt x="139969" y="215539"/>
                    <a:pt x="117479" y="236970"/>
                  </a:cubicBezTo>
                  <a:cubicBezTo>
                    <a:pt x="94989" y="258401"/>
                    <a:pt x="-790" y="240410"/>
                    <a:pt x="4" y="248083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9" name="フリーフォーム: 図形 1268">
              <a:extLst>
                <a:ext uri="{FF2B5EF4-FFF2-40B4-BE49-F238E27FC236}">
                  <a16:creationId xmlns:a16="http://schemas.microsoft.com/office/drawing/2014/main" id="{7463D4A9-FA50-4709-9EA7-CF84A77277B6}"/>
                </a:ext>
              </a:extLst>
            </p:cNvPr>
            <p:cNvSpPr/>
            <p:nvPr/>
          </p:nvSpPr>
          <p:spPr>
            <a:xfrm>
              <a:off x="6337338" y="5824480"/>
              <a:ext cx="92244" cy="70208"/>
            </a:xfrm>
            <a:custGeom>
              <a:avLst/>
              <a:gdLst>
                <a:gd name="connsiteX0" fmla="*/ 92037 w 92244"/>
                <a:gd name="connsiteY0" fmla="*/ 1645 h 70208"/>
                <a:gd name="connsiteX1" fmla="*/ 3137 w 92244"/>
                <a:gd name="connsiteY1" fmla="*/ 69908 h 70208"/>
                <a:gd name="connsiteX2" fmla="*/ 26950 w 92244"/>
                <a:gd name="connsiteY2" fmla="*/ 25458 h 70208"/>
                <a:gd name="connsiteX3" fmla="*/ 92037 w 92244"/>
                <a:gd name="connsiteY3" fmla="*/ 1645 h 70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244" h="70208">
                  <a:moveTo>
                    <a:pt x="92037" y="1645"/>
                  </a:moveTo>
                  <a:cubicBezTo>
                    <a:pt x="88068" y="9053"/>
                    <a:pt x="13985" y="65939"/>
                    <a:pt x="3137" y="69908"/>
                  </a:cubicBezTo>
                  <a:cubicBezTo>
                    <a:pt x="-7711" y="73877"/>
                    <a:pt x="11869" y="37364"/>
                    <a:pt x="26950" y="25458"/>
                  </a:cubicBezTo>
                  <a:cubicBezTo>
                    <a:pt x="42031" y="13552"/>
                    <a:pt x="96006" y="-5763"/>
                    <a:pt x="92037" y="164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0" name="フリーフォーム: 図形 1269">
              <a:extLst>
                <a:ext uri="{FF2B5EF4-FFF2-40B4-BE49-F238E27FC236}">
                  <a16:creationId xmlns:a16="http://schemas.microsoft.com/office/drawing/2014/main" id="{0424644A-CA7A-4BA0-BFBB-69EB921ED4EC}"/>
                </a:ext>
              </a:extLst>
            </p:cNvPr>
            <p:cNvSpPr/>
            <p:nvPr/>
          </p:nvSpPr>
          <p:spPr>
            <a:xfrm>
              <a:off x="6534570" y="6043843"/>
              <a:ext cx="575583" cy="782380"/>
            </a:xfrm>
            <a:custGeom>
              <a:avLst/>
              <a:gdLst>
                <a:gd name="connsiteX0" fmla="*/ 27097 w 575583"/>
                <a:gd name="connsiteY0" fmla="*/ 43690 h 782380"/>
                <a:gd name="connsiteX1" fmla="*/ 73663 w 575583"/>
                <a:gd name="connsiteY1" fmla="*/ 94490 h 782380"/>
                <a:gd name="connsiteX2" fmla="*/ 552030 w 575583"/>
                <a:gd name="connsiteY2" fmla="*/ 737957 h 782380"/>
                <a:gd name="connsiteX3" fmla="*/ 484297 w 575583"/>
                <a:gd name="connsiteY3" fmla="*/ 699857 h 782380"/>
                <a:gd name="connsiteX4" fmla="*/ 327663 w 575583"/>
                <a:gd name="connsiteY4" fmla="*/ 483957 h 782380"/>
                <a:gd name="connsiteX5" fmla="*/ 27097 w 575583"/>
                <a:gd name="connsiteY5" fmla="*/ 43690 h 782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5583" h="782380">
                  <a:moveTo>
                    <a:pt x="27097" y="43690"/>
                  </a:moveTo>
                  <a:cubicBezTo>
                    <a:pt x="-15236" y="-21221"/>
                    <a:pt x="-13826" y="-21221"/>
                    <a:pt x="73663" y="94490"/>
                  </a:cubicBezTo>
                  <a:cubicBezTo>
                    <a:pt x="161152" y="210201"/>
                    <a:pt x="483591" y="637063"/>
                    <a:pt x="552030" y="737957"/>
                  </a:cubicBezTo>
                  <a:cubicBezTo>
                    <a:pt x="620469" y="838851"/>
                    <a:pt x="521691" y="742190"/>
                    <a:pt x="484297" y="699857"/>
                  </a:cubicBezTo>
                  <a:cubicBezTo>
                    <a:pt x="446903" y="657524"/>
                    <a:pt x="403158" y="590496"/>
                    <a:pt x="327663" y="483957"/>
                  </a:cubicBezTo>
                  <a:cubicBezTo>
                    <a:pt x="252168" y="377418"/>
                    <a:pt x="69430" y="108601"/>
                    <a:pt x="27097" y="4369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1" name="フリーフォーム: 図形 1270">
              <a:extLst>
                <a:ext uri="{FF2B5EF4-FFF2-40B4-BE49-F238E27FC236}">
                  <a16:creationId xmlns:a16="http://schemas.microsoft.com/office/drawing/2014/main" id="{E2FA4EC6-6E76-423E-AE23-29388B1D1B59}"/>
                </a:ext>
              </a:extLst>
            </p:cNvPr>
            <p:cNvSpPr/>
            <p:nvPr/>
          </p:nvSpPr>
          <p:spPr>
            <a:xfrm>
              <a:off x="6332106" y="5752882"/>
              <a:ext cx="497490" cy="375554"/>
            </a:xfrm>
            <a:custGeom>
              <a:avLst/>
              <a:gdLst>
                <a:gd name="connsiteX0" fmla="*/ 497319 w 497490"/>
                <a:gd name="connsiteY0" fmla="*/ 374868 h 375554"/>
                <a:gd name="connsiteX1" fmla="*/ 370319 w 497490"/>
                <a:gd name="connsiteY1" fmla="*/ 268506 h 375554"/>
                <a:gd name="connsiteX2" fmla="*/ 105207 w 497490"/>
                <a:gd name="connsiteY2" fmla="*/ 63718 h 375554"/>
                <a:gd name="connsiteX3" fmla="*/ 432 w 497490"/>
                <a:gd name="connsiteY3" fmla="*/ 218 h 375554"/>
                <a:gd name="connsiteX4" fmla="*/ 138544 w 497490"/>
                <a:gd name="connsiteY4" fmla="*/ 79593 h 375554"/>
                <a:gd name="connsiteX5" fmla="*/ 346507 w 497490"/>
                <a:gd name="connsiteY5" fmla="*/ 220881 h 375554"/>
                <a:gd name="connsiteX6" fmla="*/ 497319 w 497490"/>
                <a:gd name="connsiteY6" fmla="*/ 374868 h 375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7490" h="375554">
                  <a:moveTo>
                    <a:pt x="497319" y="374868"/>
                  </a:moveTo>
                  <a:cubicBezTo>
                    <a:pt x="501288" y="382805"/>
                    <a:pt x="435671" y="320364"/>
                    <a:pt x="370319" y="268506"/>
                  </a:cubicBezTo>
                  <a:cubicBezTo>
                    <a:pt x="304967" y="216648"/>
                    <a:pt x="166855" y="108433"/>
                    <a:pt x="105207" y="63718"/>
                  </a:cubicBezTo>
                  <a:cubicBezTo>
                    <a:pt x="43559" y="19003"/>
                    <a:pt x="-5124" y="-2428"/>
                    <a:pt x="432" y="218"/>
                  </a:cubicBezTo>
                  <a:cubicBezTo>
                    <a:pt x="5988" y="2864"/>
                    <a:pt x="80865" y="42816"/>
                    <a:pt x="138544" y="79593"/>
                  </a:cubicBezTo>
                  <a:cubicBezTo>
                    <a:pt x="196223" y="116370"/>
                    <a:pt x="287769" y="172462"/>
                    <a:pt x="346507" y="220881"/>
                  </a:cubicBezTo>
                  <a:cubicBezTo>
                    <a:pt x="405245" y="269300"/>
                    <a:pt x="493350" y="366931"/>
                    <a:pt x="497319" y="37486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2" name="フリーフォーム: 図形 1271">
              <a:extLst>
                <a:ext uri="{FF2B5EF4-FFF2-40B4-BE49-F238E27FC236}">
                  <a16:creationId xmlns:a16="http://schemas.microsoft.com/office/drawing/2014/main" id="{EC27EA1A-E35F-4EC8-9B40-1AA5B2E454E5}"/>
                </a:ext>
              </a:extLst>
            </p:cNvPr>
            <p:cNvSpPr/>
            <p:nvPr/>
          </p:nvSpPr>
          <p:spPr>
            <a:xfrm>
              <a:off x="6271532" y="5828827"/>
              <a:ext cx="286508" cy="276826"/>
            </a:xfrm>
            <a:custGeom>
              <a:avLst/>
              <a:gdLst>
                <a:gd name="connsiteX0" fmla="*/ 286431 w 286508"/>
                <a:gd name="connsiteY0" fmla="*/ 276698 h 276826"/>
                <a:gd name="connsiteX1" fmla="*/ 95931 w 286508"/>
                <a:gd name="connsiteY1" fmla="*/ 110011 h 276826"/>
                <a:gd name="connsiteX2" fmla="*/ 11793 w 286508"/>
                <a:gd name="connsiteY2" fmla="*/ 22698 h 276826"/>
                <a:gd name="connsiteX3" fmla="*/ 7031 w 286508"/>
                <a:gd name="connsiteY3" fmla="*/ 3648 h 276826"/>
                <a:gd name="connsiteX4" fmla="*/ 72118 w 286508"/>
                <a:gd name="connsiteY4" fmla="*/ 81436 h 276826"/>
                <a:gd name="connsiteX5" fmla="*/ 286431 w 286508"/>
                <a:gd name="connsiteY5" fmla="*/ 276698 h 276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508" h="276826">
                  <a:moveTo>
                    <a:pt x="286431" y="276698"/>
                  </a:moveTo>
                  <a:cubicBezTo>
                    <a:pt x="290400" y="281460"/>
                    <a:pt x="141704" y="152344"/>
                    <a:pt x="95931" y="110011"/>
                  </a:cubicBezTo>
                  <a:cubicBezTo>
                    <a:pt x="50158" y="67678"/>
                    <a:pt x="26610" y="40425"/>
                    <a:pt x="11793" y="22698"/>
                  </a:cubicBezTo>
                  <a:cubicBezTo>
                    <a:pt x="-3024" y="4971"/>
                    <a:pt x="-3023" y="-6142"/>
                    <a:pt x="7031" y="3648"/>
                  </a:cubicBezTo>
                  <a:cubicBezTo>
                    <a:pt x="17085" y="13438"/>
                    <a:pt x="25816" y="39632"/>
                    <a:pt x="72118" y="81436"/>
                  </a:cubicBezTo>
                  <a:lnTo>
                    <a:pt x="286431" y="2766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3" name="フリーフォーム: 図形 1272">
              <a:extLst>
                <a:ext uri="{FF2B5EF4-FFF2-40B4-BE49-F238E27FC236}">
                  <a16:creationId xmlns:a16="http://schemas.microsoft.com/office/drawing/2014/main" id="{260CB829-C83E-4C18-B1D3-D83D3F26E535}"/>
                </a:ext>
              </a:extLst>
            </p:cNvPr>
            <p:cNvSpPr/>
            <p:nvPr/>
          </p:nvSpPr>
          <p:spPr>
            <a:xfrm>
              <a:off x="6270529" y="5738670"/>
              <a:ext cx="164759" cy="160483"/>
            </a:xfrm>
            <a:custGeom>
              <a:avLst/>
              <a:gdLst>
                <a:gd name="connsiteX0" fmla="*/ 163609 w 164759"/>
                <a:gd name="connsiteY0" fmla="*/ 84280 h 160483"/>
                <a:gd name="connsiteX1" fmla="*/ 128684 w 164759"/>
                <a:gd name="connsiteY1" fmla="*/ 38243 h 160483"/>
                <a:gd name="connsiteX2" fmla="*/ 54071 w 164759"/>
                <a:gd name="connsiteY2" fmla="*/ 143 h 160483"/>
                <a:gd name="connsiteX3" fmla="*/ 4859 w 164759"/>
                <a:gd name="connsiteY3" fmla="*/ 27130 h 160483"/>
                <a:gd name="connsiteX4" fmla="*/ 4859 w 164759"/>
                <a:gd name="connsiteY4" fmla="*/ 74755 h 160483"/>
                <a:gd name="connsiteX5" fmla="*/ 31846 w 164759"/>
                <a:gd name="connsiteY5" fmla="*/ 131905 h 160483"/>
                <a:gd name="connsiteX6" fmla="*/ 71534 w 164759"/>
                <a:gd name="connsiteY6" fmla="*/ 160480 h 160483"/>
                <a:gd name="connsiteX7" fmla="*/ 58834 w 164759"/>
                <a:gd name="connsiteY7" fmla="*/ 133493 h 160483"/>
                <a:gd name="connsiteX8" fmla="*/ 12796 w 164759"/>
                <a:gd name="connsiteY8" fmla="*/ 79518 h 160483"/>
                <a:gd name="connsiteX9" fmla="*/ 20734 w 164759"/>
                <a:gd name="connsiteY9" fmla="*/ 49355 h 160483"/>
                <a:gd name="connsiteX10" fmla="*/ 38196 w 164759"/>
                <a:gd name="connsiteY10" fmla="*/ 28718 h 160483"/>
                <a:gd name="connsiteX11" fmla="*/ 88996 w 164759"/>
                <a:gd name="connsiteY11" fmla="*/ 22368 h 160483"/>
                <a:gd name="connsiteX12" fmla="*/ 163609 w 164759"/>
                <a:gd name="connsiteY12" fmla="*/ 84280 h 16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4759" h="160483">
                  <a:moveTo>
                    <a:pt x="163609" y="84280"/>
                  </a:moveTo>
                  <a:cubicBezTo>
                    <a:pt x="170224" y="86926"/>
                    <a:pt x="146940" y="52266"/>
                    <a:pt x="128684" y="38243"/>
                  </a:cubicBezTo>
                  <a:cubicBezTo>
                    <a:pt x="110428" y="24220"/>
                    <a:pt x="74708" y="1995"/>
                    <a:pt x="54071" y="143"/>
                  </a:cubicBezTo>
                  <a:cubicBezTo>
                    <a:pt x="33433" y="-1709"/>
                    <a:pt x="13061" y="14695"/>
                    <a:pt x="4859" y="27130"/>
                  </a:cubicBezTo>
                  <a:cubicBezTo>
                    <a:pt x="-3343" y="39565"/>
                    <a:pt x="361" y="57293"/>
                    <a:pt x="4859" y="74755"/>
                  </a:cubicBezTo>
                  <a:cubicBezTo>
                    <a:pt x="9357" y="92217"/>
                    <a:pt x="20733" y="117618"/>
                    <a:pt x="31846" y="131905"/>
                  </a:cubicBezTo>
                  <a:cubicBezTo>
                    <a:pt x="42958" y="146193"/>
                    <a:pt x="67036" y="160215"/>
                    <a:pt x="71534" y="160480"/>
                  </a:cubicBezTo>
                  <a:cubicBezTo>
                    <a:pt x="76032" y="160745"/>
                    <a:pt x="68624" y="146987"/>
                    <a:pt x="58834" y="133493"/>
                  </a:cubicBezTo>
                  <a:cubicBezTo>
                    <a:pt x="49044" y="119999"/>
                    <a:pt x="19146" y="93541"/>
                    <a:pt x="12796" y="79518"/>
                  </a:cubicBezTo>
                  <a:cubicBezTo>
                    <a:pt x="6446" y="65495"/>
                    <a:pt x="16501" y="57822"/>
                    <a:pt x="20734" y="49355"/>
                  </a:cubicBezTo>
                  <a:cubicBezTo>
                    <a:pt x="24967" y="40888"/>
                    <a:pt x="26819" y="33216"/>
                    <a:pt x="38196" y="28718"/>
                  </a:cubicBezTo>
                  <a:cubicBezTo>
                    <a:pt x="49573" y="24220"/>
                    <a:pt x="70475" y="13901"/>
                    <a:pt x="88996" y="22368"/>
                  </a:cubicBezTo>
                  <a:cubicBezTo>
                    <a:pt x="107517" y="30835"/>
                    <a:pt x="156994" y="81634"/>
                    <a:pt x="163609" y="8428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4" name="フリーフォーム: 図形 1273">
              <a:extLst>
                <a:ext uri="{FF2B5EF4-FFF2-40B4-BE49-F238E27FC236}">
                  <a16:creationId xmlns:a16="http://schemas.microsoft.com/office/drawing/2014/main" id="{56E22F54-38CF-4F5D-A1B3-8DE5D222EACE}"/>
                </a:ext>
              </a:extLst>
            </p:cNvPr>
            <p:cNvSpPr/>
            <p:nvPr/>
          </p:nvSpPr>
          <p:spPr>
            <a:xfrm>
              <a:off x="6902980" y="6110228"/>
              <a:ext cx="16955" cy="141217"/>
            </a:xfrm>
            <a:custGeom>
              <a:avLst/>
              <a:gdLst>
                <a:gd name="connsiteX0" fmla="*/ 1058 w 16955"/>
                <a:gd name="connsiteY0" fmla="*/ 60 h 141217"/>
                <a:gd name="connsiteX1" fmla="*/ 16933 w 16955"/>
                <a:gd name="connsiteY1" fmla="*/ 133410 h 141217"/>
                <a:gd name="connsiteX2" fmla="*/ 4233 w 16955"/>
                <a:gd name="connsiteY2" fmla="*/ 115947 h 141217"/>
                <a:gd name="connsiteX3" fmla="*/ 1058 w 16955"/>
                <a:gd name="connsiteY3" fmla="*/ 60 h 141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55" h="141217">
                  <a:moveTo>
                    <a:pt x="1058" y="60"/>
                  </a:moveTo>
                  <a:cubicBezTo>
                    <a:pt x="3175" y="2970"/>
                    <a:pt x="16404" y="114096"/>
                    <a:pt x="16933" y="133410"/>
                  </a:cubicBezTo>
                  <a:cubicBezTo>
                    <a:pt x="17462" y="152724"/>
                    <a:pt x="8466" y="132087"/>
                    <a:pt x="4233" y="115947"/>
                  </a:cubicBezTo>
                  <a:cubicBezTo>
                    <a:pt x="0" y="99807"/>
                    <a:pt x="-1059" y="-2850"/>
                    <a:pt x="1058" y="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5" name="フリーフォーム: 図形 1274">
              <a:extLst>
                <a:ext uri="{FF2B5EF4-FFF2-40B4-BE49-F238E27FC236}">
                  <a16:creationId xmlns:a16="http://schemas.microsoft.com/office/drawing/2014/main" id="{982A57A9-D829-4D1E-8436-EB2A7BE12907}"/>
                </a:ext>
              </a:extLst>
            </p:cNvPr>
            <p:cNvSpPr/>
            <p:nvPr/>
          </p:nvSpPr>
          <p:spPr>
            <a:xfrm>
              <a:off x="6784680" y="6138597"/>
              <a:ext cx="36888" cy="135051"/>
            </a:xfrm>
            <a:custGeom>
              <a:avLst/>
              <a:gdLst>
                <a:gd name="connsiteX0" fmla="*/ 9820 w 36888"/>
                <a:gd name="connsiteY0" fmla="*/ 266 h 135051"/>
                <a:gd name="connsiteX1" fmla="*/ 36808 w 36888"/>
                <a:gd name="connsiteY1" fmla="*/ 130441 h 135051"/>
                <a:gd name="connsiteX2" fmla="*/ 295 w 36888"/>
                <a:gd name="connsiteY2" fmla="*/ 97103 h 135051"/>
                <a:gd name="connsiteX3" fmla="*/ 9820 w 36888"/>
                <a:gd name="connsiteY3" fmla="*/ 266 h 135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88" h="135051">
                  <a:moveTo>
                    <a:pt x="9820" y="266"/>
                  </a:moveTo>
                  <a:cubicBezTo>
                    <a:pt x="15905" y="5822"/>
                    <a:pt x="38396" y="114302"/>
                    <a:pt x="36808" y="130441"/>
                  </a:cubicBezTo>
                  <a:cubicBezTo>
                    <a:pt x="35221" y="146581"/>
                    <a:pt x="1882" y="116682"/>
                    <a:pt x="295" y="97103"/>
                  </a:cubicBezTo>
                  <a:cubicBezTo>
                    <a:pt x="-1292" y="77524"/>
                    <a:pt x="3735" y="-5290"/>
                    <a:pt x="9820" y="2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6" name="フリーフォーム: 図形 1275">
              <a:extLst>
                <a:ext uri="{FF2B5EF4-FFF2-40B4-BE49-F238E27FC236}">
                  <a16:creationId xmlns:a16="http://schemas.microsoft.com/office/drawing/2014/main" id="{733B4209-D690-4F6E-9044-3AC2DBD28595}"/>
                </a:ext>
              </a:extLst>
            </p:cNvPr>
            <p:cNvSpPr/>
            <p:nvPr/>
          </p:nvSpPr>
          <p:spPr>
            <a:xfrm>
              <a:off x="7712075" y="5976938"/>
              <a:ext cx="103257" cy="76604"/>
            </a:xfrm>
            <a:custGeom>
              <a:avLst/>
              <a:gdLst>
                <a:gd name="connsiteX0" fmla="*/ 0 w 103257"/>
                <a:gd name="connsiteY0" fmla="*/ 0 h 76604"/>
                <a:gd name="connsiteX1" fmla="*/ 103188 w 103257"/>
                <a:gd name="connsiteY1" fmla="*/ 76200 h 76604"/>
                <a:gd name="connsiteX2" fmla="*/ 0 w 103257"/>
                <a:gd name="connsiteY2" fmla="*/ 0 h 76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3257" h="76604">
                  <a:moveTo>
                    <a:pt x="0" y="0"/>
                  </a:moveTo>
                  <a:cubicBezTo>
                    <a:pt x="0" y="0"/>
                    <a:pt x="100013" y="69321"/>
                    <a:pt x="103188" y="76200"/>
                  </a:cubicBezTo>
                  <a:cubicBezTo>
                    <a:pt x="106363" y="8307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7" name="フリーフォーム: 図形 1276">
              <a:extLst>
                <a:ext uri="{FF2B5EF4-FFF2-40B4-BE49-F238E27FC236}">
                  <a16:creationId xmlns:a16="http://schemas.microsoft.com/office/drawing/2014/main" id="{BAFFD9D4-DD0C-49AE-8058-F656A645EE6D}"/>
                </a:ext>
              </a:extLst>
            </p:cNvPr>
            <p:cNvSpPr/>
            <p:nvPr/>
          </p:nvSpPr>
          <p:spPr>
            <a:xfrm>
              <a:off x="7524351" y="5991028"/>
              <a:ext cx="236675" cy="116208"/>
            </a:xfrm>
            <a:custGeom>
              <a:avLst/>
              <a:gdLst>
                <a:gd name="connsiteX0" fmla="*/ 3574 w 236675"/>
                <a:gd name="connsiteY0" fmla="*/ 197 h 116208"/>
                <a:gd name="connsiteX1" fmla="*/ 111524 w 236675"/>
                <a:gd name="connsiteY1" fmla="*/ 92272 h 116208"/>
                <a:gd name="connsiteX2" fmla="*/ 230587 w 236675"/>
                <a:gd name="connsiteY2" fmla="*/ 116085 h 116208"/>
                <a:gd name="connsiteX3" fmla="*/ 209949 w 236675"/>
                <a:gd name="connsiteY3" fmla="*/ 85922 h 116208"/>
                <a:gd name="connsiteX4" fmla="*/ 128987 w 236675"/>
                <a:gd name="connsiteY4" fmla="*/ 106560 h 116208"/>
                <a:gd name="connsiteX5" fmla="*/ 33737 w 236675"/>
                <a:gd name="connsiteY5" fmla="*/ 68460 h 116208"/>
                <a:gd name="connsiteX6" fmla="*/ 3574 w 236675"/>
                <a:gd name="connsiteY6" fmla="*/ 197 h 11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6675" h="116208">
                  <a:moveTo>
                    <a:pt x="3574" y="197"/>
                  </a:moveTo>
                  <a:cubicBezTo>
                    <a:pt x="16538" y="4166"/>
                    <a:pt x="73688" y="72957"/>
                    <a:pt x="111524" y="92272"/>
                  </a:cubicBezTo>
                  <a:cubicBezTo>
                    <a:pt x="149360" y="111587"/>
                    <a:pt x="214183" y="117143"/>
                    <a:pt x="230587" y="116085"/>
                  </a:cubicBezTo>
                  <a:cubicBezTo>
                    <a:pt x="246991" y="115027"/>
                    <a:pt x="226882" y="87510"/>
                    <a:pt x="209949" y="85922"/>
                  </a:cubicBezTo>
                  <a:cubicBezTo>
                    <a:pt x="193016" y="84335"/>
                    <a:pt x="158356" y="109470"/>
                    <a:pt x="128987" y="106560"/>
                  </a:cubicBezTo>
                  <a:cubicBezTo>
                    <a:pt x="99618" y="103650"/>
                    <a:pt x="51729" y="83806"/>
                    <a:pt x="33737" y="68460"/>
                  </a:cubicBezTo>
                  <a:cubicBezTo>
                    <a:pt x="15745" y="53114"/>
                    <a:pt x="-9390" y="-3772"/>
                    <a:pt x="3574" y="19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8" name="フリーフォーム: 図形 1277">
              <a:extLst>
                <a:ext uri="{FF2B5EF4-FFF2-40B4-BE49-F238E27FC236}">
                  <a16:creationId xmlns:a16="http://schemas.microsoft.com/office/drawing/2014/main" id="{E30098BA-0843-4B92-A83D-44DEED1270DC}"/>
                </a:ext>
              </a:extLst>
            </p:cNvPr>
            <p:cNvSpPr/>
            <p:nvPr/>
          </p:nvSpPr>
          <p:spPr>
            <a:xfrm>
              <a:off x="7050225" y="6075065"/>
              <a:ext cx="456402" cy="305539"/>
            </a:xfrm>
            <a:custGeom>
              <a:avLst/>
              <a:gdLst>
                <a:gd name="connsiteX0" fmla="*/ 30025 w 456402"/>
                <a:gd name="connsiteY0" fmla="*/ 305098 h 305539"/>
                <a:gd name="connsiteX1" fmla="*/ 1450 w 456402"/>
                <a:gd name="connsiteY1" fmla="*/ 200323 h 305539"/>
                <a:gd name="connsiteX2" fmla="*/ 84000 w 456402"/>
                <a:gd name="connsiteY2" fmla="*/ 122535 h 305539"/>
                <a:gd name="connsiteX3" fmla="*/ 266563 w 456402"/>
                <a:gd name="connsiteY3" fmla="*/ 90785 h 305539"/>
                <a:gd name="connsiteX4" fmla="*/ 453888 w 456402"/>
                <a:gd name="connsiteY4" fmla="*/ 66973 h 305539"/>
                <a:gd name="connsiteX5" fmla="*/ 377688 w 456402"/>
                <a:gd name="connsiteY5" fmla="*/ 298 h 305539"/>
                <a:gd name="connsiteX6" fmla="*/ 423725 w 456402"/>
                <a:gd name="connsiteY6" fmla="*/ 43160 h 305539"/>
                <a:gd name="connsiteX7" fmla="*/ 320538 w 456402"/>
                <a:gd name="connsiteY7" fmla="*/ 60623 h 305539"/>
                <a:gd name="connsiteX8" fmla="*/ 163375 w 456402"/>
                <a:gd name="connsiteY8" fmla="*/ 79673 h 305539"/>
                <a:gd name="connsiteX9" fmla="*/ 12563 w 456402"/>
                <a:gd name="connsiteY9" fmla="*/ 157460 h 305539"/>
                <a:gd name="connsiteX10" fmla="*/ 30025 w 456402"/>
                <a:gd name="connsiteY10" fmla="*/ 305098 h 305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6402" h="305539">
                  <a:moveTo>
                    <a:pt x="30025" y="305098"/>
                  </a:moveTo>
                  <a:cubicBezTo>
                    <a:pt x="28173" y="312242"/>
                    <a:pt x="-7546" y="230750"/>
                    <a:pt x="1450" y="200323"/>
                  </a:cubicBezTo>
                  <a:cubicBezTo>
                    <a:pt x="10446" y="169896"/>
                    <a:pt x="39815" y="140791"/>
                    <a:pt x="84000" y="122535"/>
                  </a:cubicBezTo>
                  <a:cubicBezTo>
                    <a:pt x="128185" y="104279"/>
                    <a:pt x="204915" y="100045"/>
                    <a:pt x="266563" y="90785"/>
                  </a:cubicBezTo>
                  <a:cubicBezTo>
                    <a:pt x="328211" y="81525"/>
                    <a:pt x="435367" y="82054"/>
                    <a:pt x="453888" y="66973"/>
                  </a:cubicBezTo>
                  <a:cubicBezTo>
                    <a:pt x="472409" y="51892"/>
                    <a:pt x="382715" y="4267"/>
                    <a:pt x="377688" y="298"/>
                  </a:cubicBezTo>
                  <a:cubicBezTo>
                    <a:pt x="372661" y="-3671"/>
                    <a:pt x="433250" y="33106"/>
                    <a:pt x="423725" y="43160"/>
                  </a:cubicBezTo>
                  <a:cubicBezTo>
                    <a:pt x="414200" y="53214"/>
                    <a:pt x="363930" y="54538"/>
                    <a:pt x="320538" y="60623"/>
                  </a:cubicBezTo>
                  <a:cubicBezTo>
                    <a:pt x="277146" y="66708"/>
                    <a:pt x="214704" y="63534"/>
                    <a:pt x="163375" y="79673"/>
                  </a:cubicBezTo>
                  <a:cubicBezTo>
                    <a:pt x="112046" y="95812"/>
                    <a:pt x="36111" y="127033"/>
                    <a:pt x="12563" y="157460"/>
                  </a:cubicBezTo>
                  <a:cubicBezTo>
                    <a:pt x="-10985" y="187887"/>
                    <a:pt x="31877" y="297954"/>
                    <a:pt x="30025" y="30509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9" name="フリーフォーム: 図形 1278">
              <a:extLst>
                <a:ext uri="{FF2B5EF4-FFF2-40B4-BE49-F238E27FC236}">
                  <a16:creationId xmlns:a16="http://schemas.microsoft.com/office/drawing/2014/main" id="{4E00AC69-33DC-42BD-A829-51FC45621E89}"/>
                </a:ext>
              </a:extLst>
            </p:cNvPr>
            <p:cNvSpPr/>
            <p:nvPr/>
          </p:nvSpPr>
          <p:spPr>
            <a:xfrm>
              <a:off x="6760492" y="6298338"/>
              <a:ext cx="315963" cy="250200"/>
            </a:xfrm>
            <a:custGeom>
              <a:avLst/>
              <a:gdLst>
                <a:gd name="connsiteX0" fmla="*/ 5433 w 315963"/>
                <a:gd name="connsiteY0" fmla="*/ 862 h 250200"/>
                <a:gd name="connsiteX1" fmla="*/ 48296 w 315963"/>
                <a:gd name="connsiteY1" fmla="*/ 69125 h 250200"/>
                <a:gd name="connsiteX2" fmla="*/ 265783 w 315963"/>
                <a:gd name="connsiteY2" fmla="*/ 185012 h 250200"/>
                <a:gd name="connsiteX3" fmla="*/ 314996 w 315963"/>
                <a:gd name="connsiteY3" fmla="*/ 250100 h 250200"/>
                <a:gd name="connsiteX4" fmla="*/ 294358 w 315963"/>
                <a:gd name="connsiteY4" fmla="*/ 199300 h 250200"/>
                <a:gd name="connsiteX5" fmla="*/ 245146 w 315963"/>
                <a:gd name="connsiteY5" fmla="*/ 173900 h 250200"/>
                <a:gd name="connsiteX6" fmla="*/ 134021 w 315963"/>
                <a:gd name="connsiteY6" fmla="*/ 115162 h 250200"/>
                <a:gd name="connsiteX7" fmla="*/ 5433 w 315963"/>
                <a:gd name="connsiteY7" fmla="*/ 862 h 25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5963" h="250200">
                  <a:moveTo>
                    <a:pt x="5433" y="862"/>
                  </a:moveTo>
                  <a:cubicBezTo>
                    <a:pt x="-8855" y="-6811"/>
                    <a:pt x="4904" y="38433"/>
                    <a:pt x="48296" y="69125"/>
                  </a:cubicBezTo>
                  <a:cubicBezTo>
                    <a:pt x="91688" y="99817"/>
                    <a:pt x="221333" y="154850"/>
                    <a:pt x="265783" y="185012"/>
                  </a:cubicBezTo>
                  <a:cubicBezTo>
                    <a:pt x="310233" y="215174"/>
                    <a:pt x="310234" y="247719"/>
                    <a:pt x="314996" y="250100"/>
                  </a:cubicBezTo>
                  <a:cubicBezTo>
                    <a:pt x="319758" y="252481"/>
                    <a:pt x="306000" y="212000"/>
                    <a:pt x="294358" y="199300"/>
                  </a:cubicBezTo>
                  <a:cubicBezTo>
                    <a:pt x="282716" y="186600"/>
                    <a:pt x="271869" y="187923"/>
                    <a:pt x="245146" y="173900"/>
                  </a:cubicBezTo>
                  <a:cubicBezTo>
                    <a:pt x="218423" y="159877"/>
                    <a:pt x="172915" y="142414"/>
                    <a:pt x="134021" y="115162"/>
                  </a:cubicBezTo>
                  <a:cubicBezTo>
                    <a:pt x="95127" y="87910"/>
                    <a:pt x="19721" y="8535"/>
                    <a:pt x="5433" y="86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0" name="フリーフォーム: 図形 1279">
              <a:extLst>
                <a:ext uri="{FF2B5EF4-FFF2-40B4-BE49-F238E27FC236}">
                  <a16:creationId xmlns:a16="http://schemas.microsoft.com/office/drawing/2014/main" id="{8F7508AE-2C8F-4B59-87B9-E2F82697F8A8}"/>
                </a:ext>
              </a:extLst>
            </p:cNvPr>
            <p:cNvSpPr/>
            <p:nvPr/>
          </p:nvSpPr>
          <p:spPr>
            <a:xfrm>
              <a:off x="7487886" y="5053761"/>
              <a:ext cx="67233" cy="246126"/>
            </a:xfrm>
            <a:custGeom>
              <a:avLst/>
              <a:gdLst>
                <a:gd name="connsiteX0" fmla="*/ 352 w 67233"/>
                <a:gd name="connsiteY0" fmla="*/ 2427 h 246126"/>
                <a:gd name="connsiteX1" fmla="*/ 27339 w 67233"/>
                <a:gd name="connsiteY1" fmla="*/ 64339 h 246126"/>
                <a:gd name="connsiteX2" fmla="*/ 67027 w 67233"/>
                <a:gd name="connsiteY2" fmla="*/ 223089 h 246126"/>
                <a:gd name="connsiteX3" fmla="*/ 43214 w 67233"/>
                <a:gd name="connsiteY3" fmla="*/ 243727 h 246126"/>
                <a:gd name="connsiteX4" fmla="*/ 49564 w 67233"/>
                <a:gd name="connsiteY4" fmla="*/ 208802 h 246126"/>
                <a:gd name="connsiteX5" fmla="*/ 46389 w 67233"/>
                <a:gd name="connsiteY5" fmla="*/ 138952 h 246126"/>
                <a:gd name="connsiteX6" fmla="*/ 352 w 67233"/>
                <a:gd name="connsiteY6" fmla="*/ 2427 h 24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233" h="246126">
                  <a:moveTo>
                    <a:pt x="352" y="2427"/>
                  </a:moveTo>
                  <a:cubicBezTo>
                    <a:pt x="-2823" y="-10008"/>
                    <a:pt x="16227" y="27562"/>
                    <a:pt x="27339" y="64339"/>
                  </a:cubicBezTo>
                  <a:cubicBezTo>
                    <a:pt x="38451" y="101116"/>
                    <a:pt x="64381" y="193191"/>
                    <a:pt x="67027" y="223089"/>
                  </a:cubicBezTo>
                  <a:cubicBezTo>
                    <a:pt x="69673" y="252987"/>
                    <a:pt x="46124" y="246108"/>
                    <a:pt x="43214" y="243727"/>
                  </a:cubicBezTo>
                  <a:cubicBezTo>
                    <a:pt x="40304" y="241346"/>
                    <a:pt x="49035" y="226264"/>
                    <a:pt x="49564" y="208802"/>
                  </a:cubicBezTo>
                  <a:cubicBezTo>
                    <a:pt x="50093" y="191340"/>
                    <a:pt x="55120" y="175729"/>
                    <a:pt x="46389" y="138952"/>
                  </a:cubicBezTo>
                  <a:cubicBezTo>
                    <a:pt x="37658" y="102175"/>
                    <a:pt x="3527" y="14862"/>
                    <a:pt x="352" y="24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1" name="フリーフォーム: 図形 1280">
              <a:extLst>
                <a:ext uri="{FF2B5EF4-FFF2-40B4-BE49-F238E27FC236}">
                  <a16:creationId xmlns:a16="http://schemas.microsoft.com/office/drawing/2014/main" id="{B602E053-D9E7-4152-9DFC-C91A2D32195E}"/>
                </a:ext>
              </a:extLst>
            </p:cNvPr>
            <p:cNvSpPr/>
            <p:nvPr/>
          </p:nvSpPr>
          <p:spPr>
            <a:xfrm>
              <a:off x="8186734" y="5051590"/>
              <a:ext cx="73168" cy="402133"/>
            </a:xfrm>
            <a:custGeom>
              <a:avLst/>
              <a:gdLst>
                <a:gd name="connsiteX0" fmla="*/ 4 w 73168"/>
                <a:gd name="connsiteY0" fmla="*/ 3010 h 402133"/>
                <a:gd name="connsiteX1" fmla="*/ 53979 w 73168"/>
                <a:gd name="connsiteY1" fmla="*/ 352260 h 402133"/>
                <a:gd name="connsiteX2" fmla="*/ 73029 w 73168"/>
                <a:gd name="connsiteY2" fmla="*/ 391948 h 402133"/>
                <a:gd name="connsiteX3" fmla="*/ 46041 w 73168"/>
                <a:gd name="connsiteY3" fmla="*/ 276060 h 402133"/>
                <a:gd name="connsiteX4" fmla="*/ 50804 w 73168"/>
                <a:gd name="connsiteY4" fmla="*/ 187160 h 402133"/>
                <a:gd name="connsiteX5" fmla="*/ 4 w 73168"/>
                <a:gd name="connsiteY5" fmla="*/ 3010 h 40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168" h="402133">
                  <a:moveTo>
                    <a:pt x="4" y="3010"/>
                  </a:moveTo>
                  <a:cubicBezTo>
                    <a:pt x="533" y="30527"/>
                    <a:pt x="41808" y="287437"/>
                    <a:pt x="53979" y="352260"/>
                  </a:cubicBezTo>
                  <a:cubicBezTo>
                    <a:pt x="66150" y="417083"/>
                    <a:pt x="74352" y="404648"/>
                    <a:pt x="73029" y="391948"/>
                  </a:cubicBezTo>
                  <a:cubicBezTo>
                    <a:pt x="71706" y="379248"/>
                    <a:pt x="49745" y="310191"/>
                    <a:pt x="46041" y="276060"/>
                  </a:cubicBezTo>
                  <a:cubicBezTo>
                    <a:pt x="42337" y="241929"/>
                    <a:pt x="57948" y="229758"/>
                    <a:pt x="50804" y="187160"/>
                  </a:cubicBezTo>
                  <a:cubicBezTo>
                    <a:pt x="43660" y="144562"/>
                    <a:pt x="-525" y="-24507"/>
                    <a:pt x="4" y="301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2" name="フリーフォーム: 図形 1281">
              <a:extLst>
                <a:ext uri="{FF2B5EF4-FFF2-40B4-BE49-F238E27FC236}">
                  <a16:creationId xmlns:a16="http://schemas.microsoft.com/office/drawing/2014/main" id="{416B8A9C-4F38-41A0-9265-7CD40C8C69CC}"/>
                </a:ext>
              </a:extLst>
            </p:cNvPr>
            <p:cNvSpPr/>
            <p:nvPr/>
          </p:nvSpPr>
          <p:spPr>
            <a:xfrm>
              <a:off x="7996233" y="4478582"/>
              <a:ext cx="48926" cy="351153"/>
            </a:xfrm>
            <a:custGeom>
              <a:avLst/>
              <a:gdLst>
                <a:gd name="connsiteX0" fmla="*/ 5 w 48926"/>
                <a:gd name="connsiteY0" fmla="*/ 2931 h 351153"/>
                <a:gd name="connsiteX1" fmla="*/ 39692 w 48926"/>
                <a:gd name="connsiteY1" fmla="*/ 206131 h 351153"/>
                <a:gd name="connsiteX2" fmla="*/ 12705 w 48926"/>
                <a:gd name="connsiteY2" fmla="*/ 350593 h 351153"/>
                <a:gd name="connsiteX3" fmla="*/ 46042 w 48926"/>
                <a:gd name="connsiteY3" fmla="*/ 153743 h 351153"/>
                <a:gd name="connsiteX4" fmla="*/ 42867 w 48926"/>
                <a:gd name="connsiteY4" fmla="*/ 88656 h 351153"/>
                <a:gd name="connsiteX5" fmla="*/ 5 w 48926"/>
                <a:gd name="connsiteY5" fmla="*/ 2931 h 351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926" h="351153">
                  <a:moveTo>
                    <a:pt x="5" y="2931"/>
                  </a:moveTo>
                  <a:cubicBezTo>
                    <a:pt x="-524" y="22510"/>
                    <a:pt x="37575" y="148187"/>
                    <a:pt x="39692" y="206131"/>
                  </a:cubicBezTo>
                  <a:cubicBezTo>
                    <a:pt x="41809" y="264075"/>
                    <a:pt x="11647" y="359324"/>
                    <a:pt x="12705" y="350593"/>
                  </a:cubicBezTo>
                  <a:cubicBezTo>
                    <a:pt x="13763" y="341862"/>
                    <a:pt x="41015" y="197399"/>
                    <a:pt x="46042" y="153743"/>
                  </a:cubicBezTo>
                  <a:cubicBezTo>
                    <a:pt x="51069" y="110087"/>
                    <a:pt x="49217" y="109823"/>
                    <a:pt x="42867" y="88656"/>
                  </a:cubicBezTo>
                  <a:cubicBezTo>
                    <a:pt x="36517" y="67489"/>
                    <a:pt x="534" y="-16648"/>
                    <a:pt x="5" y="293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3" name="フリーフォーム: 図形 1282">
              <a:extLst>
                <a:ext uri="{FF2B5EF4-FFF2-40B4-BE49-F238E27FC236}">
                  <a16:creationId xmlns:a16="http://schemas.microsoft.com/office/drawing/2014/main" id="{A9BC545D-DDB2-4669-97C4-81427DAACAE0}"/>
                </a:ext>
              </a:extLst>
            </p:cNvPr>
            <p:cNvSpPr/>
            <p:nvPr/>
          </p:nvSpPr>
          <p:spPr>
            <a:xfrm>
              <a:off x="8067674" y="4503722"/>
              <a:ext cx="47422" cy="306012"/>
            </a:xfrm>
            <a:custGeom>
              <a:avLst/>
              <a:gdLst>
                <a:gd name="connsiteX0" fmla="*/ 12701 w 47422"/>
                <a:gd name="connsiteY0" fmla="*/ 3191 h 306012"/>
                <a:gd name="connsiteX1" fmla="*/ 39689 w 47422"/>
                <a:gd name="connsiteY1" fmla="*/ 258778 h 306012"/>
                <a:gd name="connsiteX2" fmla="*/ 1 w 47422"/>
                <a:gd name="connsiteY2" fmla="*/ 301641 h 306012"/>
                <a:gd name="connsiteX3" fmla="*/ 41276 w 47422"/>
                <a:gd name="connsiteY3" fmla="*/ 201628 h 306012"/>
                <a:gd name="connsiteX4" fmla="*/ 44451 w 47422"/>
                <a:gd name="connsiteY4" fmla="*/ 120666 h 306012"/>
                <a:gd name="connsiteX5" fmla="*/ 12701 w 47422"/>
                <a:gd name="connsiteY5" fmla="*/ 3191 h 306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422" h="306012">
                  <a:moveTo>
                    <a:pt x="12701" y="3191"/>
                  </a:moveTo>
                  <a:cubicBezTo>
                    <a:pt x="11907" y="26210"/>
                    <a:pt x="41806" y="209036"/>
                    <a:pt x="39689" y="258778"/>
                  </a:cubicBezTo>
                  <a:cubicBezTo>
                    <a:pt x="37572" y="308520"/>
                    <a:pt x="-264" y="311166"/>
                    <a:pt x="1" y="301641"/>
                  </a:cubicBezTo>
                  <a:cubicBezTo>
                    <a:pt x="265" y="292116"/>
                    <a:pt x="33868" y="231790"/>
                    <a:pt x="41276" y="201628"/>
                  </a:cubicBezTo>
                  <a:cubicBezTo>
                    <a:pt x="48684" y="171466"/>
                    <a:pt x="48949" y="153210"/>
                    <a:pt x="44451" y="120666"/>
                  </a:cubicBezTo>
                  <a:cubicBezTo>
                    <a:pt x="39953" y="88122"/>
                    <a:pt x="13495" y="-19828"/>
                    <a:pt x="12701" y="319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4" name="フリーフォーム: 図形 1283">
              <a:extLst>
                <a:ext uri="{FF2B5EF4-FFF2-40B4-BE49-F238E27FC236}">
                  <a16:creationId xmlns:a16="http://schemas.microsoft.com/office/drawing/2014/main" id="{2BC95EC2-4041-4F0C-A243-C74163DDCF56}"/>
                </a:ext>
              </a:extLst>
            </p:cNvPr>
            <p:cNvSpPr/>
            <p:nvPr/>
          </p:nvSpPr>
          <p:spPr>
            <a:xfrm>
              <a:off x="7557913" y="4917986"/>
              <a:ext cx="67182" cy="390699"/>
            </a:xfrm>
            <a:custGeom>
              <a:avLst/>
              <a:gdLst>
                <a:gd name="connsiteX0" fmla="*/ 28750 w 67182"/>
                <a:gd name="connsiteY0" fmla="*/ 6439 h 390699"/>
                <a:gd name="connsiteX1" fmla="*/ 60500 w 67182"/>
                <a:gd name="connsiteY1" fmla="*/ 71527 h 390699"/>
                <a:gd name="connsiteX2" fmla="*/ 41450 w 67182"/>
                <a:gd name="connsiteY2" fmla="*/ 292189 h 390699"/>
                <a:gd name="connsiteX3" fmla="*/ 175 w 67182"/>
                <a:gd name="connsiteY3" fmla="*/ 390614 h 390699"/>
                <a:gd name="connsiteX4" fmla="*/ 58912 w 67182"/>
                <a:gd name="connsiteY4" fmla="*/ 277902 h 390699"/>
                <a:gd name="connsiteX5" fmla="*/ 65262 w 67182"/>
                <a:gd name="connsiteY5" fmla="*/ 206464 h 390699"/>
                <a:gd name="connsiteX6" fmla="*/ 28750 w 67182"/>
                <a:gd name="connsiteY6" fmla="*/ 6439 h 390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182" h="390699">
                  <a:moveTo>
                    <a:pt x="28750" y="6439"/>
                  </a:moveTo>
                  <a:cubicBezTo>
                    <a:pt x="27956" y="-16050"/>
                    <a:pt x="58383" y="23902"/>
                    <a:pt x="60500" y="71527"/>
                  </a:cubicBezTo>
                  <a:cubicBezTo>
                    <a:pt x="62617" y="119152"/>
                    <a:pt x="51504" y="239008"/>
                    <a:pt x="41450" y="292189"/>
                  </a:cubicBezTo>
                  <a:cubicBezTo>
                    <a:pt x="31396" y="345370"/>
                    <a:pt x="-2735" y="392995"/>
                    <a:pt x="175" y="390614"/>
                  </a:cubicBezTo>
                  <a:cubicBezTo>
                    <a:pt x="3085" y="388233"/>
                    <a:pt x="48064" y="308594"/>
                    <a:pt x="58912" y="277902"/>
                  </a:cubicBezTo>
                  <a:cubicBezTo>
                    <a:pt x="69760" y="247210"/>
                    <a:pt x="67643" y="248797"/>
                    <a:pt x="65262" y="206464"/>
                  </a:cubicBezTo>
                  <a:cubicBezTo>
                    <a:pt x="62881" y="164131"/>
                    <a:pt x="29544" y="28928"/>
                    <a:pt x="28750" y="643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5" name="フリーフォーム: 図形 1284">
              <a:extLst>
                <a:ext uri="{FF2B5EF4-FFF2-40B4-BE49-F238E27FC236}">
                  <a16:creationId xmlns:a16="http://schemas.microsoft.com/office/drawing/2014/main" id="{5E43B333-5FEE-46DD-A007-BCD1C7CC0A77}"/>
                </a:ext>
              </a:extLst>
            </p:cNvPr>
            <p:cNvSpPr/>
            <p:nvPr/>
          </p:nvSpPr>
          <p:spPr>
            <a:xfrm>
              <a:off x="8007033" y="4930603"/>
              <a:ext cx="84661" cy="320293"/>
            </a:xfrm>
            <a:custGeom>
              <a:avLst/>
              <a:gdLst>
                <a:gd name="connsiteX0" fmla="*/ 3492 w 84661"/>
                <a:gd name="connsiteY0" fmla="*/ 172 h 320293"/>
                <a:gd name="connsiteX1" fmla="*/ 8255 w 84661"/>
                <a:gd name="connsiteY1" fmla="*/ 114472 h 320293"/>
                <a:gd name="connsiteX2" fmla="*/ 84455 w 84661"/>
                <a:gd name="connsiteY2" fmla="*/ 317672 h 320293"/>
                <a:gd name="connsiteX3" fmla="*/ 30480 w 84661"/>
                <a:gd name="connsiteY3" fmla="*/ 224010 h 320293"/>
                <a:gd name="connsiteX4" fmla="*/ 20955 w 84661"/>
                <a:gd name="connsiteY4" fmla="*/ 138285 h 320293"/>
                <a:gd name="connsiteX5" fmla="*/ 3492 w 84661"/>
                <a:gd name="connsiteY5" fmla="*/ 172 h 320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661" h="320293">
                  <a:moveTo>
                    <a:pt x="3492" y="172"/>
                  </a:moveTo>
                  <a:cubicBezTo>
                    <a:pt x="1375" y="-3797"/>
                    <a:pt x="-5239" y="61555"/>
                    <a:pt x="8255" y="114472"/>
                  </a:cubicBezTo>
                  <a:cubicBezTo>
                    <a:pt x="21749" y="167389"/>
                    <a:pt x="80751" y="299416"/>
                    <a:pt x="84455" y="317672"/>
                  </a:cubicBezTo>
                  <a:cubicBezTo>
                    <a:pt x="88159" y="335928"/>
                    <a:pt x="41063" y="253908"/>
                    <a:pt x="30480" y="224010"/>
                  </a:cubicBezTo>
                  <a:cubicBezTo>
                    <a:pt x="19897" y="194112"/>
                    <a:pt x="24130" y="173475"/>
                    <a:pt x="20955" y="138285"/>
                  </a:cubicBezTo>
                  <a:cubicBezTo>
                    <a:pt x="17780" y="103095"/>
                    <a:pt x="5609" y="4141"/>
                    <a:pt x="3492" y="17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6" name="フリーフォーム: 図形 1285">
              <a:extLst>
                <a:ext uri="{FF2B5EF4-FFF2-40B4-BE49-F238E27FC236}">
                  <a16:creationId xmlns:a16="http://schemas.microsoft.com/office/drawing/2014/main" id="{1F8F686F-9CA4-4AE1-B928-3921EA4DF7F2}"/>
                </a:ext>
              </a:extLst>
            </p:cNvPr>
            <p:cNvSpPr/>
            <p:nvPr/>
          </p:nvSpPr>
          <p:spPr>
            <a:xfrm>
              <a:off x="8092734" y="4957458"/>
              <a:ext cx="73063" cy="270732"/>
            </a:xfrm>
            <a:custGeom>
              <a:avLst/>
              <a:gdLst>
                <a:gd name="connsiteX0" fmla="*/ 341 w 73063"/>
                <a:gd name="connsiteY0" fmla="*/ 3480 h 270732"/>
                <a:gd name="connsiteX1" fmla="*/ 71779 w 73063"/>
                <a:gd name="connsiteY1" fmla="*/ 268592 h 270732"/>
                <a:gd name="connsiteX2" fmla="*/ 44791 w 73063"/>
                <a:gd name="connsiteY2" fmla="*/ 124130 h 270732"/>
                <a:gd name="connsiteX3" fmla="*/ 341 w 73063"/>
                <a:gd name="connsiteY3" fmla="*/ 3480 h 270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063" h="270732">
                  <a:moveTo>
                    <a:pt x="341" y="3480"/>
                  </a:moveTo>
                  <a:cubicBezTo>
                    <a:pt x="4839" y="27557"/>
                    <a:pt x="64371" y="248484"/>
                    <a:pt x="71779" y="268592"/>
                  </a:cubicBezTo>
                  <a:cubicBezTo>
                    <a:pt x="79187" y="288700"/>
                    <a:pt x="52464" y="161436"/>
                    <a:pt x="44791" y="124130"/>
                  </a:cubicBezTo>
                  <a:cubicBezTo>
                    <a:pt x="37118" y="86824"/>
                    <a:pt x="-4157" y="-20597"/>
                    <a:pt x="341" y="348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7" name="フリーフォーム: 図形 1286">
              <a:extLst>
                <a:ext uri="{FF2B5EF4-FFF2-40B4-BE49-F238E27FC236}">
                  <a16:creationId xmlns:a16="http://schemas.microsoft.com/office/drawing/2014/main" id="{A4CC9826-0C35-41E2-B79A-1B96A26F1213}"/>
                </a:ext>
              </a:extLst>
            </p:cNvPr>
            <p:cNvSpPr/>
            <p:nvPr/>
          </p:nvSpPr>
          <p:spPr>
            <a:xfrm>
              <a:off x="7662708" y="5071599"/>
              <a:ext cx="105628" cy="429684"/>
            </a:xfrm>
            <a:custGeom>
              <a:avLst/>
              <a:gdLst>
                <a:gd name="connsiteX0" fmla="*/ 103342 w 105628"/>
                <a:gd name="connsiteY0" fmla="*/ 6814 h 429684"/>
                <a:gd name="connsiteX1" fmla="*/ 25555 w 105628"/>
                <a:gd name="connsiteY1" fmla="*/ 327489 h 429684"/>
                <a:gd name="connsiteX2" fmla="*/ 55717 w 105628"/>
                <a:gd name="connsiteY2" fmla="*/ 429089 h 429684"/>
                <a:gd name="connsiteX3" fmla="*/ 155 w 105628"/>
                <a:gd name="connsiteY3" fmla="*/ 292564 h 429684"/>
                <a:gd name="connsiteX4" fmla="*/ 76355 w 105628"/>
                <a:gd name="connsiteY4" fmla="*/ 121114 h 429684"/>
                <a:gd name="connsiteX5" fmla="*/ 103342 w 105628"/>
                <a:gd name="connsiteY5" fmla="*/ 6814 h 429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5628" h="429684">
                  <a:moveTo>
                    <a:pt x="103342" y="6814"/>
                  </a:moveTo>
                  <a:cubicBezTo>
                    <a:pt x="94875" y="41210"/>
                    <a:pt x="33492" y="257110"/>
                    <a:pt x="25555" y="327489"/>
                  </a:cubicBezTo>
                  <a:cubicBezTo>
                    <a:pt x="17618" y="397868"/>
                    <a:pt x="59950" y="434910"/>
                    <a:pt x="55717" y="429089"/>
                  </a:cubicBezTo>
                  <a:cubicBezTo>
                    <a:pt x="51484" y="423268"/>
                    <a:pt x="-3285" y="343893"/>
                    <a:pt x="155" y="292564"/>
                  </a:cubicBezTo>
                  <a:cubicBezTo>
                    <a:pt x="3595" y="241235"/>
                    <a:pt x="57305" y="165035"/>
                    <a:pt x="76355" y="121114"/>
                  </a:cubicBezTo>
                  <a:cubicBezTo>
                    <a:pt x="95405" y="77193"/>
                    <a:pt x="111809" y="-27582"/>
                    <a:pt x="103342" y="68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月 3">
              <a:extLst>
                <a:ext uri="{FF2B5EF4-FFF2-40B4-BE49-F238E27FC236}">
                  <a16:creationId xmlns:a16="http://schemas.microsoft.com/office/drawing/2014/main" id="{387121F1-EC65-4A97-8E7A-AA468B766C15}"/>
                </a:ext>
              </a:extLst>
            </p:cNvPr>
            <p:cNvSpPr/>
            <p:nvPr/>
          </p:nvSpPr>
          <p:spPr>
            <a:xfrm rot="5400000">
              <a:off x="3725333" y="2785534"/>
              <a:ext cx="45719" cy="59266"/>
            </a:xfrm>
            <a:prstGeom prst="mo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4" name="月 383">
              <a:extLst>
                <a:ext uri="{FF2B5EF4-FFF2-40B4-BE49-F238E27FC236}">
                  <a16:creationId xmlns:a16="http://schemas.microsoft.com/office/drawing/2014/main" id="{9CB8641E-6AD6-44BB-B995-373206B88B59}"/>
                </a:ext>
              </a:extLst>
            </p:cNvPr>
            <p:cNvSpPr/>
            <p:nvPr/>
          </p:nvSpPr>
          <p:spPr>
            <a:xfrm rot="5400000">
              <a:off x="4379383" y="2768602"/>
              <a:ext cx="45719" cy="59266"/>
            </a:xfrm>
            <a:prstGeom prst="mo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6" name="月 385">
              <a:extLst>
                <a:ext uri="{FF2B5EF4-FFF2-40B4-BE49-F238E27FC236}">
                  <a16:creationId xmlns:a16="http://schemas.microsoft.com/office/drawing/2014/main" id="{458E201D-76E8-44E3-9EED-3AE5ECA6C366}"/>
                </a:ext>
              </a:extLst>
            </p:cNvPr>
            <p:cNvSpPr/>
            <p:nvPr/>
          </p:nvSpPr>
          <p:spPr>
            <a:xfrm rot="5400000">
              <a:off x="6619874" y="3065997"/>
              <a:ext cx="45719" cy="59266"/>
            </a:xfrm>
            <a:prstGeom prst="mo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7" name="月 386">
              <a:extLst>
                <a:ext uri="{FF2B5EF4-FFF2-40B4-BE49-F238E27FC236}">
                  <a16:creationId xmlns:a16="http://schemas.microsoft.com/office/drawing/2014/main" id="{D04B33E8-6E69-406B-AC78-40967EFCF2A6}"/>
                </a:ext>
              </a:extLst>
            </p:cNvPr>
            <p:cNvSpPr/>
            <p:nvPr/>
          </p:nvSpPr>
          <p:spPr>
            <a:xfrm rot="4294328">
              <a:off x="7267574" y="2999853"/>
              <a:ext cx="45719" cy="59266"/>
            </a:xfrm>
            <a:prstGeom prst="mo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フリーフォーム: 図形 162">
              <a:extLst>
                <a:ext uri="{FF2B5EF4-FFF2-40B4-BE49-F238E27FC236}">
                  <a16:creationId xmlns:a16="http://schemas.microsoft.com/office/drawing/2014/main" id="{E844BAD6-6D44-4DF0-9CA0-E4EDB8F14A80}"/>
                </a:ext>
              </a:extLst>
            </p:cNvPr>
            <p:cNvSpPr/>
            <p:nvPr/>
          </p:nvSpPr>
          <p:spPr>
            <a:xfrm>
              <a:off x="7406729" y="3727441"/>
              <a:ext cx="56692" cy="90501"/>
            </a:xfrm>
            <a:custGeom>
              <a:avLst/>
              <a:gdLst>
                <a:gd name="connsiteX0" fmla="*/ 13246 w 56692"/>
                <a:gd name="connsiteY0" fmla="*/ 90497 h 90501"/>
                <a:gd name="connsiteX1" fmla="*/ 30709 w 56692"/>
                <a:gd name="connsiteY1" fmla="*/ 31759 h 90501"/>
                <a:gd name="connsiteX2" fmla="*/ 56109 w 56692"/>
                <a:gd name="connsiteY2" fmla="*/ 9 h 90501"/>
                <a:gd name="connsiteX3" fmla="*/ 3721 w 56692"/>
                <a:gd name="connsiteY3" fmla="*/ 28584 h 90501"/>
                <a:gd name="connsiteX4" fmla="*/ 13246 w 56692"/>
                <a:gd name="connsiteY4" fmla="*/ 90497 h 90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692" h="90501">
                  <a:moveTo>
                    <a:pt x="13246" y="90497"/>
                  </a:moveTo>
                  <a:cubicBezTo>
                    <a:pt x="17744" y="91026"/>
                    <a:pt x="23565" y="46840"/>
                    <a:pt x="30709" y="31759"/>
                  </a:cubicBezTo>
                  <a:cubicBezTo>
                    <a:pt x="37853" y="16678"/>
                    <a:pt x="60607" y="538"/>
                    <a:pt x="56109" y="9"/>
                  </a:cubicBezTo>
                  <a:cubicBezTo>
                    <a:pt x="51611" y="-520"/>
                    <a:pt x="14569" y="20117"/>
                    <a:pt x="3721" y="28584"/>
                  </a:cubicBezTo>
                  <a:cubicBezTo>
                    <a:pt x="-7127" y="37051"/>
                    <a:pt x="8748" y="89968"/>
                    <a:pt x="13246" y="9049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フリーフォーム: 図形 172">
              <a:extLst>
                <a:ext uri="{FF2B5EF4-FFF2-40B4-BE49-F238E27FC236}">
                  <a16:creationId xmlns:a16="http://schemas.microsoft.com/office/drawing/2014/main" id="{542EB524-BD42-4F00-9BF9-50071949E29E}"/>
                </a:ext>
              </a:extLst>
            </p:cNvPr>
            <p:cNvSpPr/>
            <p:nvPr/>
          </p:nvSpPr>
          <p:spPr>
            <a:xfrm>
              <a:off x="6611814" y="3768256"/>
              <a:ext cx="46161" cy="44919"/>
            </a:xfrm>
            <a:custGeom>
              <a:avLst/>
              <a:gdLst>
                <a:gd name="connsiteX0" fmla="*/ 46161 w 46161"/>
                <a:gd name="connsiteY0" fmla="*/ 44919 h 44919"/>
                <a:gd name="connsiteX1" fmla="*/ 124 w 46161"/>
                <a:gd name="connsiteY1" fmla="*/ 469 h 44919"/>
                <a:gd name="connsiteX2" fmla="*/ 46161 w 46161"/>
                <a:gd name="connsiteY2" fmla="*/ 44919 h 44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161" h="44919">
                  <a:moveTo>
                    <a:pt x="46161" y="44919"/>
                  </a:moveTo>
                  <a:cubicBezTo>
                    <a:pt x="46161" y="44919"/>
                    <a:pt x="3034" y="6290"/>
                    <a:pt x="124" y="469"/>
                  </a:cubicBezTo>
                  <a:cubicBezTo>
                    <a:pt x="-2786" y="-5352"/>
                    <a:pt x="46161" y="44919"/>
                    <a:pt x="46161" y="4491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6" name="フリーフォーム: 図形 1025">
              <a:extLst>
                <a:ext uri="{FF2B5EF4-FFF2-40B4-BE49-F238E27FC236}">
                  <a16:creationId xmlns:a16="http://schemas.microsoft.com/office/drawing/2014/main" id="{F91CD1D9-EA1F-430A-8ACF-FA7CA6A3371E}"/>
                </a:ext>
              </a:extLst>
            </p:cNvPr>
            <p:cNvSpPr/>
            <p:nvPr/>
          </p:nvSpPr>
          <p:spPr>
            <a:xfrm>
              <a:off x="7984022" y="6123316"/>
              <a:ext cx="279520" cy="220352"/>
            </a:xfrm>
            <a:custGeom>
              <a:avLst/>
              <a:gdLst>
                <a:gd name="connsiteX0" fmla="*/ 279445 w 279520"/>
                <a:gd name="connsiteY0" fmla="*/ 201 h 220352"/>
                <a:gd name="connsiteX1" fmla="*/ 215945 w 279520"/>
                <a:gd name="connsiteY1" fmla="*/ 110267 h 220352"/>
                <a:gd name="connsiteX2" fmla="*/ 143978 w 279520"/>
                <a:gd name="connsiteY2" fmla="*/ 148367 h 220352"/>
                <a:gd name="connsiteX3" fmla="*/ 45 w 279520"/>
                <a:gd name="connsiteY3" fmla="*/ 220334 h 220352"/>
                <a:gd name="connsiteX4" fmla="*/ 129161 w 279520"/>
                <a:gd name="connsiteY4" fmla="*/ 154717 h 220352"/>
                <a:gd name="connsiteX5" fmla="*/ 203245 w 279520"/>
                <a:gd name="connsiteY5" fmla="*/ 84867 h 220352"/>
                <a:gd name="connsiteX6" fmla="*/ 279445 w 279520"/>
                <a:gd name="connsiteY6" fmla="*/ 201 h 220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9520" h="220352">
                  <a:moveTo>
                    <a:pt x="279445" y="201"/>
                  </a:moveTo>
                  <a:cubicBezTo>
                    <a:pt x="281562" y="4434"/>
                    <a:pt x="238523" y="85573"/>
                    <a:pt x="215945" y="110267"/>
                  </a:cubicBezTo>
                  <a:cubicBezTo>
                    <a:pt x="193367" y="134961"/>
                    <a:pt x="179961" y="130022"/>
                    <a:pt x="143978" y="148367"/>
                  </a:cubicBezTo>
                  <a:lnTo>
                    <a:pt x="45" y="220334"/>
                  </a:lnTo>
                  <a:cubicBezTo>
                    <a:pt x="-2425" y="221392"/>
                    <a:pt x="95294" y="177295"/>
                    <a:pt x="129161" y="154717"/>
                  </a:cubicBezTo>
                  <a:cubicBezTo>
                    <a:pt x="163028" y="132139"/>
                    <a:pt x="178903" y="110267"/>
                    <a:pt x="203245" y="84867"/>
                  </a:cubicBezTo>
                  <a:cubicBezTo>
                    <a:pt x="227587" y="59467"/>
                    <a:pt x="277328" y="-4032"/>
                    <a:pt x="279445" y="20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: 図形 1048">
              <a:extLst>
                <a:ext uri="{FF2B5EF4-FFF2-40B4-BE49-F238E27FC236}">
                  <a16:creationId xmlns:a16="http://schemas.microsoft.com/office/drawing/2014/main" id="{C0EA0617-CB15-4E47-9AE4-0CA7A7905585}"/>
                </a:ext>
              </a:extLst>
            </p:cNvPr>
            <p:cNvSpPr/>
            <p:nvPr/>
          </p:nvSpPr>
          <p:spPr>
            <a:xfrm>
              <a:off x="8074768" y="5888516"/>
              <a:ext cx="315922" cy="157808"/>
            </a:xfrm>
            <a:custGeom>
              <a:avLst/>
              <a:gdLst>
                <a:gd name="connsiteX0" fmla="*/ 315699 w 315922"/>
                <a:gd name="connsiteY0" fmla="*/ 51 h 157808"/>
                <a:gd name="connsiteX1" fmla="*/ 184465 w 315922"/>
                <a:gd name="connsiteY1" fmla="*/ 110117 h 157808"/>
                <a:gd name="connsiteX2" fmla="*/ 315 w 315922"/>
                <a:gd name="connsiteY2" fmla="*/ 156684 h 157808"/>
                <a:gd name="connsiteX3" fmla="*/ 142132 w 315922"/>
                <a:gd name="connsiteY3" fmla="*/ 141867 h 157808"/>
                <a:gd name="connsiteX4" fmla="*/ 214099 w 315922"/>
                <a:gd name="connsiteY4" fmla="*/ 124934 h 157808"/>
                <a:gd name="connsiteX5" fmla="*/ 315699 w 315922"/>
                <a:gd name="connsiteY5" fmla="*/ 51 h 157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5922" h="157808">
                  <a:moveTo>
                    <a:pt x="315699" y="51"/>
                  </a:moveTo>
                  <a:cubicBezTo>
                    <a:pt x="310760" y="-2419"/>
                    <a:pt x="237029" y="84012"/>
                    <a:pt x="184465" y="110117"/>
                  </a:cubicBezTo>
                  <a:cubicBezTo>
                    <a:pt x="131901" y="136222"/>
                    <a:pt x="7370" y="151392"/>
                    <a:pt x="315" y="156684"/>
                  </a:cubicBezTo>
                  <a:cubicBezTo>
                    <a:pt x="-6741" y="161976"/>
                    <a:pt x="106501" y="147159"/>
                    <a:pt x="142132" y="141867"/>
                  </a:cubicBezTo>
                  <a:cubicBezTo>
                    <a:pt x="177763" y="136575"/>
                    <a:pt x="185877" y="147512"/>
                    <a:pt x="214099" y="124934"/>
                  </a:cubicBezTo>
                  <a:cubicBezTo>
                    <a:pt x="242321" y="102356"/>
                    <a:pt x="320638" y="2521"/>
                    <a:pt x="315699" y="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01ACF682-40C6-4058-AFD3-37646EA1DC73}"/>
                </a:ext>
              </a:extLst>
            </p:cNvPr>
            <p:cNvSpPr/>
            <p:nvPr/>
          </p:nvSpPr>
          <p:spPr>
            <a:xfrm>
              <a:off x="8207484" y="5994386"/>
              <a:ext cx="517441" cy="322543"/>
            </a:xfrm>
            <a:custGeom>
              <a:avLst/>
              <a:gdLst>
                <a:gd name="connsiteX0" fmla="*/ 517416 w 517441"/>
                <a:gd name="connsiteY0" fmla="*/ 14 h 322543"/>
                <a:gd name="connsiteX1" fmla="*/ 343849 w 517441"/>
                <a:gd name="connsiteY1" fmla="*/ 137597 h 322543"/>
                <a:gd name="connsiteX2" fmla="*/ 227433 w 517441"/>
                <a:gd name="connsiteY2" fmla="*/ 224381 h 322543"/>
                <a:gd name="connsiteX3" fmla="*/ 949 w 517441"/>
                <a:gd name="connsiteY3" fmla="*/ 321747 h 322543"/>
                <a:gd name="connsiteX4" fmla="*/ 151233 w 517441"/>
                <a:gd name="connsiteY4" fmla="*/ 264597 h 322543"/>
                <a:gd name="connsiteX5" fmla="*/ 269766 w 517441"/>
                <a:gd name="connsiteY5" fmla="*/ 160881 h 322543"/>
                <a:gd name="connsiteX6" fmla="*/ 329033 w 517441"/>
                <a:gd name="connsiteY6" fmla="*/ 129131 h 322543"/>
                <a:gd name="connsiteX7" fmla="*/ 517416 w 517441"/>
                <a:gd name="connsiteY7" fmla="*/ 14 h 322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7441" h="322543">
                  <a:moveTo>
                    <a:pt x="517416" y="14"/>
                  </a:moveTo>
                  <a:cubicBezTo>
                    <a:pt x="519885" y="1425"/>
                    <a:pt x="343849" y="137597"/>
                    <a:pt x="343849" y="137597"/>
                  </a:cubicBezTo>
                  <a:cubicBezTo>
                    <a:pt x="295519" y="174991"/>
                    <a:pt x="284583" y="193689"/>
                    <a:pt x="227433" y="224381"/>
                  </a:cubicBezTo>
                  <a:cubicBezTo>
                    <a:pt x="170283" y="255073"/>
                    <a:pt x="13649" y="315044"/>
                    <a:pt x="949" y="321747"/>
                  </a:cubicBezTo>
                  <a:cubicBezTo>
                    <a:pt x="-11751" y="328450"/>
                    <a:pt x="106430" y="291408"/>
                    <a:pt x="151233" y="264597"/>
                  </a:cubicBezTo>
                  <a:cubicBezTo>
                    <a:pt x="196036" y="237786"/>
                    <a:pt x="240133" y="183459"/>
                    <a:pt x="269766" y="160881"/>
                  </a:cubicBezTo>
                  <a:cubicBezTo>
                    <a:pt x="299399" y="138303"/>
                    <a:pt x="288816" y="154531"/>
                    <a:pt x="329033" y="129131"/>
                  </a:cubicBezTo>
                  <a:cubicBezTo>
                    <a:pt x="369250" y="103731"/>
                    <a:pt x="514947" y="-1397"/>
                    <a:pt x="517416" y="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: 図形 1092">
              <a:extLst>
                <a:ext uri="{FF2B5EF4-FFF2-40B4-BE49-F238E27FC236}">
                  <a16:creationId xmlns:a16="http://schemas.microsoft.com/office/drawing/2014/main" id="{4F02C145-8FC8-49E3-BD4E-2D893637699B}"/>
                </a:ext>
              </a:extLst>
            </p:cNvPr>
            <p:cNvSpPr/>
            <p:nvPr/>
          </p:nvSpPr>
          <p:spPr>
            <a:xfrm>
              <a:off x="8775700" y="7456605"/>
              <a:ext cx="151416" cy="381462"/>
            </a:xfrm>
            <a:custGeom>
              <a:avLst/>
              <a:gdLst>
                <a:gd name="connsiteX0" fmla="*/ 0 w 151416"/>
                <a:gd name="connsiteY0" fmla="*/ 1470 h 381462"/>
                <a:gd name="connsiteX1" fmla="*/ 25400 w 151416"/>
                <a:gd name="connsiteY1" fmla="*/ 198320 h 381462"/>
                <a:gd name="connsiteX2" fmla="*/ 149225 w 151416"/>
                <a:gd name="connsiteY2" fmla="*/ 379295 h 381462"/>
                <a:gd name="connsiteX3" fmla="*/ 101600 w 151416"/>
                <a:gd name="connsiteY3" fmla="*/ 293570 h 381462"/>
                <a:gd name="connsiteX4" fmla="*/ 63500 w 151416"/>
                <a:gd name="connsiteY4" fmla="*/ 223720 h 381462"/>
                <a:gd name="connsiteX5" fmla="*/ 25400 w 151416"/>
                <a:gd name="connsiteY5" fmla="*/ 115770 h 381462"/>
                <a:gd name="connsiteX6" fmla="*/ 0 w 151416"/>
                <a:gd name="connsiteY6" fmla="*/ 1470 h 38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416" h="381462">
                  <a:moveTo>
                    <a:pt x="0" y="1470"/>
                  </a:moveTo>
                  <a:cubicBezTo>
                    <a:pt x="0" y="15228"/>
                    <a:pt x="529" y="135349"/>
                    <a:pt x="25400" y="198320"/>
                  </a:cubicBezTo>
                  <a:cubicBezTo>
                    <a:pt x="50271" y="261291"/>
                    <a:pt x="136525" y="363420"/>
                    <a:pt x="149225" y="379295"/>
                  </a:cubicBezTo>
                  <a:cubicBezTo>
                    <a:pt x="161925" y="395170"/>
                    <a:pt x="115887" y="319499"/>
                    <a:pt x="101600" y="293570"/>
                  </a:cubicBezTo>
                  <a:cubicBezTo>
                    <a:pt x="87313" y="267641"/>
                    <a:pt x="76200" y="253353"/>
                    <a:pt x="63500" y="223720"/>
                  </a:cubicBezTo>
                  <a:cubicBezTo>
                    <a:pt x="50800" y="194087"/>
                    <a:pt x="35454" y="157574"/>
                    <a:pt x="25400" y="115770"/>
                  </a:cubicBezTo>
                  <a:cubicBezTo>
                    <a:pt x="15346" y="73966"/>
                    <a:pt x="0" y="-12288"/>
                    <a:pt x="0" y="14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: 図形 1139">
              <a:extLst>
                <a:ext uri="{FF2B5EF4-FFF2-40B4-BE49-F238E27FC236}">
                  <a16:creationId xmlns:a16="http://schemas.microsoft.com/office/drawing/2014/main" id="{D5BF229D-401F-4E6E-9C0C-17F6D0B94A5D}"/>
                </a:ext>
              </a:extLst>
            </p:cNvPr>
            <p:cNvSpPr/>
            <p:nvPr/>
          </p:nvSpPr>
          <p:spPr>
            <a:xfrm>
              <a:off x="8339000" y="7200625"/>
              <a:ext cx="93883" cy="565856"/>
            </a:xfrm>
            <a:custGeom>
              <a:avLst/>
              <a:gdLst>
                <a:gd name="connsiteX0" fmla="*/ 93800 w 93883"/>
                <a:gd name="connsiteY0" fmla="*/ 275 h 565856"/>
                <a:gd name="connsiteX1" fmla="*/ 30300 w 93883"/>
                <a:gd name="connsiteY1" fmla="*/ 213000 h 565856"/>
                <a:gd name="connsiteX2" fmla="*/ 1725 w 93883"/>
                <a:gd name="connsiteY2" fmla="*/ 330475 h 565856"/>
                <a:gd name="connsiteX3" fmla="*/ 77925 w 93883"/>
                <a:gd name="connsiteY3" fmla="*/ 546375 h 565856"/>
                <a:gd name="connsiteX4" fmla="*/ 90625 w 93883"/>
                <a:gd name="connsiteY4" fmla="*/ 549550 h 565856"/>
                <a:gd name="connsiteX5" fmla="*/ 39825 w 93883"/>
                <a:gd name="connsiteY5" fmla="*/ 492400 h 565856"/>
                <a:gd name="connsiteX6" fmla="*/ 14425 w 93883"/>
                <a:gd name="connsiteY6" fmla="*/ 371750 h 565856"/>
                <a:gd name="connsiteX7" fmla="*/ 43000 w 93883"/>
                <a:gd name="connsiteY7" fmla="*/ 260625 h 565856"/>
                <a:gd name="connsiteX8" fmla="*/ 93800 w 93883"/>
                <a:gd name="connsiteY8" fmla="*/ 275 h 565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883" h="565856">
                  <a:moveTo>
                    <a:pt x="93800" y="275"/>
                  </a:moveTo>
                  <a:cubicBezTo>
                    <a:pt x="91683" y="-7662"/>
                    <a:pt x="45646" y="157967"/>
                    <a:pt x="30300" y="213000"/>
                  </a:cubicBezTo>
                  <a:cubicBezTo>
                    <a:pt x="14954" y="268033"/>
                    <a:pt x="-6212" y="274913"/>
                    <a:pt x="1725" y="330475"/>
                  </a:cubicBezTo>
                  <a:cubicBezTo>
                    <a:pt x="9662" y="386037"/>
                    <a:pt x="63108" y="509863"/>
                    <a:pt x="77925" y="546375"/>
                  </a:cubicBezTo>
                  <a:cubicBezTo>
                    <a:pt x="92742" y="582887"/>
                    <a:pt x="96975" y="558546"/>
                    <a:pt x="90625" y="549550"/>
                  </a:cubicBezTo>
                  <a:cubicBezTo>
                    <a:pt x="84275" y="540554"/>
                    <a:pt x="52525" y="522033"/>
                    <a:pt x="39825" y="492400"/>
                  </a:cubicBezTo>
                  <a:cubicBezTo>
                    <a:pt x="27125" y="462767"/>
                    <a:pt x="13896" y="410379"/>
                    <a:pt x="14425" y="371750"/>
                  </a:cubicBezTo>
                  <a:cubicBezTo>
                    <a:pt x="14954" y="333121"/>
                    <a:pt x="28713" y="319892"/>
                    <a:pt x="43000" y="260625"/>
                  </a:cubicBezTo>
                  <a:cubicBezTo>
                    <a:pt x="57287" y="201358"/>
                    <a:pt x="95917" y="8212"/>
                    <a:pt x="93800" y="2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1" name="フリーフォーム: 図形 1260">
              <a:extLst>
                <a:ext uri="{FF2B5EF4-FFF2-40B4-BE49-F238E27FC236}">
                  <a16:creationId xmlns:a16="http://schemas.microsoft.com/office/drawing/2014/main" id="{D1A06F55-D252-4231-AEA1-A535388ED7E8}"/>
                </a:ext>
              </a:extLst>
            </p:cNvPr>
            <p:cNvSpPr/>
            <p:nvPr/>
          </p:nvSpPr>
          <p:spPr>
            <a:xfrm>
              <a:off x="7650269" y="7430524"/>
              <a:ext cx="728142" cy="315566"/>
            </a:xfrm>
            <a:custGeom>
              <a:avLst/>
              <a:gdLst>
                <a:gd name="connsiteX0" fmla="*/ 1481 w 728142"/>
                <a:gd name="connsiteY0" fmla="*/ 2151 h 315566"/>
                <a:gd name="connsiteX1" fmla="*/ 350731 w 728142"/>
                <a:gd name="connsiteY1" fmla="*/ 189476 h 315566"/>
                <a:gd name="connsiteX2" fmla="*/ 528531 w 728142"/>
                <a:gd name="connsiteY2" fmla="*/ 252976 h 315566"/>
                <a:gd name="connsiteX3" fmla="*/ 725381 w 728142"/>
                <a:gd name="connsiteY3" fmla="*/ 313301 h 315566"/>
                <a:gd name="connsiteX4" fmla="*/ 649181 w 728142"/>
                <a:gd name="connsiteY4" fmla="*/ 303776 h 315566"/>
                <a:gd name="connsiteX5" fmla="*/ 528531 w 728142"/>
                <a:gd name="connsiteY5" fmla="*/ 275201 h 315566"/>
                <a:gd name="connsiteX6" fmla="*/ 309456 w 728142"/>
                <a:gd name="connsiteY6" fmla="*/ 145026 h 315566"/>
                <a:gd name="connsiteX7" fmla="*/ 226906 w 728142"/>
                <a:gd name="connsiteY7" fmla="*/ 91051 h 315566"/>
                <a:gd name="connsiteX8" fmla="*/ 1481 w 728142"/>
                <a:gd name="connsiteY8" fmla="*/ 2151 h 31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8142" h="315566">
                  <a:moveTo>
                    <a:pt x="1481" y="2151"/>
                  </a:moveTo>
                  <a:cubicBezTo>
                    <a:pt x="22118" y="18555"/>
                    <a:pt x="262889" y="147672"/>
                    <a:pt x="350731" y="189476"/>
                  </a:cubicBezTo>
                  <a:cubicBezTo>
                    <a:pt x="438573" y="231280"/>
                    <a:pt x="466089" y="232338"/>
                    <a:pt x="528531" y="252976"/>
                  </a:cubicBezTo>
                  <a:cubicBezTo>
                    <a:pt x="590973" y="273614"/>
                    <a:pt x="705273" y="304834"/>
                    <a:pt x="725381" y="313301"/>
                  </a:cubicBezTo>
                  <a:cubicBezTo>
                    <a:pt x="745489" y="321768"/>
                    <a:pt x="649181" y="303776"/>
                    <a:pt x="649181" y="303776"/>
                  </a:cubicBezTo>
                  <a:cubicBezTo>
                    <a:pt x="616373" y="297426"/>
                    <a:pt x="585152" y="301659"/>
                    <a:pt x="528531" y="275201"/>
                  </a:cubicBezTo>
                  <a:cubicBezTo>
                    <a:pt x="471910" y="248743"/>
                    <a:pt x="359727" y="175718"/>
                    <a:pt x="309456" y="145026"/>
                  </a:cubicBezTo>
                  <a:cubicBezTo>
                    <a:pt x="259185" y="114334"/>
                    <a:pt x="271885" y="114334"/>
                    <a:pt x="226906" y="91051"/>
                  </a:cubicBezTo>
                  <a:cubicBezTo>
                    <a:pt x="181927" y="67768"/>
                    <a:pt x="-19156" y="-14253"/>
                    <a:pt x="1481" y="21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7" name="フリーフォーム: 図形 1266">
              <a:extLst>
                <a:ext uri="{FF2B5EF4-FFF2-40B4-BE49-F238E27FC236}">
                  <a16:creationId xmlns:a16="http://schemas.microsoft.com/office/drawing/2014/main" id="{68E1B702-8662-4484-9DF2-E40667A4D558}"/>
                </a:ext>
              </a:extLst>
            </p:cNvPr>
            <p:cNvSpPr/>
            <p:nvPr/>
          </p:nvSpPr>
          <p:spPr>
            <a:xfrm>
              <a:off x="8657392" y="7489417"/>
              <a:ext cx="106157" cy="316556"/>
            </a:xfrm>
            <a:custGeom>
              <a:avLst/>
              <a:gdLst>
                <a:gd name="connsiteX0" fmla="*/ 105608 w 106157"/>
                <a:gd name="connsiteY0" fmla="*/ 6758 h 316556"/>
                <a:gd name="connsiteX1" fmla="*/ 83383 w 106157"/>
                <a:gd name="connsiteY1" fmla="*/ 257583 h 316556"/>
                <a:gd name="connsiteX2" fmla="*/ 45283 w 106157"/>
                <a:gd name="connsiteY2" fmla="*/ 295683 h 316556"/>
                <a:gd name="connsiteX3" fmla="*/ 833 w 106157"/>
                <a:gd name="connsiteY3" fmla="*/ 314733 h 316556"/>
                <a:gd name="connsiteX4" fmla="*/ 86558 w 106157"/>
                <a:gd name="connsiteY4" fmla="*/ 251233 h 316556"/>
                <a:gd name="connsiteX5" fmla="*/ 96083 w 106157"/>
                <a:gd name="connsiteY5" fmla="*/ 203608 h 316556"/>
                <a:gd name="connsiteX6" fmla="*/ 80208 w 106157"/>
                <a:gd name="connsiteY6" fmla="*/ 143283 h 316556"/>
                <a:gd name="connsiteX7" fmla="*/ 61158 w 106157"/>
                <a:gd name="connsiteY7" fmla="*/ 76608 h 316556"/>
                <a:gd name="connsiteX8" fmla="*/ 105608 w 106157"/>
                <a:gd name="connsiteY8" fmla="*/ 6758 h 316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157" h="316556">
                  <a:moveTo>
                    <a:pt x="105608" y="6758"/>
                  </a:moveTo>
                  <a:cubicBezTo>
                    <a:pt x="109312" y="36921"/>
                    <a:pt x="93437" y="209429"/>
                    <a:pt x="83383" y="257583"/>
                  </a:cubicBezTo>
                  <a:cubicBezTo>
                    <a:pt x="73329" y="305737"/>
                    <a:pt x="59041" y="286158"/>
                    <a:pt x="45283" y="295683"/>
                  </a:cubicBezTo>
                  <a:cubicBezTo>
                    <a:pt x="31525" y="305208"/>
                    <a:pt x="-6046" y="322141"/>
                    <a:pt x="833" y="314733"/>
                  </a:cubicBezTo>
                  <a:cubicBezTo>
                    <a:pt x="7712" y="307325"/>
                    <a:pt x="70683" y="269754"/>
                    <a:pt x="86558" y="251233"/>
                  </a:cubicBezTo>
                  <a:cubicBezTo>
                    <a:pt x="102433" y="232712"/>
                    <a:pt x="97141" y="221599"/>
                    <a:pt x="96083" y="203608"/>
                  </a:cubicBezTo>
                  <a:cubicBezTo>
                    <a:pt x="95025" y="185617"/>
                    <a:pt x="86029" y="164450"/>
                    <a:pt x="80208" y="143283"/>
                  </a:cubicBezTo>
                  <a:cubicBezTo>
                    <a:pt x="74387" y="122116"/>
                    <a:pt x="57454" y="97246"/>
                    <a:pt x="61158" y="76608"/>
                  </a:cubicBezTo>
                  <a:cubicBezTo>
                    <a:pt x="64862" y="55970"/>
                    <a:pt x="101904" y="-23405"/>
                    <a:pt x="105608" y="675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8" name="フリーフォーム: 図形 1267">
              <a:extLst>
                <a:ext uri="{FF2B5EF4-FFF2-40B4-BE49-F238E27FC236}">
                  <a16:creationId xmlns:a16="http://schemas.microsoft.com/office/drawing/2014/main" id="{69E56D24-847D-4334-8BDD-CE62C5F9E94C}"/>
                </a:ext>
              </a:extLst>
            </p:cNvPr>
            <p:cNvSpPr/>
            <p:nvPr/>
          </p:nvSpPr>
          <p:spPr>
            <a:xfrm>
              <a:off x="7962900" y="7800975"/>
              <a:ext cx="682815" cy="311177"/>
            </a:xfrm>
            <a:custGeom>
              <a:avLst/>
              <a:gdLst>
                <a:gd name="connsiteX0" fmla="*/ 0 w 682815"/>
                <a:gd name="connsiteY0" fmla="*/ 0 h 311177"/>
                <a:gd name="connsiteX1" fmla="*/ 279400 w 682815"/>
                <a:gd name="connsiteY1" fmla="*/ 177800 h 311177"/>
                <a:gd name="connsiteX2" fmla="*/ 568325 w 682815"/>
                <a:gd name="connsiteY2" fmla="*/ 282575 h 311177"/>
                <a:gd name="connsiteX3" fmla="*/ 682625 w 682815"/>
                <a:gd name="connsiteY3" fmla="*/ 311150 h 311177"/>
                <a:gd name="connsiteX4" fmla="*/ 546100 w 682815"/>
                <a:gd name="connsiteY4" fmla="*/ 279400 h 311177"/>
                <a:gd name="connsiteX5" fmla="*/ 495300 w 682815"/>
                <a:gd name="connsiteY5" fmla="*/ 238125 h 311177"/>
                <a:gd name="connsiteX6" fmla="*/ 355600 w 682815"/>
                <a:gd name="connsiteY6" fmla="*/ 174625 h 311177"/>
                <a:gd name="connsiteX7" fmla="*/ 0 w 682815"/>
                <a:gd name="connsiteY7" fmla="*/ 0 h 311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2815" h="311177">
                  <a:moveTo>
                    <a:pt x="0" y="0"/>
                  </a:moveTo>
                  <a:cubicBezTo>
                    <a:pt x="92339" y="65352"/>
                    <a:pt x="184679" y="130704"/>
                    <a:pt x="279400" y="177800"/>
                  </a:cubicBezTo>
                  <a:cubicBezTo>
                    <a:pt x="374121" y="224896"/>
                    <a:pt x="501121" y="260350"/>
                    <a:pt x="568325" y="282575"/>
                  </a:cubicBezTo>
                  <a:cubicBezTo>
                    <a:pt x="635529" y="304800"/>
                    <a:pt x="686329" y="311679"/>
                    <a:pt x="682625" y="311150"/>
                  </a:cubicBezTo>
                  <a:cubicBezTo>
                    <a:pt x="678921" y="310621"/>
                    <a:pt x="577321" y="291571"/>
                    <a:pt x="546100" y="279400"/>
                  </a:cubicBezTo>
                  <a:cubicBezTo>
                    <a:pt x="514879" y="267229"/>
                    <a:pt x="527050" y="255587"/>
                    <a:pt x="495300" y="238125"/>
                  </a:cubicBezTo>
                  <a:cubicBezTo>
                    <a:pt x="463550" y="220663"/>
                    <a:pt x="355600" y="174625"/>
                    <a:pt x="355600" y="1746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0" name="フリーフォーム: 図形 319">
              <a:extLst>
                <a:ext uri="{FF2B5EF4-FFF2-40B4-BE49-F238E27FC236}">
                  <a16:creationId xmlns:a16="http://schemas.microsoft.com/office/drawing/2014/main" id="{A894F151-AB0F-4920-A625-C1A3FD238D1E}"/>
                </a:ext>
              </a:extLst>
            </p:cNvPr>
            <p:cNvSpPr/>
            <p:nvPr/>
          </p:nvSpPr>
          <p:spPr>
            <a:xfrm>
              <a:off x="7639448" y="7025821"/>
              <a:ext cx="469502" cy="294852"/>
            </a:xfrm>
            <a:custGeom>
              <a:avLst/>
              <a:gdLst>
                <a:gd name="connsiteX0" fmla="*/ 2777 w 469502"/>
                <a:gd name="connsiteY0" fmla="*/ 292554 h 294852"/>
                <a:gd name="connsiteX1" fmla="*/ 202802 w 469502"/>
                <a:gd name="connsiteY1" fmla="*/ 219529 h 294852"/>
                <a:gd name="connsiteX2" fmla="*/ 342502 w 469502"/>
                <a:gd name="connsiteY2" fmla="*/ 184604 h 294852"/>
                <a:gd name="connsiteX3" fmla="*/ 406002 w 469502"/>
                <a:gd name="connsiteY3" fmla="*/ 114754 h 294852"/>
                <a:gd name="connsiteX4" fmla="*/ 469502 w 469502"/>
                <a:gd name="connsiteY4" fmla="*/ 454 h 294852"/>
                <a:gd name="connsiteX5" fmla="*/ 406002 w 469502"/>
                <a:gd name="connsiteY5" fmla="*/ 76654 h 294852"/>
                <a:gd name="connsiteX6" fmla="*/ 361552 w 469502"/>
                <a:gd name="connsiteY6" fmla="*/ 124279 h 294852"/>
                <a:gd name="connsiteX7" fmla="*/ 2777 w 469502"/>
                <a:gd name="connsiteY7" fmla="*/ 292554 h 294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9502" h="294852">
                  <a:moveTo>
                    <a:pt x="2777" y="292554"/>
                  </a:moveTo>
                  <a:cubicBezTo>
                    <a:pt x="-23681" y="308429"/>
                    <a:pt x="146181" y="237521"/>
                    <a:pt x="202802" y="219529"/>
                  </a:cubicBezTo>
                  <a:cubicBezTo>
                    <a:pt x="259423" y="201537"/>
                    <a:pt x="308635" y="202066"/>
                    <a:pt x="342502" y="184604"/>
                  </a:cubicBezTo>
                  <a:cubicBezTo>
                    <a:pt x="376369" y="167141"/>
                    <a:pt x="384835" y="145446"/>
                    <a:pt x="406002" y="114754"/>
                  </a:cubicBezTo>
                  <a:cubicBezTo>
                    <a:pt x="427169" y="84062"/>
                    <a:pt x="469502" y="6804"/>
                    <a:pt x="469502" y="454"/>
                  </a:cubicBezTo>
                  <a:cubicBezTo>
                    <a:pt x="469502" y="-5896"/>
                    <a:pt x="423994" y="56016"/>
                    <a:pt x="406002" y="76654"/>
                  </a:cubicBezTo>
                  <a:cubicBezTo>
                    <a:pt x="388010" y="97291"/>
                    <a:pt x="425581" y="90942"/>
                    <a:pt x="361552" y="124279"/>
                  </a:cubicBezTo>
                  <a:cubicBezTo>
                    <a:pt x="297523" y="157616"/>
                    <a:pt x="29235" y="276679"/>
                    <a:pt x="2777" y="2925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1" name="フリーフォーム: 図形 320">
              <a:extLst>
                <a:ext uri="{FF2B5EF4-FFF2-40B4-BE49-F238E27FC236}">
                  <a16:creationId xmlns:a16="http://schemas.microsoft.com/office/drawing/2014/main" id="{084128D8-BEA2-456E-89C0-472951C2DA89}"/>
                </a:ext>
              </a:extLst>
            </p:cNvPr>
            <p:cNvSpPr/>
            <p:nvPr/>
          </p:nvSpPr>
          <p:spPr>
            <a:xfrm>
              <a:off x="8112842" y="7209916"/>
              <a:ext cx="231176" cy="179032"/>
            </a:xfrm>
            <a:custGeom>
              <a:avLst/>
              <a:gdLst>
                <a:gd name="connsiteX0" fmla="*/ 5633 w 231176"/>
                <a:gd name="connsiteY0" fmla="*/ 175134 h 179032"/>
                <a:gd name="connsiteX1" fmla="*/ 34208 w 231176"/>
                <a:gd name="connsiteY1" fmla="*/ 121159 h 179032"/>
                <a:gd name="connsiteX2" fmla="*/ 119933 w 231176"/>
                <a:gd name="connsiteY2" fmla="*/ 54484 h 179032"/>
                <a:gd name="connsiteX3" fmla="*/ 231058 w 231176"/>
                <a:gd name="connsiteY3" fmla="*/ 13209 h 179032"/>
                <a:gd name="connsiteX4" fmla="*/ 138983 w 231176"/>
                <a:gd name="connsiteY4" fmla="*/ 10034 h 179032"/>
                <a:gd name="connsiteX5" fmla="*/ 5633 w 231176"/>
                <a:gd name="connsiteY5" fmla="*/ 175134 h 179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1176" h="179032">
                  <a:moveTo>
                    <a:pt x="5633" y="175134"/>
                  </a:moveTo>
                  <a:cubicBezTo>
                    <a:pt x="-11830" y="193655"/>
                    <a:pt x="15158" y="141267"/>
                    <a:pt x="34208" y="121159"/>
                  </a:cubicBezTo>
                  <a:cubicBezTo>
                    <a:pt x="53258" y="101051"/>
                    <a:pt x="87125" y="72476"/>
                    <a:pt x="119933" y="54484"/>
                  </a:cubicBezTo>
                  <a:cubicBezTo>
                    <a:pt x="152741" y="36492"/>
                    <a:pt x="227883" y="20617"/>
                    <a:pt x="231058" y="13209"/>
                  </a:cubicBezTo>
                  <a:cubicBezTo>
                    <a:pt x="234233" y="5801"/>
                    <a:pt x="172850" y="-10604"/>
                    <a:pt x="138983" y="10034"/>
                  </a:cubicBezTo>
                  <a:cubicBezTo>
                    <a:pt x="105116" y="30671"/>
                    <a:pt x="23096" y="156613"/>
                    <a:pt x="5633" y="17513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2" name="フリーフォーム: 図形 321">
              <a:extLst>
                <a:ext uri="{FF2B5EF4-FFF2-40B4-BE49-F238E27FC236}">
                  <a16:creationId xmlns:a16="http://schemas.microsoft.com/office/drawing/2014/main" id="{8F637118-BC42-4BF4-A03C-47D38F455B53}"/>
                </a:ext>
              </a:extLst>
            </p:cNvPr>
            <p:cNvSpPr/>
            <p:nvPr/>
          </p:nvSpPr>
          <p:spPr>
            <a:xfrm>
              <a:off x="7511442" y="7423013"/>
              <a:ext cx="476896" cy="291349"/>
            </a:xfrm>
            <a:custGeom>
              <a:avLst/>
              <a:gdLst>
                <a:gd name="connsiteX0" fmla="*/ 608 w 476896"/>
                <a:gd name="connsiteY0" fmla="*/ 137 h 291349"/>
                <a:gd name="connsiteX1" fmla="*/ 270483 w 476896"/>
                <a:gd name="connsiteY1" fmla="*/ 152537 h 291349"/>
                <a:gd name="connsiteX2" fmla="*/ 359383 w 476896"/>
                <a:gd name="connsiteY2" fmla="*/ 270012 h 291349"/>
                <a:gd name="connsiteX3" fmla="*/ 476858 w 476896"/>
                <a:gd name="connsiteY3" fmla="*/ 289062 h 291349"/>
                <a:gd name="connsiteX4" fmla="*/ 346683 w 476896"/>
                <a:gd name="connsiteY4" fmla="*/ 241437 h 291349"/>
                <a:gd name="connsiteX5" fmla="*/ 200633 w 476896"/>
                <a:gd name="connsiteY5" fmla="*/ 127137 h 291349"/>
                <a:gd name="connsiteX6" fmla="*/ 608 w 476896"/>
                <a:gd name="connsiteY6" fmla="*/ 137 h 29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6896" h="291349">
                  <a:moveTo>
                    <a:pt x="608" y="137"/>
                  </a:moveTo>
                  <a:cubicBezTo>
                    <a:pt x="12250" y="4370"/>
                    <a:pt x="210687" y="107558"/>
                    <a:pt x="270483" y="152537"/>
                  </a:cubicBezTo>
                  <a:cubicBezTo>
                    <a:pt x="330279" y="197516"/>
                    <a:pt x="324987" y="247258"/>
                    <a:pt x="359383" y="270012"/>
                  </a:cubicBezTo>
                  <a:cubicBezTo>
                    <a:pt x="393779" y="292766"/>
                    <a:pt x="478975" y="293824"/>
                    <a:pt x="476858" y="289062"/>
                  </a:cubicBezTo>
                  <a:cubicBezTo>
                    <a:pt x="474741" y="284300"/>
                    <a:pt x="392721" y="268425"/>
                    <a:pt x="346683" y="241437"/>
                  </a:cubicBezTo>
                  <a:cubicBezTo>
                    <a:pt x="300645" y="214449"/>
                    <a:pt x="253550" y="163650"/>
                    <a:pt x="200633" y="127137"/>
                  </a:cubicBezTo>
                  <a:cubicBezTo>
                    <a:pt x="147716" y="90625"/>
                    <a:pt x="-11034" y="-4096"/>
                    <a:pt x="608" y="1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3" name="フリーフォーム: 図形 322">
              <a:extLst>
                <a:ext uri="{FF2B5EF4-FFF2-40B4-BE49-F238E27FC236}">
                  <a16:creationId xmlns:a16="http://schemas.microsoft.com/office/drawing/2014/main" id="{E5387503-96D3-4DDC-B84E-40F86ECDCC90}"/>
                </a:ext>
              </a:extLst>
            </p:cNvPr>
            <p:cNvSpPr/>
            <p:nvPr/>
          </p:nvSpPr>
          <p:spPr>
            <a:xfrm>
              <a:off x="7099176" y="6848778"/>
              <a:ext cx="355724" cy="269572"/>
            </a:xfrm>
            <a:custGeom>
              <a:avLst/>
              <a:gdLst>
                <a:gd name="connsiteX0" fmla="*/ 124 w 355724"/>
                <a:gd name="connsiteY0" fmla="*/ 2872 h 269572"/>
                <a:gd name="connsiteX1" fmla="*/ 174749 w 355724"/>
                <a:gd name="connsiteY1" fmla="*/ 37797 h 269572"/>
                <a:gd name="connsiteX2" fmla="*/ 279524 w 355724"/>
                <a:gd name="connsiteY2" fmla="*/ 167972 h 269572"/>
                <a:gd name="connsiteX3" fmla="*/ 355724 w 355724"/>
                <a:gd name="connsiteY3" fmla="*/ 269572 h 269572"/>
                <a:gd name="connsiteX4" fmla="*/ 355724 w 355724"/>
                <a:gd name="connsiteY4" fmla="*/ 269572 h 269572"/>
                <a:gd name="connsiteX5" fmla="*/ 254124 w 355724"/>
                <a:gd name="connsiteY5" fmla="*/ 171147 h 269572"/>
                <a:gd name="connsiteX6" fmla="*/ 203324 w 355724"/>
                <a:gd name="connsiteY6" fmla="*/ 98122 h 269572"/>
                <a:gd name="connsiteX7" fmla="*/ 124 w 355724"/>
                <a:gd name="connsiteY7" fmla="*/ 2872 h 26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5724" h="269572">
                  <a:moveTo>
                    <a:pt x="124" y="2872"/>
                  </a:moveTo>
                  <a:cubicBezTo>
                    <a:pt x="-4639" y="-7182"/>
                    <a:pt x="128182" y="10280"/>
                    <a:pt x="174749" y="37797"/>
                  </a:cubicBezTo>
                  <a:cubicBezTo>
                    <a:pt x="221316" y="65314"/>
                    <a:pt x="249362" y="129343"/>
                    <a:pt x="279524" y="167972"/>
                  </a:cubicBezTo>
                  <a:cubicBezTo>
                    <a:pt x="309687" y="206601"/>
                    <a:pt x="355724" y="269572"/>
                    <a:pt x="355724" y="269572"/>
                  </a:cubicBezTo>
                  <a:lnTo>
                    <a:pt x="355724" y="269572"/>
                  </a:lnTo>
                  <a:cubicBezTo>
                    <a:pt x="338791" y="253168"/>
                    <a:pt x="279524" y="199722"/>
                    <a:pt x="254124" y="171147"/>
                  </a:cubicBezTo>
                  <a:cubicBezTo>
                    <a:pt x="228724" y="142572"/>
                    <a:pt x="239307" y="124580"/>
                    <a:pt x="203324" y="98122"/>
                  </a:cubicBezTo>
                  <a:cubicBezTo>
                    <a:pt x="167341" y="71664"/>
                    <a:pt x="4887" y="12926"/>
                    <a:pt x="124" y="287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4" name="フリーフォーム: 図形 323">
              <a:extLst>
                <a:ext uri="{FF2B5EF4-FFF2-40B4-BE49-F238E27FC236}">
                  <a16:creationId xmlns:a16="http://schemas.microsoft.com/office/drawing/2014/main" id="{3E7D919B-4E37-4D80-9669-8EC9A4D2E262}"/>
                </a:ext>
              </a:extLst>
            </p:cNvPr>
            <p:cNvSpPr/>
            <p:nvPr/>
          </p:nvSpPr>
          <p:spPr>
            <a:xfrm>
              <a:off x="8296212" y="7727405"/>
              <a:ext cx="279488" cy="199991"/>
            </a:xfrm>
            <a:custGeom>
              <a:avLst/>
              <a:gdLst>
                <a:gd name="connsiteX0" fmla="*/ 279463 w 279488"/>
                <a:gd name="connsiteY0" fmla="*/ 545 h 199991"/>
                <a:gd name="connsiteX1" fmla="*/ 95313 w 279488"/>
                <a:gd name="connsiteY1" fmla="*/ 178345 h 199991"/>
                <a:gd name="connsiteX2" fmla="*/ 63 w 279488"/>
                <a:gd name="connsiteY2" fmla="*/ 191045 h 199991"/>
                <a:gd name="connsiteX3" fmla="*/ 108013 w 279488"/>
                <a:gd name="connsiteY3" fmla="*/ 124370 h 199991"/>
                <a:gd name="connsiteX4" fmla="*/ 279463 w 279488"/>
                <a:gd name="connsiteY4" fmla="*/ 545 h 199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9488" h="199991">
                  <a:moveTo>
                    <a:pt x="279463" y="545"/>
                  </a:moveTo>
                  <a:cubicBezTo>
                    <a:pt x="277346" y="9541"/>
                    <a:pt x="141880" y="146595"/>
                    <a:pt x="95313" y="178345"/>
                  </a:cubicBezTo>
                  <a:cubicBezTo>
                    <a:pt x="48746" y="210095"/>
                    <a:pt x="-2054" y="200041"/>
                    <a:pt x="63" y="191045"/>
                  </a:cubicBezTo>
                  <a:cubicBezTo>
                    <a:pt x="2180" y="182049"/>
                    <a:pt x="64621" y="152416"/>
                    <a:pt x="108013" y="124370"/>
                  </a:cubicBezTo>
                  <a:cubicBezTo>
                    <a:pt x="151405" y="96324"/>
                    <a:pt x="281580" y="-8451"/>
                    <a:pt x="279463" y="54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5" name="フリーフォーム: 図形 324">
              <a:extLst>
                <a:ext uri="{FF2B5EF4-FFF2-40B4-BE49-F238E27FC236}">
                  <a16:creationId xmlns:a16="http://schemas.microsoft.com/office/drawing/2014/main" id="{A32F2C3A-DF1E-4F3D-B74A-2C391BD12D48}"/>
                </a:ext>
              </a:extLst>
            </p:cNvPr>
            <p:cNvSpPr/>
            <p:nvPr/>
          </p:nvSpPr>
          <p:spPr>
            <a:xfrm>
              <a:off x="8442855" y="8446760"/>
              <a:ext cx="492872" cy="799524"/>
            </a:xfrm>
            <a:custGeom>
              <a:avLst/>
              <a:gdLst>
                <a:gd name="connsiteX0" fmla="*/ 279505 w 492872"/>
                <a:gd name="connsiteY0" fmla="*/ 1280 h 799524"/>
                <a:gd name="connsiteX1" fmla="*/ 431905 w 492872"/>
                <a:gd name="connsiteY1" fmla="*/ 428000 h 799524"/>
                <a:gd name="connsiteX2" fmla="*/ 436985 w 492872"/>
                <a:gd name="connsiteY2" fmla="*/ 529600 h 799524"/>
                <a:gd name="connsiteX3" fmla="*/ 105 w 492872"/>
                <a:gd name="connsiteY3" fmla="*/ 798840 h 799524"/>
                <a:gd name="connsiteX4" fmla="*/ 396345 w 492872"/>
                <a:gd name="connsiteY4" fmla="*/ 605800 h 799524"/>
                <a:gd name="connsiteX5" fmla="*/ 492865 w 492872"/>
                <a:gd name="connsiteY5" fmla="*/ 570240 h 799524"/>
                <a:gd name="connsiteX6" fmla="*/ 401425 w 492872"/>
                <a:gd name="connsiteY6" fmla="*/ 483880 h 799524"/>
                <a:gd name="connsiteX7" fmla="*/ 340465 w 492872"/>
                <a:gd name="connsiteY7" fmla="*/ 301000 h 799524"/>
                <a:gd name="connsiteX8" fmla="*/ 279505 w 492872"/>
                <a:gd name="connsiteY8" fmla="*/ 1280 h 799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2872" h="799524">
                  <a:moveTo>
                    <a:pt x="279505" y="1280"/>
                  </a:moveTo>
                  <a:cubicBezTo>
                    <a:pt x="294745" y="22447"/>
                    <a:pt x="405658" y="339947"/>
                    <a:pt x="431905" y="428000"/>
                  </a:cubicBezTo>
                  <a:cubicBezTo>
                    <a:pt x="458152" y="516053"/>
                    <a:pt x="508951" y="467793"/>
                    <a:pt x="436985" y="529600"/>
                  </a:cubicBezTo>
                  <a:cubicBezTo>
                    <a:pt x="365019" y="591407"/>
                    <a:pt x="6878" y="786140"/>
                    <a:pt x="105" y="798840"/>
                  </a:cubicBezTo>
                  <a:cubicBezTo>
                    <a:pt x="-6668" y="811540"/>
                    <a:pt x="314218" y="643900"/>
                    <a:pt x="396345" y="605800"/>
                  </a:cubicBezTo>
                  <a:cubicBezTo>
                    <a:pt x="478472" y="567700"/>
                    <a:pt x="492018" y="590560"/>
                    <a:pt x="492865" y="570240"/>
                  </a:cubicBezTo>
                  <a:cubicBezTo>
                    <a:pt x="493712" y="549920"/>
                    <a:pt x="426825" y="528753"/>
                    <a:pt x="401425" y="483880"/>
                  </a:cubicBezTo>
                  <a:cubicBezTo>
                    <a:pt x="376025" y="439007"/>
                    <a:pt x="358245" y="374660"/>
                    <a:pt x="340465" y="301000"/>
                  </a:cubicBezTo>
                  <a:cubicBezTo>
                    <a:pt x="322685" y="227340"/>
                    <a:pt x="264265" y="-19887"/>
                    <a:pt x="279505" y="128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6" name="フリーフォーム: 図形 325">
              <a:extLst>
                <a:ext uri="{FF2B5EF4-FFF2-40B4-BE49-F238E27FC236}">
                  <a16:creationId xmlns:a16="http://schemas.microsoft.com/office/drawing/2014/main" id="{77E99715-A8ED-43BA-AA40-ECE1E0AE01DD}"/>
                </a:ext>
              </a:extLst>
            </p:cNvPr>
            <p:cNvSpPr/>
            <p:nvPr/>
          </p:nvSpPr>
          <p:spPr>
            <a:xfrm>
              <a:off x="6718419" y="6944597"/>
              <a:ext cx="536859" cy="500359"/>
            </a:xfrm>
            <a:custGeom>
              <a:avLst/>
              <a:gdLst>
                <a:gd name="connsiteX0" fmla="*/ 2421 w 536859"/>
                <a:gd name="connsiteY0" fmla="*/ 4843 h 500359"/>
                <a:gd name="connsiteX1" fmla="*/ 383421 w 536859"/>
                <a:gd name="connsiteY1" fmla="*/ 431563 h 500359"/>
                <a:gd name="connsiteX2" fmla="*/ 535821 w 536859"/>
                <a:gd name="connsiteY2" fmla="*/ 497603 h 500359"/>
                <a:gd name="connsiteX3" fmla="*/ 439301 w 536859"/>
                <a:gd name="connsiteY3" fmla="*/ 411243 h 500359"/>
                <a:gd name="connsiteX4" fmla="*/ 231021 w 536859"/>
                <a:gd name="connsiteY4" fmla="*/ 213123 h 500359"/>
                <a:gd name="connsiteX5" fmla="*/ 2421 w 536859"/>
                <a:gd name="connsiteY5" fmla="*/ 4843 h 50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6859" h="500359">
                  <a:moveTo>
                    <a:pt x="2421" y="4843"/>
                  </a:moveTo>
                  <a:cubicBezTo>
                    <a:pt x="27821" y="41250"/>
                    <a:pt x="294521" y="349436"/>
                    <a:pt x="383421" y="431563"/>
                  </a:cubicBezTo>
                  <a:cubicBezTo>
                    <a:pt x="472321" y="513690"/>
                    <a:pt x="526508" y="500990"/>
                    <a:pt x="535821" y="497603"/>
                  </a:cubicBezTo>
                  <a:cubicBezTo>
                    <a:pt x="545134" y="494216"/>
                    <a:pt x="490101" y="458656"/>
                    <a:pt x="439301" y="411243"/>
                  </a:cubicBezTo>
                  <a:cubicBezTo>
                    <a:pt x="388501" y="363830"/>
                    <a:pt x="303834" y="279163"/>
                    <a:pt x="231021" y="213123"/>
                  </a:cubicBezTo>
                  <a:cubicBezTo>
                    <a:pt x="158208" y="147083"/>
                    <a:pt x="-22979" y="-31564"/>
                    <a:pt x="2421" y="484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7" name="フリーフォーム: 図形 326">
              <a:extLst>
                <a:ext uri="{FF2B5EF4-FFF2-40B4-BE49-F238E27FC236}">
                  <a16:creationId xmlns:a16="http://schemas.microsoft.com/office/drawing/2014/main" id="{07E39C91-D0D6-4052-9D6C-FCD21E947528}"/>
                </a:ext>
              </a:extLst>
            </p:cNvPr>
            <p:cNvSpPr/>
            <p:nvPr/>
          </p:nvSpPr>
          <p:spPr>
            <a:xfrm>
              <a:off x="6420196" y="4784339"/>
              <a:ext cx="101624" cy="479281"/>
            </a:xfrm>
            <a:custGeom>
              <a:avLst/>
              <a:gdLst>
                <a:gd name="connsiteX0" fmla="*/ 6004 w 101624"/>
                <a:gd name="connsiteY0" fmla="*/ 3561 h 479281"/>
                <a:gd name="connsiteX1" fmla="*/ 85379 w 101624"/>
                <a:gd name="connsiteY1" fmla="*/ 238511 h 479281"/>
                <a:gd name="connsiteX2" fmla="*/ 66329 w 101624"/>
                <a:gd name="connsiteY2" fmla="*/ 470286 h 479281"/>
                <a:gd name="connsiteX3" fmla="*/ 66329 w 101624"/>
                <a:gd name="connsiteY3" fmla="*/ 416311 h 479281"/>
                <a:gd name="connsiteX4" fmla="*/ 101254 w 101624"/>
                <a:gd name="connsiteY4" fmla="*/ 270261 h 479281"/>
                <a:gd name="connsiteX5" fmla="*/ 40929 w 101624"/>
                <a:gd name="connsiteY5" fmla="*/ 184536 h 479281"/>
                <a:gd name="connsiteX6" fmla="*/ 9179 w 101624"/>
                <a:gd name="connsiteY6" fmla="*/ 101986 h 479281"/>
                <a:gd name="connsiteX7" fmla="*/ 6004 w 101624"/>
                <a:gd name="connsiteY7" fmla="*/ 3561 h 4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624" h="479281">
                  <a:moveTo>
                    <a:pt x="6004" y="3561"/>
                  </a:moveTo>
                  <a:cubicBezTo>
                    <a:pt x="18704" y="26315"/>
                    <a:pt x="75325" y="160724"/>
                    <a:pt x="85379" y="238511"/>
                  </a:cubicBezTo>
                  <a:cubicBezTo>
                    <a:pt x="95433" y="316299"/>
                    <a:pt x="69504" y="440653"/>
                    <a:pt x="66329" y="470286"/>
                  </a:cubicBezTo>
                  <a:cubicBezTo>
                    <a:pt x="63154" y="499919"/>
                    <a:pt x="60508" y="449648"/>
                    <a:pt x="66329" y="416311"/>
                  </a:cubicBezTo>
                  <a:cubicBezTo>
                    <a:pt x="72150" y="382974"/>
                    <a:pt x="105487" y="308890"/>
                    <a:pt x="101254" y="270261"/>
                  </a:cubicBezTo>
                  <a:cubicBezTo>
                    <a:pt x="97021" y="231632"/>
                    <a:pt x="56275" y="212582"/>
                    <a:pt x="40929" y="184536"/>
                  </a:cubicBezTo>
                  <a:cubicBezTo>
                    <a:pt x="25583" y="156490"/>
                    <a:pt x="14471" y="130561"/>
                    <a:pt x="9179" y="101986"/>
                  </a:cubicBezTo>
                  <a:cubicBezTo>
                    <a:pt x="3887" y="73411"/>
                    <a:pt x="-6696" y="-19193"/>
                    <a:pt x="6004" y="35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8" name="フリーフォーム: 図形 327">
              <a:extLst>
                <a:ext uri="{FF2B5EF4-FFF2-40B4-BE49-F238E27FC236}">
                  <a16:creationId xmlns:a16="http://schemas.microsoft.com/office/drawing/2014/main" id="{94E145BF-DC26-4392-8A3E-E9E9B6B5A970}"/>
                </a:ext>
              </a:extLst>
            </p:cNvPr>
            <p:cNvSpPr/>
            <p:nvPr/>
          </p:nvSpPr>
          <p:spPr>
            <a:xfrm>
              <a:off x="6005378" y="4282537"/>
              <a:ext cx="465272" cy="692051"/>
            </a:xfrm>
            <a:custGeom>
              <a:avLst/>
              <a:gdLst>
                <a:gd name="connsiteX0" fmla="*/ 465272 w 465272"/>
                <a:gd name="connsiteY0" fmla="*/ 538 h 692051"/>
                <a:gd name="connsiteX1" fmla="*/ 268422 w 465272"/>
                <a:gd name="connsiteY1" fmla="*/ 197388 h 692051"/>
                <a:gd name="connsiteX2" fmla="*/ 4897 w 465272"/>
                <a:gd name="connsiteY2" fmla="*/ 676813 h 692051"/>
                <a:gd name="connsiteX3" fmla="*/ 109672 w 465272"/>
                <a:gd name="connsiteY3" fmla="*/ 543463 h 692051"/>
                <a:gd name="connsiteX4" fmla="*/ 268422 w 465272"/>
                <a:gd name="connsiteY4" fmla="*/ 248188 h 692051"/>
                <a:gd name="connsiteX5" fmla="*/ 465272 w 465272"/>
                <a:gd name="connsiteY5" fmla="*/ 538 h 692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5272" h="692051">
                  <a:moveTo>
                    <a:pt x="465272" y="538"/>
                  </a:moveTo>
                  <a:cubicBezTo>
                    <a:pt x="465272" y="-7929"/>
                    <a:pt x="345151" y="84675"/>
                    <a:pt x="268422" y="197388"/>
                  </a:cubicBezTo>
                  <a:cubicBezTo>
                    <a:pt x="191693" y="310101"/>
                    <a:pt x="31355" y="619134"/>
                    <a:pt x="4897" y="676813"/>
                  </a:cubicBezTo>
                  <a:cubicBezTo>
                    <a:pt x="-21561" y="734492"/>
                    <a:pt x="65751" y="614901"/>
                    <a:pt x="109672" y="543463"/>
                  </a:cubicBezTo>
                  <a:cubicBezTo>
                    <a:pt x="153593" y="472025"/>
                    <a:pt x="209155" y="334442"/>
                    <a:pt x="268422" y="248188"/>
                  </a:cubicBezTo>
                  <a:cubicBezTo>
                    <a:pt x="327689" y="161934"/>
                    <a:pt x="465272" y="9005"/>
                    <a:pt x="465272" y="5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9" name="フリーフォーム: 図形 328">
              <a:extLst>
                <a:ext uri="{FF2B5EF4-FFF2-40B4-BE49-F238E27FC236}">
                  <a16:creationId xmlns:a16="http://schemas.microsoft.com/office/drawing/2014/main" id="{DECE6D81-135E-4C17-A26E-4106D832D5D9}"/>
                </a:ext>
              </a:extLst>
            </p:cNvPr>
            <p:cNvSpPr/>
            <p:nvPr/>
          </p:nvSpPr>
          <p:spPr>
            <a:xfrm>
              <a:off x="6066591" y="5006975"/>
              <a:ext cx="164057" cy="530923"/>
            </a:xfrm>
            <a:custGeom>
              <a:avLst/>
              <a:gdLst>
                <a:gd name="connsiteX0" fmla="*/ 162759 w 164057"/>
                <a:gd name="connsiteY0" fmla="*/ 0 h 530923"/>
                <a:gd name="connsiteX1" fmla="*/ 153234 w 164057"/>
                <a:gd name="connsiteY1" fmla="*/ 276225 h 530923"/>
                <a:gd name="connsiteX2" fmla="*/ 83384 w 164057"/>
                <a:gd name="connsiteY2" fmla="*/ 396875 h 530923"/>
                <a:gd name="connsiteX3" fmla="*/ 834 w 164057"/>
                <a:gd name="connsiteY3" fmla="*/ 530225 h 530923"/>
                <a:gd name="connsiteX4" fmla="*/ 137359 w 164057"/>
                <a:gd name="connsiteY4" fmla="*/ 336550 h 530923"/>
                <a:gd name="connsiteX5" fmla="*/ 150059 w 164057"/>
                <a:gd name="connsiteY5" fmla="*/ 190500 h 530923"/>
                <a:gd name="connsiteX6" fmla="*/ 162759 w 164057"/>
                <a:gd name="connsiteY6" fmla="*/ 0 h 530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057" h="530923">
                  <a:moveTo>
                    <a:pt x="162759" y="0"/>
                  </a:moveTo>
                  <a:cubicBezTo>
                    <a:pt x="164611" y="105039"/>
                    <a:pt x="166463" y="210079"/>
                    <a:pt x="153234" y="276225"/>
                  </a:cubicBezTo>
                  <a:cubicBezTo>
                    <a:pt x="140005" y="342371"/>
                    <a:pt x="108784" y="354542"/>
                    <a:pt x="83384" y="396875"/>
                  </a:cubicBezTo>
                  <a:cubicBezTo>
                    <a:pt x="57984" y="439208"/>
                    <a:pt x="-8162" y="540279"/>
                    <a:pt x="834" y="530225"/>
                  </a:cubicBezTo>
                  <a:cubicBezTo>
                    <a:pt x="9830" y="520171"/>
                    <a:pt x="112488" y="393171"/>
                    <a:pt x="137359" y="336550"/>
                  </a:cubicBezTo>
                  <a:cubicBezTo>
                    <a:pt x="162230" y="279929"/>
                    <a:pt x="145826" y="239183"/>
                    <a:pt x="150059" y="190500"/>
                  </a:cubicBezTo>
                  <a:lnTo>
                    <a:pt x="16275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0" name="フリーフォーム: 図形 329">
              <a:extLst>
                <a:ext uri="{FF2B5EF4-FFF2-40B4-BE49-F238E27FC236}">
                  <a16:creationId xmlns:a16="http://schemas.microsoft.com/office/drawing/2014/main" id="{C27A893D-01FA-4902-BE99-63ED8A36D4F5}"/>
                </a:ext>
              </a:extLst>
            </p:cNvPr>
            <p:cNvSpPr/>
            <p:nvPr/>
          </p:nvSpPr>
          <p:spPr>
            <a:xfrm>
              <a:off x="6909025" y="7372806"/>
              <a:ext cx="117697" cy="609653"/>
            </a:xfrm>
            <a:custGeom>
              <a:avLst/>
              <a:gdLst>
                <a:gd name="connsiteX0" fmla="*/ 2950 w 117697"/>
                <a:gd name="connsiteY0" fmla="*/ 2719 h 609653"/>
                <a:gd name="connsiteX1" fmla="*/ 117250 w 117697"/>
                <a:gd name="connsiteY1" fmla="*/ 596444 h 609653"/>
                <a:gd name="connsiteX2" fmla="*/ 41050 w 117697"/>
                <a:gd name="connsiteY2" fmla="*/ 383719 h 609653"/>
                <a:gd name="connsiteX3" fmla="*/ 2950 w 117697"/>
                <a:gd name="connsiteY3" fmla="*/ 2719 h 609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697" h="609653">
                  <a:moveTo>
                    <a:pt x="2950" y="2719"/>
                  </a:moveTo>
                  <a:cubicBezTo>
                    <a:pt x="15650" y="38173"/>
                    <a:pt x="110900" y="532944"/>
                    <a:pt x="117250" y="596444"/>
                  </a:cubicBezTo>
                  <a:cubicBezTo>
                    <a:pt x="123600" y="659944"/>
                    <a:pt x="60629" y="478969"/>
                    <a:pt x="41050" y="383719"/>
                  </a:cubicBezTo>
                  <a:cubicBezTo>
                    <a:pt x="21471" y="288469"/>
                    <a:pt x="-9750" y="-32735"/>
                    <a:pt x="2950" y="271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1" name="フリーフォーム: 図形 330">
              <a:extLst>
                <a:ext uri="{FF2B5EF4-FFF2-40B4-BE49-F238E27FC236}">
                  <a16:creationId xmlns:a16="http://schemas.microsoft.com/office/drawing/2014/main" id="{606A1F13-258F-4793-AFAB-B2790B53B948}"/>
                </a:ext>
              </a:extLst>
            </p:cNvPr>
            <p:cNvSpPr/>
            <p:nvPr/>
          </p:nvSpPr>
          <p:spPr>
            <a:xfrm>
              <a:off x="6743766" y="8573169"/>
              <a:ext cx="426288" cy="466581"/>
            </a:xfrm>
            <a:custGeom>
              <a:avLst/>
              <a:gdLst>
                <a:gd name="connsiteX0" fmla="*/ 9459 w 426288"/>
                <a:gd name="connsiteY0" fmla="*/ 5681 h 466581"/>
                <a:gd name="connsiteX1" fmla="*/ 47559 w 426288"/>
                <a:gd name="connsiteY1" fmla="*/ 40606 h 466581"/>
                <a:gd name="connsiteX2" fmla="*/ 380934 w 426288"/>
                <a:gd name="connsiteY2" fmla="*/ 364456 h 466581"/>
                <a:gd name="connsiteX3" fmla="*/ 425384 w 426288"/>
                <a:gd name="connsiteY3" fmla="*/ 466056 h 466581"/>
                <a:gd name="connsiteX4" fmla="*/ 409509 w 426288"/>
                <a:gd name="connsiteY4" fmla="*/ 402556 h 466581"/>
                <a:gd name="connsiteX5" fmla="*/ 393634 w 426288"/>
                <a:gd name="connsiteY5" fmla="*/ 364456 h 466581"/>
                <a:gd name="connsiteX6" fmla="*/ 365059 w 426288"/>
                <a:gd name="connsiteY6" fmla="*/ 304131 h 466581"/>
                <a:gd name="connsiteX7" fmla="*/ 257109 w 426288"/>
                <a:gd name="connsiteY7" fmla="*/ 183481 h 466581"/>
                <a:gd name="connsiteX8" fmla="*/ 9459 w 426288"/>
                <a:gd name="connsiteY8" fmla="*/ 5681 h 466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6288" h="466581">
                  <a:moveTo>
                    <a:pt x="9459" y="5681"/>
                  </a:moveTo>
                  <a:cubicBezTo>
                    <a:pt x="-25466" y="-18131"/>
                    <a:pt x="47559" y="40606"/>
                    <a:pt x="47559" y="40606"/>
                  </a:cubicBezTo>
                  <a:cubicBezTo>
                    <a:pt x="109472" y="100402"/>
                    <a:pt x="317963" y="293548"/>
                    <a:pt x="380934" y="364456"/>
                  </a:cubicBezTo>
                  <a:cubicBezTo>
                    <a:pt x="443905" y="435364"/>
                    <a:pt x="420622" y="459706"/>
                    <a:pt x="425384" y="466056"/>
                  </a:cubicBezTo>
                  <a:cubicBezTo>
                    <a:pt x="430146" y="472406"/>
                    <a:pt x="414801" y="419489"/>
                    <a:pt x="409509" y="402556"/>
                  </a:cubicBezTo>
                  <a:cubicBezTo>
                    <a:pt x="404217" y="385623"/>
                    <a:pt x="401042" y="380860"/>
                    <a:pt x="393634" y="364456"/>
                  </a:cubicBezTo>
                  <a:cubicBezTo>
                    <a:pt x="386226" y="348052"/>
                    <a:pt x="387813" y="334293"/>
                    <a:pt x="365059" y="304131"/>
                  </a:cubicBezTo>
                  <a:cubicBezTo>
                    <a:pt x="342305" y="273969"/>
                    <a:pt x="314259" y="235339"/>
                    <a:pt x="257109" y="183481"/>
                  </a:cubicBezTo>
                  <a:cubicBezTo>
                    <a:pt x="199959" y="131623"/>
                    <a:pt x="44384" y="29493"/>
                    <a:pt x="9459" y="568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2" name="フリーフォーム: 図形 331">
              <a:extLst>
                <a:ext uri="{FF2B5EF4-FFF2-40B4-BE49-F238E27FC236}">
                  <a16:creationId xmlns:a16="http://schemas.microsoft.com/office/drawing/2014/main" id="{F429C322-DA5A-42F8-AE1D-570087E1F651}"/>
                </a:ext>
              </a:extLst>
            </p:cNvPr>
            <p:cNvSpPr/>
            <p:nvPr/>
          </p:nvSpPr>
          <p:spPr>
            <a:xfrm>
              <a:off x="6146800" y="7581434"/>
              <a:ext cx="168297" cy="658461"/>
            </a:xfrm>
            <a:custGeom>
              <a:avLst/>
              <a:gdLst>
                <a:gd name="connsiteX0" fmla="*/ 0 w 168297"/>
                <a:gd name="connsiteY0" fmla="*/ 16341 h 658461"/>
                <a:gd name="connsiteX1" fmla="*/ 142875 w 168297"/>
                <a:gd name="connsiteY1" fmla="*/ 422741 h 658461"/>
                <a:gd name="connsiteX2" fmla="*/ 142875 w 168297"/>
                <a:gd name="connsiteY2" fmla="*/ 654516 h 658461"/>
                <a:gd name="connsiteX3" fmla="*/ 168275 w 168297"/>
                <a:gd name="connsiteY3" fmla="*/ 559266 h 658461"/>
                <a:gd name="connsiteX4" fmla="*/ 146050 w 168297"/>
                <a:gd name="connsiteY4" fmla="*/ 435441 h 658461"/>
                <a:gd name="connsiteX5" fmla="*/ 85725 w 168297"/>
                <a:gd name="connsiteY5" fmla="*/ 238591 h 658461"/>
                <a:gd name="connsiteX6" fmla="*/ 142875 w 168297"/>
                <a:gd name="connsiteY6" fmla="*/ 92541 h 658461"/>
                <a:gd name="connsiteX7" fmla="*/ 0 w 168297"/>
                <a:gd name="connsiteY7" fmla="*/ 16341 h 658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8297" h="658461">
                  <a:moveTo>
                    <a:pt x="0" y="16341"/>
                  </a:moveTo>
                  <a:cubicBezTo>
                    <a:pt x="0" y="71374"/>
                    <a:pt x="119063" y="316379"/>
                    <a:pt x="142875" y="422741"/>
                  </a:cubicBezTo>
                  <a:cubicBezTo>
                    <a:pt x="166687" y="529103"/>
                    <a:pt x="138642" y="631762"/>
                    <a:pt x="142875" y="654516"/>
                  </a:cubicBezTo>
                  <a:cubicBezTo>
                    <a:pt x="147108" y="677270"/>
                    <a:pt x="167746" y="595778"/>
                    <a:pt x="168275" y="559266"/>
                  </a:cubicBezTo>
                  <a:cubicBezTo>
                    <a:pt x="168804" y="522754"/>
                    <a:pt x="159808" y="488887"/>
                    <a:pt x="146050" y="435441"/>
                  </a:cubicBezTo>
                  <a:cubicBezTo>
                    <a:pt x="132292" y="381995"/>
                    <a:pt x="86254" y="295741"/>
                    <a:pt x="85725" y="238591"/>
                  </a:cubicBezTo>
                  <a:cubicBezTo>
                    <a:pt x="85196" y="181441"/>
                    <a:pt x="153458" y="124820"/>
                    <a:pt x="142875" y="92541"/>
                  </a:cubicBezTo>
                  <a:cubicBezTo>
                    <a:pt x="132292" y="60262"/>
                    <a:pt x="0" y="-38692"/>
                    <a:pt x="0" y="1634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3" name="フリーフォーム: 図形 332">
              <a:extLst>
                <a:ext uri="{FF2B5EF4-FFF2-40B4-BE49-F238E27FC236}">
                  <a16:creationId xmlns:a16="http://schemas.microsoft.com/office/drawing/2014/main" id="{7EC7D2D7-6F4E-4813-B021-3B6603223441}"/>
                </a:ext>
              </a:extLst>
            </p:cNvPr>
            <p:cNvSpPr/>
            <p:nvPr/>
          </p:nvSpPr>
          <p:spPr>
            <a:xfrm>
              <a:off x="6046502" y="4482639"/>
              <a:ext cx="317975" cy="692202"/>
            </a:xfrm>
            <a:custGeom>
              <a:avLst/>
              <a:gdLst>
                <a:gd name="connsiteX0" fmla="*/ 316198 w 317975"/>
                <a:gd name="connsiteY0" fmla="*/ 3636 h 692202"/>
                <a:gd name="connsiteX1" fmla="*/ 141573 w 317975"/>
                <a:gd name="connsiteY1" fmla="*/ 330661 h 692202"/>
                <a:gd name="connsiteX2" fmla="*/ 1873 w 317975"/>
                <a:gd name="connsiteY2" fmla="*/ 689436 h 692202"/>
                <a:gd name="connsiteX3" fmla="*/ 71723 w 317975"/>
                <a:gd name="connsiteY3" fmla="*/ 479886 h 692202"/>
                <a:gd name="connsiteX4" fmla="*/ 220948 w 317975"/>
                <a:gd name="connsiteY4" fmla="*/ 175086 h 692202"/>
                <a:gd name="connsiteX5" fmla="*/ 316198 w 317975"/>
                <a:gd name="connsiteY5" fmla="*/ 3636 h 692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975" h="692202">
                  <a:moveTo>
                    <a:pt x="316198" y="3636"/>
                  </a:moveTo>
                  <a:cubicBezTo>
                    <a:pt x="302969" y="29565"/>
                    <a:pt x="193960" y="216361"/>
                    <a:pt x="141573" y="330661"/>
                  </a:cubicBezTo>
                  <a:cubicBezTo>
                    <a:pt x="89185" y="444961"/>
                    <a:pt x="13515" y="664565"/>
                    <a:pt x="1873" y="689436"/>
                  </a:cubicBezTo>
                  <a:cubicBezTo>
                    <a:pt x="-9769" y="714307"/>
                    <a:pt x="35211" y="565611"/>
                    <a:pt x="71723" y="479886"/>
                  </a:cubicBezTo>
                  <a:cubicBezTo>
                    <a:pt x="108235" y="394161"/>
                    <a:pt x="175969" y="253932"/>
                    <a:pt x="220948" y="175086"/>
                  </a:cubicBezTo>
                  <a:cubicBezTo>
                    <a:pt x="265927" y="96240"/>
                    <a:pt x="329427" y="-22293"/>
                    <a:pt x="316198" y="363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フリーフォーム: 図形 1">
              <a:extLst>
                <a:ext uri="{FF2B5EF4-FFF2-40B4-BE49-F238E27FC236}">
                  <a16:creationId xmlns:a16="http://schemas.microsoft.com/office/drawing/2014/main" id="{351FE7DD-FBC8-4539-B078-18FC22CF5C46}"/>
                </a:ext>
              </a:extLst>
            </p:cNvPr>
            <p:cNvSpPr/>
            <p:nvPr/>
          </p:nvSpPr>
          <p:spPr>
            <a:xfrm>
              <a:off x="4099965" y="3538538"/>
              <a:ext cx="45719" cy="46615"/>
            </a:xfrm>
            <a:custGeom>
              <a:avLst/>
              <a:gdLst>
                <a:gd name="connsiteX0" fmla="*/ 11 w 48356"/>
                <a:gd name="connsiteY0" fmla="*/ 32 h 51413"/>
                <a:gd name="connsiteX1" fmla="*/ 46048 w 48356"/>
                <a:gd name="connsiteY1" fmla="*/ 49245 h 51413"/>
                <a:gd name="connsiteX2" fmla="*/ 41286 w 48356"/>
                <a:gd name="connsiteY2" fmla="*/ 41307 h 51413"/>
                <a:gd name="connsiteX3" fmla="*/ 11 w 48356"/>
                <a:gd name="connsiteY3" fmla="*/ 32 h 5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56" h="51413">
                  <a:moveTo>
                    <a:pt x="11" y="32"/>
                  </a:moveTo>
                  <a:cubicBezTo>
                    <a:pt x="805" y="1355"/>
                    <a:pt x="39169" y="42366"/>
                    <a:pt x="46048" y="49245"/>
                  </a:cubicBezTo>
                  <a:cubicBezTo>
                    <a:pt x="52927" y="56124"/>
                    <a:pt x="42344" y="44746"/>
                    <a:pt x="41286" y="41307"/>
                  </a:cubicBezTo>
                  <a:cubicBezTo>
                    <a:pt x="40228" y="37868"/>
                    <a:pt x="-783" y="-1291"/>
                    <a:pt x="11" y="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: 図形 2">
              <a:extLst>
                <a:ext uri="{FF2B5EF4-FFF2-40B4-BE49-F238E27FC236}">
                  <a16:creationId xmlns:a16="http://schemas.microsoft.com/office/drawing/2014/main" id="{EA013C20-E83A-4FD5-AF3D-5BA698682042}"/>
                </a:ext>
              </a:extLst>
            </p:cNvPr>
            <p:cNvSpPr/>
            <p:nvPr/>
          </p:nvSpPr>
          <p:spPr>
            <a:xfrm>
              <a:off x="4059427" y="3564466"/>
              <a:ext cx="30142" cy="72535"/>
            </a:xfrm>
            <a:custGeom>
              <a:avLst/>
              <a:gdLst>
                <a:gd name="connsiteX0" fmla="*/ 340 w 30142"/>
                <a:gd name="connsiteY0" fmla="*/ 1 h 72535"/>
                <a:gd name="connsiteX1" fmla="*/ 10923 w 30142"/>
                <a:gd name="connsiteY1" fmla="*/ 61384 h 72535"/>
                <a:gd name="connsiteX2" fmla="*/ 29973 w 30142"/>
                <a:gd name="connsiteY2" fmla="*/ 71967 h 72535"/>
                <a:gd name="connsiteX3" fmla="*/ 19390 w 30142"/>
                <a:gd name="connsiteY3" fmla="*/ 69851 h 72535"/>
                <a:gd name="connsiteX4" fmla="*/ 4573 w 30142"/>
                <a:gd name="connsiteY4" fmla="*/ 59267 h 72535"/>
                <a:gd name="connsiteX5" fmla="*/ 340 w 30142"/>
                <a:gd name="connsiteY5" fmla="*/ 1 h 72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142" h="72535">
                  <a:moveTo>
                    <a:pt x="340" y="1"/>
                  </a:moveTo>
                  <a:cubicBezTo>
                    <a:pt x="1398" y="354"/>
                    <a:pt x="5984" y="49390"/>
                    <a:pt x="10923" y="61384"/>
                  </a:cubicBezTo>
                  <a:cubicBezTo>
                    <a:pt x="15862" y="73378"/>
                    <a:pt x="28562" y="70556"/>
                    <a:pt x="29973" y="71967"/>
                  </a:cubicBezTo>
                  <a:cubicBezTo>
                    <a:pt x="31384" y="73378"/>
                    <a:pt x="23623" y="71968"/>
                    <a:pt x="19390" y="69851"/>
                  </a:cubicBezTo>
                  <a:cubicBezTo>
                    <a:pt x="15157" y="67734"/>
                    <a:pt x="8454" y="64912"/>
                    <a:pt x="4573" y="59267"/>
                  </a:cubicBezTo>
                  <a:cubicBezTo>
                    <a:pt x="692" y="53623"/>
                    <a:pt x="-718" y="-352"/>
                    <a:pt x="340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A1D23FAF-3523-48F6-BF4F-C63F6EA65522}"/>
                </a:ext>
              </a:extLst>
            </p:cNvPr>
            <p:cNvSpPr/>
            <p:nvPr/>
          </p:nvSpPr>
          <p:spPr>
            <a:xfrm>
              <a:off x="4291933" y="3543035"/>
              <a:ext cx="21859" cy="79623"/>
            </a:xfrm>
            <a:custGeom>
              <a:avLst/>
              <a:gdLst>
                <a:gd name="connsiteX0" fmla="*/ 21834 w 21859"/>
                <a:gd name="connsiteY0" fmla="*/ 265 h 79623"/>
                <a:gd name="connsiteX1" fmla="*/ 4900 w 21859"/>
                <a:gd name="connsiteY1" fmla="*/ 76465 h 79623"/>
                <a:gd name="connsiteX2" fmla="*/ 667 w 21859"/>
                <a:gd name="connsiteY2" fmla="*/ 63765 h 79623"/>
                <a:gd name="connsiteX3" fmla="*/ 667 w 21859"/>
                <a:gd name="connsiteY3" fmla="*/ 51065 h 79623"/>
                <a:gd name="connsiteX4" fmla="*/ 21834 w 21859"/>
                <a:gd name="connsiteY4" fmla="*/ 265 h 79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59" h="79623">
                  <a:moveTo>
                    <a:pt x="21834" y="265"/>
                  </a:moveTo>
                  <a:cubicBezTo>
                    <a:pt x="22540" y="4498"/>
                    <a:pt x="8428" y="65882"/>
                    <a:pt x="4900" y="76465"/>
                  </a:cubicBezTo>
                  <a:cubicBezTo>
                    <a:pt x="1372" y="87048"/>
                    <a:pt x="1372" y="67998"/>
                    <a:pt x="667" y="63765"/>
                  </a:cubicBezTo>
                  <a:cubicBezTo>
                    <a:pt x="-39" y="59532"/>
                    <a:pt x="-391" y="58473"/>
                    <a:pt x="667" y="51065"/>
                  </a:cubicBezTo>
                  <a:cubicBezTo>
                    <a:pt x="1725" y="43657"/>
                    <a:pt x="21128" y="-3968"/>
                    <a:pt x="21834" y="26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フリーフォーム: 図形 136">
              <a:extLst>
                <a:ext uri="{FF2B5EF4-FFF2-40B4-BE49-F238E27FC236}">
                  <a16:creationId xmlns:a16="http://schemas.microsoft.com/office/drawing/2014/main" id="{F28942D8-9862-4BB1-84D6-E1CDCCFA4482}"/>
                </a:ext>
              </a:extLst>
            </p:cNvPr>
            <p:cNvSpPr/>
            <p:nvPr/>
          </p:nvSpPr>
          <p:spPr>
            <a:xfrm>
              <a:off x="3906810" y="3573358"/>
              <a:ext cx="41724" cy="57347"/>
            </a:xfrm>
            <a:custGeom>
              <a:avLst/>
              <a:gdLst>
                <a:gd name="connsiteX0" fmla="*/ 28 w 41724"/>
                <a:gd name="connsiteY0" fmla="*/ 105 h 57347"/>
                <a:gd name="connsiteX1" fmla="*/ 34953 w 41724"/>
                <a:gd name="connsiteY1" fmla="*/ 55667 h 57347"/>
                <a:gd name="connsiteX2" fmla="*/ 41303 w 41724"/>
                <a:gd name="connsiteY2" fmla="*/ 41380 h 57347"/>
                <a:gd name="connsiteX3" fmla="*/ 28 w 41724"/>
                <a:gd name="connsiteY3" fmla="*/ 105 h 57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724" h="57347">
                  <a:moveTo>
                    <a:pt x="28" y="105"/>
                  </a:moveTo>
                  <a:cubicBezTo>
                    <a:pt x="-1030" y="2486"/>
                    <a:pt x="28074" y="48788"/>
                    <a:pt x="34953" y="55667"/>
                  </a:cubicBezTo>
                  <a:cubicBezTo>
                    <a:pt x="41832" y="62546"/>
                    <a:pt x="42361" y="46407"/>
                    <a:pt x="41303" y="41380"/>
                  </a:cubicBezTo>
                  <a:cubicBezTo>
                    <a:pt x="40245" y="36353"/>
                    <a:pt x="1086" y="-2276"/>
                    <a:pt x="28" y="1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: 図形 1094">
              <a:extLst>
                <a:ext uri="{FF2B5EF4-FFF2-40B4-BE49-F238E27FC236}">
                  <a16:creationId xmlns:a16="http://schemas.microsoft.com/office/drawing/2014/main" id="{D923FF33-F721-424D-A758-7C46A58B6786}"/>
                </a:ext>
              </a:extLst>
            </p:cNvPr>
            <p:cNvSpPr/>
            <p:nvPr/>
          </p:nvSpPr>
          <p:spPr>
            <a:xfrm>
              <a:off x="6951385" y="3790942"/>
              <a:ext cx="19712" cy="93857"/>
            </a:xfrm>
            <a:custGeom>
              <a:avLst/>
              <a:gdLst>
                <a:gd name="connsiteX0" fmla="*/ 278 w 19712"/>
                <a:gd name="connsiteY0" fmla="*/ 8 h 93857"/>
                <a:gd name="connsiteX1" fmla="*/ 8215 w 19712"/>
                <a:gd name="connsiteY1" fmla="*/ 66683 h 93857"/>
                <a:gd name="connsiteX2" fmla="*/ 11390 w 19712"/>
                <a:gd name="connsiteY2" fmla="*/ 93671 h 93857"/>
                <a:gd name="connsiteX3" fmla="*/ 17740 w 19712"/>
                <a:gd name="connsiteY3" fmla="*/ 77796 h 93857"/>
                <a:gd name="connsiteX4" fmla="*/ 19328 w 19712"/>
                <a:gd name="connsiteY4" fmla="*/ 61921 h 93857"/>
                <a:gd name="connsiteX5" fmla="*/ 278 w 19712"/>
                <a:gd name="connsiteY5" fmla="*/ 8 h 9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12" h="93857">
                  <a:moveTo>
                    <a:pt x="278" y="8"/>
                  </a:moveTo>
                  <a:cubicBezTo>
                    <a:pt x="-1574" y="802"/>
                    <a:pt x="6363" y="51073"/>
                    <a:pt x="8215" y="66683"/>
                  </a:cubicBezTo>
                  <a:cubicBezTo>
                    <a:pt x="10067" y="82293"/>
                    <a:pt x="9803" y="91819"/>
                    <a:pt x="11390" y="93671"/>
                  </a:cubicBezTo>
                  <a:cubicBezTo>
                    <a:pt x="12977" y="95523"/>
                    <a:pt x="16417" y="83088"/>
                    <a:pt x="17740" y="77796"/>
                  </a:cubicBezTo>
                  <a:cubicBezTo>
                    <a:pt x="19063" y="72504"/>
                    <a:pt x="20386" y="68800"/>
                    <a:pt x="19328" y="61921"/>
                  </a:cubicBezTo>
                  <a:cubicBezTo>
                    <a:pt x="18270" y="55042"/>
                    <a:pt x="2130" y="-786"/>
                    <a:pt x="278" y="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06577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日本一のアマチュア”とんねるずが果たした偉業、テレビを愛しテレビに愛された30年 | ORICON NEWS">
            <a:extLst>
              <a:ext uri="{FF2B5EF4-FFF2-40B4-BE49-F238E27FC236}">
                <a16:creationId xmlns:a16="http://schemas.microsoft.com/office/drawing/2014/main" id="{095B05DB-8751-4A07-A407-93A10D8355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" t="4785" r="18895"/>
          <a:stretch/>
        </p:blipFill>
        <p:spPr bwMode="auto">
          <a:xfrm>
            <a:off x="-1" y="1177622"/>
            <a:ext cx="9606283" cy="829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35" name="グループ化 334">
            <a:extLst>
              <a:ext uri="{FF2B5EF4-FFF2-40B4-BE49-F238E27FC236}">
                <a16:creationId xmlns:a16="http://schemas.microsoft.com/office/drawing/2014/main" id="{FAE32EEC-77A3-443D-B629-6E2694263BA9}"/>
              </a:ext>
            </a:extLst>
          </p:cNvPr>
          <p:cNvGrpSpPr/>
          <p:nvPr/>
        </p:nvGrpSpPr>
        <p:grpSpPr>
          <a:xfrm>
            <a:off x="122742" y="1402418"/>
            <a:ext cx="9120620" cy="8240040"/>
            <a:chOff x="122742" y="1402418"/>
            <a:chExt cx="9120620" cy="8240040"/>
          </a:xfrm>
        </p:grpSpPr>
        <p:grpSp>
          <p:nvGrpSpPr>
            <p:cNvPr id="159" name="takasan">
              <a:extLst>
                <a:ext uri="{FF2B5EF4-FFF2-40B4-BE49-F238E27FC236}">
                  <a16:creationId xmlns:a16="http://schemas.microsoft.com/office/drawing/2014/main" id="{5E04CE0B-C775-46C0-AC23-7650014475B0}"/>
                </a:ext>
              </a:extLst>
            </p:cNvPr>
            <p:cNvGrpSpPr/>
            <p:nvPr/>
          </p:nvGrpSpPr>
          <p:grpSpPr>
            <a:xfrm>
              <a:off x="3119950" y="1402418"/>
              <a:ext cx="1989592" cy="2920837"/>
              <a:chOff x="3119950" y="1402418"/>
              <a:chExt cx="1989592" cy="2920837"/>
            </a:xfrm>
          </p:grpSpPr>
          <p:sp>
            <p:nvSpPr>
              <p:cNvPr id="6" name="フリーフォーム: 図形 5">
                <a:extLst>
                  <a:ext uri="{FF2B5EF4-FFF2-40B4-BE49-F238E27FC236}">
                    <a16:creationId xmlns:a16="http://schemas.microsoft.com/office/drawing/2014/main" id="{B1888C2E-C3CF-4BDB-80A3-799DB083C165}"/>
                  </a:ext>
                </a:extLst>
              </p:cNvPr>
              <p:cNvSpPr/>
              <p:nvPr/>
            </p:nvSpPr>
            <p:spPr>
              <a:xfrm>
                <a:off x="3511283" y="2520464"/>
                <a:ext cx="368567" cy="121136"/>
              </a:xfrm>
              <a:custGeom>
                <a:avLst/>
                <a:gdLst>
                  <a:gd name="connsiteX0" fmla="*/ 368567 w 368567"/>
                  <a:gd name="connsiteY0" fmla="*/ 121136 h 121136"/>
                  <a:gd name="connsiteX1" fmla="*/ 268555 w 368567"/>
                  <a:gd name="connsiteY1" fmla="*/ 57636 h 121136"/>
                  <a:gd name="connsiteX2" fmla="*/ 114567 w 368567"/>
                  <a:gd name="connsiteY2" fmla="*/ 5249 h 121136"/>
                  <a:gd name="connsiteX3" fmla="*/ 74880 w 368567"/>
                  <a:gd name="connsiteY3" fmla="*/ 24299 h 121136"/>
                  <a:gd name="connsiteX4" fmla="*/ 52655 w 368567"/>
                  <a:gd name="connsiteY4" fmla="*/ 43349 h 121136"/>
                  <a:gd name="connsiteX5" fmla="*/ 267 w 368567"/>
                  <a:gd name="connsiteY5" fmla="*/ 62399 h 121136"/>
                  <a:gd name="connsiteX6" fmla="*/ 33605 w 368567"/>
                  <a:gd name="connsiteY6" fmla="*/ 33824 h 121136"/>
                  <a:gd name="connsiteX7" fmla="*/ 63767 w 368567"/>
                  <a:gd name="connsiteY7" fmla="*/ 19536 h 121136"/>
                  <a:gd name="connsiteX8" fmla="*/ 117742 w 368567"/>
                  <a:gd name="connsiteY8" fmla="*/ 486 h 121136"/>
                  <a:gd name="connsiteX9" fmla="*/ 168542 w 368567"/>
                  <a:gd name="connsiteY9" fmla="*/ 6836 h 121136"/>
                  <a:gd name="connsiteX10" fmla="*/ 220930 w 368567"/>
                  <a:gd name="connsiteY10" fmla="*/ 19536 h 121136"/>
                  <a:gd name="connsiteX11" fmla="*/ 276492 w 368567"/>
                  <a:gd name="connsiteY11" fmla="*/ 48111 h 121136"/>
                  <a:gd name="connsiteX12" fmla="*/ 368567 w 368567"/>
                  <a:gd name="connsiteY12" fmla="*/ 121136 h 121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68567" h="121136">
                    <a:moveTo>
                      <a:pt x="368567" y="121136"/>
                    </a:moveTo>
                    <a:cubicBezTo>
                      <a:pt x="339727" y="99043"/>
                      <a:pt x="310888" y="76950"/>
                      <a:pt x="268555" y="57636"/>
                    </a:cubicBezTo>
                    <a:cubicBezTo>
                      <a:pt x="226222" y="38321"/>
                      <a:pt x="146846" y="10805"/>
                      <a:pt x="114567" y="5249"/>
                    </a:cubicBezTo>
                    <a:cubicBezTo>
                      <a:pt x="82288" y="-307"/>
                      <a:pt x="85199" y="17949"/>
                      <a:pt x="74880" y="24299"/>
                    </a:cubicBezTo>
                    <a:cubicBezTo>
                      <a:pt x="64561" y="30649"/>
                      <a:pt x="65090" y="36999"/>
                      <a:pt x="52655" y="43349"/>
                    </a:cubicBezTo>
                    <a:cubicBezTo>
                      <a:pt x="40219" y="49699"/>
                      <a:pt x="3442" y="63986"/>
                      <a:pt x="267" y="62399"/>
                    </a:cubicBezTo>
                    <a:cubicBezTo>
                      <a:pt x="-2908" y="60812"/>
                      <a:pt x="23022" y="40968"/>
                      <a:pt x="33605" y="33824"/>
                    </a:cubicBezTo>
                    <a:cubicBezTo>
                      <a:pt x="44188" y="26680"/>
                      <a:pt x="49744" y="25092"/>
                      <a:pt x="63767" y="19536"/>
                    </a:cubicBezTo>
                    <a:cubicBezTo>
                      <a:pt x="77790" y="13980"/>
                      <a:pt x="100280" y="2603"/>
                      <a:pt x="117742" y="486"/>
                    </a:cubicBezTo>
                    <a:cubicBezTo>
                      <a:pt x="135204" y="-1631"/>
                      <a:pt x="151344" y="3661"/>
                      <a:pt x="168542" y="6836"/>
                    </a:cubicBezTo>
                    <a:cubicBezTo>
                      <a:pt x="185740" y="10011"/>
                      <a:pt x="202938" y="12657"/>
                      <a:pt x="220930" y="19536"/>
                    </a:cubicBezTo>
                    <a:cubicBezTo>
                      <a:pt x="238922" y="26415"/>
                      <a:pt x="276492" y="48111"/>
                      <a:pt x="276492" y="48111"/>
                    </a:cubicBezTo>
                    <a:lnTo>
                      <a:pt x="368567" y="121136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フリーフォーム: 図形 6">
                <a:extLst>
                  <a:ext uri="{FF2B5EF4-FFF2-40B4-BE49-F238E27FC236}">
                    <a16:creationId xmlns:a16="http://schemas.microsoft.com/office/drawing/2014/main" id="{C22C29D4-CD41-437B-AEDF-EE57DA810F68}"/>
                  </a:ext>
                </a:extLst>
              </p:cNvPr>
              <p:cNvSpPr/>
              <p:nvPr/>
            </p:nvSpPr>
            <p:spPr>
              <a:xfrm>
                <a:off x="3522638" y="2442584"/>
                <a:ext cx="322384" cy="162511"/>
              </a:xfrm>
              <a:custGeom>
                <a:avLst/>
                <a:gdLst>
                  <a:gd name="connsiteX0" fmla="*/ 322287 w 322384"/>
                  <a:gd name="connsiteY0" fmla="*/ 162504 h 162511"/>
                  <a:gd name="connsiteX1" fmla="*/ 306412 w 322384"/>
                  <a:gd name="connsiteY1" fmla="*/ 87891 h 162511"/>
                  <a:gd name="connsiteX2" fmla="*/ 293712 w 322384"/>
                  <a:gd name="connsiteY2" fmla="*/ 64079 h 162511"/>
                  <a:gd name="connsiteX3" fmla="*/ 238150 w 322384"/>
                  <a:gd name="connsiteY3" fmla="*/ 41854 h 162511"/>
                  <a:gd name="connsiteX4" fmla="*/ 138137 w 322384"/>
                  <a:gd name="connsiteY4" fmla="*/ 5341 h 162511"/>
                  <a:gd name="connsiteX5" fmla="*/ 85750 w 322384"/>
                  <a:gd name="connsiteY5" fmla="*/ 2166 h 162511"/>
                  <a:gd name="connsiteX6" fmla="*/ 58762 w 322384"/>
                  <a:gd name="connsiteY6" fmla="*/ 24391 h 162511"/>
                  <a:gd name="connsiteX7" fmla="*/ 33362 w 322384"/>
                  <a:gd name="connsiteY7" fmla="*/ 54554 h 162511"/>
                  <a:gd name="connsiteX8" fmla="*/ 19075 w 322384"/>
                  <a:gd name="connsiteY8" fmla="*/ 86304 h 162511"/>
                  <a:gd name="connsiteX9" fmla="*/ 25 w 322384"/>
                  <a:gd name="connsiteY9" fmla="*/ 130754 h 162511"/>
                  <a:gd name="connsiteX10" fmla="*/ 15900 w 322384"/>
                  <a:gd name="connsiteY10" fmla="*/ 108529 h 162511"/>
                  <a:gd name="connsiteX11" fmla="*/ 52412 w 322384"/>
                  <a:gd name="connsiteY11" fmla="*/ 48204 h 162511"/>
                  <a:gd name="connsiteX12" fmla="*/ 88925 w 322384"/>
                  <a:gd name="connsiteY12" fmla="*/ 21216 h 162511"/>
                  <a:gd name="connsiteX13" fmla="*/ 133375 w 322384"/>
                  <a:gd name="connsiteY13" fmla="*/ 19629 h 162511"/>
                  <a:gd name="connsiteX14" fmla="*/ 214337 w 322384"/>
                  <a:gd name="connsiteY14" fmla="*/ 38679 h 162511"/>
                  <a:gd name="connsiteX15" fmla="*/ 276250 w 322384"/>
                  <a:gd name="connsiteY15" fmla="*/ 65666 h 162511"/>
                  <a:gd name="connsiteX16" fmla="*/ 298475 w 322384"/>
                  <a:gd name="connsiteY16" fmla="*/ 92654 h 162511"/>
                  <a:gd name="connsiteX17" fmla="*/ 322287 w 322384"/>
                  <a:gd name="connsiteY17" fmla="*/ 162504 h 162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22384" h="162511">
                    <a:moveTo>
                      <a:pt x="322287" y="162504"/>
                    </a:moveTo>
                    <a:cubicBezTo>
                      <a:pt x="323610" y="161710"/>
                      <a:pt x="311175" y="104295"/>
                      <a:pt x="306412" y="87891"/>
                    </a:cubicBezTo>
                    <a:cubicBezTo>
                      <a:pt x="301649" y="71487"/>
                      <a:pt x="305089" y="71752"/>
                      <a:pt x="293712" y="64079"/>
                    </a:cubicBezTo>
                    <a:cubicBezTo>
                      <a:pt x="282335" y="56406"/>
                      <a:pt x="264079" y="51644"/>
                      <a:pt x="238150" y="41854"/>
                    </a:cubicBezTo>
                    <a:cubicBezTo>
                      <a:pt x="212221" y="32064"/>
                      <a:pt x="163537" y="11956"/>
                      <a:pt x="138137" y="5341"/>
                    </a:cubicBezTo>
                    <a:cubicBezTo>
                      <a:pt x="112737" y="-1274"/>
                      <a:pt x="98979" y="-1009"/>
                      <a:pt x="85750" y="2166"/>
                    </a:cubicBezTo>
                    <a:cubicBezTo>
                      <a:pt x="72521" y="5341"/>
                      <a:pt x="67493" y="15660"/>
                      <a:pt x="58762" y="24391"/>
                    </a:cubicBezTo>
                    <a:cubicBezTo>
                      <a:pt x="50031" y="33122"/>
                      <a:pt x="39976" y="44235"/>
                      <a:pt x="33362" y="54554"/>
                    </a:cubicBezTo>
                    <a:cubicBezTo>
                      <a:pt x="26747" y="64873"/>
                      <a:pt x="24631" y="73604"/>
                      <a:pt x="19075" y="86304"/>
                    </a:cubicBezTo>
                    <a:cubicBezTo>
                      <a:pt x="13519" y="99004"/>
                      <a:pt x="554" y="127050"/>
                      <a:pt x="25" y="130754"/>
                    </a:cubicBezTo>
                    <a:cubicBezTo>
                      <a:pt x="-504" y="134458"/>
                      <a:pt x="7169" y="122287"/>
                      <a:pt x="15900" y="108529"/>
                    </a:cubicBezTo>
                    <a:cubicBezTo>
                      <a:pt x="24631" y="94771"/>
                      <a:pt x="40241" y="62756"/>
                      <a:pt x="52412" y="48204"/>
                    </a:cubicBezTo>
                    <a:cubicBezTo>
                      <a:pt x="64583" y="33652"/>
                      <a:pt x="75431" y="25978"/>
                      <a:pt x="88925" y="21216"/>
                    </a:cubicBezTo>
                    <a:cubicBezTo>
                      <a:pt x="102419" y="16454"/>
                      <a:pt x="112473" y="16718"/>
                      <a:pt x="133375" y="19629"/>
                    </a:cubicBezTo>
                    <a:cubicBezTo>
                      <a:pt x="154277" y="22540"/>
                      <a:pt x="190525" y="31006"/>
                      <a:pt x="214337" y="38679"/>
                    </a:cubicBezTo>
                    <a:cubicBezTo>
                      <a:pt x="238149" y="46352"/>
                      <a:pt x="262227" y="56670"/>
                      <a:pt x="276250" y="65666"/>
                    </a:cubicBezTo>
                    <a:cubicBezTo>
                      <a:pt x="290273" y="74662"/>
                      <a:pt x="294242" y="81541"/>
                      <a:pt x="298475" y="92654"/>
                    </a:cubicBezTo>
                    <a:cubicBezTo>
                      <a:pt x="302708" y="103766"/>
                      <a:pt x="320964" y="163298"/>
                      <a:pt x="322287" y="16250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フリーフォーム: 図形 7">
                <a:extLst>
                  <a:ext uri="{FF2B5EF4-FFF2-40B4-BE49-F238E27FC236}">
                    <a16:creationId xmlns:a16="http://schemas.microsoft.com/office/drawing/2014/main" id="{CF0D4C77-0E4F-4143-B275-037E1786D10F}"/>
                  </a:ext>
                </a:extLst>
              </p:cNvPr>
              <p:cNvSpPr/>
              <p:nvPr/>
            </p:nvSpPr>
            <p:spPr>
              <a:xfrm>
                <a:off x="4276725" y="2519299"/>
                <a:ext cx="404440" cy="101079"/>
              </a:xfrm>
              <a:custGeom>
                <a:avLst/>
                <a:gdLst>
                  <a:gd name="connsiteX0" fmla="*/ 0 w 404440"/>
                  <a:gd name="connsiteY0" fmla="*/ 96901 h 101079"/>
                  <a:gd name="connsiteX1" fmla="*/ 111125 w 404440"/>
                  <a:gd name="connsiteY1" fmla="*/ 47689 h 101079"/>
                  <a:gd name="connsiteX2" fmla="*/ 187325 w 404440"/>
                  <a:gd name="connsiteY2" fmla="*/ 17526 h 101079"/>
                  <a:gd name="connsiteX3" fmla="*/ 263525 w 404440"/>
                  <a:gd name="connsiteY3" fmla="*/ 20701 h 101079"/>
                  <a:gd name="connsiteX4" fmla="*/ 319088 w 404440"/>
                  <a:gd name="connsiteY4" fmla="*/ 42926 h 101079"/>
                  <a:gd name="connsiteX5" fmla="*/ 358775 w 404440"/>
                  <a:gd name="connsiteY5" fmla="*/ 76264 h 101079"/>
                  <a:gd name="connsiteX6" fmla="*/ 393700 w 404440"/>
                  <a:gd name="connsiteY6" fmla="*/ 95314 h 101079"/>
                  <a:gd name="connsiteX7" fmla="*/ 401638 w 404440"/>
                  <a:gd name="connsiteY7" fmla="*/ 98489 h 101079"/>
                  <a:gd name="connsiteX8" fmla="*/ 350838 w 404440"/>
                  <a:gd name="connsiteY8" fmla="*/ 60389 h 101079"/>
                  <a:gd name="connsiteX9" fmla="*/ 317500 w 404440"/>
                  <a:gd name="connsiteY9" fmla="*/ 25464 h 101079"/>
                  <a:gd name="connsiteX10" fmla="*/ 227013 w 404440"/>
                  <a:gd name="connsiteY10" fmla="*/ 64 h 101079"/>
                  <a:gd name="connsiteX11" fmla="*/ 142875 w 404440"/>
                  <a:gd name="connsiteY11" fmla="*/ 19114 h 101079"/>
                  <a:gd name="connsiteX12" fmla="*/ 112713 w 404440"/>
                  <a:gd name="connsiteY12" fmla="*/ 47689 h 101079"/>
                  <a:gd name="connsiteX13" fmla="*/ 0 w 404440"/>
                  <a:gd name="connsiteY13" fmla="*/ 96901 h 101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04440" h="101079">
                    <a:moveTo>
                      <a:pt x="0" y="96901"/>
                    </a:moveTo>
                    <a:cubicBezTo>
                      <a:pt x="-265" y="96901"/>
                      <a:pt x="79904" y="60918"/>
                      <a:pt x="111125" y="47689"/>
                    </a:cubicBezTo>
                    <a:cubicBezTo>
                      <a:pt x="142346" y="34460"/>
                      <a:pt x="161925" y="22024"/>
                      <a:pt x="187325" y="17526"/>
                    </a:cubicBezTo>
                    <a:cubicBezTo>
                      <a:pt x="212725" y="13028"/>
                      <a:pt x="241565" y="16468"/>
                      <a:pt x="263525" y="20701"/>
                    </a:cubicBezTo>
                    <a:cubicBezTo>
                      <a:pt x="285485" y="24934"/>
                      <a:pt x="303213" y="33666"/>
                      <a:pt x="319088" y="42926"/>
                    </a:cubicBezTo>
                    <a:cubicBezTo>
                      <a:pt x="334963" y="52186"/>
                      <a:pt x="346340" y="67533"/>
                      <a:pt x="358775" y="76264"/>
                    </a:cubicBezTo>
                    <a:cubicBezTo>
                      <a:pt x="371210" y="84995"/>
                      <a:pt x="386556" y="91610"/>
                      <a:pt x="393700" y="95314"/>
                    </a:cubicBezTo>
                    <a:cubicBezTo>
                      <a:pt x="400844" y="99018"/>
                      <a:pt x="408782" y="104310"/>
                      <a:pt x="401638" y="98489"/>
                    </a:cubicBezTo>
                    <a:cubicBezTo>
                      <a:pt x="394494" y="92668"/>
                      <a:pt x="364861" y="72560"/>
                      <a:pt x="350838" y="60389"/>
                    </a:cubicBezTo>
                    <a:cubicBezTo>
                      <a:pt x="336815" y="48218"/>
                      <a:pt x="338138" y="35518"/>
                      <a:pt x="317500" y="25464"/>
                    </a:cubicBezTo>
                    <a:cubicBezTo>
                      <a:pt x="296862" y="15410"/>
                      <a:pt x="256117" y="1122"/>
                      <a:pt x="227013" y="64"/>
                    </a:cubicBezTo>
                    <a:cubicBezTo>
                      <a:pt x="197909" y="-994"/>
                      <a:pt x="161925" y="11177"/>
                      <a:pt x="142875" y="19114"/>
                    </a:cubicBezTo>
                    <a:cubicBezTo>
                      <a:pt x="123825" y="27051"/>
                      <a:pt x="129117" y="37370"/>
                      <a:pt x="112713" y="47689"/>
                    </a:cubicBezTo>
                    <a:cubicBezTo>
                      <a:pt x="96309" y="58008"/>
                      <a:pt x="265" y="96901"/>
                      <a:pt x="0" y="9690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フリーフォーム: 図形 8">
                <a:extLst>
                  <a:ext uri="{FF2B5EF4-FFF2-40B4-BE49-F238E27FC236}">
                    <a16:creationId xmlns:a16="http://schemas.microsoft.com/office/drawing/2014/main" id="{B0F84B84-E6F4-4756-AD4E-B906B1D98F71}"/>
                  </a:ext>
                </a:extLst>
              </p:cNvPr>
              <p:cNvSpPr/>
              <p:nvPr/>
            </p:nvSpPr>
            <p:spPr>
              <a:xfrm>
                <a:off x="4279806" y="2428873"/>
                <a:ext cx="376804" cy="185743"/>
              </a:xfrm>
              <a:custGeom>
                <a:avLst/>
                <a:gdLst>
                  <a:gd name="connsiteX0" fmla="*/ 94 w 376804"/>
                  <a:gd name="connsiteY0" fmla="*/ 185740 h 185743"/>
                  <a:gd name="connsiteX1" fmla="*/ 31844 w 376804"/>
                  <a:gd name="connsiteY1" fmla="*/ 101602 h 185743"/>
                  <a:gd name="connsiteX2" fmla="*/ 46132 w 376804"/>
                  <a:gd name="connsiteY2" fmla="*/ 85727 h 185743"/>
                  <a:gd name="connsiteX3" fmla="*/ 123919 w 376804"/>
                  <a:gd name="connsiteY3" fmla="*/ 49215 h 185743"/>
                  <a:gd name="connsiteX4" fmla="*/ 141382 w 376804"/>
                  <a:gd name="connsiteY4" fmla="*/ 25402 h 185743"/>
                  <a:gd name="connsiteX5" fmla="*/ 155669 w 376804"/>
                  <a:gd name="connsiteY5" fmla="*/ 2 h 185743"/>
                  <a:gd name="connsiteX6" fmla="*/ 217582 w 376804"/>
                  <a:gd name="connsiteY6" fmla="*/ 26990 h 185743"/>
                  <a:gd name="connsiteX7" fmla="*/ 252507 w 376804"/>
                  <a:gd name="connsiteY7" fmla="*/ 34927 h 185743"/>
                  <a:gd name="connsiteX8" fmla="*/ 284257 w 376804"/>
                  <a:gd name="connsiteY8" fmla="*/ 69852 h 185743"/>
                  <a:gd name="connsiteX9" fmla="*/ 352519 w 376804"/>
                  <a:gd name="connsiteY9" fmla="*/ 114302 h 185743"/>
                  <a:gd name="connsiteX10" fmla="*/ 376332 w 376804"/>
                  <a:gd name="connsiteY10" fmla="*/ 157165 h 185743"/>
                  <a:gd name="connsiteX11" fmla="*/ 366807 w 376804"/>
                  <a:gd name="connsiteY11" fmla="*/ 142877 h 185743"/>
                  <a:gd name="connsiteX12" fmla="*/ 347757 w 376804"/>
                  <a:gd name="connsiteY12" fmla="*/ 104777 h 185743"/>
                  <a:gd name="connsiteX13" fmla="*/ 257269 w 376804"/>
                  <a:gd name="connsiteY13" fmla="*/ 44452 h 185743"/>
                  <a:gd name="connsiteX14" fmla="*/ 181069 w 376804"/>
                  <a:gd name="connsiteY14" fmla="*/ 22227 h 185743"/>
                  <a:gd name="connsiteX15" fmla="*/ 162019 w 376804"/>
                  <a:gd name="connsiteY15" fmla="*/ 22227 h 185743"/>
                  <a:gd name="connsiteX16" fmla="*/ 146144 w 376804"/>
                  <a:gd name="connsiteY16" fmla="*/ 49215 h 185743"/>
                  <a:gd name="connsiteX17" fmla="*/ 50894 w 376804"/>
                  <a:gd name="connsiteY17" fmla="*/ 84140 h 185743"/>
                  <a:gd name="connsiteX18" fmla="*/ 22319 w 376804"/>
                  <a:gd name="connsiteY18" fmla="*/ 104777 h 185743"/>
                  <a:gd name="connsiteX19" fmla="*/ 94 w 376804"/>
                  <a:gd name="connsiteY19" fmla="*/ 185740 h 185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76804" h="185743">
                    <a:moveTo>
                      <a:pt x="94" y="185740"/>
                    </a:moveTo>
                    <a:cubicBezTo>
                      <a:pt x="1681" y="185211"/>
                      <a:pt x="24171" y="118271"/>
                      <a:pt x="31844" y="101602"/>
                    </a:cubicBezTo>
                    <a:cubicBezTo>
                      <a:pt x="39517" y="84933"/>
                      <a:pt x="30786" y="94458"/>
                      <a:pt x="46132" y="85727"/>
                    </a:cubicBezTo>
                    <a:cubicBezTo>
                      <a:pt x="61478" y="76996"/>
                      <a:pt x="108044" y="59269"/>
                      <a:pt x="123919" y="49215"/>
                    </a:cubicBezTo>
                    <a:cubicBezTo>
                      <a:pt x="139794" y="39161"/>
                      <a:pt x="136090" y="33604"/>
                      <a:pt x="141382" y="25402"/>
                    </a:cubicBezTo>
                    <a:cubicBezTo>
                      <a:pt x="146674" y="17200"/>
                      <a:pt x="142969" y="-263"/>
                      <a:pt x="155669" y="2"/>
                    </a:cubicBezTo>
                    <a:cubicBezTo>
                      <a:pt x="168369" y="267"/>
                      <a:pt x="201442" y="21169"/>
                      <a:pt x="217582" y="26990"/>
                    </a:cubicBezTo>
                    <a:cubicBezTo>
                      <a:pt x="233722" y="32811"/>
                      <a:pt x="241395" y="27783"/>
                      <a:pt x="252507" y="34927"/>
                    </a:cubicBezTo>
                    <a:cubicBezTo>
                      <a:pt x="263620" y="42071"/>
                      <a:pt x="267588" y="56623"/>
                      <a:pt x="284257" y="69852"/>
                    </a:cubicBezTo>
                    <a:cubicBezTo>
                      <a:pt x="300926" y="83081"/>
                      <a:pt x="337173" y="99750"/>
                      <a:pt x="352519" y="114302"/>
                    </a:cubicBezTo>
                    <a:cubicBezTo>
                      <a:pt x="367865" y="128854"/>
                      <a:pt x="373951" y="152403"/>
                      <a:pt x="376332" y="157165"/>
                    </a:cubicBezTo>
                    <a:cubicBezTo>
                      <a:pt x="378713" y="161927"/>
                      <a:pt x="371569" y="151608"/>
                      <a:pt x="366807" y="142877"/>
                    </a:cubicBezTo>
                    <a:cubicBezTo>
                      <a:pt x="362045" y="134146"/>
                      <a:pt x="366013" y="121181"/>
                      <a:pt x="347757" y="104777"/>
                    </a:cubicBezTo>
                    <a:cubicBezTo>
                      <a:pt x="329501" y="88373"/>
                      <a:pt x="285050" y="58210"/>
                      <a:pt x="257269" y="44452"/>
                    </a:cubicBezTo>
                    <a:cubicBezTo>
                      <a:pt x="229488" y="30694"/>
                      <a:pt x="196944" y="25931"/>
                      <a:pt x="181069" y="22227"/>
                    </a:cubicBezTo>
                    <a:cubicBezTo>
                      <a:pt x="165194" y="18523"/>
                      <a:pt x="167840" y="17729"/>
                      <a:pt x="162019" y="22227"/>
                    </a:cubicBezTo>
                    <a:cubicBezTo>
                      <a:pt x="156198" y="26725"/>
                      <a:pt x="164665" y="38896"/>
                      <a:pt x="146144" y="49215"/>
                    </a:cubicBezTo>
                    <a:cubicBezTo>
                      <a:pt x="127623" y="59534"/>
                      <a:pt x="71531" y="74880"/>
                      <a:pt x="50894" y="84140"/>
                    </a:cubicBezTo>
                    <a:cubicBezTo>
                      <a:pt x="30257" y="93400"/>
                      <a:pt x="27346" y="89696"/>
                      <a:pt x="22319" y="104777"/>
                    </a:cubicBezTo>
                    <a:cubicBezTo>
                      <a:pt x="17292" y="119858"/>
                      <a:pt x="-1493" y="186269"/>
                      <a:pt x="94" y="18574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フリーフォーム: 図形 9">
                <a:extLst>
                  <a:ext uri="{FF2B5EF4-FFF2-40B4-BE49-F238E27FC236}">
                    <a16:creationId xmlns:a16="http://schemas.microsoft.com/office/drawing/2014/main" id="{606A2FD5-EC53-40B8-A910-06476BA0D604}"/>
                  </a:ext>
                </a:extLst>
              </p:cNvPr>
              <p:cNvSpPr/>
              <p:nvPr/>
            </p:nvSpPr>
            <p:spPr>
              <a:xfrm>
                <a:off x="4244687" y="2712098"/>
                <a:ext cx="330917" cy="150825"/>
              </a:xfrm>
              <a:custGeom>
                <a:avLst/>
                <a:gdLst>
                  <a:gd name="connsiteX0" fmla="*/ 288 w 330917"/>
                  <a:gd name="connsiteY0" fmla="*/ 150165 h 150825"/>
                  <a:gd name="connsiteX1" fmla="*/ 49501 w 330917"/>
                  <a:gd name="connsiteY1" fmla="*/ 99365 h 150825"/>
                  <a:gd name="connsiteX2" fmla="*/ 59026 w 330917"/>
                  <a:gd name="connsiteY2" fmla="*/ 75552 h 150825"/>
                  <a:gd name="connsiteX3" fmla="*/ 68551 w 330917"/>
                  <a:gd name="connsiteY3" fmla="*/ 50152 h 150825"/>
                  <a:gd name="connsiteX4" fmla="*/ 127288 w 330917"/>
                  <a:gd name="connsiteY4" fmla="*/ 16815 h 150825"/>
                  <a:gd name="connsiteX5" fmla="*/ 233651 w 330917"/>
                  <a:gd name="connsiteY5" fmla="*/ 21577 h 150825"/>
                  <a:gd name="connsiteX6" fmla="*/ 266988 w 330917"/>
                  <a:gd name="connsiteY6" fmla="*/ 42215 h 150825"/>
                  <a:gd name="connsiteX7" fmla="*/ 287626 w 330917"/>
                  <a:gd name="connsiteY7" fmla="*/ 69202 h 150825"/>
                  <a:gd name="connsiteX8" fmla="*/ 330488 w 330917"/>
                  <a:gd name="connsiteY8" fmla="*/ 75552 h 150825"/>
                  <a:gd name="connsiteX9" fmla="*/ 306676 w 330917"/>
                  <a:gd name="connsiteY9" fmla="*/ 58090 h 150825"/>
                  <a:gd name="connsiteX10" fmla="*/ 259051 w 330917"/>
                  <a:gd name="connsiteY10" fmla="*/ 21577 h 150825"/>
                  <a:gd name="connsiteX11" fmla="*/ 224126 w 330917"/>
                  <a:gd name="connsiteY11" fmla="*/ 8877 h 150825"/>
                  <a:gd name="connsiteX12" fmla="*/ 154276 w 330917"/>
                  <a:gd name="connsiteY12" fmla="*/ 940 h 150825"/>
                  <a:gd name="connsiteX13" fmla="*/ 81251 w 330917"/>
                  <a:gd name="connsiteY13" fmla="*/ 31102 h 150825"/>
                  <a:gd name="connsiteX14" fmla="*/ 74901 w 330917"/>
                  <a:gd name="connsiteY14" fmla="*/ 59677 h 150825"/>
                  <a:gd name="connsiteX15" fmla="*/ 288 w 330917"/>
                  <a:gd name="connsiteY15" fmla="*/ 150165 h 150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30917" h="150825">
                    <a:moveTo>
                      <a:pt x="288" y="150165"/>
                    </a:moveTo>
                    <a:cubicBezTo>
                      <a:pt x="-3945" y="156780"/>
                      <a:pt x="39711" y="111800"/>
                      <a:pt x="49501" y="99365"/>
                    </a:cubicBezTo>
                    <a:cubicBezTo>
                      <a:pt x="59291" y="86930"/>
                      <a:pt x="55851" y="83754"/>
                      <a:pt x="59026" y="75552"/>
                    </a:cubicBezTo>
                    <a:cubicBezTo>
                      <a:pt x="62201" y="67350"/>
                      <a:pt x="57174" y="59941"/>
                      <a:pt x="68551" y="50152"/>
                    </a:cubicBezTo>
                    <a:cubicBezTo>
                      <a:pt x="79928" y="40363"/>
                      <a:pt x="99771" y="21577"/>
                      <a:pt x="127288" y="16815"/>
                    </a:cubicBezTo>
                    <a:cubicBezTo>
                      <a:pt x="154805" y="12053"/>
                      <a:pt x="210368" y="17344"/>
                      <a:pt x="233651" y="21577"/>
                    </a:cubicBezTo>
                    <a:cubicBezTo>
                      <a:pt x="256934" y="25810"/>
                      <a:pt x="257992" y="34277"/>
                      <a:pt x="266988" y="42215"/>
                    </a:cubicBezTo>
                    <a:cubicBezTo>
                      <a:pt x="275984" y="50152"/>
                      <a:pt x="277043" y="63646"/>
                      <a:pt x="287626" y="69202"/>
                    </a:cubicBezTo>
                    <a:cubicBezTo>
                      <a:pt x="298209" y="74758"/>
                      <a:pt x="327313" y="77404"/>
                      <a:pt x="330488" y="75552"/>
                    </a:cubicBezTo>
                    <a:cubicBezTo>
                      <a:pt x="333663" y="73700"/>
                      <a:pt x="318582" y="67086"/>
                      <a:pt x="306676" y="58090"/>
                    </a:cubicBezTo>
                    <a:cubicBezTo>
                      <a:pt x="294770" y="49094"/>
                      <a:pt x="272809" y="29779"/>
                      <a:pt x="259051" y="21577"/>
                    </a:cubicBezTo>
                    <a:cubicBezTo>
                      <a:pt x="245293" y="13375"/>
                      <a:pt x="241588" y="12316"/>
                      <a:pt x="224126" y="8877"/>
                    </a:cubicBezTo>
                    <a:cubicBezTo>
                      <a:pt x="206664" y="5438"/>
                      <a:pt x="178089" y="-2764"/>
                      <a:pt x="154276" y="940"/>
                    </a:cubicBezTo>
                    <a:cubicBezTo>
                      <a:pt x="130464" y="4644"/>
                      <a:pt x="94480" y="21313"/>
                      <a:pt x="81251" y="31102"/>
                    </a:cubicBezTo>
                    <a:cubicBezTo>
                      <a:pt x="68022" y="40891"/>
                      <a:pt x="86278" y="44596"/>
                      <a:pt x="74901" y="59677"/>
                    </a:cubicBezTo>
                    <a:cubicBezTo>
                      <a:pt x="63524" y="74758"/>
                      <a:pt x="4521" y="143550"/>
                      <a:pt x="288" y="15016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フリーフォーム: 図形 10">
                <a:extLst>
                  <a:ext uri="{FF2B5EF4-FFF2-40B4-BE49-F238E27FC236}">
                    <a16:creationId xmlns:a16="http://schemas.microsoft.com/office/drawing/2014/main" id="{EA697E3A-5682-43FD-BE70-0B921D57386E}"/>
                  </a:ext>
                </a:extLst>
              </p:cNvPr>
              <p:cNvSpPr/>
              <p:nvPr/>
            </p:nvSpPr>
            <p:spPr>
              <a:xfrm>
                <a:off x="4245646" y="2777065"/>
                <a:ext cx="336793" cy="77260"/>
              </a:xfrm>
              <a:custGeom>
                <a:avLst/>
                <a:gdLst>
                  <a:gd name="connsiteX0" fmla="*/ 2504 w 336793"/>
                  <a:gd name="connsiteY0" fmla="*/ 77260 h 77260"/>
                  <a:gd name="connsiteX1" fmla="*/ 148554 w 336793"/>
                  <a:gd name="connsiteY1" fmla="*/ 69323 h 77260"/>
                  <a:gd name="connsiteX2" fmla="*/ 213642 w 336793"/>
                  <a:gd name="connsiteY2" fmla="*/ 53448 h 77260"/>
                  <a:gd name="connsiteX3" fmla="*/ 277142 w 336793"/>
                  <a:gd name="connsiteY3" fmla="*/ 16935 h 77260"/>
                  <a:gd name="connsiteX4" fmla="*/ 310479 w 336793"/>
                  <a:gd name="connsiteY4" fmla="*/ 1060 h 77260"/>
                  <a:gd name="connsiteX5" fmla="*/ 335879 w 336793"/>
                  <a:gd name="connsiteY5" fmla="*/ 2648 h 77260"/>
                  <a:gd name="connsiteX6" fmla="*/ 277142 w 336793"/>
                  <a:gd name="connsiteY6" fmla="*/ 12173 h 77260"/>
                  <a:gd name="connsiteX7" fmla="*/ 246979 w 336793"/>
                  <a:gd name="connsiteY7" fmla="*/ 42335 h 77260"/>
                  <a:gd name="connsiteX8" fmla="*/ 186654 w 336793"/>
                  <a:gd name="connsiteY8" fmla="*/ 56623 h 77260"/>
                  <a:gd name="connsiteX9" fmla="*/ 96167 w 336793"/>
                  <a:gd name="connsiteY9" fmla="*/ 69323 h 77260"/>
                  <a:gd name="connsiteX10" fmla="*/ 56479 w 336793"/>
                  <a:gd name="connsiteY10" fmla="*/ 69323 h 77260"/>
                  <a:gd name="connsiteX11" fmla="*/ 2504 w 336793"/>
                  <a:gd name="connsiteY11" fmla="*/ 77260 h 77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36793" h="77260">
                    <a:moveTo>
                      <a:pt x="2504" y="77260"/>
                    </a:moveTo>
                    <a:cubicBezTo>
                      <a:pt x="17850" y="77260"/>
                      <a:pt x="113364" y="73292"/>
                      <a:pt x="148554" y="69323"/>
                    </a:cubicBezTo>
                    <a:cubicBezTo>
                      <a:pt x="183744" y="65354"/>
                      <a:pt x="192211" y="62179"/>
                      <a:pt x="213642" y="53448"/>
                    </a:cubicBezTo>
                    <a:cubicBezTo>
                      <a:pt x="235073" y="44717"/>
                      <a:pt x="261002" y="25666"/>
                      <a:pt x="277142" y="16935"/>
                    </a:cubicBezTo>
                    <a:cubicBezTo>
                      <a:pt x="293282" y="8204"/>
                      <a:pt x="300690" y="3441"/>
                      <a:pt x="310479" y="1060"/>
                    </a:cubicBezTo>
                    <a:cubicBezTo>
                      <a:pt x="320268" y="-1321"/>
                      <a:pt x="341435" y="796"/>
                      <a:pt x="335879" y="2648"/>
                    </a:cubicBezTo>
                    <a:cubicBezTo>
                      <a:pt x="330323" y="4500"/>
                      <a:pt x="291959" y="5558"/>
                      <a:pt x="277142" y="12173"/>
                    </a:cubicBezTo>
                    <a:cubicBezTo>
                      <a:pt x="262325" y="18788"/>
                      <a:pt x="262060" y="34927"/>
                      <a:pt x="246979" y="42335"/>
                    </a:cubicBezTo>
                    <a:cubicBezTo>
                      <a:pt x="231898" y="49743"/>
                      <a:pt x="211789" y="52125"/>
                      <a:pt x="186654" y="56623"/>
                    </a:cubicBezTo>
                    <a:cubicBezTo>
                      <a:pt x="161519" y="61121"/>
                      <a:pt x="117863" y="67206"/>
                      <a:pt x="96167" y="69323"/>
                    </a:cubicBezTo>
                    <a:cubicBezTo>
                      <a:pt x="74471" y="71440"/>
                      <a:pt x="66004" y="71175"/>
                      <a:pt x="56479" y="69323"/>
                    </a:cubicBezTo>
                    <a:cubicBezTo>
                      <a:pt x="46954" y="67471"/>
                      <a:pt x="-12842" y="77260"/>
                      <a:pt x="2504" y="7726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フリーフォーム: 図形 11">
                <a:extLst>
                  <a:ext uri="{FF2B5EF4-FFF2-40B4-BE49-F238E27FC236}">
                    <a16:creationId xmlns:a16="http://schemas.microsoft.com/office/drawing/2014/main" id="{0DC7747F-D861-4736-AB3E-DD57C344CD1B}"/>
                  </a:ext>
                </a:extLst>
              </p:cNvPr>
              <p:cNvSpPr/>
              <p:nvPr/>
            </p:nvSpPr>
            <p:spPr>
              <a:xfrm>
                <a:off x="4257371" y="2638220"/>
                <a:ext cx="122948" cy="148170"/>
              </a:xfrm>
              <a:custGeom>
                <a:avLst/>
                <a:gdLst>
                  <a:gd name="connsiteX0" fmla="*/ 122542 w 122948"/>
                  <a:gd name="connsiteY0" fmla="*/ 205 h 148170"/>
                  <a:gd name="connsiteX1" fmla="*/ 66979 w 122948"/>
                  <a:gd name="connsiteY1" fmla="*/ 79580 h 148170"/>
                  <a:gd name="connsiteX2" fmla="*/ 14592 w 122948"/>
                  <a:gd name="connsiteY2" fmla="*/ 143080 h 148170"/>
                  <a:gd name="connsiteX3" fmla="*/ 1892 w 122948"/>
                  <a:gd name="connsiteY3" fmla="*/ 139905 h 148170"/>
                  <a:gd name="connsiteX4" fmla="*/ 47929 w 122948"/>
                  <a:gd name="connsiteY4" fmla="*/ 104980 h 148170"/>
                  <a:gd name="connsiteX5" fmla="*/ 90792 w 122948"/>
                  <a:gd name="connsiteY5" fmla="*/ 57355 h 148170"/>
                  <a:gd name="connsiteX6" fmla="*/ 122542 w 122948"/>
                  <a:gd name="connsiteY6" fmla="*/ 205 h 148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2948" h="148170">
                    <a:moveTo>
                      <a:pt x="122542" y="205"/>
                    </a:moveTo>
                    <a:cubicBezTo>
                      <a:pt x="118573" y="3909"/>
                      <a:pt x="84971" y="55768"/>
                      <a:pt x="66979" y="79580"/>
                    </a:cubicBezTo>
                    <a:cubicBezTo>
                      <a:pt x="48987" y="103393"/>
                      <a:pt x="25440" y="133026"/>
                      <a:pt x="14592" y="143080"/>
                    </a:cubicBezTo>
                    <a:cubicBezTo>
                      <a:pt x="3744" y="153134"/>
                      <a:pt x="-3664" y="146255"/>
                      <a:pt x="1892" y="139905"/>
                    </a:cubicBezTo>
                    <a:cubicBezTo>
                      <a:pt x="7448" y="133555"/>
                      <a:pt x="33112" y="118738"/>
                      <a:pt x="47929" y="104980"/>
                    </a:cubicBezTo>
                    <a:cubicBezTo>
                      <a:pt x="62746" y="91222"/>
                      <a:pt x="81267" y="70849"/>
                      <a:pt x="90792" y="57355"/>
                    </a:cubicBezTo>
                    <a:cubicBezTo>
                      <a:pt x="100317" y="43861"/>
                      <a:pt x="126511" y="-3499"/>
                      <a:pt x="122542" y="20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フリーフォーム: 図形 12">
                <a:extLst>
                  <a:ext uri="{FF2B5EF4-FFF2-40B4-BE49-F238E27FC236}">
                    <a16:creationId xmlns:a16="http://schemas.microsoft.com/office/drawing/2014/main" id="{24E83C40-45C2-450E-8976-C0EB20C4576C}"/>
                  </a:ext>
                </a:extLst>
              </p:cNvPr>
              <p:cNvSpPr/>
              <p:nvPr/>
            </p:nvSpPr>
            <p:spPr>
              <a:xfrm>
                <a:off x="4384665" y="2679686"/>
                <a:ext cx="184532" cy="85905"/>
              </a:xfrm>
              <a:custGeom>
                <a:avLst/>
                <a:gdLst>
                  <a:gd name="connsiteX0" fmla="*/ 10 w 184532"/>
                  <a:gd name="connsiteY0" fmla="*/ 15889 h 85905"/>
                  <a:gd name="connsiteX1" fmla="*/ 63510 w 184532"/>
                  <a:gd name="connsiteY1" fmla="*/ 14 h 85905"/>
                  <a:gd name="connsiteX2" fmla="*/ 120660 w 184532"/>
                  <a:gd name="connsiteY2" fmla="*/ 19064 h 85905"/>
                  <a:gd name="connsiteX3" fmla="*/ 152410 w 184532"/>
                  <a:gd name="connsiteY3" fmla="*/ 47639 h 85905"/>
                  <a:gd name="connsiteX4" fmla="*/ 184160 w 184532"/>
                  <a:gd name="connsiteY4" fmla="*/ 85739 h 85905"/>
                  <a:gd name="connsiteX5" fmla="*/ 130185 w 184532"/>
                  <a:gd name="connsiteY5" fmla="*/ 31764 h 85905"/>
                  <a:gd name="connsiteX6" fmla="*/ 114310 w 184532"/>
                  <a:gd name="connsiteY6" fmla="*/ 19064 h 85905"/>
                  <a:gd name="connsiteX7" fmla="*/ 58748 w 184532"/>
                  <a:gd name="connsiteY7" fmla="*/ 12714 h 85905"/>
                  <a:gd name="connsiteX8" fmla="*/ 10 w 184532"/>
                  <a:gd name="connsiteY8" fmla="*/ 15889 h 85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4532" h="85905">
                    <a:moveTo>
                      <a:pt x="10" y="15889"/>
                    </a:moveTo>
                    <a:cubicBezTo>
                      <a:pt x="804" y="13772"/>
                      <a:pt x="43402" y="-515"/>
                      <a:pt x="63510" y="14"/>
                    </a:cubicBezTo>
                    <a:cubicBezTo>
                      <a:pt x="83618" y="543"/>
                      <a:pt x="105843" y="11126"/>
                      <a:pt x="120660" y="19064"/>
                    </a:cubicBezTo>
                    <a:cubicBezTo>
                      <a:pt x="135477" y="27002"/>
                      <a:pt x="141827" y="36527"/>
                      <a:pt x="152410" y="47639"/>
                    </a:cubicBezTo>
                    <a:cubicBezTo>
                      <a:pt x="162993" y="58751"/>
                      <a:pt x="187864" y="88385"/>
                      <a:pt x="184160" y="85739"/>
                    </a:cubicBezTo>
                    <a:cubicBezTo>
                      <a:pt x="180456" y="83093"/>
                      <a:pt x="141827" y="42877"/>
                      <a:pt x="130185" y="31764"/>
                    </a:cubicBezTo>
                    <a:cubicBezTo>
                      <a:pt x="118543" y="20652"/>
                      <a:pt x="126216" y="22239"/>
                      <a:pt x="114310" y="19064"/>
                    </a:cubicBezTo>
                    <a:cubicBezTo>
                      <a:pt x="102404" y="15889"/>
                      <a:pt x="74623" y="15095"/>
                      <a:pt x="58748" y="12714"/>
                    </a:cubicBezTo>
                    <a:cubicBezTo>
                      <a:pt x="42873" y="10333"/>
                      <a:pt x="-784" y="18006"/>
                      <a:pt x="10" y="1588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フリーフォーム: 図形 13">
                <a:extLst>
                  <a:ext uri="{FF2B5EF4-FFF2-40B4-BE49-F238E27FC236}">
                    <a16:creationId xmlns:a16="http://schemas.microsoft.com/office/drawing/2014/main" id="{29FA4B86-57E9-41D8-BA2C-CF863B898C81}"/>
                  </a:ext>
                </a:extLst>
              </p:cNvPr>
              <p:cNvSpPr/>
              <p:nvPr/>
            </p:nvSpPr>
            <p:spPr>
              <a:xfrm>
                <a:off x="3576432" y="2733328"/>
                <a:ext cx="327249" cy="184289"/>
              </a:xfrm>
              <a:custGeom>
                <a:avLst/>
                <a:gdLst>
                  <a:gd name="connsiteX0" fmla="*/ 327231 w 327249"/>
                  <a:gd name="connsiteY0" fmla="*/ 125760 h 184289"/>
                  <a:gd name="connsiteX1" fmla="*/ 297068 w 327249"/>
                  <a:gd name="connsiteY1" fmla="*/ 62260 h 184289"/>
                  <a:gd name="connsiteX2" fmla="*/ 287543 w 327249"/>
                  <a:gd name="connsiteY2" fmla="*/ 43210 h 184289"/>
                  <a:gd name="connsiteX3" fmla="*/ 228806 w 327249"/>
                  <a:gd name="connsiteY3" fmla="*/ 20985 h 184289"/>
                  <a:gd name="connsiteX4" fmla="*/ 166893 w 327249"/>
                  <a:gd name="connsiteY4" fmla="*/ 5110 h 184289"/>
                  <a:gd name="connsiteX5" fmla="*/ 119268 w 327249"/>
                  <a:gd name="connsiteY5" fmla="*/ 347 h 184289"/>
                  <a:gd name="connsiteX6" fmla="*/ 76406 w 327249"/>
                  <a:gd name="connsiteY6" fmla="*/ 13047 h 184289"/>
                  <a:gd name="connsiteX7" fmla="*/ 36718 w 327249"/>
                  <a:gd name="connsiteY7" fmla="*/ 40035 h 184289"/>
                  <a:gd name="connsiteX8" fmla="*/ 8143 w 327249"/>
                  <a:gd name="connsiteY8" fmla="*/ 74960 h 184289"/>
                  <a:gd name="connsiteX9" fmla="*/ 206 w 327249"/>
                  <a:gd name="connsiteY9" fmla="*/ 132110 h 184289"/>
                  <a:gd name="connsiteX10" fmla="*/ 3381 w 327249"/>
                  <a:gd name="connsiteY10" fmla="*/ 173385 h 184289"/>
                  <a:gd name="connsiteX11" fmla="*/ 14493 w 327249"/>
                  <a:gd name="connsiteY11" fmla="*/ 182910 h 184289"/>
                  <a:gd name="connsiteX12" fmla="*/ 6556 w 327249"/>
                  <a:gd name="connsiteY12" fmla="*/ 149572 h 184289"/>
                  <a:gd name="connsiteX13" fmla="*/ 16081 w 327249"/>
                  <a:gd name="connsiteY13" fmla="*/ 86072 h 184289"/>
                  <a:gd name="connsiteX14" fmla="*/ 33543 w 327249"/>
                  <a:gd name="connsiteY14" fmla="*/ 57497 h 184289"/>
                  <a:gd name="connsiteX15" fmla="*/ 77993 w 327249"/>
                  <a:gd name="connsiteY15" fmla="*/ 33685 h 184289"/>
                  <a:gd name="connsiteX16" fmla="*/ 54181 w 327249"/>
                  <a:gd name="connsiteY16" fmla="*/ 59085 h 184289"/>
                  <a:gd name="connsiteX17" fmla="*/ 111331 w 327249"/>
                  <a:gd name="connsiteY17" fmla="*/ 33685 h 184289"/>
                  <a:gd name="connsiteX18" fmla="*/ 193881 w 327249"/>
                  <a:gd name="connsiteY18" fmla="*/ 22572 h 184289"/>
                  <a:gd name="connsiteX19" fmla="*/ 246268 w 327249"/>
                  <a:gd name="connsiteY19" fmla="*/ 30510 h 184289"/>
                  <a:gd name="connsiteX20" fmla="*/ 273256 w 327249"/>
                  <a:gd name="connsiteY20" fmla="*/ 57497 h 184289"/>
                  <a:gd name="connsiteX21" fmla="*/ 292306 w 327249"/>
                  <a:gd name="connsiteY21" fmla="*/ 89247 h 184289"/>
                  <a:gd name="connsiteX22" fmla="*/ 327231 w 327249"/>
                  <a:gd name="connsiteY22" fmla="*/ 125760 h 184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327249" h="184289">
                    <a:moveTo>
                      <a:pt x="327231" y="125760"/>
                    </a:moveTo>
                    <a:cubicBezTo>
                      <a:pt x="328025" y="121262"/>
                      <a:pt x="303683" y="76018"/>
                      <a:pt x="297068" y="62260"/>
                    </a:cubicBezTo>
                    <a:cubicBezTo>
                      <a:pt x="290453" y="48502"/>
                      <a:pt x="298920" y="50089"/>
                      <a:pt x="287543" y="43210"/>
                    </a:cubicBezTo>
                    <a:cubicBezTo>
                      <a:pt x="276166" y="36331"/>
                      <a:pt x="248914" y="27335"/>
                      <a:pt x="228806" y="20985"/>
                    </a:cubicBezTo>
                    <a:cubicBezTo>
                      <a:pt x="208698" y="14635"/>
                      <a:pt x="185149" y="8550"/>
                      <a:pt x="166893" y="5110"/>
                    </a:cubicBezTo>
                    <a:cubicBezTo>
                      <a:pt x="148637" y="1670"/>
                      <a:pt x="134349" y="-976"/>
                      <a:pt x="119268" y="347"/>
                    </a:cubicBezTo>
                    <a:cubicBezTo>
                      <a:pt x="104187" y="1670"/>
                      <a:pt x="90164" y="6432"/>
                      <a:pt x="76406" y="13047"/>
                    </a:cubicBezTo>
                    <a:cubicBezTo>
                      <a:pt x="62648" y="19662"/>
                      <a:pt x="48095" y="29716"/>
                      <a:pt x="36718" y="40035"/>
                    </a:cubicBezTo>
                    <a:cubicBezTo>
                      <a:pt x="25341" y="50354"/>
                      <a:pt x="14228" y="59614"/>
                      <a:pt x="8143" y="74960"/>
                    </a:cubicBezTo>
                    <a:cubicBezTo>
                      <a:pt x="2058" y="90306"/>
                      <a:pt x="1000" y="115706"/>
                      <a:pt x="206" y="132110"/>
                    </a:cubicBezTo>
                    <a:cubicBezTo>
                      <a:pt x="-588" y="148514"/>
                      <a:pt x="1000" y="164919"/>
                      <a:pt x="3381" y="173385"/>
                    </a:cubicBezTo>
                    <a:cubicBezTo>
                      <a:pt x="5762" y="181851"/>
                      <a:pt x="13964" y="186879"/>
                      <a:pt x="14493" y="182910"/>
                    </a:cubicBezTo>
                    <a:cubicBezTo>
                      <a:pt x="15022" y="178941"/>
                      <a:pt x="6291" y="165712"/>
                      <a:pt x="6556" y="149572"/>
                    </a:cubicBezTo>
                    <a:cubicBezTo>
                      <a:pt x="6821" y="133432"/>
                      <a:pt x="11583" y="101418"/>
                      <a:pt x="16081" y="86072"/>
                    </a:cubicBezTo>
                    <a:cubicBezTo>
                      <a:pt x="20579" y="70726"/>
                      <a:pt x="23224" y="66228"/>
                      <a:pt x="33543" y="57497"/>
                    </a:cubicBezTo>
                    <a:cubicBezTo>
                      <a:pt x="43862" y="48766"/>
                      <a:pt x="74553" y="33420"/>
                      <a:pt x="77993" y="33685"/>
                    </a:cubicBezTo>
                    <a:cubicBezTo>
                      <a:pt x="81433" y="33950"/>
                      <a:pt x="48625" y="59085"/>
                      <a:pt x="54181" y="59085"/>
                    </a:cubicBezTo>
                    <a:cubicBezTo>
                      <a:pt x="59737" y="59085"/>
                      <a:pt x="88048" y="39770"/>
                      <a:pt x="111331" y="33685"/>
                    </a:cubicBezTo>
                    <a:cubicBezTo>
                      <a:pt x="134614" y="27600"/>
                      <a:pt x="171392" y="23101"/>
                      <a:pt x="193881" y="22572"/>
                    </a:cubicBezTo>
                    <a:cubicBezTo>
                      <a:pt x="216370" y="22043"/>
                      <a:pt x="233039" y="24689"/>
                      <a:pt x="246268" y="30510"/>
                    </a:cubicBezTo>
                    <a:cubicBezTo>
                      <a:pt x="259497" y="36331"/>
                      <a:pt x="265583" y="47707"/>
                      <a:pt x="273256" y="57497"/>
                    </a:cubicBezTo>
                    <a:cubicBezTo>
                      <a:pt x="280929" y="67286"/>
                      <a:pt x="286485" y="78664"/>
                      <a:pt x="292306" y="89247"/>
                    </a:cubicBezTo>
                    <a:cubicBezTo>
                      <a:pt x="298127" y="99830"/>
                      <a:pt x="326437" y="130258"/>
                      <a:pt x="327231" y="12576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フリーフォーム: 図形 14">
                <a:extLst>
                  <a:ext uri="{FF2B5EF4-FFF2-40B4-BE49-F238E27FC236}">
                    <a16:creationId xmlns:a16="http://schemas.microsoft.com/office/drawing/2014/main" id="{FCBA6AFC-287B-4533-9886-3BC86E18C137}"/>
                  </a:ext>
                </a:extLst>
              </p:cNvPr>
              <p:cNvSpPr/>
              <p:nvPr/>
            </p:nvSpPr>
            <p:spPr>
              <a:xfrm>
                <a:off x="3649648" y="2795518"/>
                <a:ext cx="260378" cy="92828"/>
              </a:xfrm>
              <a:custGeom>
                <a:avLst/>
                <a:gdLst>
                  <a:gd name="connsiteX0" fmla="*/ 15 w 260378"/>
                  <a:gd name="connsiteY0" fmla="*/ 70 h 92828"/>
                  <a:gd name="connsiteX1" fmla="*/ 46052 w 260378"/>
                  <a:gd name="connsiteY1" fmla="*/ 79445 h 92828"/>
                  <a:gd name="connsiteX2" fmla="*/ 101615 w 260378"/>
                  <a:gd name="connsiteY2" fmla="*/ 92145 h 92828"/>
                  <a:gd name="connsiteX3" fmla="*/ 169877 w 260378"/>
                  <a:gd name="connsiteY3" fmla="*/ 90557 h 92828"/>
                  <a:gd name="connsiteX4" fmla="*/ 187340 w 260378"/>
                  <a:gd name="connsiteY4" fmla="*/ 85795 h 92828"/>
                  <a:gd name="connsiteX5" fmla="*/ 198452 w 260378"/>
                  <a:gd name="connsiteY5" fmla="*/ 81032 h 92828"/>
                  <a:gd name="connsiteX6" fmla="*/ 215915 w 260378"/>
                  <a:gd name="connsiteY6" fmla="*/ 76270 h 92828"/>
                  <a:gd name="connsiteX7" fmla="*/ 260365 w 260378"/>
                  <a:gd name="connsiteY7" fmla="*/ 71507 h 92828"/>
                  <a:gd name="connsiteX8" fmla="*/ 211152 w 260378"/>
                  <a:gd name="connsiteY8" fmla="*/ 63570 h 92828"/>
                  <a:gd name="connsiteX9" fmla="*/ 184165 w 260378"/>
                  <a:gd name="connsiteY9" fmla="*/ 73095 h 92828"/>
                  <a:gd name="connsiteX10" fmla="*/ 104790 w 260378"/>
                  <a:gd name="connsiteY10" fmla="*/ 82620 h 92828"/>
                  <a:gd name="connsiteX11" fmla="*/ 66690 w 260378"/>
                  <a:gd name="connsiteY11" fmla="*/ 81032 h 92828"/>
                  <a:gd name="connsiteX12" fmla="*/ 50815 w 260378"/>
                  <a:gd name="connsiteY12" fmla="*/ 65157 h 92828"/>
                  <a:gd name="connsiteX13" fmla="*/ 15 w 260378"/>
                  <a:gd name="connsiteY13" fmla="*/ 70 h 92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0378" h="92828">
                    <a:moveTo>
                      <a:pt x="15" y="70"/>
                    </a:moveTo>
                    <a:cubicBezTo>
                      <a:pt x="-779" y="2451"/>
                      <a:pt x="29119" y="64099"/>
                      <a:pt x="46052" y="79445"/>
                    </a:cubicBezTo>
                    <a:cubicBezTo>
                      <a:pt x="62985" y="94791"/>
                      <a:pt x="80978" y="90293"/>
                      <a:pt x="101615" y="92145"/>
                    </a:cubicBezTo>
                    <a:cubicBezTo>
                      <a:pt x="122253" y="93997"/>
                      <a:pt x="155590" y="91615"/>
                      <a:pt x="169877" y="90557"/>
                    </a:cubicBezTo>
                    <a:cubicBezTo>
                      <a:pt x="184164" y="89499"/>
                      <a:pt x="182578" y="87382"/>
                      <a:pt x="187340" y="85795"/>
                    </a:cubicBezTo>
                    <a:cubicBezTo>
                      <a:pt x="192102" y="84208"/>
                      <a:pt x="193690" y="82619"/>
                      <a:pt x="198452" y="81032"/>
                    </a:cubicBezTo>
                    <a:cubicBezTo>
                      <a:pt x="203214" y="79445"/>
                      <a:pt x="205596" y="77858"/>
                      <a:pt x="215915" y="76270"/>
                    </a:cubicBezTo>
                    <a:cubicBezTo>
                      <a:pt x="226234" y="74683"/>
                      <a:pt x="261159" y="73624"/>
                      <a:pt x="260365" y="71507"/>
                    </a:cubicBezTo>
                    <a:cubicBezTo>
                      <a:pt x="259571" y="69390"/>
                      <a:pt x="223852" y="63305"/>
                      <a:pt x="211152" y="63570"/>
                    </a:cubicBezTo>
                    <a:cubicBezTo>
                      <a:pt x="198452" y="63835"/>
                      <a:pt x="201892" y="69920"/>
                      <a:pt x="184165" y="73095"/>
                    </a:cubicBezTo>
                    <a:cubicBezTo>
                      <a:pt x="166438" y="76270"/>
                      <a:pt x="124369" y="81297"/>
                      <a:pt x="104790" y="82620"/>
                    </a:cubicBezTo>
                    <a:cubicBezTo>
                      <a:pt x="85211" y="83943"/>
                      <a:pt x="75686" y="83942"/>
                      <a:pt x="66690" y="81032"/>
                    </a:cubicBezTo>
                    <a:cubicBezTo>
                      <a:pt x="57694" y="78122"/>
                      <a:pt x="58753" y="73624"/>
                      <a:pt x="50815" y="65157"/>
                    </a:cubicBezTo>
                    <a:cubicBezTo>
                      <a:pt x="42878" y="56690"/>
                      <a:pt x="809" y="-2311"/>
                      <a:pt x="15" y="7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フリーフォーム: 図形 15">
                <a:extLst>
                  <a:ext uri="{FF2B5EF4-FFF2-40B4-BE49-F238E27FC236}">
                    <a16:creationId xmlns:a16="http://schemas.microsoft.com/office/drawing/2014/main" id="{E8DBA632-D135-4C63-9BD5-F11190647909}"/>
                  </a:ext>
                </a:extLst>
              </p:cNvPr>
              <p:cNvSpPr/>
              <p:nvPr/>
            </p:nvSpPr>
            <p:spPr>
              <a:xfrm>
                <a:off x="3614134" y="2889233"/>
                <a:ext cx="289600" cy="61249"/>
              </a:xfrm>
              <a:custGeom>
                <a:avLst/>
                <a:gdLst>
                  <a:gd name="connsiteX0" fmla="*/ 604 w 289600"/>
                  <a:gd name="connsiteY0" fmla="*/ 31767 h 61249"/>
                  <a:gd name="connsiteX1" fmla="*/ 145066 w 289600"/>
                  <a:gd name="connsiteY1" fmla="*/ 60342 h 61249"/>
                  <a:gd name="connsiteX2" fmla="*/ 199041 w 289600"/>
                  <a:gd name="connsiteY2" fmla="*/ 52405 h 61249"/>
                  <a:gd name="connsiteX3" fmla="*/ 237141 w 289600"/>
                  <a:gd name="connsiteY3" fmla="*/ 34942 h 61249"/>
                  <a:gd name="connsiteX4" fmla="*/ 289529 w 289600"/>
                  <a:gd name="connsiteY4" fmla="*/ 30180 h 61249"/>
                  <a:gd name="connsiteX5" fmla="*/ 248254 w 289600"/>
                  <a:gd name="connsiteY5" fmla="*/ 15892 h 61249"/>
                  <a:gd name="connsiteX6" fmla="*/ 238729 w 289600"/>
                  <a:gd name="connsiteY6" fmla="*/ 17 h 61249"/>
                  <a:gd name="connsiteX7" fmla="*/ 211741 w 289600"/>
                  <a:gd name="connsiteY7" fmla="*/ 19067 h 61249"/>
                  <a:gd name="connsiteX8" fmla="*/ 199041 w 289600"/>
                  <a:gd name="connsiteY8" fmla="*/ 12717 h 61249"/>
                  <a:gd name="connsiteX9" fmla="*/ 189516 w 289600"/>
                  <a:gd name="connsiteY9" fmla="*/ 22242 h 61249"/>
                  <a:gd name="connsiteX10" fmla="*/ 167291 w 289600"/>
                  <a:gd name="connsiteY10" fmla="*/ 33355 h 61249"/>
                  <a:gd name="connsiteX11" fmla="*/ 95854 w 289600"/>
                  <a:gd name="connsiteY11" fmla="*/ 33355 h 61249"/>
                  <a:gd name="connsiteX12" fmla="*/ 604 w 289600"/>
                  <a:gd name="connsiteY12" fmla="*/ 31767 h 61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89600" h="61249">
                    <a:moveTo>
                      <a:pt x="604" y="31767"/>
                    </a:moveTo>
                    <a:cubicBezTo>
                      <a:pt x="8806" y="36265"/>
                      <a:pt x="111993" y="56902"/>
                      <a:pt x="145066" y="60342"/>
                    </a:cubicBezTo>
                    <a:cubicBezTo>
                      <a:pt x="178139" y="63782"/>
                      <a:pt x="183695" y="56638"/>
                      <a:pt x="199041" y="52405"/>
                    </a:cubicBezTo>
                    <a:cubicBezTo>
                      <a:pt x="214387" y="48172"/>
                      <a:pt x="222060" y="38646"/>
                      <a:pt x="237141" y="34942"/>
                    </a:cubicBezTo>
                    <a:cubicBezTo>
                      <a:pt x="252222" y="31238"/>
                      <a:pt x="287677" y="33355"/>
                      <a:pt x="289529" y="30180"/>
                    </a:cubicBezTo>
                    <a:cubicBezTo>
                      <a:pt x="291381" y="27005"/>
                      <a:pt x="256721" y="20919"/>
                      <a:pt x="248254" y="15892"/>
                    </a:cubicBezTo>
                    <a:cubicBezTo>
                      <a:pt x="239787" y="10865"/>
                      <a:pt x="244814" y="-512"/>
                      <a:pt x="238729" y="17"/>
                    </a:cubicBezTo>
                    <a:cubicBezTo>
                      <a:pt x="232644" y="546"/>
                      <a:pt x="218356" y="16950"/>
                      <a:pt x="211741" y="19067"/>
                    </a:cubicBezTo>
                    <a:cubicBezTo>
                      <a:pt x="205126" y="21184"/>
                      <a:pt x="202745" y="12188"/>
                      <a:pt x="199041" y="12717"/>
                    </a:cubicBezTo>
                    <a:cubicBezTo>
                      <a:pt x="195337" y="13246"/>
                      <a:pt x="194808" y="18802"/>
                      <a:pt x="189516" y="22242"/>
                    </a:cubicBezTo>
                    <a:cubicBezTo>
                      <a:pt x="184224" y="25682"/>
                      <a:pt x="182901" y="31503"/>
                      <a:pt x="167291" y="33355"/>
                    </a:cubicBezTo>
                    <a:cubicBezTo>
                      <a:pt x="151681" y="35207"/>
                      <a:pt x="121783" y="32826"/>
                      <a:pt x="95854" y="33355"/>
                    </a:cubicBezTo>
                    <a:cubicBezTo>
                      <a:pt x="69925" y="33884"/>
                      <a:pt x="-7598" y="27269"/>
                      <a:pt x="604" y="3176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フリーフォーム: 図形 16">
                <a:extLst>
                  <a:ext uri="{FF2B5EF4-FFF2-40B4-BE49-F238E27FC236}">
                    <a16:creationId xmlns:a16="http://schemas.microsoft.com/office/drawing/2014/main" id="{5D6C4A09-BB34-42C5-98E5-011F6759549E}"/>
                  </a:ext>
                </a:extLst>
              </p:cNvPr>
              <p:cNvSpPr/>
              <p:nvPr/>
            </p:nvSpPr>
            <p:spPr>
              <a:xfrm>
                <a:off x="4293442" y="2750693"/>
                <a:ext cx="327987" cy="177351"/>
              </a:xfrm>
              <a:custGeom>
                <a:avLst/>
                <a:gdLst>
                  <a:gd name="connsiteX0" fmla="*/ 299196 w 327987"/>
                  <a:gd name="connsiteY0" fmla="*/ 445 h 177351"/>
                  <a:gd name="connsiteX1" fmla="*/ 272208 w 327987"/>
                  <a:gd name="connsiteY1" fmla="*/ 79820 h 177351"/>
                  <a:gd name="connsiteX2" fmla="*/ 249983 w 327987"/>
                  <a:gd name="connsiteY2" fmla="*/ 116332 h 177351"/>
                  <a:gd name="connsiteX3" fmla="*/ 156321 w 327987"/>
                  <a:gd name="connsiteY3" fmla="*/ 146495 h 177351"/>
                  <a:gd name="connsiteX4" fmla="*/ 100758 w 327987"/>
                  <a:gd name="connsiteY4" fmla="*/ 149670 h 177351"/>
                  <a:gd name="connsiteX5" fmla="*/ 56308 w 327987"/>
                  <a:gd name="connsiteY5" fmla="*/ 132207 h 177351"/>
                  <a:gd name="connsiteX6" fmla="*/ 746 w 327987"/>
                  <a:gd name="connsiteY6" fmla="*/ 127445 h 177351"/>
                  <a:gd name="connsiteX7" fmla="*/ 99171 w 327987"/>
                  <a:gd name="connsiteY7" fmla="*/ 176657 h 177351"/>
                  <a:gd name="connsiteX8" fmla="*/ 196008 w 327987"/>
                  <a:gd name="connsiteY8" fmla="*/ 154432 h 177351"/>
                  <a:gd name="connsiteX9" fmla="*/ 253158 w 327987"/>
                  <a:gd name="connsiteY9" fmla="*/ 127445 h 177351"/>
                  <a:gd name="connsiteX10" fmla="*/ 327771 w 327987"/>
                  <a:gd name="connsiteY10" fmla="*/ 106807 h 177351"/>
                  <a:gd name="connsiteX11" fmla="*/ 276971 w 327987"/>
                  <a:gd name="connsiteY11" fmla="*/ 132207 h 177351"/>
                  <a:gd name="connsiteX12" fmla="*/ 310308 w 327987"/>
                  <a:gd name="connsiteY12" fmla="*/ 84582 h 177351"/>
                  <a:gd name="connsiteX13" fmla="*/ 323008 w 327987"/>
                  <a:gd name="connsiteY13" fmla="*/ 73470 h 177351"/>
                  <a:gd name="connsiteX14" fmla="*/ 318246 w 327987"/>
                  <a:gd name="connsiteY14" fmla="*/ 48070 h 177351"/>
                  <a:gd name="connsiteX15" fmla="*/ 299196 w 327987"/>
                  <a:gd name="connsiteY15" fmla="*/ 445 h 17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27987" h="177351">
                    <a:moveTo>
                      <a:pt x="299196" y="445"/>
                    </a:moveTo>
                    <a:cubicBezTo>
                      <a:pt x="291523" y="5737"/>
                      <a:pt x="280410" y="60506"/>
                      <a:pt x="272208" y="79820"/>
                    </a:cubicBezTo>
                    <a:cubicBezTo>
                      <a:pt x="264006" y="99134"/>
                      <a:pt x="269297" y="105220"/>
                      <a:pt x="249983" y="116332"/>
                    </a:cubicBezTo>
                    <a:cubicBezTo>
                      <a:pt x="230668" y="127445"/>
                      <a:pt x="181192" y="140939"/>
                      <a:pt x="156321" y="146495"/>
                    </a:cubicBezTo>
                    <a:cubicBezTo>
                      <a:pt x="131450" y="152051"/>
                      <a:pt x="117427" y="152051"/>
                      <a:pt x="100758" y="149670"/>
                    </a:cubicBezTo>
                    <a:cubicBezTo>
                      <a:pt x="84089" y="147289"/>
                      <a:pt x="72977" y="135911"/>
                      <a:pt x="56308" y="132207"/>
                    </a:cubicBezTo>
                    <a:cubicBezTo>
                      <a:pt x="39639" y="128503"/>
                      <a:pt x="-6398" y="120037"/>
                      <a:pt x="746" y="127445"/>
                    </a:cubicBezTo>
                    <a:cubicBezTo>
                      <a:pt x="7890" y="134853"/>
                      <a:pt x="66627" y="172159"/>
                      <a:pt x="99171" y="176657"/>
                    </a:cubicBezTo>
                    <a:cubicBezTo>
                      <a:pt x="131715" y="181155"/>
                      <a:pt x="170344" y="162634"/>
                      <a:pt x="196008" y="154432"/>
                    </a:cubicBezTo>
                    <a:cubicBezTo>
                      <a:pt x="221672" y="146230"/>
                      <a:pt x="231198" y="135382"/>
                      <a:pt x="253158" y="127445"/>
                    </a:cubicBezTo>
                    <a:cubicBezTo>
                      <a:pt x="275118" y="119508"/>
                      <a:pt x="323802" y="106013"/>
                      <a:pt x="327771" y="106807"/>
                    </a:cubicBezTo>
                    <a:cubicBezTo>
                      <a:pt x="331740" y="107601"/>
                      <a:pt x="279881" y="135911"/>
                      <a:pt x="276971" y="132207"/>
                    </a:cubicBezTo>
                    <a:cubicBezTo>
                      <a:pt x="274060" y="128503"/>
                      <a:pt x="302635" y="94371"/>
                      <a:pt x="310308" y="84582"/>
                    </a:cubicBezTo>
                    <a:cubicBezTo>
                      <a:pt x="317981" y="74793"/>
                      <a:pt x="321685" y="79555"/>
                      <a:pt x="323008" y="73470"/>
                    </a:cubicBezTo>
                    <a:cubicBezTo>
                      <a:pt x="324331" y="67385"/>
                      <a:pt x="322215" y="57595"/>
                      <a:pt x="318246" y="48070"/>
                    </a:cubicBezTo>
                    <a:cubicBezTo>
                      <a:pt x="314277" y="38545"/>
                      <a:pt x="306869" y="-4847"/>
                      <a:pt x="299196" y="44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フリーフォーム: 図形 17">
                <a:extLst>
                  <a:ext uri="{FF2B5EF4-FFF2-40B4-BE49-F238E27FC236}">
                    <a16:creationId xmlns:a16="http://schemas.microsoft.com/office/drawing/2014/main" id="{5C6E7F84-8867-425C-911E-1F953C142F2D}"/>
                  </a:ext>
                </a:extLst>
              </p:cNvPr>
              <p:cNvSpPr/>
              <p:nvPr/>
            </p:nvSpPr>
            <p:spPr>
              <a:xfrm>
                <a:off x="3691902" y="2771951"/>
                <a:ext cx="127037" cy="111565"/>
              </a:xfrm>
              <a:custGeom>
                <a:avLst/>
                <a:gdLst>
                  <a:gd name="connsiteX0" fmla="*/ 27611 w 127037"/>
                  <a:gd name="connsiteY0" fmla="*/ 107774 h 111565"/>
                  <a:gd name="connsiteX1" fmla="*/ 2211 w 127037"/>
                  <a:gd name="connsiteY1" fmla="*/ 50624 h 111565"/>
                  <a:gd name="connsiteX2" fmla="*/ 2211 w 127037"/>
                  <a:gd name="connsiteY2" fmla="*/ 26812 h 111565"/>
                  <a:gd name="connsiteX3" fmla="*/ 10148 w 127037"/>
                  <a:gd name="connsiteY3" fmla="*/ 10937 h 111565"/>
                  <a:gd name="connsiteX4" fmla="*/ 51423 w 127037"/>
                  <a:gd name="connsiteY4" fmla="*/ 4587 h 111565"/>
                  <a:gd name="connsiteX5" fmla="*/ 95873 w 127037"/>
                  <a:gd name="connsiteY5" fmla="*/ 2999 h 111565"/>
                  <a:gd name="connsiteX6" fmla="*/ 114923 w 127037"/>
                  <a:gd name="connsiteY6" fmla="*/ 2999 h 111565"/>
                  <a:gd name="connsiteX7" fmla="*/ 119686 w 127037"/>
                  <a:gd name="connsiteY7" fmla="*/ 42687 h 111565"/>
                  <a:gd name="connsiteX8" fmla="*/ 126036 w 127037"/>
                  <a:gd name="connsiteY8" fmla="*/ 82374 h 111565"/>
                  <a:gd name="connsiteX9" fmla="*/ 126036 w 127037"/>
                  <a:gd name="connsiteY9" fmla="*/ 93487 h 111565"/>
                  <a:gd name="connsiteX10" fmla="*/ 116511 w 127037"/>
                  <a:gd name="connsiteY10" fmla="*/ 104599 h 111565"/>
                  <a:gd name="connsiteX11" fmla="*/ 94286 w 127037"/>
                  <a:gd name="connsiteY11" fmla="*/ 106187 h 111565"/>
                  <a:gd name="connsiteX12" fmla="*/ 27611 w 127037"/>
                  <a:gd name="connsiteY12" fmla="*/ 107774 h 1115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27037" h="111565">
                    <a:moveTo>
                      <a:pt x="27611" y="107774"/>
                    </a:moveTo>
                    <a:cubicBezTo>
                      <a:pt x="12265" y="98514"/>
                      <a:pt x="6444" y="64118"/>
                      <a:pt x="2211" y="50624"/>
                    </a:cubicBezTo>
                    <a:cubicBezTo>
                      <a:pt x="-2022" y="37130"/>
                      <a:pt x="888" y="33426"/>
                      <a:pt x="2211" y="26812"/>
                    </a:cubicBezTo>
                    <a:cubicBezTo>
                      <a:pt x="3534" y="20198"/>
                      <a:pt x="1946" y="14641"/>
                      <a:pt x="10148" y="10937"/>
                    </a:cubicBezTo>
                    <a:cubicBezTo>
                      <a:pt x="18350" y="7233"/>
                      <a:pt x="37136" y="5910"/>
                      <a:pt x="51423" y="4587"/>
                    </a:cubicBezTo>
                    <a:cubicBezTo>
                      <a:pt x="65710" y="3264"/>
                      <a:pt x="85290" y="3264"/>
                      <a:pt x="95873" y="2999"/>
                    </a:cubicBezTo>
                    <a:cubicBezTo>
                      <a:pt x="106456" y="2734"/>
                      <a:pt x="110954" y="-3616"/>
                      <a:pt x="114923" y="2999"/>
                    </a:cubicBezTo>
                    <a:cubicBezTo>
                      <a:pt x="118892" y="9614"/>
                      <a:pt x="117834" y="29458"/>
                      <a:pt x="119686" y="42687"/>
                    </a:cubicBezTo>
                    <a:cubicBezTo>
                      <a:pt x="121538" y="55916"/>
                      <a:pt x="124978" y="73907"/>
                      <a:pt x="126036" y="82374"/>
                    </a:cubicBezTo>
                    <a:cubicBezTo>
                      <a:pt x="127094" y="90841"/>
                      <a:pt x="127623" y="89783"/>
                      <a:pt x="126036" y="93487"/>
                    </a:cubicBezTo>
                    <a:cubicBezTo>
                      <a:pt x="124449" y="97191"/>
                      <a:pt x="121803" y="102482"/>
                      <a:pt x="116511" y="104599"/>
                    </a:cubicBezTo>
                    <a:cubicBezTo>
                      <a:pt x="111219" y="106716"/>
                      <a:pt x="106192" y="105922"/>
                      <a:pt x="94286" y="106187"/>
                    </a:cubicBezTo>
                    <a:cubicBezTo>
                      <a:pt x="82380" y="106452"/>
                      <a:pt x="42957" y="117034"/>
                      <a:pt x="27611" y="10777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4E753B22-2F1F-4EAA-9F02-B7C50C626B6E}"/>
                  </a:ext>
                </a:extLst>
              </p:cNvPr>
              <p:cNvSpPr/>
              <p:nvPr/>
            </p:nvSpPr>
            <p:spPr>
              <a:xfrm>
                <a:off x="3693859" y="2759649"/>
                <a:ext cx="128124" cy="67800"/>
              </a:xfrm>
              <a:custGeom>
                <a:avLst/>
                <a:gdLst>
                  <a:gd name="connsiteX0" fmla="*/ 127254 w 128124"/>
                  <a:gd name="connsiteY0" fmla="*/ 67689 h 67800"/>
                  <a:gd name="connsiteX1" fmla="*/ 105029 w 128124"/>
                  <a:gd name="connsiteY1" fmla="*/ 7364 h 67800"/>
                  <a:gd name="connsiteX2" fmla="*/ 71691 w 128124"/>
                  <a:gd name="connsiteY2" fmla="*/ 1014 h 67800"/>
                  <a:gd name="connsiteX3" fmla="*/ 32004 w 128124"/>
                  <a:gd name="connsiteY3" fmla="*/ 7364 h 67800"/>
                  <a:gd name="connsiteX4" fmla="*/ 254 w 128124"/>
                  <a:gd name="connsiteY4" fmla="*/ 26414 h 67800"/>
                  <a:gd name="connsiteX5" fmla="*/ 49466 w 128124"/>
                  <a:gd name="connsiteY5" fmla="*/ 23239 h 67800"/>
                  <a:gd name="connsiteX6" fmla="*/ 74866 w 128124"/>
                  <a:gd name="connsiteY6" fmla="*/ 23239 h 67800"/>
                  <a:gd name="connsiteX7" fmla="*/ 127254 w 128124"/>
                  <a:gd name="connsiteY7" fmla="*/ 67689 h 6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8124" h="67800">
                    <a:moveTo>
                      <a:pt x="127254" y="67689"/>
                    </a:moveTo>
                    <a:cubicBezTo>
                      <a:pt x="132281" y="65043"/>
                      <a:pt x="114289" y="18476"/>
                      <a:pt x="105029" y="7364"/>
                    </a:cubicBezTo>
                    <a:cubicBezTo>
                      <a:pt x="95769" y="-3748"/>
                      <a:pt x="83862" y="1014"/>
                      <a:pt x="71691" y="1014"/>
                    </a:cubicBezTo>
                    <a:cubicBezTo>
                      <a:pt x="59520" y="1014"/>
                      <a:pt x="43910" y="3131"/>
                      <a:pt x="32004" y="7364"/>
                    </a:cubicBezTo>
                    <a:cubicBezTo>
                      <a:pt x="20098" y="11597"/>
                      <a:pt x="-2656" y="23768"/>
                      <a:pt x="254" y="26414"/>
                    </a:cubicBezTo>
                    <a:cubicBezTo>
                      <a:pt x="3164" y="29060"/>
                      <a:pt x="37031" y="23768"/>
                      <a:pt x="49466" y="23239"/>
                    </a:cubicBezTo>
                    <a:cubicBezTo>
                      <a:pt x="61901" y="22710"/>
                      <a:pt x="64283" y="21387"/>
                      <a:pt x="74866" y="23239"/>
                    </a:cubicBezTo>
                    <a:cubicBezTo>
                      <a:pt x="85449" y="25091"/>
                      <a:pt x="122227" y="70335"/>
                      <a:pt x="127254" y="6768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フリーフォーム: 図形 20">
                <a:extLst>
                  <a:ext uri="{FF2B5EF4-FFF2-40B4-BE49-F238E27FC236}">
                    <a16:creationId xmlns:a16="http://schemas.microsoft.com/office/drawing/2014/main" id="{6FD76A92-5365-4D94-9682-B231CB456E4E}"/>
                  </a:ext>
                </a:extLst>
              </p:cNvPr>
              <p:cNvSpPr/>
              <p:nvPr/>
            </p:nvSpPr>
            <p:spPr>
              <a:xfrm>
                <a:off x="4275876" y="2735958"/>
                <a:ext cx="109822" cy="110903"/>
              </a:xfrm>
              <a:custGeom>
                <a:avLst/>
                <a:gdLst>
                  <a:gd name="connsiteX0" fmla="*/ 21487 w 109822"/>
                  <a:gd name="connsiteY0" fmla="*/ 110430 h 110903"/>
                  <a:gd name="connsiteX1" fmla="*/ 54824 w 109822"/>
                  <a:gd name="connsiteY1" fmla="*/ 27880 h 110903"/>
                  <a:gd name="connsiteX2" fmla="*/ 72287 w 109822"/>
                  <a:gd name="connsiteY2" fmla="*/ 10417 h 110903"/>
                  <a:gd name="connsiteX3" fmla="*/ 108799 w 109822"/>
                  <a:gd name="connsiteY3" fmla="*/ 892 h 110903"/>
                  <a:gd name="connsiteX4" fmla="*/ 27837 w 109822"/>
                  <a:gd name="connsiteY4" fmla="*/ 32642 h 110903"/>
                  <a:gd name="connsiteX5" fmla="*/ 849 w 109822"/>
                  <a:gd name="connsiteY5" fmla="*/ 61217 h 110903"/>
                  <a:gd name="connsiteX6" fmla="*/ 21487 w 109822"/>
                  <a:gd name="connsiteY6" fmla="*/ 110430 h 110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9822" h="110903">
                    <a:moveTo>
                      <a:pt x="21487" y="110430"/>
                    </a:moveTo>
                    <a:cubicBezTo>
                      <a:pt x="30483" y="104874"/>
                      <a:pt x="46357" y="44549"/>
                      <a:pt x="54824" y="27880"/>
                    </a:cubicBezTo>
                    <a:cubicBezTo>
                      <a:pt x="63291" y="11211"/>
                      <a:pt x="63291" y="14915"/>
                      <a:pt x="72287" y="10417"/>
                    </a:cubicBezTo>
                    <a:cubicBezTo>
                      <a:pt x="81283" y="5919"/>
                      <a:pt x="116207" y="-2812"/>
                      <a:pt x="108799" y="892"/>
                    </a:cubicBezTo>
                    <a:cubicBezTo>
                      <a:pt x="101391" y="4596"/>
                      <a:pt x="45829" y="22588"/>
                      <a:pt x="27837" y="32642"/>
                    </a:cubicBezTo>
                    <a:cubicBezTo>
                      <a:pt x="9845" y="42696"/>
                      <a:pt x="5611" y="51427"/>
                      <a:pt x="849" y="61217"/>
                    </a:cubicBezTo>
                    <a:cubicBezTo>
                      <a:pt x="-3913" y="71007"/>
                      <a:pt x="12491" y="115986"/>
                      <a:pt x="21487" y="11043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フリーフォーム: 図形 21">
                <a:extLst>
                  <a:ext uri="{FF2B5EF4-FFF2-40B4-BE49-F238E27FC236}">
                    <a16:creationId xmlns:a16="http://schemas.microsoft.com/office/drawing/2014/main" id="{FC716CC0-93A1-4C65-ACC0-EDD1729CFA19}"/>
                  </a:ext>
                </a:extLst>
              </p:cNvPr>
              <p:cNvSpPr/>
              <p:nvPr/>
            </p:nvSpPr>
            <p:spPr>
              <a:xfrm>
                <a:off x="4350480" y="2752644"/>
                <a:ext cx="117803" cy="90358"/>
              </a:xfrm>
              <a:custGeom>
                <a:avLst/>
                <a:gdLst>
                  <a:gd name="connsiteX0" fmla="*/ 19908 w 117803"/>
                  <a:gd name="connsiteY0" fmla="*/ 88981 h 90358"/>
                  <a:gd name="connsiteX1" fmla="*/ 5620 w 117803"/>
                  <a:gd name="connsiteY1" fmla="*/ 39769 h 90358"/>
                  <a:gd name="connsiteX2" fmla="*/ 4033 w 117803"/>
                  <a:gd name="connsiteY2" fmla="*/ 25481 h 90358"/>
                  <a:gd name="connsiteX3" fmla="*/ 5620 w 117803"/>
                  <a:gd name="connsiteY3" fmla="*/ 11194 h 90358"/>
                  <a:gd name="connsiteX4" fmla="*/ 73883 w 117803"/>
                  <a:gd name="connsiteY4" fmla="*/ 3256 h 90358"/>
                  <a:gd name="connsiteX5" fmla="*/ 102458 w 117803"/>
                  <a:gd name="connsiteY5" fmla="*/ 3256 h 90358"/>
                  <a:gd name="connsiteX6" fmla="*/ 116745 w 117803"/>
                  <a:gd name="connsiteY6" fmla="*/ 42944 h 90358"/>
                  <a:gd name="connsiteX7" fmla="*/ 116745 w 117803"/>
                  <a:gd name="connsiteY7" fmla="*/ 61994 h 90358"/>
                  <a:gd name="connsiteX8" fmla="*/ 116745 w 117803"/>
                  <a:gd name="connsiteY8" fmla="*/ 68344 h 90358"/>
                  <a:gd name="connsiteX9" fmla="*/ 92933 w 117803"/>
                  <a:gd name="connsiteY9" fmla="*/ 76281 h 90358"/>
                  <a:gd name="connsiteX10" fmla="*/ 19908 w 117803"/>
                  <a:gd name="connsiteY10" fmla="*/ 88981 h 90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7803" h="90358">
                    <a:moveTo>
                      <a:pt x="19908" y="88981"/>
                    </a:moveTo>
                    <a:cubicBezTo>
                      <a:pt x="5356" y="82896"/>
                      <a:pt x="8266" y="50352"/>
                      <a:pt x="5620" y="39769"/>
                    </a:cubicBezTo>
                    <a:cubicBezTo>
                      <a:pt x="2974" y="29186"/>
                      <a:pt x="4033" y="30243"/>
                      <a:pt x="4033" y="25481"/>
                    </a:cubicBezTo>
                    <a:cubicBezTo>
                      <a:pt x="4033" y="20719"/>
                      <a:pt x="-6022" y="14898"/>
                      <a:pt x="5620" y="11194"/>
                    </a:cubicBezTo>
                    <a:cubicBezTo>
                      <a:pt x="17262" y="7490"/>
                      <a:pt x="57743" y="4579"/>
                      <a:pt x="73883" y="3256"/>
                    </a:cubicBezTo>
                    <a:cubicBezTo>
                      <a:pt x="90023" y="1933"/>
                      <a:pt x="95314" y="-3359"/>
                      <a:pt x="102458" y="3256"/>
                    </a:cubicBezTo>
                    <a:cubicBezTo>
                      <a:pt x="109602" y="9871"/>
                      <a:pt x="114364" y="33154"/>
                      <a:pt x="116745" y="42944"/>
                    </a:cubicBezTo>
                    <a:cubicBezTo>
                      <a:pt x="119126" y="52734"/>
                      <a:pt x="116745" y="61994"/>
                      <a:pt x="116745" y="61994"/>
                    </a:cubicBezTo>
                    <a:lnTo>
                      <a:pt x="116745" y="68344"/>
                    </a:lnTo>
                    <a:cubicBezTo>
                      <a:pt x="112776" y="70725"/>
                      <a:pt x="102987" y="73371"/>
                      <a:pt x="92933" y="76281"/>
                    </a:cubicBezTo>
                    <a:cubicBezTo>
                      <a:pt x="82879" y="79191"/>
                      <a:pt x="34460" y="95066"/>
                      <a:pt x="19908" y="8898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フリーフォーム: 図形 22">
                <a:extLst>
                  <a:ext uri="{FF2B5EF4-FFF2-40B4-BE49-F238E27FC236}">
                    <a16:creationId xmlns:a16="http://schemas.microsoft.com/office/drawing/2014/main" id="{BCEBE2F8-397C-4667-8E82-E8BB84B6446A}"/>
                  </a:ext>
                </a:extLst>
              </p:cNvPr>
              <p:cNvSpPr/>
              <p:nvPr/>
            </p:nvSpPr>
            <p:spPr>
              <a:xfrm>
                <a:off x="3955774" y="2824156"/>
                <a:ext cx="78913" cy="160635"/>
              </a:xfrm>
              <a:custGeom>
                <a:avLst/>
                <a:gdLst>
                  <a:gd name="connsiteX0" fmla="*/ 71714 w 78913"/>
                  <a:gd name="connsiteY0" fmla="*/ 7 h 160635"/>
                  <a:gd name="connsiteX1" fmla="*/ 78064 w 78913"/>
                  <a:gd name="connsiteY1" fmla="*/ 138119 h 160635"/>
                  <a:gd name="connsiteX2" fmla="*/ 70126 w 78913"/>
                  <a:gd name="connsiteY2" fmla="*/ 160344 h 160635"/>
                  <a:gd name="connsiteX3" fmla="*/ 276 w 78913"/>
                  <a:gd name="connsiteY3" fmla="*/ 150819 h 160635"/>
                  <a:gd name="connsiteX4" fmla="*/ 46314 w 78913"/>
                  <a:gd name="connsiteY4" fmla="*/ 150819 h 160635"/>
                  <a:gd name="connsiteX5" fmla="*/ 60601 w 78913"/>
                  <a:gd name="connsiteY5" fmla="*/ 131769 h 160635"/>
                  <a:gd name="connsiteX6" fmla="*/ 71714 w 78913"/>
                  <a:gd name="connsiteY6" fmla="*/ 7 h 160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8913" h="160635">
                    <a:moveTo>
                      <a:pt x="71714" y="7"/>
                    </a:moveTo>
                    <a:cubicBezTo>
                      <a:pt x="74624" y="1065"/>
                      <a:pt x="78329" y="111396"/>
                      <a:pt x="78064" y="138119"/>
                    </a:cubicBezTo>
                    <a:cubicBezTo>
                      <a:pt x="77799" y="164842"/>
                      <a:pt x="83091" y="158227"/>
                      <a:pt x="70126" y="160344"/>
                    </a:cubicBezTo>
                    <a:cubicBezTo>
                      <a:pt x="57161" y="162461"/>
                      <a:pt x="4245" y="152406"/>
                      <a:pt x="276" y="150819"/>
                    </a:cubicBezTo>
                    <a:cubicBezTo>
                      <a:pt x="-3693" y="149232"/>
                      <a:pt x="36260" y="153994"/>
                      <a:pt x="46314" y="150819"/>
                    </a:cubicBezTo>
                    <a:cubicBezTo>
                      <a:pt x="56368" y="147644"/>
                      <a:pt x="57161" y="152671"/>
                      <a:pt x="60601" y="131769"/>
                    </a:cubicBezTo>
                    <a:cubicBezTo>
                      <a:pt x="64040" y="110867"/>
                      <a:pt x="68804" y="-1051"/>
                      <a:pt x="71714" y="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フリーフォーム: 図形 24">
                <a:extLst>
                  <a:ext uri="{FF2B5EF4-FFF2-40B4-BE49-F238E27FC236}">
                    <a16:creationId xmlns:a16="http://schemas.microsoft.com/office/drawing/2014/main" id="{E858FC96-3908-439F-9880-B3EA938ADB37}"/>
                  </a:ext>
                </a:extLst>
              </p:cNvPr>
              <p:cNvSpPr/>
              <p:nvPr/>
            </p:nvSpPr>
            <p:spPr>
              <a:xfrm>
                <a:off x="4129406" y="2827338"/>
                <a:ext cx="97610" cy="124637"/>
              </a:xfrm>
              <a:custGeom>
                <a:avLst/>
                <a:gdLst>
                  <a:gd name="connsiteX0" fmla="*/ 18732 w 97610"/>
                  <a:gd name="connsiteY0" fmla="*/ 0 h 124637"/>
                  <a:gd name="connsiteX1" fmla="*/ 6032 w 97610"/>
                  <a:gd name="connsiteY1" fmla="*/ 95250 h 124637"/>
                  <a:gd name="connsiteX2" fmla="*/ 7619 w 97610"/>
                  <a:gd name="connsiteY2" fmla="*/ 122237 h 124637"/>
                  <a:gd name="connsiteX3" fmla="*/ 96519 w 97610"/>
                  <a:gd name="connsiteY3" fmla="*/ 122237 h 124637"/>
                  <a:gd name="connsiteX4" fmla="*/ 55244 w 97610"/>
                  <a:gd name="connsiteY4" fmla="*/ 112712 h 124637"/>
                  <a:gd name="connsiteX5" fmla="*/ 26669 w 97610"/>
                  <a:gd name="connsiteY5" fmla="*/ 95250 h 124637"/>
                  <a:gd name="connsiteX6" fmla="*/ 18732 w 97610"/>
                  <a:gd name="connsiteY6" fmla="*/ 0 h 12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7610" h="124637">
                    <a:moveTo>
                      <a:pt x="18732" y="0"/>
                    </a:moveTo>
                    <a:cubicBezTo>
                      <a:pt x="15293" y="0"/>
                      <a:pt x="7884" y="74877"/>
                      <a:pt x="6032" y="95250"/>
                    </a:cubicBezTo>
                    <a:cubicBezTo>
                      <a:pt x="4180" y="115623"/>
                      <a:pt x="-7462" y="117739"/>
                      <a:pt x="7619" y="122237"/>
                    </a:cubicBezTo>
                    <a:cubicBezTo>
                      <a:pt x="22700" y="126735"/>
                      <a:pt x="88581" y="123825"/>
                      <a:pt x="96519" y="122237"/>
                    </a:cubicBezTo>
                    <a:cubicBezTo>
                      <a:pt x="104457" y="120649"/>
                      <a:pt x="66886" y="117210"/>
                      <a:pt x="55244" y="112712"/>
                    </a:cubicBezTo>
                    <a:cubicBezTo>
                      <a:pt x="43602" y="108214"/>
                      <a:pt x="34871" y="109537"/>
                      <a:pt x="26669" y="95250"/>
                    </a:cubicBezTo>
                    <a:cubicBezTo>
                      <a:pt x="18467" y="80963"/>
                      <a:pt x="22171" y="0"/>
                      <a:pt x="18732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フリーフォーム: 図形 25">
                <a:extLst>
                  <a:ext uri="{FF2B5EF4-FFF2-40B4-BE49-F238E27FC236}">
                    <a16:creationId xmlns:a16="http://schemas.microsoft.com/office/drawing/2014/main" id="{4A2F01E4-A2A5-416B-9BC3-5F9FF780D740}"/>
                  </a:ext>
                </a:extLst>
              </p:cNvPr>
              <p:cNvSpPr/>
              <p:nvPr/>
            </p:nvSpPr>
            <p:spPr>
              <a:xfrm>
                <a:off x="3845899" y="3158008"/>
                <a:ext cx="135575" cy="154609"/>
              </a:xfrm>
              <a:custGeom>
                <a:avLst/>
                <a:gdLst>
                  <a:gd name="connsiteX0" fmla="*/ 135551 w 135575"/>
                  <a:gd name="connsiteY0" fmla="*/ 7467 h 154609"/>
                  <a:gd name="connsiteX1" fmla="*/ 40301 w 135575"/>
                  <a:gd name="connsiteY1" fmla="*/ 4292 h 154609"/>
                  <a:gd name="connsiteX2" fmla="*/ 10139 w 135575"/>
                  <a:gd name="connsiteY2" fmla="*/ 64617 h 154609"/>
                  <a:gd name="connsiteX3" fmla="*/ 2201 w 135575"/>
                  <a:gd name="connsiteY3" fmla="*/ 145580 h 154609"/>
                  <a:gd name="connsiteX4" fmla="*/ 6964 w 135575"/>
                  <a:gd name="connsiteY4" fmla="*/ 153517 h 154609"/>
                  <a:gd name="connsiteX5" fmla="*/ 72051 w 135575"/>
                  <a:gd name="connsiteY5" fmla="*/ 153517 h 154609"/>
                  <a:gd name="connsiteX6" fmla="*/ 130789 w 135575"/>
                  <a:gd name="connsiteY6" fmla="*/ 153517 h 154609"/>
                  <a:gd name="connsiteX7" fmla="*/ 59351 w 135575"/>
                  <a:gd name="connsiteY7" fmla="*/ 151930 h 154609"/>
                  <a:gd name="connsiteX8" fmla="*/ 32364 w 135575"/>
                  <a:gd name="connsiteY8" fmla="*/ 148755 h 154609"/>
                  <a:gd name="connsiteX9" fmla="*/ 3789 w 135575"/>
                  <a:gd name="connsiteY9" fmla="*/ 128117 h 154609"/>
                  <a:gd name="connsiteX10" fmla="*/ 19664 w 135575"/>
                  <a:gd name="connsiteY10" fmla="*/ 70967 h 154609"/>
                  <a:gd name="connsiteX11" fmla="*/ 30776 w 135575"/>
                  <a:gd name="connsiteY11" fmla="*/ 28105 h 154609"/>
                  <a:gd name="connsiteX12" fmla="*/ 135551 w 135575"/>
                  <a:gd name="connsiteY12" fmla="*/ 7467 h 1546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5575" h="154609">
                    <a:moveTo>
                      <a:pt x="135551" y="7467"/>
                    </a:moveTo>
                    <a:cubicBezTo>
                      <a:pt x="137139" y="3498"/>
                      <a:pt x="61203" y="-5233"/>
                      <a:pt x="40301" y="4292"/>
                    </a:cubicBezTo>
                    <a:cubicBezTo>
                      <a:pt x="19399" y="13817"/>
                      <a:pt x="16489" y="41069"/>
                      <a:pt x="10139" y="64617"/>
                    </a:cubicBezTo>
                    <a:cubicBezTo>
                      <a:pt x="3789" y="88165"/>
                      <a:pt x="2730" y="130763"/>
                      <a:pt x="2201" y="145580"/>
                    </a:cubicBezTo>
                    <a:cubicBezTo>
                      <a:pt x="1672" y="160397"/>
                      <a:pt x="-4678" y="152194"/>
                      <a:pt x="6964" y="153517"/>
                    </a:cubicBezTo>
                    <a:cubicBezTo>
                      <a:pt x="18606" y="154840"/>
                      <a:pt x="72051" y="153517"/>
                      <a:pt x="72051" y="153517"/>
                    </a:cubicBezTo>
                    <a:lnTo>
                      <a:pt x="130789" y="153517"/>
                    </a:lnTo>
                    <a:cubicBezTo>
                      <a:pt x="128672" y="153253"/>
                      <a:pt x="75755" y="152724"/>
                      <a:pt x="59351" y="151930"/>
                    </a:cubicBezTo>
                    <a:cubicBezTo>
                      <a:pt x="42947" y="151136"/>
                      <a:pt x="41624" y="152724"/>
                      <a:pt x="32364" y="148755"/>
                    </a:cubicBezTo>
                    <a:cubicBezTo>
                      <a:pt x="23104" y="144786"/>
                      <a:pt x="5906" y="141082"/>
                      <a:pt x="3789" y="128117"/>
                    </a:cubicBezTo>
                    <a:cubicBezTo>
                      <a:pt x="1672" y="115152"/>
                      <a:pt x="15166" y="87636"/>
                      <a:pt x="19664" y="70967"/>
                    </a:cubicBezTo>
                    <a:cubicBezTo>
                      <a:pt x="24162" y="54298"/>
                      <a:pt x="13314" y="38953"/>
                      <a:pt x="30776" y="28105"/>
                    </a:cubicBezTo>
                    <a:cubicBezTo>
                      <a:pt x="48238" y="17257"/>
                      <a:pt x="133963" y="11436"/>
                      <a:pt x="135551" y="746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フリーフォーム: 図形 26">
                <a:extLst>
                  <a:ext uri="{FF2B5EF4-FFF2-40B4-BE49-F238E27FC236}">
                    <a16:creationId xmlns:a16="http://schemas.microsoft.com/office/drawing/2014/main" id="{85D73B93-79EE-4506-951B-7DA952AC1D93}"/>
                  </a:ext>
                </a:extLst>
              </p:cNvPr>
              <p:cNvSpPr/>
              <p:nvPr/>
            </p:nvSpPr>
            <p:spPr>
              <a:xfrm>
                <a:off x="3977878" y="3160588"/>
                <a:ext cx="346819" cy="201385"/>
              </a:xfrm>
              <a:custGeom>
                <a:avLst/>
                <a:gdLst>
                  <a:gd name="connsiteX0" fmla="*/ 346472 w 346819"/>
                  <a:gd name="connsiteY0" fmla="*/ 125 h 201385"/>
                  <a:gd name="connsiteX1" fmla="*/ 327422 w 346819"/>
                  <a:gd name="connsiteY1" fmla="*/ 103312 h 201385"/>
                  <a:gd name="connsiteX2" fmla="*/ 327422 w 346819"/>
                  <a:gd name="connsiteY2" fmla="*/ 119187 h 201385"/>
                  <a:gd name="connsiteX3" fmla="*/ 251222 w 346819"/>
                  <a:gd name="connsiteY3" fmla="*/ 135062 h 201385"/>
                  <a:gd name="connsiteX4" fmla="*/ 198835 w 346819"/>
                  <a:gd name="connsiteY4" fmla="*/ 168400 h 201385"/>
                  <a:gd name="connsiteX5" fmla="*/ 160735 w 346819"/>
                  <a:gd name="connsiteY5" fmla="*/ 187450 h 201385"/>
                  <a:gd name="connsiteX6" fmla="*/ 103585 w 346819"/>
                  <a:gd name="connsiteY6" fmla="*/ 200150 h 201385"/>
                  <a:gd name="connsiteX7" fmla="*/ 82947 w 346819"/>
                  <a:gd name="connsiteY7" fmla="*/ 198562 h 201385"/>
                  <a:gd name="connsiteX8" fmla="*/ 36910 w 346819"/>
                  <a:gd name="connsiteY8" fmla="*/ 179512 h 201385"/>
                  <a:gd name="connsiteX9" fmla="*/ 397 w 346819"/>
                  <a:gd name="connsiteY9" fmla="*/ 158875 h 201385"/>
                  <a:gd name="connsiteX10" fmla="*/ 60722 w 346819"/>
                  <a:gd name="connsiteY10" fmla="*/ 187450 h 201385"/>
                  <a:gd name="connsiteX11" fmla="*/ 106760 w 346819"/>
                  <a:gd name="connsiteY11" fmla="*/ 189037 h 201385"/>
                  <a:gd name="connsiteX12" fmla="*/ 157560 w 346819"/>
                  <a:gd name="connsiteY12" fmla="*/ 182687 h 201385"/>
                  <a:gd name="connsiteX13" fmla="*/ 197247 w 346819"/>
                  <a:gd name="connsiteY13" fmla="*/ 162050 h 201385"/>
                  <a:gd name="connsiteX14" fmla="*/ 251222 w 346819"/>
                  <a:gd name="connsiteY14" fmla="*/ 133475 h 201385"/>
                  <a:gd name="connsiteX15" fmla="*/ 305197 w 346819"/>
                  <a:gd name="connsiteY15" fmla="*/ 117600 h 201385"/>
                  <a:gd name="connsiteX16" fmla="*/ 336947 w 346819"/>
                  <a:gd name="connsiteY16" fmla="*/ 82675 h 201385"/>
                  <a:gd name="connsiteX17" fmla="*/ 346472 w 346819"/>
                  <a:gd name="connsiteY17" fmla="*/ 125 h 2013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46819" h="201385">
                    <a:moveTo>
                      <a:pt x="346472" y="125"/>
                    </a:moveTo>
                    <a:cubicBezTo>
                      <a:pt x="344885" y="3564"/>
                      <a:pt x="330597" y="83468"/>
                      <a:pt x="327422" y="103312"/>
                    </a:cubicBezTo>
                    <a:cubicBezTo>
                      <a:pt x="324247" y="123156"/>
                      <a:pt x="340122" y="113895"/>
                      <a:pt x="327422" y="119187"/>
                    </a:cubicBezTo>
                    <a:cubicBezTo>
                      <a:pt x="314722" y="124479"/>
                      <a:pt x="272653" y="126860"/>
                      <a:pt x="251222" y="135062"/>
                    </a:cubicBezTo>
                    <a:cubicBezTo>
                      <a:pt x="229791" y="143264"/>
                      <a:pt x="213916" y="159669"/>
                      <a:pt x="198835" y="168400"/>
                    </a:cubicBezTo>
                    <a:cubicBezTo>
                      <a:pt x="183754" y="177131"/>
                      <a:pt x="176610" y="182158"/>
                      <a:pt x="160735" y="187450"/>
                    </a:cubicBezTo>
                    <a:cubicBezTo>
                      <a:pt x="144860" y="192742"/>
                      <a:pt x="116550" y="198298"/>
                      <a:pt x="103585" y="200150"/>
                    </a:cubicBezTo>
                    <a:cubicBezTo>
                      <a:pt x="90620" y="202002"/>
                      <a:pt x="94059" y="202002"/>
                      <a:pt x="82947" y="198562"/>
                    </a:cubicBezTo>
                    <a:cubicBezTo>
                      <a:pt x="71834" y="195122"/>
                      <a:pt x="50668" y="186126"/>
                      <a:pt x="36910" y="179512"/>
                    </a:cubicBezTo>
                    <a:cubicBezTo>
                      <a:pt x="23152" y="172898"/>
                      <a:pt x="-3572" y="157552"/>
                      <a:pt x="397" y="158875"/>
                    </a:cubicBezTo>
                    <a:cubicBezTo>
                      <a:pt x="4366" y="160198"/>
                      <a:pt x="42995" y="182423"/>
                      <a:pt x="60722" y="187450"/>
                    </a:cubicBezTo>
                    <a:cubicBezTo>
                      <a:pt x="78449" y="192477"/>
                      <a:pt x="90620" y="189831"/>
                      <a:pt x="106760" y="189037"/>
                    </a:cubicBezTo>
                    <a:cubicBezTo>
                      <a:pt x="122900" y="188243"/>
                      <a:pt x="142479" y="187185"/>
                      <a:pt x="157560" y="182687"/>
                    </a:cubicBezTo>
                    <a:cubicBezTo>
                      <a:pt x="172641" y="178189"/>
                      <a:pt x="197247" y="162050"/>
                      <a:pt x="197247" y="162050"/>
                    </a:cubicBezTo>
                    <a:cubicBezTo>
                      <a:pt x="212857" y="153848"/>
                      <a:pt x="233230" y="140883"/>
                      <a:pt x="251222" y="133475"/>
                    </a:cubicBezTo>
                    <a:cubicBezTo>
                      <a:pt x="269214" y="126067"/>
                      <a:pt x="290909" y="126067"/>
                      <a:pt x="305197" y="117600"/>
                    </a:cubicBezTo>
                    <a:cubicBezTo>
                      <a:pt x="319485" y="109133"/>
                      <a:pt x="329803" y="100667"/>
                      <a:pt x="336947" y="82675"/>
                    </a:cubicBezTo>
                    <a:cubicBezTo>
                      <a:pt x="344091" y="64683"/>
                      <a:pt x="348059" y="-3314"/>
                      <a:pt x="346472" y="12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フリーフォーム: 図形 27">
                <a:extLst>
                  <a:ext uri="{FF2B5EF4-FFF2-40B4-BE49-F238E27FC236}">
                    <a16:creationId xmlns:a16="http://schemas.microsoft.com/office/drawing/2014/main" id="{91D47A15-EE98-46CA-8218-ADE661235AA2}"/>
                  </a:ext>
                </a:extLst>
              </p:cNvPr>
              <p:cNvSpPr/>
              <p:nvPr/>
            </p:nvSpPr>
            <p:spPr>
              <a:xfrm>
                <a:off x="4191672" y="3149593"/>
                <a:ext cx="18620" cy="100074"/>
              </a:xfrm>
              <a:custGeom>
                <a:avLst/>
                <a:gdLst>
                  <a:gd name="connsiteX0" fmla="*/ 18378 w 18620"/>
                  <a:gd name="connsiteY0" fmla="*/ 7 h 100074"/>
                  <a:gd name="connsiteX1" fmla="*/ 10441 w 18620"/>
                  <a:gd name="connsiteY1" fmla="*/ 76207 h 100074"/>
                  <a:gd name="connsiteX2" fmla="*/ 916 w 18620"/>
                  <a:gd name="connsiteY2" fmla="*/ 100020 h 100074"/>
                  <a:gd name="connsiteX3" fmla="*/ 916 w 18620"/>
                  <a:gd name="connsiteY3" fmla="*/ 71445 h 100074"/>
                  <a:gd name="connsiteX4" fmla="*/ 18378 w 18620"/>
                  <a:gd name="connsiteY4" fmla="*/ 7 h 100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620" h="100074">
                    <a:moveTo>
                      <a:pt x="18378" y="7"/>
                    </a:moveTo>
                    <a:cubicBezTo>
                      <a:pt x="19966" y="801"/>
                      <a:pt x="13351" y="59538"/>
                      <a:pt x="10441" y="76207"/>
                    </a:cubicBezTo>
                    <a:cubicBezTo>
                      <a:pt x="7531" y="92876"/>
                      <a:pt x="2503" y="100814"/>
                      <a:pt x="916" y="100020"/>
                    </a:cubicBezTo>
                    <a:cubicBezTo>
                      <a:pt x="-672" y="99226"/>
                      <a:pt x="122" y="82293"/>
                      <a:pt x="916" y="71445"/>
                    </a:cubicBezTo>
                    <a:cubicBezTo>
                      <a:pt x="1710" y="60597"/>
                      <a:pt x="16790" y="-787"/>
                      <a:pt x="18378" y="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フリーフォーム: 図形 28">
                <a:extLst>
                  <a:ext uri="{FF2B5EF4-FFF2-40B4-BE49-F238E27FC236}">
                    <a16:creationId xmlns:a16="http://schemas.microsoft.com/office/drawing/2014/main" id="{E4E1D239-BB70-4445-BD83-87C18A829A79}"/>
                  </a:ext>
                </a:extLst>
              </p:cNvPr>
              <p:cNvSpPr/>
              <p:nvPr/>
            </p:nvSpPr>
            <p:spPr>
              <a:xfrm>
                <a:off x="3806273" y="3487648"/>
                <a:ext cx="637310" cy="108044"/>
              </a:xfrm>
              <a:custGeom>
                <a:avLst/>
                <a:gdLst>
                  <a:gd name="connsiteX0" fmla="*/ 552 w 637310"/>
                  <a:gd name="connsiteY0" fmla="*/ 108040 h 108044"/>
                  <a:gd name="connsiteX1" fmla="*/ 68815 w 637310"/>
                  <a:gd name="connsiteY1" fmla="*/ 55652 h 108044"/>
                  <a:gd name="connsiteX2" fmla="*/ 167240 w 637310"/>
                  <a:gd name="connsiteY2" fmla="*/ 42952 h 108044"/>
                  <a:gd name="connsiteX3" fmla="*/ 332340 w 637310"/>
                  <a:gd name="connsiteY3" fmla="*/ 38190 h 108044"/>
                  <a:gd name="connsiteX4" fmla="*/ 360915 w 637310"/>
                  <a:gd name="connsiteY4" fmla="*/ 25490 h 108044"/>
                  <a:gd name="connsiteX5" fmla="*/ 413302 w 637310"/>
                  <a:gd name="connsiteY5" fmla="*/ 11202 h 108044"/>
                  <a:gd name="connsiteX6" fmla="*/ 503790 w 637310"/>
                  <a:gd name="connsiteY6" fmla="*/ 28665 h 108044"/>
                  <a:gd name="connsiteX7" fmla="*/ 594277 w 637310"/>
                  <a:gd name="connsiteY7" fmla="*/ 42952 h 108044"/>
                  <a:gd name="connsiteX8" fmla="*/ 637140 w 637310"/>
                  <a:gd name="connsiteY8" fmla="*/ 74702 h 108044"/>
                  <a:gd name="connsiteX9" fmla="*/ 579990 w 637310"/>
                  <a:gd name="connsiteY9" fmla="*/ 25490 h 108044"/>
                  <a:gd name="connsiteX10" fmla="*/ 432352 w 637310"/>
                  <a:gd name="connsiteY10" fmla="*/ 90 h 108044"/>
                  <a:gd name="connsiteX11" fmla="*/ 362502 w 637310"/>
                  <a:gd name="connsiteY11" fmla="*/ 17552 h 108044"/>
                  <a:gd name="connsiteX12" fmla="*/ 257727 w 637310"/>
                  <a:gd name="connsiteY12" fmla="*/ 31840 h 108044"/>
                  <a:gd name="connsiteX13" fmla="*/ 208515 w 637310"/>
                  <a:gd name="connsiteY13" fmla="*/ 25490 h 108044"/>
                  <a:gd name="connsiteX14" fmla="*/ 137077 w 637310"/>
                  <a:gd name="connsiteY14" fmla="*/ 30252 h 108044"/>
                  <a:gd name="connsiteX15" fmla="*/ 41827 w 637310"/>
                  <a:gd name="connsiteY15" fmla="*/ 52477 h 108044"/>
                  <a:gd name="connsiteX16" fmla="*/ 552 w 637310"/>
                  <a:gd name="connsiteY16" fmla="*/ 108040 h 1080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37310" h="108044">
                    <a:moveTo>
                      <a:pt x="552" y="108040"/>
                    </a:moveTo>
                    <a:cubicBezTo>
                      <a:pt x="5050" y="108569"/>
                      <a:pt x="41034" y="66500"/>
                      <a:pt x="68815" y="55652"/>
                    </a:cubicBezTo>
                    <a:cubicBezTo>
                      <a:pt x="96596" y="44804"/>
                      <a:pt x="123319" y="45862"/>
                      <a:pt x="167240" y="42952"/>
                    </a:cubicBezTo>
                    <a:cubicBezTo>
                      <a:pt x="211161" y="40042"/>
                      <a:pt x="300061" y="41100"/>
                      <a:pt x="332340" y="38190"/>
                    </a:cubicBezTo>
                    <a:cubicBezTo>
                      <a:pt x="364619" y="35280"/>
                      <a:pt x="347421" y="29988"/>
                      <a:pt x="360915" y="25490"/>
                    </a:cubicBezTo>
                    <a:cubicBezTo>
                      <a:pt x="374409" y="20992"/>
                      <a:pt x="389490" y="10673"/>
                      <a:pt x="413302" y="11202"/>
                    </a:cubicBezTo>
                    <a:cubicBezTo>
                      <a:pt x="437114" y="11731"/>
                      <a:pt x="473628" y="23373"/>
                      <a:pt x="503790" y="28665"/>
                    </a:cubicBezTo>
                    <a:cubicBezTo>
                      <a:pt x="533952" y="33957"/>
                      <a:pt x="572052" y="35279"/>
                      <a:pt x="594277" y="42952"/>
                    </a:cubicBezTo>
                    <a:cubicBezTo>
                      <a:pt x="616502" y="50625"/>
                      <a:pt x="639521" y="77612"/>
                      <a:pt x="637140" y="74702"/>
                    </a:cubicBezTo>
                    <a:cubicBezTo>
                      <a:pt x="634759" y="71792"/>
                      <a:pt x="614121" y="37925"/>
                      <a:pt x="579990" y="25490"/>
                    </a:cubicBezTo>
                    <a:cubicBezTo>
                      <a:pt x="545859" y="13055"/>
                      <a:pt x="468600" y="1413"/>
                      <a:pt x="432352" y="90"/>
                    </a:cubicBezTo>
                    <a:cubicBezTo>
                      <a:pt x="396104" y="-1233"/>
                      <a:pt x="391606" y="12260"/>
                      <a:pt x="362502" y="17552"/>
                    </a:cubicBezTo>
                    <a:cubicBezTo>
                      <a:pt x="333398" y="22844"/>
                      <a:pt x="283391" y="30517"/>
                      <a:pt x="257727" y="31840"/>
                    </a:cubicBezTo>
                    <a:cubicBezTo>
                      <a:pt x="232063" y="33163"/>
                      <a:pt x="228623" y="25755"/>
                      <a:pt x="208515" y="25490"/>
                    </a:cubicBezTo>
                    <a:cubicBezTo>
                      <a:pt x="188407" y="25225"/>
                      <a:pt x="164858" y="25754"/>
                      <a:pt x="137077" y="30252"/>
                    </a:cubicBezTo>
                    <a:cubicBezTo>
                      <a:pt x="109296" y="34750"/>
                      <a:pt x="63787" y="43481"/>
                      <a:pt x="41827" y="52477"/>
                    </a:cubicBezTo>
                    <a:cubicBezTo>
                      <a:pt x="19867" y="61473"/>
                      <a:pt x="-3946" y="107511"/>
                      <a:pt x="552" y="10804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フリーフォーム: 図形 29">
                <a:extLst>
                  <a:ext uri="{FF2B5EF4-FFF2-40B4-BE49-F238E27FC236}">
                    <a16:creationId xmlns:a16="http://schemas.microsoft.com/office/drawing/2014/main" id="{1B286E29-0AE9-411A-ACAA-72688A5A6BFA}"/>
                  </a:ext>
                </a:extLst>
              </p:cNvPr>
              <p:cNvSpPr/>
              <p:nvPr/>
            </p:nvSpPr>
            <p:spPr>
              <a:xfrm>
                <a:off x="3813104" y="3567113"/>
                <a:ext cx="636714" cy="291710"/>
              </a:xfrm>
              <a:custGeom>
                <a:avLst/>
                <a:gdLst>
                  <a:gd name="connsiteX0" fmla="*/ 71 w 636714"/>
                  <a:gd name="connsiteY0" fmla="*/ 30162 h 291710"/>
                  <a:gd name="connsiteX1" fmla="*/ 44521 w 636714"/>
                  <a:gd name="connsiteY1" fmla="*/ 128587 h 291710"/>
                  <a:gd name="connsiteX2" fmla="*/ 117546 w 636714"/>
                  <a:gd name="connsiteY2" fmla="*/ 212725 h 291710"/>
                  <a:gd name="connsiteX3" fmla="*/ 230259 w 636714"/>
                  <a:gd name="connsiteY3" fmla="*/ 274637 h 291710"/>
                  <a:gd name="connsiteX4" fmla="*/ 311221 w 636714"/>
                  <a:gd name="connsiteY4" fmla="*/ 288925 h 291710"/>
                  <a:gd name="connsiteX5" fmla="*/ 392184 w 636714"/>
                  <a:gd name="connsiteY5" fmla="*/ 284162 h 291710"/>
                  <a:gd name="connsiteX6" fmla="*/ 509659 w 636714"/>
                  <a:gd name="connsiteY6" fmla="*/ 215900 h 291710"/>
                  <a:gd name="connsiteX7" fmla="*/ 566809 w 636714"/>
                  <a:gd name="connsiteY7" fmla="*/ 130175 h 291710"/>
                  <a:gd name="connsiteX8" fmla="*/ 622371 w 636714"/>
                  <a:gd name="connsiteY8" fmla="*/ 68262 h 291710"/>
                  <a:gd name="connsiteX9" fmla="*/ 636659 w 636714"/>
                  <a:gd name="connsiteY9" fmla="*/ 0 h 291710"/>
                  <a:gd name="connsiteX10" fmla="*/ 619196 w 636714"/>
                  <a:gd name="connsiteY10" fmla="*/ 68262 h 291710"/>
                  <a:gd name="connsiteX11" fmla="*/ 563634 w 636714"/>
                  <a:gd name="connsiteY11" fmla="*/ 138112 h 291710"/>
                  <a:gd name="connsiteX12" fmla="*/ 506484 w 636714"/>
                  <a:gd name="connsiteY12" fmla="*/ 198437 h 291710"/>
                  <a:gd name="connsiteX13" fmla="*/ 441396 w 636714"/>
                  <a:gd name="connsiteY13" fmla="*/ 249237 h 291710"/>
                  <a:gd name="connsiteX14" fmla="*/ 385834 w 636714"/>
                  <a:gd name="connsiteY14" fmla="*/ 274637 h 291710"/>
                  <a:gd name="connsiteX15" fmla="*/ 281059 w 636714"/>
                  <a:gd name="connsiteY15" fmla="*/ 265112 h 291710"/>
                  <a:gd name="connsiteX16" fmla="*/ 187396 w 636714"/>
                  <a:gd name="connsiteY16" fmla="*/ 242887 h 291710"/>
                  <a:gd name="connsiteX17" fmla="*/ 133421 w 636714"/>
                  <a:gd name="connsiteY17" fmla="*/ 214312 h 291710"/>
                  <a:gd name="connsiteX18" fmla="*/ 66746 w 636714"/>
                  <a:gd name="connsiteY18" fmla="*/ 141287 h 291710"/>
                  <a:gd name="connsiteX19" fmla="*/ 34996 w 636714"/>
                  <a:gd name="connsiteY19" fmla="*/ 85725 h 291710"/>
                  <a:gd name="connsiteX20" fmla="*/ 71 w 636714"/>
                  <a:gd name="connsiteY20" fmla="*/ 30162 h 2917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636714" h="291710">
                    <a:moveTo>
                      <a:pt x="71" y="30162"/>
                    </a:moveTo>
                    <a:cubicBezTo>
                      <a:pt x="1659" y="37306"/>
                      <a:pt x="24942" y="98160"/>
                      <a:pt x="44521" y="128587"/>
                    </a:cubicBezTo>
                    <a:cubicBezTo>
                      <a:pt x="64100" y="159014"/>
                      <a:pt x="86590" y="188383"/>
                      <a:pt x="117546" y="212725"/>
                    </a:cubicBezTo>
                    <a:cubicBezTo>
                      <a:pt x="148502" y="237067"/>
                      <a:pt x="197980" y="261937"/>
                      <a:pt x="230259" y="274637"/>
                    </a:cubicBezTo>
                    <a:cubicBezTo>
                      <a:pt x="262538" y="287337"/>
                      <a:pt x="284234" y="287338"/>
                      <a:pt x="311221" y="288925"/>
                    </a:cubicBezTo>
                    <a:cubicBezTo>
                      <a:pt x="338208" y="290512"/>
                      <a:pt x="359111" y="296333"/>
                      <a:pt x="392184" y="284162"/>
                    </a:cubicBezTo>
                    <a:cubicBezTo>
                      <a:pt x="425257" y="271991"/>
                      <a:pt x="480555" y="241564"/>
                      <a:pt x="509659" y="215900"/>
                    </a:cubicBezTo>
                    <a:cubicBezTo>
                      <a:pt x="538763" y="190236"/>
                      <a:pt x="548024" y="154781"/>
                      <a:pt x="566809" y="130175"/>
                    </a:cubicBezTo>
                    <a:cubicBezTo>
                      <a:pt x="585594" y="105569"/>
                      <a:pt x="610729" y="89958"/>
                      <a:pt x="622371" y="68262"/>
                    </a:cubicBezTo>
                    <a:cubicBezTo>
                      <a:pt x="634013" y="46566"/>
                      <a:pt x="637188" y="0"/>
                      <a:pt x="636659" y="0"/>
                    </a:cubicBezTo>
                    <a:cubicBezTo>
                      <a:pt x="636130" y="0"/>
                      <a:pt x="631367" y="45243"/>
                      <a:pt x="619196" y="68262"/>
                    </a:cubicBezTo>
                    <a:cubicBezTo>
                      <a:pt x="607025" y="91281"/>
                      <a:pt x="582419" y="116416"/>
                      <a:pt x="563634" y="138112"/>
                    </a:cubicBezTo>
                    <a:cubicBezTo>
                      <a:pt x="544849" y="159808"/>
                      <a:pt x="526857" y="179916"/>
                      <a:pt x="506484" y="198437"/>
                    </a:cubicBezTo>
                    <a:cubicBezTo>
                      <a:pt x="486111" y="216958"/>
                      <a:pt x="461504" y="236537"/>
                      <a:pt x="441396" y="249237"/>
                    </a:cubicBezTo>
                    <a:cubicBezTo>
                      <a:pt x="421288" y="261937"/>
                      <a:pt x="412557" y="271991"/>
                      <a:pt x="385834" y="274637"/>
                    </a:cubicBezTo>
                    <a:cubicBezTo>
                      <a:pt x="359111" y="277283"/>
                      <a:pt x="314132" y="270404"/>
                      <a:pt x="281059" y="265112"/>
                    </a:cubicBezTo>
                    <a:cubicBezTo>
                      <a:pt x="247986" y="259820"/>
                      <a:pt x="212002" y="251354"/>
                      <a:pt x="187396" y="242887"/>
                    </a:cubicBezTo>
                    <a:cubicBezTo>
                      <a:pt x="162790" y="234420"/>
                      <a:pt x="153529" y="231245"/>
                      <a:pt x="133421" y="214312"/>
                    </a:cubicBezTo>
                    <a:cubicBezTo>
                      <a:pt x="113313" y="197379"/>
                      <a:pt x="83150" y="162718"/>
                      <a:pt x="66746" y="141287"/>
                    </a:cubicBezTo>
                    <a:cubicBezTo>
                      <a:pt x="50342" y="119856"/>
                      <a:pt x="46373" y="104246"/>
                      <a:pt x="34996" y="85725"/>
                    </a:cubicBezTo>
                    <a:cubicBezTo>
                      <a:pt x="23619" y="67204"/>
                      <a:pt x="-1517" y="23018"/>
                      <a:pt x="71" y="3016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フリーフォーム: 図形 30">
                <a:extLst>
                  <a:ext uri="{FF2B5EF4-FFF2-40B4-BE49-F238E27FC236}">
                    <a16:creationId xmlns:a16="http://schemas.microsoft.com/office/drawing/2014/main" id="{ED8D411E-3415-4AB4-9509-ABC86B98BB01}"/>
                  </a:ext>
                </a:extLst>
              </p:cNvPr>
              <p:cNvSpPr/>
              <p:nvPr/>
            </p:nvSpPr>
            <p:spPr>
              <a:xfrm>
                <a:off x="3843288" y="3697288"/>
                <a:ext cx="550971" cy="223738"/>
              </a:xfrm>
              <a:custGeom>
                <a:avLst/>
                <a:gdLst>
                  <a:gd name="connsiteX0" fmla="*/ 550912 w 550971"/>
                  <a:gd name="connsiteY0" fmla="*/ 0 h 223738"/>
                  <a:gd name="connsiteX1" fmla="*/ 530275 w 550971"/>
                  <a:gd name="connsiteY1" fmla="*/ 93662 h 223738"/>
                  <a:gd name="connsiteX2" fmla="*/ 500112 w 550971"/>
                  <a:gd name="connsiteY2" fmla="*/ 142875 h 223738"/>
                  <a:gd name="connsiteX3" fmla="*/ 425500 w 550971"/>
                  <a:gd name="connsiteY3" fmla="*/ 196850 h 223738"/>
                  <a:gd name="connsiteX4" fmla="*/ 349300 w 550971"/>
                  <a:gd name="connsiteY4" fmla="*/ 220662 h 223738"/>
                  <a:gd name="connsiteX5" fmla="*/ 233412 w 550971"/>
                  <a:gd name="connsiteY5" fmla="*/ 220662 h 223738"/>
                  <a:gd name="connsiteX6" fmla="*/ 141337 w 550971"/>
                  <a:gd name="connsiteY6" fmla="*/ 195262 h 223738"/>
                  <a:gd name="connsiteX7" fmla="*/ 76250 w 550971"/>
                  <a:gd name="connsiteY7" fmla="*/ 136525 h 223738"/>
                  <a:gd name="connsiteX8" fmla="*/ 36562 w 550971"/>
                  <a:gd name="connsiteY8" fmla="*/ 73025 h 223738"/>
                  <a:gd name="connsiteX9" fmla="*/ 50 w 550971"/>
                  <a:gd name="connsiteY9" fmla="*/ 14287 h 223738"/>
                  <a:gd name="connsiteX10" fmla="*/ 44500 w 550971"/>
                  <a:gd name="connsiteY10" fmla="*/ 106362 h 223738"/>
                  <a:gd name="connsiteX11" fmla="*/ 115937 w 550971"/>
                  <a:gd name="connsiteY11" fmla="*/ 161925 h 223738"/>
                  <a:gd name="connsiteX12" fmla="*/ 241350 w 550971"/>
                  <a:gd name="connsiteY12" fmla="*/ 207962 h 223738"/>
                  <a:gd name="connsiteX13" fmla="*/ 328662 w 550971"/>
                  <a:gd name="connsiteY13" fmla="*/ 207962 h 223738"/>
                  <a:gd name="connsiteX14" fmla="*/ 435025 w 550971"/>
                  <a:gd name="connsiteY14" fmla="*/ 177800 h 223738"/>
                  <a:gd name="connsiteX15" fmla="*/ 496937 w 550971"/>
                  <a:gd name="connsiteY15" fmla="*/ 136525 h 223738"/>
                  <a:gd name="connsiteX16" fmla="*/ 523925 w 550971"/>
                  <a:gd name="connsiteY16" fmla="*/ 95250 h 223738"/>
                  <a:gd name="connsiteX17" fmla="*/ 550912 w 550971"/>
                  <a:gd name="connsiteY17" fmla="*/ 0 h 223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50971" h="223738">
                    <a:moveTo>
                      <a:pt x="550912" y="0"/>
                    </a:moveTo>
                    <a:cubicBezTo>
                      <a:pt x="551970" y="-265"/>
                      <a:pt x="538742" y="69850"/>
                      <a:pt x="530275" y="93662"/>
                    </a:cubicBezTo>
                    <a:cubicBezTo>
                      <a:pt x="521808" y="117474"/>
                      <a:pt x="517574" y="125677"/>
                      <a:pt x="500112" y="142875"/>
                    </a:cubicBezTo>
                    <a:cubicBezTo>
                      <a:pt x="482649" y="160073"/>
                      <a:pt x="450635" y="183886"/>
                      <a:pt x="425500" y="196850"/>
                    </a:cubicBezTo>
                    <a:cubicBezTo>
                      <a:pt x="400365" y="209814"/>
                      <a:pt x="381315" y="216693"/>
                      <a:pt x="349300" y="220662"/>
                    </a:cubicBezTo>
                    <a:cubicBezTo>
                      <a:pt x="317285" y="224631"/>
                      <a:pt x="268072" y="224895"/>
                      <a:pt x="233412" y="220662"/>
                    </a:cubicBezTo>
                    <a:cubicBezTo>
                      <a:pt x="198752" y="216429"/>
                      <a:pt x="167531" y="209285"/>
                      <a:pt x="141337" y="195262"/>
                    </a:cubicBezTo>
                    <a:cubicBezTo>
                      <a:pt x="115143" y="181239"/>
                      <a:pt x="93712" y="156898"/>
                      <a:pt x="76250" y="136525"/>
                    </a:cubicBezTo>
                    <a:cubicBezTo>
                      <a:pt x="58788" y="116152"/>
                      <a:pt x="36562" y="73025"/>
                      <a:pt x="36562" y="73025"/>
                    </a:cubicBezTo>
                    <a:cubicBezTo>
                      <a:pt x="23862" y="52652"/>
                      <a:pt x="-1273" y="8731"/>
                      <a:pt x="50" y="14287"/>
                    </a:cubicBezTo>
                    <a:cubicBezTo>
                      <a:pt x="1373" y="19843"/>
                      <a:pt x="25185" y="81756"/>
                      <a:pt x="44500" y="106362"/>
                    </a:cubicBezTo>
                    <a:cubicBezTo>
                      <a:pt x="63814" y="130968"/>
                      <a:pt x="83129" y="144992"/>
                      <a:pt x="115937" y="161925"/>
                    </a:cubicBezTo>
                    <a:cubicBezTo>
                      <a:pt x="148745" y="178858"/>
                      <a:pt x="205896" y="200289"/>
                      <a:pt x="241350" y="207962"/>
                    </a:cubicBezTo>
                    <a:cubicBezTo>
                      <a:pt x="276804" y="215635"/>
                      <a:pt x="296383" y="212989"/>
                      <a:pt x="328662" y="207962"/>
                    </a:cubicBezTo>
                    <a:cubicBezTo>
                      <a:pt x="360941" y="202935"/>
                      <a:pt x="406979" y="189706"/>
                      <a:pt x="435025" y="177800"/>
                    </a:cubicBezTo>
                    <a:cubicBezTo>
                      <a:pt x="463071" y="165894"/>
                      <a:pt x="482120" y="150283"/>
                      <a:pt x="496937" y="136525"/>
                    </a:cubicBezTo>
                    <a:cubicBezTo>
                      <a:pt x="511754" y="122767"/>
                      <a:pt x="514400" y="115358"/>
                      <a:pt x="523925" y="95250"/>
                    </a:cubicBezTo>
                    <a:cubicBezTo>
                      <a:pt x="533450" y="75142"/>
                      <a:pt x="549854" y="265"/>
                      <a:pt x="550912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フリーフォーム: 図形 31">
                <a:extLst>
                  <a:ext uri="{FF2B5EF4-FFF2-40B4-BE49-F238E27FC236}">
                    <a16:creationId xmlns:a16="http://schemas.microsoft.com/office/drawing/2014/main" id="{24FB2E54-89F0-4E87-B854-3BFEEFEDD394}"/>
                  </a:ext>
                </a:extLst>
              </p:cNvPr>
              <p:cNvSpPr/>
              <p:nvPr/>
            </p:nvSpPr>
            <p:spPr>
              <a:xfrm>
                <a:off x="3852624" y="3530071"/>
                <a:ext cx="545362" cy="119415"/>
              </a:xfrm>
              <a:custGeom>
                <a:avLst/>
                <a:gdLst>
                  <a:gd name="connsiteX0" fmla="*/ 1826 w 545362"/>
                  <a:gd name="connsiteY0" fmla="*/ 19579 h 119415"/>
                  <a:gd name="connsiteX1" fmla="*/ 6589 w 545362"/>
                  <a:gd name="connsiteY1" fmla="*/ 79904 h 119415"/>
                  <a:gd name="connsiteX2" fmla="*/ 36751 w 545362"/>
                  <a:gd name="connsiteY2" fmla="*/ 95779 h 119415"/>
                  <a:gd name="connsiteX3" fmla="*/ 89139 w 545362"/>
                  <a:gd name="connsiteY3" fmla="*/ 105304 h 119415"/>
                  <a:gd name="connsiteX4" fmla="*/ 122476 w 545362"/>
                  <a:gd name="connsiteY4" fmla="*/ 103717 h 119415"/>
                  <a:gd name="connsiteX5" fmla="*/ 147876 w 545362"/>
                  <a:gd name="connsiteY5" fmla="*/ 98954 h 119415"/>
                  <a:gd name="connsiteX6" fmla="*/ 197089 w 545362"/>
                  <a:gd name="connsiteY6" fmla="*/ 118004 h 119415"/>
                  <a:gd name="connsiteX7" fmla="*/ 222489 w 545362"/>
                  <a:gd name="connsiteY7" fmla="*/ 118004 h 119415"/>
                  <a:gd name="connsiteX8" fmla="*/ 255826 w 545362"/>
                  <a:gd name="connsiteY8" fmla="*/ 118004 h 119415"/>
                  <a:gd name="connsiteX9" fmla="*/ 273289 w 545362"/>
                  <a:gd name="connsiteY9" fmla="*/ 106892 h 119415"/>
                  <a:gd name="connsiteX10" fmla="*/ 327264 w 545362"/>
                  <a:gd name="connsiteY10" fmla="*/ 116417 h 119415"/>
                  <a:gd name="connsiteX11" fmla="*/ 355839 w 545362"/>
                  <a:gd name="connsiteY11" fmla="*/ 110067 h 119415"/>
                  <a:gd name="connsiteX12" fmla="*/ 390764 w 545362"/>
                  <a:gd name="connsiteY12" fmla="*/ 103717 h 119415"/>
                  <a:gd name="connsiteX13" fmla="*/ 438389 w 545362"/>
                  <a:gd name="connsiteY13" fmla="*/ 91017 h 119415"/>
                  <a:gd name="connsiteX14" fmla="*/ 459026 w 545362"/>
                  <a:gd name="connsiteY14" fmla="*/ 87842 h 119415"/>
                  <a:gd name="connsiteX15" fmla="*/ 503476 w 545362"/>
                  <a:gd name="connsiteY15" fmla="*/ 78317 h 119415"/>
                  <a:gd name="connsiteX16" fmla="*/ 524114 w 545362"/>
                  <a:gd name="connsiteY16" fmla="*/ 67204 h 119415"/>
                  <a:gd name="connsiteX17" fmla="*/ 536814 w 545362"/>
                  <a:gd name="connsiteY17" fmla="*/ 46567 h 119415"/>
                  <a:gd name="connsiteX18" fmla="*/ 543164 w 545362"/>
                  <a:gd name="connsiteY18" fmla="*/ 21167 h 119415"/>
                  <a:gd name="connsiteX19" fmla="*/ 544751 w 545362"/>
                  <a:gd name="connsiteY19" fmla="*/ 529 h 119415"/>
                  <a:gd name="connsiteX20" fmla="*/ 533639 w 545362"/>
                  <a:gd name="connsiteY20" fmla="*/ 43392 h 119415"/>
                  <a:gd name="connsiteX21" fmla="*/ 516176 w 545362"/>
                  <a:gd name="connsiteY21" fmla="*/ 70379 h 119415"/>
                  <a:gd name="connsiteX22" fmla="*/ 422514 w 545362"/>
                  <a:gd name="connsiteY22" fmla="*/ 89429 h 119415"/>
                  <a:gd name="connsiteX23" fmla="*/ 284401 w 545362"/>
                  <a:gd name="connsiteY23" fmla="*/ 105304 h 119415"/>
                  <a:gd name="connsiteX24" fmla="*/ 228839 w 545362"/>
                  <a:gd name="connsiteY24" fmla="*/ 105304 h 119415"/>
                  <a:gd name="connsiteX25" fmla="*/ 125651 w 545362"/>
                  <a:gd name="connsiteY25" fmla="*/ 98954 h 119415"/>
                  <a:gd name="connsiteX26" fmla="*/ 84376 w 545362"/>
                  <a:gd name="connsiteY26" fmla="*/ 94192 h 119415"/>
                  <a:gd name="connsiteX27" fmla="*/ 30401 w 545362"/>
                  <a:gd name="connsiteY27" fmla="*/ 78317 h 119415"/>
                  <a:gd name="connsiteX28" fmla="*/ 1826 w 545362"/>
                  <a:gd name="connsiteY28" fmla="*/ 19579 h 119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545362" h="119415">
                    <a:moveTo>
                      <a:pt x="1826" y="19579"/>
                    </a:moveTo>
                    <a:cubicBezTo>
                      <a:pt x="-2143" y="19843"/>
                      <a:pt x="768" y="67204"/>
                      <a:pt x="6589" y="79904"/>
                    </a:cubicBezTo>
                    <a:cubicBezTo>
                      <a:pt x="12410" y="92604"/>
                      <a:pt x="22993" y="91546"/>
                      <a:pt x="36751" y="95779"/>
                    </a:cubicBezTo>
                    <a:cubicBezTo>
                      <a:pt x="50509" y="100012"/>
                      <a:pt x="74852" y="103981"/>
                      <a:pt x="89139" y="105304"/>
                    </a:cubicBezTo>
                    <a:cubicBezTo>
                      <a:pt x="103426" y="106627"/>
                      <a:pt x="112687" y="104775"/>
                      <a:pt x="122476" y="103717"/>
                    </a:cubicBezTo>
                    <a:cubicBezTo>
                      <a:pt x="132265" y="102659"/>
                      <a:pt x="135441" y="96573"/>
                      <a:pt x="147876" y="98954"/>
                    </a:cubicBezTo>
                    <a:cubicBezTo>
                      <a:pt x="160312" y="101335"/>
                      <a:pt x="184654" y="114829"/>
                      <a:pt x="197089" y="118004"/>
                    </a:cubicBezTo>
                    <a:cubicBezTo>
                      <a:pt x="209524" y="121179"/>
                      <a:pt x="222489" y="118004"/>
                      <a:pt x="222489" y="118004"/>
                    </a:cubicBezTo>
                    <a:cubicBezTo>
                      <a:pt x="232278" y="118004"/>
                      <a:pt x="247359" y="119856"/>
                      <a:pt x="255826" y="118004"/>
                    </a:cubicBezTo>
                    <a:cubicBezTo>
                      <a:pt x="264293" y="116152"/>
                      <a:pt x="261383" y="107156"/>
                      <a:pt x="273289" y="106892"/>
                    </a:cubicBezTo>
                    <a:cubicBezTo>
                      <a:pt x="285195" y="106628"/>
                      <a:pt x="313506" y="115888"/>
                      <a:pt x="327264" y="116417"/>
                    </a:cubicBezTo>
                    <a:cubicBezTo>
                      <a:pt x="341022" y="116946"/>
                      <a:pt x="355839" y="110067"/>
                      <a:pt x="355839" y="110067"/>
                    </a:cubicBezTo>
                    <a:cubicBezTo>
                      <a:pt x="366422" y="107950"/>
                      <a:pt x="377006" y="106892"/>
                      <a:pt x="390764" y="103717"/>
                    </a:cubicBezTo>
                    <a:cubicBezTo>
                      <a:pt x="404522" y="100542"/>
                      <a:pt x="427012" y="93663"/>
                      <a:pt x="438389" y="91017"/>
                    </a:cubicBezTo>
                    <a:cubicBezTo>
                      <a:pt x="449766" y="88371"/>
                      <a:pt x="448178" y="89959"/>
                      <a:pt x="459026" y="87842"/>
                    </a:cubicBezTo>
                    <a:cubicBezTo>
                      <a:pt x="469874" y="85725"/>
                      <a:pt x="492628" y="81757"/>
                      <a:pt x="503476" y="78317"/>
                    </a:cubicBezTo>
                    <a:cubicBezTo>
                      <a:pt x="514324" y="74877"/>
                      <a:pt x="518558" y="72496"/>
                      <a:pt x="524114" y="67204"/>
                    </a:cubicBezTo>
                    <a:cubicBezTo>
                      <a:pt x="529670" y="61912"/>
                      <a:pt x="533639" y="54240"/>
                      <a:pt x="536814" y="46567"/>
                    </a:cubicBezTo>
                    <a:cubicBezTo>
                      <a:pt x="539989" y="38894"/>
                      <a:pt x="541841" y="28840"/>
                      <a:pt x="543164" y="21167"/>
                    </a:cubicBezTo>
                    <a:cubicBezTo>
                      <a:pt x="544487" y="13494"/>
                      <a:pt x="546338" y="-3175"/>
                      <a:pt x="544751" y="529"/>
                    </a:cubicBezTo>
                    <a:cubicBezTo>
                      <a:pt x="543164" y="4233"/>
                      <a:pt x="538401" y="31750"/>
                      <a:pt x="533639" y="43392"/>
                    </a:cubicBezTo>
                    <a:cubicBezTo>
                      <a:pt x="528877" y="55034"/>
                      <a:pt x="534697" y="62706"/>
                      <a:pt x="516176" y="70379"/>
                    </a:cubicBezTo>
                    <a:cubicBezTo>
                      <a:pt x="497655" y="78052"/>
                      <a:pt x="461143" y="83608"/>
                      <a:pt x="422514" y="89429"/>
                    </a:cubicBezTo>
                    <a:cubicBezTo>
                      <a:pt x="383885" y="95250"/>
                      <a:pt x="316680" y="102658"/>
                      <a:pt x="284401" y="105304"/>
                    </a:cubicBezTo>
                    <a:cubicBezTo>
                      <a:pt x="252122" y="107950"/>
                      <a:pt x="255297" y="106362"/>
                      <a:pt x="228839" y="105304"/>
                    </a:cubicBezTo>
                    <a:cubicBezTo>
                      <a:pt x="202381" y="104246"/>
                      <a:pt x="149728" y="100806"/>
                      <a:pt x="125651" y="98954"/>
                    </a:cubicBezTo>
                    <a:cubicBezTo>
                      <a:pt x="101574" y="97102"/>
                      <a:pt x="100251" y="97631"/>
                      <a:pt x="84376" y="94192"/>
                    </a:cubicBezTo>
                    <a:cubicBezTo>
                      <a:pt x="68501" y="90753"/>
                      <a:pt x="44688" y="87842"/>
                      <a:pt x="30401" y="78317"/>
                    </a:cubicBezTo>
                    <a:cubicBezTo>
                      <a:pt x="16114" y="68792"/>
                      <a:pt x="5795" y="19315"/>
                      <a:pt x="1826" y="1957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フリーフォーム: 図形 32">
                <a:extLst>
                  <a:ext uri="{FF2B5EF4-FFF2-40B4-BE49-F238E27FC236}">
                    <a16:creationId xmlns:a16="http://schemas.microsoft.com/office/drawing/2014/main" id="{0EB72BB2-37EC-422F-86E8-C60939B90BBE}"/>
                  </a:ext>
                </a:extLst>
              </p:cNvPr>
              <p:cNvSpPr/>
              <p:nvPr/>
            </p:nvSpPr>
            <p:spPr>
              <a:xfrm>
                <a:off x="3839544" y="3641608"/>
                <a:ext cx="532442" cy="121725"/>
              </a:xfrm>
              <a:custGeom>
                <a:avLst/>
                <a:gdLst>
                  <a:gd name="connsiteX0" fmla="*/ 532431 w 532442"/>
                  <a:gd name="connsiteY0" fmla="*/ 117 h 121725"/>
                  <a:gd name="connsiteX1" fmla="*/ 478456 w 532442"/>
                  <a:gd name="connsiteY1" fmla="*/ 69967 h 121725"/>
                  <a:gd name="connsiteX2" fmla="*/ 453056 w 532442"/>
                  <a:gd name="connsiteY2" fmla="*/ 93780 h 121725"/>
                  <a:gd name="connsiteX3" fmla="*/ 422894 w 532442"/>
                  <a:gd name="connsiteY3" fmla="*/ 120767 h 121725"/>
                  <a:gd name="connsiteX4" fmla="*/ 397494 w 532442"/>
                  <a:gd name="connsiteY4" fmla="*/ 116005 h 121725"/>
                  <a:gd name="connsiteX5" fmla="*/ 327644 w 532442"/>
                  <a:gd name="connsiteY5" fmla="*/ 119180 h 121725"/>
                  <a:gd name="connsiteX6" fmla="*/ 278431 w 532442"/>
                  <a:gd name="connsiteY6" fmla="*/ 119180 h 121725"/>
                  <a:gd name="connsiteX7" fmla="*/ 214931 w 532442"/>
                  <a:gd name="connsiteY7" fmla="*/ 119180 h 121725"/>
                  <a:gd name="connsiteX8" fmla="*/ 183181 w 532442"/>
                  <a:gd name="connsiteY8" fmla="*/ 119180 h 121725"/>
                  <a:gd name="connsiteX9" fmla="*/ 138731 w 532442"/>
                  <a:gd name="connsiteY9" fmla="*/ 96955 h 121725"/>
                  <a:gd name="connsiteX10" fmla="*/ 105394 w 532442"/>
                  <a:gd name="connsiteY10" fmla="*/ 79492 h 121725"/>
                  <a:gd name="connsiteX11" fmla="*/ 100631 w 532442"/>
                  <a:gd name="connsiteY11" fmla="*/ 38217 h 121725"/>
                  <a:gd name="connsiteX12" fmla="*/ 41894 w 532442"/>
                  <a:gd name="connsiteY12" fmla="*/ 9642 h 121725"/>
                  <a:gd name="connsiteX13" fmla="*/ 619 w 532442"/>
                  <a:gd name="connsiteY13" fmla="*/ 9642 h 121725"/>
                  <a:gd name="connsiteX14" fmla="*/ 73644 w 532442"/>
                  <a:gd name="connsiteY14" fmla="*/ 30280 h 121725"/>
                  <a:gd name="connsiteX15" fmla="*/ 164131 w 532442"/>
                  <a:gd name="connsiteY15" fmla="*/ 100130 h 121725"/>
                  <a:gd name="connsiteX16" fmla="*/ 281606 w 532442"/>
                  <a:gd name="connsiteY16" fmla="*/ 119180 h 121725"/>
                  <a:gd name="connsiteX17" fmla="*/ 353044 w 532442"/>
                  <a:gd name="connsiteY17" fmla="*/ 116005 h 121725"/>
                  <a:gd name="connsiteX18" fmla="*/ 419719 w 532442"/>
                  <a:gd name="connsiteY18" fmla="*/ 96955 h 121725"/>
                  <a:gd name="connsiteX19" fmla="*/ 473694 w 532442"/>
                  <a:gd name="connsiteY19" fmla="*/ 54092 h 121725"/>
                  <a:gd name="connsiteX20" fmla="*/ 532431 w 532442"/>
                  <a:gd name="connsiteY20" fmla="*/ 117 h 121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532442" h="121725">
                    <a:moveTo>
                      <a:pt x="532431" y="117"/>
                    </a:moveTo>
                    <a:cubicBezTo>
                      <a:pt x="533225" y="2763"/>
                      <a:pt x="491685" y="54357"/>
                      <a:pt x="478456" y="69967"/>
                    </a:cubicBezTo>
                    <a:cubicBezTo>
                      <a:pt x="465227" y="85577"/>
                      <a:pt x="462316" y="85313"/>
                      <a:pt x="453056" y="93780"/>
                    </a:cubicBezTo>
                    <a:cubicBezTo>
                      <a:pt x="443796" y="102247"/>
                      <a:pt x="432154" y="117063"/>
                      <a:pt x="422894" y="120767"/>
                    </a:cubicBezTo>
                    <a:cubicBezTo>
                      <a:pt x="413634" y="124471"/>
                      <a:pt x="413369" y="116269"/>
                      <a:pt x="397494" y="116005"/>
                    </a:cubicBezTo>
                    <a:cubicBezTo>
                      <a:pt x="381619" y="115741"/>
                      <a:pt x="347488" y="118651"/>
                      <a:pt x="327644" y="119180"/>
                    </a:cubicBezTo>
                    <a:cubicBezTo>
                      <a:pt x="307800" y="119709"/>
                      <a:pt x="278431" y="119180"/>
                      <a:pt x="278431" y="119180"/>
                    </a:cubicBezTo>
                    <a:lnTo>
                      <a:pt x="214931" y="119180"/>
                    </a:lnTo>
                    <a:cubicBezTo>
                      <a:pt x="199056" y="119180"/>
                      <a:pt x="195881" y="122884"/>
                      <a:pt x="183181" y="119180"/>
                    </a:cubicBezTo>
                    <a:cubicBezTo>
                      <a:pt x="170481" y="115476"/>
                      <a:pt x="151696" y="103570"/>
                      <a:pt x="138731" y="96955"/>
                    </a:cubicBezTo>
                    <a:cubicBezTo>
                      <a:pt x="125766" y="90340"/>
                      <a:pt x="111744" y="89282"/>
                      <a:pt x="105394" y="79492"/>
                    </a:cubicBezTo>
                    <a:cubicBezTo>
                      <a:pt x="99044" y="69702"/>
                      <a:pt x="111214" y="49859"/>
                      <a:pt x="100631" y="38217"/>
                    </a:cubicBezTo>
                    <a:cubicBezTo>
                      <a:pt x="90048" y="26575"/>
                      <a:pt x="58563" y="14405"/>
                      <a:pt x="41894" y="9642"/>
                    </a:cubicBezTo>
                    <a:cubicBezTo>
                      <a:pt x="25225" y="4880"/>
                      <a:pt x="-4673" y="6202"/>
                      <a:pt x="619" y="9642"/>
                    </a:cubicBezTo>
                    <a:cubicBezTo>
                      <a:pt x="5911" y="13082"/>
                      <a:pt x="46392" y="15199"/>
                      <a:pt x="73644" y="30280"/>
                    </a:cubicBezTo>
                    <a:cubicBezTo>
                      <a:pt x="100896" y="45361"/>
                      <a:pt x="129471" y="85313"/>
                      <a:pt x="164131" y="100130"/>
                    </a:cubicBezTo>
                    <a:cubicBezTo>
                      <a:pt x="198791" y="114947"/>
                      <a:pt x="250121" y="116534"/>
                      <a:pt x="281606" y="119180"/>
                    </a:cubicBezTo>
                    <a:cubicBezTo>
                      <a:pt x="313091" y="121826"/>
                      <a:pt x="330025" y="119709"/>
                      <a:pt x="353044" y="116005"/>
                    </a:cubicBezTo>
                    <a:cubicBezTo>
                      <a:pt x="376063" y="112301"/>
                      <a:pt x="399611" y="107274"/>
                      <a:pt x="419719" y="96955"/>
                    </a:cubicBezTo>
                    <a:cubicBezTo>
                      <a:pt x="439827" y="86636"/>
                      <a:pt x="458348" y="68115"/>
                      <a:pt x="473694" y="54092"/>
                    </a:cubicBezTo>
                    <a:cubicBezTo>
                      <a:pt x="489040" y="40069"/>
                      <a:pt x="531637" y="-2529"/>
                      <a:pt x="532431" y="11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フリーフォーム: 図形 34">
                <a:extLst>
                  <a:ext uri="{FF2B5EF4-FFF2-40B4-BE49-F238E27FC236}">
                    <a16:creationId xmlns:a16="http://schemas.microsoft.com/office/drawing/2014/main" id="{7C9CF641-A266-4252-B509-8E1018C87D5C}"/>
                  </a:ext>
                </a:extLst>
              </p:cNvPr>
              <p:cNvSpPr/>
              <p:nvPr/>
            </p:nvSpPr>
            <p:spPr>
              <a:xfrm>
                <a:off x="3860797" y="3522391"/>
                <a:ext cx="532690" cy="56720"/>
              </a:xfrm>
              <a:custGeom>
                <a:avLst/>
                <a:gdLst>
                  <a:gd name="connsiteX0" fmla="*/ 3 w 532690"/>
                  <a:gd name="connsiteY0" fmla="*/ 46309 h 56720"/>
                  <a:gd name="connsiteX1" fmla="*/ 74616 w 532690"/>
                  <a:gd name="connsiteY1" fmla="*/ 44722 h 56720"/>
                  <a:gd name="connsiteX2" fmla="*/ 84141 w 532690"/>
                  <a:gd name="connsiteY2" fmla="*/ 32022 h 56720"/>
                  <a:gd name="connsiteX3" fmla="*/ 142878 w 532690"/>
                  <a:gd name="connsiteY3" fmla="*/ 47897 h 56720"/>
                  <a:gd name="connsiteX4" fmla="*/ 174628 w 532690"/>
                  <a:gd name="connsiteY4" fmla="*/ 55834 h 56720"/>
                  <a:gd name="connsiteX5" fmla="*/ 198441 w 532690"/>
                  <a:gd name="connsiteY5" fmla="*/ 27259 h 56720"/>
                  <a:gd name="connsiteX6" fmla="*/ 225428 w 532690"/>
                  <a:gd name="connsiteY6" fmla="*/ 20909 h 56720"/>
                  <a:gd name="connsiteX7" fmla="*/ 295278 w 532690"/>
                  <a:gd name="connsiteY7" fmla="*/ 20909 h 56720"/>
                  <a:gd name="connsiteX8" fmla="*/ 331791 w 532690"/>
                  <a:gd name="connsiteY8" fmla="*/ 20909 h 56720"/>
                  <a:gd name="connsiteX9" fmla="*/ 355603 w 532690"/>
                  <a:gd name="connsiteY9" fmla="*/ 24084 h 56720"/>
                  <a:gd name="connsiteX10" fmla="*/ 387353 w 532690"/>
                  <a:gd name="connsiteY10" fmla="*/ 272 h 56720"/>
                  <a:gd name="connsiteX11" fmla="*/ 438153 w 532690"/>
                  <a:gd name="connsiteY11" fmla="*/ 11384 h 56720"/>
                  <a:gd name="connsiteX12" fmla="*/ 463553 w 532690"/>
                  <a:gd name="connsiteY12" fmla="*/ 14559 h 56720"/>
                  <a:gd name="connsiteX13" fmla="*/ 511178 w 532690"/>
                  <a:gd name="connsiteY13" fmla="*/ 24084 h 56720"/>
                  <a:gd name="connsiteX14" fmla="*/ 531816 w 532690"/>
                  <a:gd name="connsiteY14" fmla="*/ 24084 h 56720"/>
                  <a:gd name="connsiteX15" fmla="*/ 484191 w 532690"/>
                  <a:gd name="connsiteY15" fmla="*/ 25672 h 56720"/>
                  <a:gd name="connsiteX16" fmla="*/ 374653 w 532690"/>
                  <a:gd name="connsiteY16" fmla="*/ 3447 h 56720"/>
                  <a:gd name="connsiteX17" fmla="*/ 330203 w 532690"/>
                  <a:gd name="connsiteY17" fmla="*/ 9797 h 56720"/>
                  <a:gd name="connsiteX18" fmla="*/ 225428 w 532690"/>
                  <a:gd name="connsiteY18" fmla="*/ 24084 h 56720"/>
                  <a:gd name="connsiteX19" fmla="*/ 182566 w 532690"/>
                  <a:gd name="connsiteY19" fmla="*/ 44722 h 56720"/>
                  <a:gd name="connsiteX20" fmla="*/ 114303 w 532690"/>
                  <a:gd name="connsiteY20" fmla="*/ 47897 h 56720"/>
                  <a:gd name="connsiteX21" fmla="*/ 77791 w 532690"/>
                  <a:gd name="connsiteY21" fmla="*/ 55834 h 56720"/>
                  <a:gd name="connsiteX22" fmla="*/ 3 w 532690"/>
                  <a:gd name="connsiteY22" fmla="*/ 46309 h 56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532690" h="56720">
                    <a:moveTo>
                      <a:pt x="3" y="46309"/>
                    </a:moveTo>
                    <a:cubicBezTo>
                      <a:pt x="-526" y="44457"/>
                      <a:pt x="60593" y="47103"/>
                      <a:pt x="74616" y="44722"/>
                    </a:cubicBezTo>
                    <a:cubicBezTo>
                      <a:pt x="88639" y="42341"/>
                      <a:pt x="72764" y="31493"/>
                      <a:pt x="84141" y="32022"/>
                    </a:cubicBezTo>
                    <a:cubicBezTo>
                      <a:pt x="95518" y="32551"/>
                      <a:pt x="142878" y="47897"/>
                      <a:pt x="142878" y="47897"/>
                    </a:cubicBezTo>
                    <a:cubicBezTo>
                      <a:pt x="157959" y="51866"/>
                      <a:pt x="165368" y="59274"/>
                      <a:pt x="174628" y="55834"/>
                    </a:cubicBezTo>
                    <a:cubicBezTo>
                      <a:pt x="183888" y="52394"/>
                      <a:pt x="189974" y="33080"/>
                      <a:pt x="198441" y="27259"/>
                    </a:cubicBezTo>
                    <a:cubicBezTo>
                      <a:pt x="206908" y="21438"/>
                      <a:pt x="209289" y="21967"/>
                      <a:pt x="225428" y="20909"/>
                    </a:cubicBezTo>
                    <a:cubicBezTo>
                      <a:pt x="241567" y="19851"/>
                      <a:pt x="295278" y="20909"/>
                      <a:pt x="295278" y="20909"/>
                    </a:cubicBezTo>
                    <a:cubicBezTo>
                      <a:pt x="313005" y="20909"/>
                      <a:pt x="321737" y="20380"/>
                      <a:pt x="331791" y="20909"/>
                    </a:cubicBezTo>
                    <a:cubicBezTo>
                      <a:pt x="341845" y="21438"/>
                      <a:pt x="346343" y="27523"/>
                      <a:pt x="355603" y="24084"/>
                    </a:cubicBezTo>
                    <a:cubicBezTo>
                      <a:pt x="364863" y="20645"/>
                      <a:pt x="373595" y="2389"/>
                      <a:pt x="387353" y="272"/>
                    </a:cubicBezTo>
                    <a:cubicBezTo>
                      <a:pt x="401111" y="-1845"/>
                      <a:pt x="425453" y="9003"/>
                      <a:pt x="438153" y="11384"/>
                    </a:cubicBezTo>
                    <a:cubicBezTo>
                      <a:pt x="450853" y="13765"/>
                      <a:pt x="451382" y="12442"/>
                      <a:pt x="463553" y="14559"/>
                    </a:cubicBezTo>
                    <a:cubicBezTo>
                      <a:pt x="475724" y="16676"/>
                      <a:pt x="499801" y="22496"/>
                      <a:pt x="511178" y="24084"/>
                    </a:cubicBezTo>
                    <a:cubicBezTo>
                      <a:pt x="522555" y="25671"/>
                      <a:pt x="536314" y="23819"/>
                      <a:pt x="531816" y="24084"/>
                    </a:cubicBezTo>
                    <a:cubicBezTo>
                      <a:pt x="527318" y="24349"/>
                      <a:pt x="510385" y="29111"/>
                      <a:pt x="484191" y="25672"/>
                    </a:cubicBezTo>
                    <a:cubicBezTo>
                      <a:pt x="457997" y="22233"/>
                      <a:pt x="400318" y="6093"/>
                      <a:pt x="374653" y="3447"/>
                    </a:cubicBezTo>
                    <a:cubicBezTo>
                      <a:pt x="348988" y="801"/>
                      <a:pt x="330203" y="9797"/>
                      <a:pt x="330203" y="9797"/>
                    </a:cubicBezTo>
                    <a:cubicBezTo>
                      <a:pt x="305332" y="13236"/>
                      <a:pt x="250034" y="18263"/>
                      <a:pt x="225428" y="24084"/>
                    </a:cubicBezTo>
                    <a:cubicBezTo>
                      <a:pt x="200822" y="29905"/>
                      <a:pt x="201087" y="40753"/>
                      <a:pt x="182566" y="44722"/>
                    </a:cubicBezTo>
                    <a:cubicBezTo>
                      <a:pt x="164045" y="48691"/>
                      <a:pt x="131765" y="46045"/>
                      <a:pt x="114303" y="47897"/>
                    </a:cubicBezTo>
                    <a:cubicBezTo>
                      <a:pt x="96841" y="49749"/>
                      <a:pt x="92343" y="54511"/>
                      <a:pt x="77791" y="55834"/>
                    </a:cubicBezTo>
                    <a:cubicBezTo>
                      <a:pt x="63239" y="57157"/>
                      <a:pt x="532" y="48161"/>
                      <a:pt x="3" y="4630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フリーフォーム: 図形 35">
                <a:extLst>
                  <a:ext uri="{FF2B5EF4-FFF2-40B4-BE49-F238E27FC236}">
                    <a16:creationId xmlns:a16="http://schemas.microsoft.com/office/drawing/2014/main" id="{B8D450C7-1739-411A-9990-D13F8ED7EBEC}"/>
                  </a:ext>
                </a:extLst>
              </p:cNvPr>
              <p:cNvSpPr/>
              <p:nvPr/>
            </p:nvSpPr>
            <p:spPr>
              <a:xfrm>
                <a:off x="4125309" y="3551181"/>
                <a:ext cx="35562" cy="87447"/>
              </a:xfrm>
              <a:custGeom>
                <a:avLst/>
                <a:gdLst>
                  <a:gd name="connsiteX0" fmla="*/ 35529 w 35562"/>
                  <a:gd name="connsiteY0" fmla="*/ 57 h 87447"/>
                  <a:gd name="connsiteX1" fmla="*/ 2191 w 35562"/>
                  <a:gd name="connsiteY1" fmla="*/ 44507 h 87447"/>
                  <a:gd name="connsiteX2" fmla="*/ 3779 w 35562"/>
                  <a:gd name="connsiteY2" fmla="*/ 87369 h 87447"/>
                  <a:gd name="connsiteX3" fmla="*/ 8541 w 35562"/>
                  <a:gd name="connsiteY3" fmla="*/ 54032 h 87447"/>
                  <a:gd name="connsiteX4" fmla="*/ 35529 w 35562"/>
                  <a:gd name="connsiteY4" fmla="*/ 57 h 87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562" h="87447">
                    <a:moveTo>
                      <a:pt x="35529" y="57"/>
                    </a:moveTo>
                    <a:cubicBezTo>
                      <a:pt x="34471" y="-1531"/>
                      <a:pt x="7483" y="29955"/>
                      <a:pt x="2191" y="44507"/>
                    </a:cubicBezTo>
                    <a:cubicBezTo>
                      <a:pt x="-3101" y="59059"/>
                      <a:pt x="2721" y="85781"/>
                      <a:pt x="3779" y="87369"/>
                    </a:cubicBezTo>
                    <a:cubicBezTo>
                      <a:pt x="4837" y="88957"/>
                      <a:pt x="5102" y="65938"/>
                      <a:pt x="8541" y="54032"/>
                    </a:cubicBezTo>
                    <a:cubicBezTo>
                      <a:pt x="11980" y="42126"/>
                      <a:pt x="36587" y="1645"/>
                      <a:pt x="35529" y="5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フリーフォーム: 図形 37">
                <a:extLst>
                  <a:ext uri="{FF2B5EF4-FFF2-40B4-BE49-F238E27FC236}">
                    <a16:creationId xmlns:a16="http://schemas.microsoft.com/office/drawing/2014/main" id="{019A29BA-9E83-4077-876F-F88D9472E77B}"/>
                  </a:ext>
                </a:extLst>
              </p:cNvPr>
              <p:cNvSpPr/>
              <p:nvPr/>
            </p:nvSpPr>
            <p:spPr>
              <a:xfrm>
                <a:off x="3371712" y="2074156"/>
                <a:ext cx="576113" cy="593853"/>
              </a:xfrm>
              <a:custGeom>
                <a:avLst/>
                <a:gdLst>
                  <a:gd name="connsiteX0" fmla="*/ 575871 w 576113"/>
                  <a:gd name="connsiteY0" fmla="*/ 53094 h 593853"/>
                  <a:gd name="connsiteX1" fmla="*/ 298588 w 576113"/>
                  <a:gd name="connsiteY1" fmla="*/ 38277 h 593853"/>
                  <a:gd name="connsiteX2" fmla="*/ 129255 w 576113"/>
                  <a:gd name="connsiteY2" fmla="*/ 194911 h 593853"/>
                  <a:gd name="connsiteX3" fmla="*/ 34005 w 576113"/>
                  <a:gd name="connsiteY3" fmla="*/ 446794 h 593853"/>
                  <a:gd name="connsiteX4" fmla="*/ 14955 w 576113"/>
                  <a:gd name="connsiteY4" fmla="*/ 544161 h 593853"/>
                  <a:gd name="connsiteX5" fmla="*/ 138 w 576113"/>
                  <a:gd name="connsiteY5" fmla="*/ 592844 h 593853"/>
                  <a:gd name="connsiteX6" fmla="*/ 12838 w 576113"/>
                  <a:gd name="connsiteY6" fmla="*/ 501827 h 593853"/>
                  <a:gd name="connsiteX7" fmla="*/ 82688 w 576113"/>
                  <a:gd name="connsiteY7" fmla="*/ 391761 h 593853"/>
                  <a:gd name="connsiteX8" fmla="*/ 139838 w 576113"/>
                  <a:gd name="connsiteY8" fmla="*/ 226661 h 593853"/>
                  <a:gd name="connsiteX9" fmla="*/ 161005 w 576113"/>
                  <a:gd name="connsiteY9" fmla="*/ 148344 h 593853"/>
                  <a:gd name="connsiteX10" fmla="*/ 213921 w 576113"/>
                  <a:gd name="connsiteY10" fmla="*/ 63677 h 593853"/>
                  <a:gd name="connsiteX11" fmla="*/ 345155 w 576113"/>
                  <a:gd name="connsiteY11" fmla="*/ 177 h 593853"/>
                  <a:gd name="connsiteX12" fmla="*/ 575871 w 576113"/>
                  <a:gd name="connsiteY12" fmla="*/ 53094 h 593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76113" h="593853">
                    <a:moveTo>
                      <a:pt x="575871" y="53094"/>
                    </a:moveTo>
                    <a:cubicBezTo>
                      <a:pt x="568110" y="59444"/>
                      <a:pt x="373024" y="14641"/>
                      <a:pt x="298588" y="38277"/>
                    </a:cubicBezTo>
                    <a:cubicBezTo>
                      <a:pt x="224152" y="61913"/>
                      <a:pt x="173352" y="126825"/>
                      <a:pt x="129255" y="194911"/>
                    </a:cubicBezTo>
                    <a:cubicBezTo>
                      <a:pt x="85158" y="262997"/>
                      <a:pt x="53055" y="388586"/>
                      <a:pt x="34005" y="446794"/>
                    </a:cubicBezTo>
                    <a:cubicBezTo>
                      <a:pt x="14955" y="505002"/>
                      <a:pt x="20600" y="519819"/>
                      <a:pt x="14955" y="544161"/>
                    </a:cubicBezTo>
                    <a:cubicBezTo>
                      <a:pt x="9310" y="568503"/>
                      <a:pt x="491" y="599900"/>
                      <a:pt x="138" y="592844"/>
                    </a:cubicBezTo>
                    <a:cubicBezTo>
                      <a:pt x="-215" y="585788"/>
                      <a:pt x="-920" y="535341"/>
                      <a:pt x="12838" y="501827"/>
                    </a:cubicBezTo>
                    <a:cubicBezTo>
                      <a:pt x="26596" y="468313"/>
                      <a:pt x="61521" y="437622"/>
                      <a:pt x="82688" y="391761"/>
                    </a:cubicBezTo>
                    <a:cubicBezTo>
                      <a:pt x="103855" y="345900"/>
                      <a:pt x="126785" y="267231"/>
                      <a:pt x="139838" y="226661"/>
                    </a:cubicBezTo>
                    <a:cubicBezTo>
                      <a:pt x="152891" y="186092"/>
                      <a:pt x="148658" y="175508"/>
                      <a:pt x="161005" y="148344"/>
                    </a:cubicBezTo>
                    <a:cubicBezTo>
                      <a:pt x="173352" y="121180"/>
                      <a:pt x="183229" y="88371"/>
                      <a:pt x="213921" y="63677"/>
                    </a:cubicBezTo>
                    <a:cubicBezTo>
                      <a:pt x="244613" y="38983"/>
                      <a:pt x="287299" y="3705"/>
                      <a:pt x="345155" y="177"/>
                    </a:cubicBezTo>
                    <a:cubicBezTo>
                      <a:pt x="403011" y="-3351"/>
                      <a:pt x="583632" y="46744"/>
                      <a:pt x="575871" y="5309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フリーフォーム: 図形 38">
                <a:extLst>
                  <a:ext uri="{FF2B5EF4-FFF2-40B4-BE49-F238E27FC236}">
                    <a16:creationId xmlns:a16="http://schemas.microsoft.com/office/drawing/2014/main" id="{615FE958-5F0B-46C7-8F9A-18DBA2E5D14C}"/>
                  </a:ext>
                </a:extLst>
              </p:cNvPr>
              <p:cNvSpPr/>
              <p:nvPr/>
            </p:nvSpPr>
            <p:spPr>
              <a:xfrm>
                <a:off x="3312433" y="2668847"/>
                <a:ext cx="89758" cy="582550"/>
              </a:xfrm>
              <a:custGeom>
                <a:avLst/>
                <a:gdLst>
                  <a:gd name="connsiteX0" fmla="*/ 63650 w 89758"/>
                  <a:gd name="connsiteY0" fmla="*/ 270 h 582550"/>
                  <a:gd name="connsiteX1" fmla="*/ 72117 w 89758"/>
                  <a:gd name="connsiteY1" fmla="*/ 184420 h 582550"/>
                  <a:gd name="connsiteX2" fmla="*/ 53067 w 89758"/>
                  <a:gd name="connsiteY2" fmla="*/ 334703 h 582550"/>
                  <a:gd name="connsiteX3" fmla="*/ 2267 w 89758"/>
                  <a:gd name="connsiteY3" fmla="*/ 438420 h 582550"/>
                  <a:gd name="connsiteX4" fmla="*/ 8617 w 89758"/>
                  <a:gd name="connsiteY4" fmla="*/ 582353 h 582550"/>
                  <a:gd name="connsiteX5" fmla="*/ 6500 w 89758"/>
                  <a:gd name="connsiteY5" fmla="*/ 465936 h 582550"/>
                  <a:gd name="connsiteX6" fmla="*/ 80584 w 89758"/>
                  <a:gd name="connsiteY6" fmla="*/ 313536 h 582550"/>
                  <a:gd name="connsiteX7" fmla="*/ 89050 w 89758"/>
                  <a:gd name="connsiteY7" fmla="*/ 205586 h 582550"/>
                  <a:gd name="connsiteX8" fmla="*/ 84817 w 89758"/>
                  <a:gd name="connsiteY8" fmla="*/ 144203 h 582550"/>
                  <a:gd name="connsiteX9" fmla="*/ 63650 w 89758"/>
                  <a:gd name="connsiteY9" fmla="*/ 270 h 5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9758" h="582550">
                    <a:moveTo>
                      <a:pt x="63650" y="270"/>
                    </a:moveTo>
                    <a:cubicBezTo>
                      <a:pt x="61533" y="6973"/>
                      <a:pt x="73881" y="128681"/>
                      <a:pt x="72117" y="184420"/>
                    </a:cubicBezTo>
                    <a:cubicBezTo>
                      <a:pt x="70353" y="240159"/>
                      <a:pt x="64709" y="292370"/>
                      <a:pt x="53067" y="334703"/>
                    </a:cubicBezTo>
                    <a:cubicBezTo>
                      <a:pt x="41425" y="377036"/>
                      <a:pt x="9675" y="397145"/>
                      <a:pt x="2267" y="438420"/>
                    </a:cubicBezTo>
                    <a:cubicBezTo>
                      <a:pt x="-5141" y="479695"/>
                      <a:pt x="7911" y="577767"/>
                      <a:pt x="8617" y="582353"/>
                    </a:cubicBezTo>
                    <a:cubicBezTo>
                      <a:pt x="9322" y="586939"/>
                      <a:pt x="-5494" y="510739"/>
                      <a:pt x="6500" y="465936"/>
                    </a:cubicBezTo>
                    <a:cubicBezTo>
                      <a:pt x="18494" y="421133"/>
                      <a:pt x="66826" y="356928"/>
                      <a:pt x="80584" y="313536"/>
                    </a:cubicBezTo>
                    <a:cubicBezTo>
                      <a:pt x="94342" y="270144"/>
                      <a:pt x="88345" y="233808"/>
                      <a:pt x="89050" y="205586"/>
                    </a:cubicBezTo>
                    <a:cubicBezTo>
                      <a:pt x="89755" y="177364"/>
                      <a:pt x="85875" y="175247"/>
                      <a:pt x="84817" y="144203"/>
                    </a:cubicBezTo>
                    <a:cubicBezTo>
                      <a:pt x="83759" y="113159"/>
                      <a:pt x="65767" y="-6433"/>
                      <a:pt x="63650" y="27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フリーフォーム: 図形 39">
                <a:extLst>
                  <a:ext uri="{FF2B5EF4-FFF2-40B4-BE49-F238E27FC236}">
                    <a16:creationId xmlns:a16="http://schemas.microsoft.com/office/drawing/2014/main" id="{A8A6D600-C642-4063-8455-00A11652C542}"/>
                  </a:ext>
                </a:extLst>
              </p:cNvPr>
              <p:cNvSpPr/>
              <p:nvPr/>
            </p:nvSpPr>
            <p:spPr>
              <a:xfrm>
                <a:off x="3940887" y="2107227"/>
                <a:ext cx="918980" cy="634014"/>
              </a:xfrm>
              <a:custGeom>
                <a:avLst/>
                <a:gdLst>
                  <a:gd name="connsiteX0" fmla="*/ 2463 w 918980"/>
                  <a:gd name="connsiteY0" fmla="*/ 9440 h 634014"/>
                  <a:gd name="connsiteX1" fmla="*/ 192963 w 918980"/>
                  <a:gd name="connsiteY1" fmla="*/ 5206 h 634014"/>
                  <a:gd name="connsiteX2" fmla="*/ 478713 w 918980"/>
                  <a:gd name="connsiteY2" fmla="*/ 70823 h 634014"/>
                  <a:gd name="connsiteX3" fmla="*/ 730596 w 918980"/>
                  <a:gd name="connsiteY3" fmla="*/ 214756 h 634014"/>
                  <a:gd name="connsiteX4" fmla="*/ 785630 w 918980"/>
                  <a:gd name="connsiteY4" fmla="*/ 310006 h 634014"/>
                  <a:gd name="connsiteX5" fmla="*/ 806796 w 918980"/>
                  <a:gd name="connsiteY5" fmla="*/ 390440 h 634014"/>
                  <a:gd name="connsiteX6" fmla="*/ 863946 w 918980"/>
                  <a:gd name="connsiteY6" fmla="*/ 462406 h 634014"/>
                  <a:gd name="connsiteX7" fmla="*/ 902046 w 918980"/>
                  <a:gd name="connsiteY7" fmla="*/ 528023 h 634014"/>
                  <a:gd name="connsiteX8" fmla="*/ 918980 w 918980"/>
                  <a:gd name="connsiteY8" fmla="*/ 633856 h 634014"/>
                  <a:gd name="connsiteX9" fmla="*/ 902046 w 918980"/>
                  <a:gd name="connsiteY9" fmla="*/ 502623 h 634014"/>
                  <a:gd name="connsiteX10" fmla="*/ 834313 w 918980"/>
                  <a:gd name="connsiteY10" fmla="*/ 348106 h 634014"/>
                  <a:gd name="connsiteX11" fmla="*/ 789863 w 918980"/>
                  <a:gd name="connsiteY11" fmla="*/ 254973 h 634014"/>
                  <a:gd name="connsiteX12" fmla="*/ 641696 w 918980"/>
                  <a:gd name="connsiteY12" fmla="*/ 144906 h 634014"/>
                  <a:gd name="connsiteX13" fmla="*/ 493530 w 918980"/>
                  <a:gd name="connsiteY13" fmla="*/ 83523 h 634014"/>
                  <a:gd name="connsiteX14" fmla="*/ 326313 w 918980"/>
                  <a:gd name="connsiteY14" fmla="*/ 51773 h 634014"/>
                  <a:gd name="connsiteX15" fmla="*/ 2463 w 918980"/>
                  <a:gd name="connsiteY15" fmla="*/ 9440 h 634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918980" h="634014">
                    <a:moveTo>
                      <a:pt x="2463" y="9440"/>
                    </a:moveTo>
                    <a:cubicBezTo>
                      <a:pt x="-19762" y="1679"/>
                      <a:pt x="113588" y="-5025"/>
                      <a:pt x="192963" y="5206"/>
                    </a:cubicBezTo>
                    <a:cubicBezTo>
                      <a:pt x="272338" y="15437"/>
                      <a:pt x="389108" y="35898"/>
                      <a:pt x="478713" y="70823"/>
                    </a:cubicBezTo>
                    <a:cubicBezTo>
                      <a:pt x="568318" y="105748"/>
                      <a:pt x="679443" y="174892"/>
                      <a:pt x="730596" y="214756"/>
                    </a:cubicBezTo>
                    <a:cubicBezTo>
                      <a:pt x="781749" y="254620"/>
                      <a:pt x="772930" y="280725"/>
                      <a:pt x="785630" y="310006"/>
                    </a:cubicBezTo>
                    <a:cubicBezTo>
                      <a:pt x="798330" y="339287"/>
                      <a:pt x="793743" y="365040"/>
                      <a:pt x="806796" y="390440"/>
                    </a:cubicBezTo>
                    <a:cubicBezTo>
                      <a:pt x="819849" y="415840"/>
                      <a:pt x="848071" y="439476"/>
                      <a:pt x="863946" y="462406"/>
                    </a:cubicBezTo>
                    <a:cubicBezTo>
                      <a:pt x="879821" y="485336"/>
                      <a:pt x="892874" y="499448"/>
                      <a:pt x="902046" y="528023"/>
                    </a:cubicBezTo>
                    <a:cubicBezTo>
                      <a:pt x="911218" y="556598"/>
                      <a:pt x="918980" y="638089"/>
                      <a:pt x="918980" y="633856"/>
                    </a:cubicBezTo>
                    <a:cubicBezTo>
                      <a:pt x="918980" y="629623"/>
                      <a:pt x="916157" y="550248"/>
                      <a:pt x="902046" y="502623"/>
                    </a:cubicBezTo>
                    <a:cubicBezTo>
                      <a:pt x="887935" y="454998"/>
                      <a:pt x="853010" y="389381"/>
                      <a:pt x="834313" y="348106"/>
                    </a:cubicBezTo>
                    <a:cubicBezTo>
                      <a:pt x="815616" y="306831"/>
                      <a:pt x="821966" y="288840"/>
                      <a:pt x="789863" y="254973"/>
                    </a:cubicBezTo>
                    <a:cubicBezTo>
                      <a:pt x="757760" y="221106"/>
                      <a:pt x="691085" y="173481"/>
                      <a:pt x="641696" y="144906"/>
                    </a:cubicBezTo>
                    <a:cubicBezTo>
                      <a:pt x="592307" y="116331"/>
                      <a:pt x="546094" y="99045"/>
                      <a:pt x="493530" y="83523"/>
                    </a:cubicBezTo>
                    <a:cubicBezTo>
                      <a:pt x="440966" y="68001"/>
                      <a:pt x="402866" y="63415"/>
                      <a:pt x="326313" y="51773"/>
                    </a:cubicBezTo>
                    <a:cubicBezTo>
                      <a:pt x="249760" y="40131"/>
                      <a:pt x="24688" y="17201"/>
                      <a:pt x="2463" y="944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フリーフォーム: 図形 40">
                <a:extLst>
                  <a:ext uri="{FF2B5EF4-FFF2-40B4-BE49-F238E27FC236}">
                    <a16:creationId xmlns:a16="http://schemas.microsoft.com/office/drawing/2014/main" id="{750735C9-05C4-4E77-8FB0-0C14C9EE01A0}"/>
                  </a:ext>
                </a:extLst>
              </p:cNvPr>
              <p:cNvSpPr/>
              <p:nvPr/>
            </p:nvSpPr>
            <p:spPr>
              <a:xfrm>
                <a:off x="4815365" y="2627911"/>
                <a:ext cx="129377" cy="484627"/>
              </a:xfrm>
              <a:custGeom>
                <a:avLst/>
                <a:gdLst>
                  <a:gd name="connsiteX0" fmla="*/ 12752 w 129377"/>
                  <a:gd name="connsiteY0" fmla="*/ 5222 h 484627"/>
                  <a:gd name="connsiteX1" fmla="*/ 40268 w 129377"/>
                  <a:gd name="connsiteY1" fmla="*/ 305789 h 484627"/>
                  <a:gd name="connsiteX2" fmla="*/ 110118 w 129377"/>
                  <a:gd name="connsiteY2" fmla="*/ 460306 h 484627"/>
                  <a:gd name="connsiteX3" fmla="*/ 129168 w 129377"/>
                  <a:gd name="connsiteY3" fmla="*/ 483589 h 484627"/>
                  <a:gd name="connsiteX4" fmla="*/ 101652 w 129377"/>
                  <a:gd name="connsiteY4" fmla="*/ 453956 h 484627"/>
                  <a:gd name="connsiteX5" fmla="*/ 38152 w 129377"/>
                  <a:gd name="connsiteY5" fmla="*/ 322722 h 484627"/>
                  <a:gd name="connsiteX6" fmla="*/ 52 w 129377"/>
                  <a:gd name="connsiteY6" fmla="*/ 263456 h 484627"/>
                  <a:gd name="connsiteX7" fmla="*/ 29685 w 129377"/>
                  <a:gd name="connsiteY7" fmla="*/ 123756 h 484627"/>
                  <a:gd name="connsiteX8" fmla="*/ 12752 w 129377"/>
                  <a:gd name="connsiteY8" fmla="*/ 5222 h 484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9377" h="484627">
                    <a:moveTo>
                      <a:pt x="12752" y="5222"/>
                    </a:moveTo>
                    <a:cubicBezTo>
                      <a:pt x="14516" y="35561"/>
                      <a:pt x="24040" y="229942"/>
                      <a:pt x="40268" y="305789"/>
                    </a:cubicBezTo>
                    <a:cubicBezTo>
                      <a:pt x="56496" y="381636"/>
                      <a:pt x="95301" y="430673"/>
                      <a:pt x="110118" y="460306"/>
                    </a:cubicBezTo>
                    <a:cubicBezTo>
                      <a:pt x="124935" y="489939"/>
                      <a:pt x="130579" y="484647"/>
                      <a:pt x="129168" y="483589"/>
                    </a:cubicBezTo>
                    <a:cubicBezTo>
                      <a:pt x="127757" y="482531"/>
                      <a:pt x="116821" y="480767"/>
                      <a:pt x="101652" y="453956"/>
                    </a:cubicBezTo>
                    <a:cubicBezTo>
                      <a:pt x="86483" y="427145"/>
                      <a:pt x="55085" y="354472"/>
                      <a:pt x="38152" y="322722"/>
                    </a:cubicBezTo>
                    <a:cubicBezTo>
                      <a:pt x="21219" y="290972"/>
                      <a:pt x="1463" y="296617"/>
                      <a:pt x="52" y="263456"/>
                    </a:cubicBezTo>
                    <a:cubicBezTo>
                      <a:pt x="-1359" y="230295"/>
                      <a:pt x="26157" y="162562"/>
                      <a:pt x="29685" y="123756"/>
                    </a:cubicBezTo>
                    <a:cubicBezTo>
                      <a:pt x="33213" y="84950"/>
                      <a:pt x="10988" y="-25117"/>
                      <a:pt x="12752" y="522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フリーフォーム: 図形 41">
                <a:extLst>
                  <a:ext uri="{FF2B5EF4-FFF2-40B4-BE49-F238E27FC236}">
                    <a16:creationId xmlns:a16="http://schemas.microsoft.com/office/drawing/2014/main" id="{46DCE669-8635-4655-B811-25149AF59C9D}"/>
                  </a:ext>
                </a:extLst>
              </p:cNvPr>
              <p:cNvSpPr/>
              <p:nvPr/>
            </p:nvSpPr>
            <p:spPr>
              <a:xfrm>
                <a:off x="3882909" y="1402418"/>
                <a:ext cx="1221132" cy="815906"/>
              </a:xfrm>
              <a:custGeom>
                <a:avLst/>
                <a:gdLst>
                  <a:gd name="connsiteX0" fmla="*/ 3291 w 1221132"/>
                  <a:gd name="connsiteY0" fmla="*/ 225299 h 815906"/>
                  <a:gd name="connsiteX1" fmla="*/ 113358 w 1221132"/>
                  <a:gd name="connsiteY1" fmla="*/ 102532 h 815906"/>
                  <a:gd name="connsiteX2" fmla="*/ 219191 w 1221132"/>
                  <a:gd name="connsiteY2" fmla="*/ 36915 h 815906"/>
                  <a:gd name="connsiteX3" fmla="*/ 399108 w 1221132"/>
                  <a:gd name="connsiteY3" fmla="*/ 5165 h 815906"/>
                  <a:gd name="connsiteX4" fmla="*/ 714491 w 1221132"/>
                  <a:gd name="connsiteY4" fmla="*/ 144865 h 815906"/>
                  <a:gd name="connsiteX5" fmla="*/ 873241 w 1221132"/>
                  <a:gd name="connsiteY5" fmla="*/ 231649 h 815906"/>
                  <a:gd name="connsiteX6" fmla="*/ 1076441 w 1221132"/>
                  <a:gd name="connsiteY6" fmla="*/ 426382 h 815906"/>
                  <a:gd name="connsiteX7" fmla="*/ 1156874 w 1221132"/>
                  <a:gd name="connsiteY7" fmla="*/ 606299 h 815906"/>
                  <a:gd name="connsiteX8" fmla="*/ 1197091 w 1221132"/>
                  <a:gd name="connsiteY8" fmla="*/ 735415 h 815906"/>
                  <a:gd name="connsiteX9" fmla="*/ 1220374 w 1221132"/>
                  <a:gd name="connsiteY9" fmla="*/ 813732 h 815906"/>
                  <a:gd name="connsiteX10" fmla="*/ 1169574 w 1221132"/>
                  <a:gd name="connsiteY10" fmla="*/ 650749 h 815906"/>
                  <a:gd name="connsiteX11" fmla="*/ 1116658 w 1221132"/>
                  <a:gd name="connsiteY11" fmla="*/ 513165 h 815906"/>
                  <a:gd name="connsiteX12" fmla="*/ 1012941 w 1221132"/>
                  <a:gd name="connsiteY12" fmla="*/ 373465 h 815906"/>
                  <a:gd name="connsiteX13" fmla="*/ 752591 w 1221132"/>
                  <a:gd name="connsiteY13" fmla="*/ 172382 h 815906"/>
                  <a:gd name="connsiteX14" fmla="*/ 305974 w 1221132"/>
                  <a:gd name="connsiteY14" fmla="*/ 26332 h 815906"/>
                  <a:gd name="connsiteX15" fmla="*/ 246708 w 1221132"/>
                  <a:gd name="connsiteY15" fmla="*/ 58082 h 815906"/>
                  <a:gd name="connsiteX16" fmla="*/ 3291 w 1221132"/>
                  <a:gd name="connsiteY16" fmla="*/ 225299 h 815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221132" h="815906">
                    <a:moveTo>
                      <a:pt x="3291" y="225299"/>
                    </a:moveTo>
                    <a:cubicBezTo>
                      <a:pt x="-18934" y="232707"/>
                      <a:pt x="77375" y="133929"/>
                      <a:pt x="113358" y="102532"/>
                    </a:cubicBezTo>
                    <a:cubicBezTo>
                      <a:pt x="149341" y="71135"/>
                      <a:pt x="171566" y="53143"/>
                      <a:pt x="219191" y="36915"/>
                    </a:cubicBezTo>
                    <a:cubicBezTo>
                      <a:pt x="266816" y="20687"/>
                      <a:pt x="316558" y="-12827"/>
                      <a:pt x="399108" y="5165"/>
                    </a:cubicBezTo>
                    <a:cubicBezTo>
                      <a:pt x="481658" y="23157"/>
                      <a:pt x="635469" y="107118"/>
                      <a:pt x="714491" y="144865"/>
                    </a:cubicBezTo>
                    <a:cubicBezTo>
                      <a:pt x="793513" y="182612"/>
                      <a:pt x="812916" y="184730"/>
                      <a:pt x="873241" y="231649"/>
                    </a:cubicBezTo>
                    <a:cubicBezTo>
                      <a:pt x="933566" y="278568"/>
                      <a:pt x="1029169" y="363940"/>
                      <a:pt x="1076441" y="426382"/>
                    </a:cubicBezTo>
                    <a:cubicBezTo>
                      <a:pt x="1123713" y="488824"/>
                      <a:pt x="1136766" y="554794"/>
                      <a:pt x="1156874" y="606299"/>
                    </a:cubicBezTo>
                    <a:cubicBezTo>
                      <a:pt x="1176982" y="657805"/>
                      <a:pt x="1186508" y="700843"/>
                      <a:pt x="1197091" y="735415"/>
                    </a:cubicBezTo>
                    <a:cubicBezTo>
                      <a:pt x="1207674" y="769987"/>
                      <a:pt x="1224960" y="827843"/>
                      <a:pt x="1220374" y="813732"/>
                    </a:cubicBezTo>
                    <a:cubicBezTo>
                      <a:pt x="1215788" y="799621"/>
                      <a:pt x="1186860" y="700843"/>
                      <a:pt x="1169574" y="650749"/>
                    </a:cubicBezTo>
                    <a:cubicBezTo>
                      <a:pt x="1152288" y="600655"/>
                      <a:pt x="1142763" y="559379"/>
                      <a:pt x="1116658" y="513165"/>
                    </a:cubicBezTo>
                    <a:cubicBezTo>
                      <a:pt x="1090553" y="466951"/>
                      <a:pt x="1073619" y="430262"/>
                      <a:pt x="1012941" y="373465"/>
                    </a:cubicBezTo>
                    <a:cubicBezTo>
                      <a:pt x="952263" y="316668"/>
                      <a:pt x="870419" y="230238"/>
                      <a:pt x="752591" y="172382"/>
                    </a:cubicBezTo>
                    <a:cubicBezTo>
                      <a:pt x="634763" y="114526"/>
                      <a:pt x="390288" y="45382"/>
                      <a:pt x="305974" y="26332"/>
                    </a:cubicBezTo>
                    <a:cubicBezTo>
                      <a:pt x="221660" y="7282"/>
                      <a:pt x="293627" y="28096"/>
                      <a:pt x="246708" y="58082"/>
                    </a:cubicBezTo>
                    <a:cubicBezTo>
                      <a:pt x="199789" y="88068"/>
                      <a:pt x="25516" y="217891"/>
                      <a:pt x="3291" y="22529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フリーフォーム: 図形 42">
                <a:extLst>
                  <a:ext uri="{FF2B5EF4-FFF2-40B4-BE49-F238E27FC236}">
                    <a16:creationId xmlns:a16="http://schemas.microsoft.com/office/drawing/2014/main" id="{5AD9FF09-F59B-460F-A39D-8E603395EB1A}"/>
                  </a:ext>
                </a:extLst>
              </p:cNvPr>
              <p:cNvSpPr/>
              <p:nvPr/>
            </p:nvSpPr>
            <p:spPr>
              <a:xfrm>
                <a:off x="5016153" y="1945303"/>
                <a:ext cx="93389" cy="783224"/>
              </a:xfrm>
              <a:custGeom>
                <a:avLst/>
                <a:gdLst>
                  <a:gd name="connsiteX0" fmla="*/ 347 w 93389"/>
                  <a:gd name="connsiteY0" fmla="*/ 4147 h 783224"/>
                  <a:gd name="connsiteX1" fmla="*/ 89247 w 93389"/>
                  <a:gd name="connsiteY1" fmla="*/ 302597 h 783224"/>
                  <a:gd name="connsiteX2" fmla="*/ 74430 w 93389"/>
                  <a:gd name="connsiteY2" fmla="*/ 554480 h 783224"/>
                  <a:gd name="connsiteX3" fmla="*/ 36330 w 93389"/>
                  <a:gd name="connsiteY3" fmla="*/ 698414 h 783224"/>
                  <a:gd name="connsiteX4" fmla="*/ 2464 w 93389"/>
                  <a:gd name="connsiteY4" fmla="*/ 783080 h 783224"/>
                  <a:gd name="connsiteX5" fmla="*/ 82897 w 93389"/>
                  <a:gd name="connsiteY5" fmla="*/ 679364 h 783224"/>
                  <a:gd name="connsiteX6" fmla="*/ 59614 w 93389"/>
                  <a:gd name="connsiteY6" fmla="*/ 480397 h 783224"/>
                  <a:gd name="connsiteX7" fmla="*/ 59614 w 93389"/>
                  <a:gd name="connsiteY7" fmla="*/ 294130 h 783224"/>
                  <a:gd name="connsiteX8" fmla="*/ 57497 w 93389"/>
                  <a:gd name="connsiteY8" fmla="*/ 137497 h 783224"/>
                  <a:gd name="connsiteX9" fmla="*/ 347 w 93389"/>
                  <a:gd name="connsiteY9" fmla="*/ 4147 h 78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3389" h="783224">
                    <a:moveTo>
                      <a:pt x="347" y="4147"/>
                    </a:moveTo>
                    <a:cubicBezTo>
                      <a:pt x="5639" y="31664"/>
                      <a:pt x="76900" y="210875"/>
                      <a:pt x="89247" y="302597"/>
                    </a:cubicBezTo>
                    <a:cubicBezTo>
                      <a:pt x="101594" y="394319"/>
                      <a:pt x="83249" y="488511"/>
                      <a:pt x="74430" y="554480"/>
                    </a:cubicBezTo>
                    <a:cubicBezTo>
                      <a:pt x="65611" y="620449"/>
                      <a:pt x="48324" y="660314"/>
                      <a:pt x="36330" y="698414"/>
                    </a:cubicBezTo>
                    <a:cubicBezTo>
                      <a:pt x="24336" y="736514"/>
                      <a:pt x="-5297" y="786255"/>
                      <a:pt x="2464" y="783080"/>
                    </a:cubicBezTo>
                    <a:cubicBezTo>
                      <a:pt x="10225" y="779905"/>
                      <a:pt x="73372" y="729811"/>
                      <a:pt x="82897" y="679364"/>
                    </a:cubicBezTo>
                    <a:cubicBezTo>
                      <a:pt x="92422" y="628917"/>
                      <a:pt x="63494" y="544603"/>
                      <a:pt x="59614" y="480397"/>
                    </a:cubicBezTo>
                    <a:cubicBezTo>
                      <a:pt x="55734" y="416191"/>
                      <a:pt x="59967" y="351280"/>
                      <a:pt x="59614" y="294130"/>
                    </a:cubicBezTo>
                    <a:cubicBezTo>
                      <a:pt x="59261" y="236980"/>
                      <a:pt x="63141" y="181594"/>
                      <a:pt x="57497" y="137497"/>
                    </a:cubicBezTo>
                    <a:cubicBezTo>
                      <a:pt x="51853" y="93400"/>
                      <a:pt x="-4945" y="-23370"/>
                      <a:pt x="347" y="414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フリーフォーム: 図形 43">
                <a:extLst>
                  <a:ext uri="{FF2B5EF4-FFF2-40B4-BE49-F238E27FC236}">
                    <a16:creationId xmlns:a16="http://schemas.microsoft.com/office/drawing/2014/main" id="{76ABCBC9-49F6-4C22-90F5-818B1693CB49}"/>
                  </a:ext>
                </a:extLst>
              </p:cNvPr>
              <p:cNvSpPr/>
              <p:nvPr/>
            </p:nvSpPr>
            <p:spPr>
              <a:xfrm>
                <a:off x="3119950" y="1503146"/>
                <a:ext cx="741048" cy="1147107"/>
              </a:xfrm>
              <a:custGeom>
                <a:avLst/>
                <a:gdLst>
                  <a:gd name="connsiteX0" fmla="*/ 740850 w 741048"/>
                  <a:gd name="connsiteY0" fmla="*/ 133037 h 1147107"/>
                  <a:gd name="connsiteX1" fmla="*/ 630783 w 741048"/>
                  <a:gd name="connsiteY1" fmla="*/ 54721 h 1147107"/>
                  <a:gd name="connsiteX2" fmla="*/ 440283 w 741048"/>
                  <a:gd name="connsiteY2" fmla="*/ 14504 h 1147107"/>
                  <a:gd name="connsiteX3" fmla="*/ 325983 w 741048"/>
                  <a:gd name="connsiteY3" fmla="*/ 92821 h 1147107"/>
                  <a:gd name="connsiteX4" fmla="*/ 167233 w 741048"/>
                  <a:gd name="connsiteY4" fmla="*/ 238871 h 1147107"/>
                  <a:gd name="connsiteX5" fmla="*/ 52933 w 741048"/>
                  <a:gd name="connsiteY5" fmla="*/ 505571 h 1147107"/>
                  <a:gd name="connsiteX6" fmla="*/ 12717 w 741048"/>
                  <a:gd name="connsiteY6" fmla="*/ 755337 h 1147107"/>
                  <a:gd name="connsiteX7" fmla="*/ 8483 w 741048"/>
                  <a:gd name="connsiteY7" fmla="*/ 903504 h 1147107"/>
                  <a:gd name="connsiteX8" fmla="*/ 31767 w 741048"/>
                  <a:gd name="connsiteY8" fmla="*/ 1015687 h 1147107"/>
                  <a:gd name="connsiteX9" fmla="*/ 33883 w 741048"/>
                  <a:gd name="connsiteY9" fmla="*/ 1036854 h 1147107"/>
                  <a:gd name="connsiteX10" fmla="*/ 29650 w 741048"/>
                  <a:gd name="connsiteY10" fmla="*/ 1146921 h 1147107"/>
                  <a:gd name="connsiteX11" fmla="*/ 25417 w 741048"/>
                  <a:gd name="connsiteY11" fmla="*/ 1060137 h 1147107"/>
                  <a:gd name="connsiteX12" fmla="*/ 17 w 741048"/>
                  <a:gd name="connsiteY12" fmla="*/ 947954 h 1147107"/>
                  <a:gd name="connsiteX13" fmla="*/ 29650 w 741048"/>
                  <a:gd name="connsiteY13" fmla="*/ 624104 h 1147107"/>
                  <a:gd name="connsiteX14" fmla="*/ 116433 w 741048"/>
                  <a:gd name="connsiteY14" fmla="*/ 410321 h 1147107"/>
                  <a:gd name="connsiteX15" fmla="*/ 311167 w 741048"/>
                  <a:gd name="connsiteY15" fmla="*/ 122454 h 1147107"/>
                  <a:gd name="connsiteX16" fmla="*/ 469917 w 741048"/>
                  <a:gd name="connsiteY16" fmla="*/ 8154 h 1147107"/>
                  <a:gd name="connsiteX17" fmla="*/ 605383 w 741048"/>
                  <a:gd name="connsiteY17" fmla="*/ 20854 h 1147107"/>
                  <a:gd name="connsiteX18" fmla="*/ 740850 w 741048"/>
                  <a:gd name="connsiteY18" fmla="*/ 133037 h 1147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41048" h="1147107">
                    <a:moveTo>
                      <a:pt x="740850" y="133037"/>
                    </a:moveTo>
                    <a:cubicBezTo>
                      <a:pt x="745083" y="138681"/>
                      <a:pt x="680877" y="74476"/>
                      <a:pt x="630783" y="54721"/>
                    </a:cubicBezTo>
                    <a:cubicBezTo>
                      <a:pt x="580688" y="34965"/>
                      <a:pt x="491083" y="8154"/>
                      <a:pt x="440283" y="14504"/>
                    </a:cubicBezTo>
                    <a:cubicBezTo>
                      <a:pt x="389483" y="20854"/>
                      <a:pt x="371491" y="55426"/>
                      <a:pt x="325983" y="92821"/>
                    </a:cubicBezTo>
                    <a:cubicBezTo>
                      <a:pt x="280475" y="130216"/>
                      <a:pt x="212741" y="170079"/>
                      <a:pt x="167233" y="238871"/>
                    </a:cubicBezTo>
                    <a:cubicBezTo>
                      <a:pt x="121725" y="307663"/>
                      <a:pt x="78686" y="419493"/>
                      <a:pt x="52933" y="505571"/>
                    </a:cubicBezTo>
                    <a:cubicBezTo>
                      <a:pt x="27180" y="591649"/>
                      <a:pt x="20125" y="689015"/>
                      <a:pt x="12717" y="755337"/>
                    </a:cubicBezTo>
                    <a:cubicBezTo>
                      <a:pt x="5309" y="821659"/>
                      <a:pt x="5308" y="860112"/>
                      <a:pt x="8483" y="903504"/>
                    </a:cubicBezTo>
                    <a:cubicBezTo>
                      <a:pt x="11658" y="946896"/>
                      <a:pt x="27534" y="993462"/>
                      <a:pt x="31767" y="1015687"/>
                    </a:cubicBezTo>
                    <a:cubicBezTo>
                      <a:pt x="36000" y="1037912"/>
                      <a:pt x="34236" y="1014982"/>
                      <a:pt x="33883" y="1036854"/>
                    </a:cubicBezTo>
                    <a:cubicBezTo>
                      <a:pt x="33530" y="1058726"/>
                      <a:pt x="31061" y="1143041"/>
                      <a:pt x="29650" y="1146921"/>
                    </a:cubicBezTo>
                    <a:cubicBezTo>
                      <a:pt x="28239" y="1150802"/>
                      <a:pt x="30356" y="1093298"/>
                      <a:pt x="25417" y="1060137"/>
                    </a:cubicBezTo>
                    <a:cubicBezTo>
                      <a:pt x="20478" y="1026976"/>
                      <a:pt x="-688" y="1020626"/>
                      <a:pt x="17" y="947954"/>
                    </a:cubicBezTo>
                    <a:cubicBezTo>
                      <a:pt x="722" y="875282"/>
                      <a:pt x="10247" y="713710"/>
                      <a:pt x="29650" y="624104"/>
                    </a:cubicBezTo>
                    <a:cubicBezTo>
                      <a:pt x="49053" y="534499"/>
                      <a:pt x="69514" y="493929"/>
                      <a:pt x="116433" y="410321"/>
                    </a:cubicBezTo>
                    <a:cubicBezTo>
                      <a:pt x="163352" y="326713"/>
                      <a:pt x="252253" y="189482"/>
                      <a:pt x="311167" y="122454"/>
                    </a:cubicBezTo>
                    <a:cubicBezTo>
                      <a:pt x="370081" y="55426"/>
                      <a:pt x="420881" y="25087"/>
                      <a:pt x="469917" y="8154"/>
                    </a:cubicBezTo>
                    <a:cubicBezTo>
                      <a:pt x="518953" y="-8779"/>
                      <a:pt x="563050" y="3215"/>
                      <a:pt x="605383" y="20854"/>
                    </a:cubicBezTo>
                    <a:cubicBezTo>
                      <a:pt x="647716" y="38493"/>
                      <a:pt x="736617" y="127393"/>
                      <a:pt x="740850" y="13303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フリーフォーム: 図形 44">
                <a:extLst>
                  <a:ext uri="{FF2B5EF4-FFF2-40B4-BE49-F238E27FC236}">
                    <a16:creationId xmlns:a16="http://schemas.microsoft.com/office/drawing/2014/main" id="{51017C3F-B92B-4695-B746-D2A8E045EA7B}"/>
                  </a:ext>
                </a:extLst>
              </p:cNvPr>
              <p:cNvSpPr/>
              <p:nvPr/>
            </p:nvSpPr>
            <p:spPr>
              <a:xfrm>
                <a:off x="3142692" y="2577796"/>
                <a:ext cx="171957" cy="624241"/>
              </a:xfrm>
              <a:custGeom>
                <a:avLst/>
                <a:gdLst>
                  <a:gd name="connsiteX0" fmla="*/ 170421 w 171957"/>
                  <a:gd name="connsiteY0" fmla="*/ 621017 h 624241"/>
                  <a:gd name="connsiteX1" fmla="*/ 167246 w 171957"/>
                  <a:gd name="connsiteY1" fmla="*/ 462267 h 624241"/>
                  <a:gd name="connsiteX2" fmla="*/ 162483 w 171957"/>
                  <a:gd name="connsiteY2" fmla="*/ 408292 h 624241"/>
                  <a:gd name="connsiteX3" fmla="*/ 152958 w 171957"/>
                  <a:gd name="connsiteY3" fmla="*/ 347967 h 624241"/>
                  <a:gd name="connsiteX4" fmla="*/ 154546 w 171957"/>
                  <a:gd name="connsiteY4" fmla="*/ 259067 h 624241"/>
                  <a:gd name="connsiteX5" fmla="*/ 122796 w 171957"/>
                  <a:gd name="connsiteY5" fmla="*/ 209854 h 624241"/>
                  <a:gd name="connsiteX6" fmla="*/ 122796 w 171957"/>
                  <a:gd name="connsiteY6" fmla="*/ 149529 h 624241"/>
                  <a:gd name="connsiteX7" fmla="*/ 65646 w 171957"/>
                  <a:gd name="connsiteY7" fmla="*/ 133654 h 624241"/>
                  <a:gd name="connsiteX8" fmla="*/ 45008 w 171957"/>
                  <a:gd name="connsiteY8" fmla="*/ 111429 h 624241"/>
                  <a:gd name="connsiteX9" fmla="*/ 3733 w 171957"/>
                  <a:gd name="connsiteY9" fmla="*/ 90792 h 624241"/>
                  <a:gd name="connsiteX10" fmla="*/ 3733 w 171957"/>
                  <a:gd name="connsiteY10" fmla="*/ 304 h 624241"/>
                  <a:gd name="connsiteX11" fmla="*/ 19608 w 171957"/>
                  <a:gd name="connsiteY11" fmla="*/ 63804 h 624241"/>
                  <a:gd name="connsiteX12" fmla="*/ 97396 w 171957"/>
                  <a:gd name="connsiteY12" fmla="*/ 128892 h 624241"/>
                  <a:gd name="connsiteX13" fmla="*/ 124383 w 171957"/>
                  <a:gd name="connsiteY13" fmla="*/ 143179 h 624241"/>
                  <a:gd name="connsiteX14" fmla="*/ 149783 w 171957"/>
                  <a:gd name="connsiteY14" fmla="*/ 190804 h 624241"/>
                  <a:gd name="connsiteX15" fmla="*/ 170421 w 171957"/>
                  <a:gd name="connsiteY15" fmla="*/ 300342 h 624241"/>
                  <a:gd name="connsiteX16" fmla="*/ 170421 w 171957"/>
                  <a:gd name="connsiteY16" fmla="*/ 621017 h 6242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71957" h="624241">
                    <a:moveTo>
                      <a:pt x="170421" y="621017"/>
                    </a:moveTo>
                    <a:cubicBezTo>
                      <a:pt x="169892" y="648004"/>
                      <a:pt x="168569" y="497721"/>
                      <a:pt x="167246" y="462267"/>
                    </a:cubicBezTo>
                    <a:cubicBezTo>
                      <a:pt x="165923" y="426813"/>
                      <a:pt x="164864" y="427342"/>
                      <a:pt x="162483" y="408292"/>
                    </a:cubicBezTo>
                    <a:cubicBezTo>
                      <a:pt x="160102" y="389242"/>
                      <a:pt x="154281" y="372838"/>
                      <a:pt x="152958" y="347967"/>
                    </a:cubicBezTo>
                    <a:cubicBezTo>
                      <a:pt x="151635" y="323096"/>
                      <a:pt x="159573" y="282086"/>
                      <a:pt x="154546" y="259067"/>
                    </a:cubicBezTo>
                    <a:cubicBezTo>
                      <a:pt x="149519" y="236048"/>
                      <a:pt x="128088" y="228110"/>
                      <a:pt x="122796" y="209854"/>
                    </a:cubicBezTo>
                    <a:cubicBezTo>
                      <a:pt x="117504" y="191598"/>
                      <a:pt x="132321" y="162229"/>
                      <a:pt x="122796" y="149529"/>
                    </a:cubicBezTo>
                    <a:cubicBezTo>
                      <a:pt x="113271" y="136829"/>
                      <a:pt x="78611" y="140004"/>
                      <a:pt x="65646" y="133654"/>
                    </a:cubicBezTo>
                    <a:cubicBezTo>
                      <a:pt x="52681" y="127304"/>
                      <a:pt x="55327" y="118573"/>
                      <a:pt x="45008" y="111429"/>
                    </a:cubicBezTo>
                    <a:cubicBezTo>
                      <a:pt x="34689" y="104285"/>
                      <a:pt x="10612" y="109313"/>
                      <a:pt x="3733" y="90792"/>
                    </a:cubicBezTo>
                    <a:cubicBezTo>
                      <a:pt x="-3146" y="72271"/>
                      <a:pt x="1087" y="4802"/>
                      <a:pt x="3733" y="304"/>
                    </a:cubicBezTo>
                    <a:cubicBezTo>
                      <a:pt x="6379" y="-4194"/>
                      <a:pt x="3997" y="42373"/>
                      <a:pt x="19608" y="63804"/>
                    </a:cubicBezTo>
                    <a:cubicBezTo>
                      <a:pt x="35218" y="85235"/>
                      <a:pt x="79933" y="115663"/>
                      <a:pt x="97396" y="128892"/>
                    </a:cubicBezTo>
                    <a:cubicBezTo>
                      <a:pt x="114858" y="142121"/>
                      <a:pt x="115652" y="132860"/>
                      <a:pt x="124383" y="143179"/>
                    </a:cubicBezTo>
                    <a:cubicBezTo>
                      <a:pt x="133114" y="153498"/>
                      <a:pt x="142110" y="164610"/>
                      <a:pt x="149783" y="190804"/>
                    </a:cubicBezTo>
                    <a:cubicBezTo>
                      <a:pt x="157456" y="216998"/>
                      <a:pt x="167246" y="233402"/>
                      <a:pt x="170421" y="300342"/>
                    </a:cubicBezTo>
                    <a:cubicBezTo>
                      <a:pt x="173596" y="367282"/>
                      <a:pt x="170950" y="594030"/>
                      <a:pt x="170421" y="62101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フリーフォーム: 図形 45">
                <a:extLst>
                  <a:ext uri="{FF2B5EF4-FFF2-40B4-BE49-F238E27FC236}">
                    <a16:creationId xmlns:a16="http://schemas.microsoft.com/office/drawing/2014/main" id="{FA5A4C0C-9005-45A3-9732-F514A48B5B23}"/>
                  </a:ext>
                </a:extLst>
              </p:cNvPr>
              <p:cNvSpPr/>
              <p:nvPr/>
            </p:nvSpPr>
            <p:spPr>
              <a:xfrm>
                <a:off x="3305088" y="3119600"/>
                <a:ext cx="862650" cy="1203655"/>
              </a:xfrm>
              <a:custGeom>
                <a:avLst/>
                <a:gdLst>
                  <a:gd name="connsiteX0" fmla="*/ 20195 w 862650"/>
                  <a:gd name="connsiteY0" fmla="*/ 2483 h 1203655"/>
                  <a:gd name="connsiteX1" fmla="*/ 18079 w 862650"/>
                  <a:gd name="connsiteY1" fmla="*/ 216267 h 1203655"/>
                  <a:gd name="connsiteX2" fmla="*/ 85812 w 862650"/>
                  <a:gd name="connsiteY2" fmla="*/ 355967 h 1203655"/>
                  <a:gd name="connsiteX3" fmla="*/ 174712 w 862650"/>
                  <a:gd name="connsiteY3" fmla="*/ 533767 h 1203655"/>
                  <a:gd name="connsiteX4" fmla="*/ 297479 w 862650"/>
                  <a:gd name="connsiteY4" fmla="*/ 728500 h 1203655"/>
                  <a:gd name="connsiteX5" fmla="*/ 382145 w 862650"/>
                  <a:gd name="connsiteY5" fmla="*/ 861850 h 1203655"/>
                  <a:gd name="connsiteX6" fmla="*/ 559945 w 862650"/>
                  <a:gd name="connsiteY6" fmla="*/ 1041767 h 1203655"/>
                  <a:gd name="connsiteX7" fmla="*/ 775845 w 862650"/>
                  <a:gd name="connsiteY7" fmla="*/ 1177233 h 1203655"/>
                  <a:gd name="connsiteX8" fmla="*/ 862629 w 862650"/>
                  <a:gd name="connsiteY8" fmla="*/ 1202633 h 1203655"/>
                  <a:gd name="connsiteX9" fmla="*/ 769495 w 862650"/>
                  <a:gd name="connsiteY9" fmla="*/ 1160300 h 1203655"/>
                  <a:gd name="connsiteX10" fmla="*/ 587462 w 862650"/>
                  <a:gd name="connsiteY10" fmla="*/ 1050233 h 1203655"/>
                  <a:gd name="connsiteX11" fmla="*/ 413895 w 862650"/>
                  <a:gd name="connsiteY11" fmla="*/ 902067 h 1203655"/>
                  <a:gd name="connsiteX12" fmla="*/ 365212 w 862650"/>
                  <a:gd name="connsiteY12" fmla="*/ 762367 h 1203655"/>
                  <a:gd name="connsiteX13" fmla="*/ 185295 w 862650"/>
                  <a:gd name="connsiteY13" fmla="*/ 491433 h 1203655"/>
                  <a:gd name="connsiteX14" fmla="*/ 20195 w 862650"/>
                  <a:gd name="connsiteY14" fmla="*/ 226850 h 1203655"/>
                  <a:gd name="connsiteX15" fmla="*/ 1145 w 862650"/>
                  <a:gd name="connsiteY15" fmla="*/ 106200 h 1203655"/>
                  <a:gd name="connsiteX16" fmla="*/ 20195 w 862650"/>
                  <a:gd name="connsiteY16" fmla="*/ 2483 h 1203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862650" h="1203655">
                    <a:moveTo>
                      <a:pt x="20195" y="2483"/>
                    </a:moveTo>
                    <a:cubicBezTo>
                      <a:pt x="23017" y="20827"/>
                      <a:pt x="7143" y="157353"/>
                      <a:pt x="18079" y="216267"/>
                    </a:cubicBezTo>
                    <a:cubicBezTo>
                      <a:pt x="29015" y="275181"/>
                      <a:pt x="59707" y="303050"/>
                      <a:pt x="85812" y="355967"/>
                    </a:cubicBezTo>
                    <a:cubicBezTo>
                      <a:pt x="111917" y="408884"/>
                      <a:pt x="139434" y="471678"/>
                      <a:pt x="174712" y="533767"/>
                    </a:cubicBezTo>
                    <a:cubicBezTo>
                      <a:pt x="209990" y="595856"/>
                      <a:pt x="262907" y="673820"/>
                      <a:pt x="297479" y="728500"/>
                    </a:cubicBezTo>
                    <a:cubicBezTo>
                      <a:pt x="332051" y="783180"/>
                      <a:pt x="338401" y="809639"/>
                      <a:pt x="382145" y="861850"/>
                    </a:cubicBezTo>
                    <a:cubicBezTo>
                      <a:pt x="425889" y="914061"/>
                      <a:pt x="494328" y="989203"/>
                      <a:pt x="559945" y="1041767"/>
                    </a:cubicBezTo>
                    <a:cubicBezTo>
                      <a:pt x="625562" y="1094331"/>
                      <a:pt x="725398" y="1150422"/>
                      <a:pt x="775845" y="1177233"/>
                    </a:cubicBezTo>
                    <a:cubicBezTo>
                      <a:pt x="826292" y="1204044"/>
                      <a:pt x="863687" y="1205455"/>
                      <a:pt x="862629" y="1202633"/>
                    </a:cubicBezTo>
                    <a:cubicBezTo>
                      <a:pt x="861571" y="1199811"/>
                      <a:pt x="815356" y="1185700"/>
                      <a:pt x="769495" y="1160300"/>
                    </a:cubicBezTo>
                    <a:cubicBezTo>
                      <a:pt x="723634" y="1134900"/>
                      <a:pt x="646728" y="1093272"/>
                      <a:pt x="587462" y="1050233"/>
                    </a:cubicBezTo>
                    <a:cubicBezTo>
                      <a:pt x="528196" y="1007194"/>
                      <a:pt x="450937" y="950045"/>
                      <a:pt x="413895" y="902067"/>
                    </a:cubicBezTo>
                    <a:cubicBezTo>
                      <a:pt x="376853" y="854089"/>
                      <a:pt x="403312" y="830806"/>
                      <a:pt x="365212" y="762367"/>
                    </a:cubicBezTo>
                    <a:cubicBezTo>
                      <a:pt x="327112" y="693928"/>
                      <a:pt x="242798" y="580686"/>
                      <a:pt x="185295" y="491433"/>
                    </a:cubicBezTo>
                    <a:cubicBezTo>
                      <a:pt x="127792" y="402180"/>
                      <a:pt x="50887" y="291056"/>
                      <a:pt x="20195" y="226850"/>
                    </a:cubicBezTo>
                    <a:cubicBezTo>
                      <a:pt x="-10497" y="162645"/>
                      <a:pt x="3614" y="140067"/>
                      <a:pt x="1145" y="106200"/>
                    </a:cubicBezTo>
                    <a:cubicBezTo>
                      <a:pt x="-1324" y="72333"/>
                      <a:pt x="17373" y="-15861"/>
                      <a:pt x="20195" y="248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フリーフォーム: 図形 46">
                <a:extLst>
                  <a:ext uri="{FF2B5EF4-FFF2-40B4-BE49-F238E27FC236}">
                    <a16:creationId xmlns:a16="http://schemas.microsoft.com/office/drawing/2014/main" id="{5402BB8F-3ABD-4ED3-BFB3-A4633182CD2D}"/>
                  </a:ext>
                </a:extLst>
              </p:cNvPr>
              <p:cNvSpPr/>
              <p:nvPr/>
            </p:nvSpPr>
            <p:spPr>
              <a:xfrm>
                <a:off x="4153214" y="3441485"/>
                <a:ext cx="753278" cy="880897"/>
              </a:xfrm>
              <a:custGeom>
                <a:avLst/>
                <a:gdLst>
                  <a:gd name="connsiteX0" fmla="*/ 753219 w 753278"/>
                  <a:gd name="connsiteY0" fmla="*/ 215 h 880897"/>
                  <a:gd name="connsiteX1" fmla="*/ 657969 w 753278"/>
                  <a:gd name="connsiteY1" fmla="*/ 213998 h 880897"/>
                  <a:gd name="connsiteX2" fmla="*/ 602936 w 753278"/>
                  <a:gd name="connsiteY2" fmla="*/ 319832 h 880897"/>
                  <a:gd name="connsiteX3" fmla="*/ 494986 w 753278"/>
                  <a:gd name="connsiteY3" fmla="*/ 470115 h 880897"/>
                  <a:gd name="connsiteX4" fmla="*/ 380686 w 753278"/>
                  <a:gd name="connsiteY4" fmla="*/ 639448 h 880897"/>
                  <a:gd name="connsiteX5" fmla="*/ 315069 w 753278"/>
                  <a:gd name="connsiteY5" fmla="*/ 719882 h 880897"/>
                  <a:gd name="connsiteX6" fmla="*/ 230403 w 753278"/>
                  <a:gd name="connsiteY6" fmla="*/ 796082 h 880897"/>
                  <a:gd name="connsiteX7" fmla="*/ 194419 w 753278"/>
                  <a:gd name="connsiteY7" fmla="*/ 819365 h 880897"/>
                  <a:gd name="connsiteX8" fmla="*/ 133036 w 753278"/>
                  <a:gd name="connsiteY8" fmla="*/ 840532 h 880897"/>
                  <a:gd name="connsiteX9" fmla="*/ 42019 w 753278"/>
                  <a:gd name="connsiteY9" fmla="*/ 876515 h 880897"/>
                  <a:gd name="connsiteX10" fmla="*/ 10269 w 753278"/>
                  <a:gd name="connsiteY10" fmla="*/ 872282 h 880897"/>
                  <a:gd name="connsiteX11" fmla="*/ 217703 w 753278"/>
                  <a:gd name="connsiteY11" fmla="*/ 804548 h 880897"/>
                  <a:gd name="connsiteX12" fmla="*/ 342586 w 753278"/>
                  <a:gd name="connsiteY12" fmla="*/ 696598 h 880897"/>
                  <a:gd name="connsiteX13" fmla="*/ 456886 w 753278"/>
                  <a:gd name="connsiteY13" fmla="*/ 484932 h 880897"/>
                  <a:gd name="connsiteX14" fmla="*/ 668553 w 753278"/>
                  <a:gd name="connsiteY14" fmla="*/ 180132 h 880897"/>
                  <a:gd name="connsiteX15" fmla="*/ 753219 w 753278"/>
                  <a:gd name="connsiteY15" fmla="*/ 215 h 880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53278" h="880897">
                    <a:moveTo>
                      <a:pt x="753219" y="215"/>
                    </a:moveTo>
                    <a:cubicBezTo>
                      <a:pt x="751455" y="5859"/>
                      <a:pt x="683016" y="160729"/>
                      <a:pt x="657969" y="213998"/>
                    </a:cubicBezTo>
                    <a:cubicBezTo>
                      <a:pt x="632922" y="267267"/>
                      <a:pt x="630100" y="277146"/>
                      <a:pt x="602936" y="319832"/>
                    </a:cubicBezTo>
                    <a:cubicBezTo>
                      <a:pt x="575772" y="362518"/>
                      <a:pt x="532028" y="416846"/>
                      <a:pt x="494986" y="470115"/>
                    </a:cubicBezTo>
                    <a:cubicBezTo>
                      <a:pt x="457944" y="523384"/>
                      <a:pt x="410672" y="597820"/>
                      <a:pt x="380686" y="639448"/>
                    </a:cubicBezTo>
                    <a:cubicBezTo>
                      <a:pt x="350700" y="681076"/>
                      <a:pt x="340116" y="693776"/>
                      <a:pt x="315069" y="719882"/>
                    </a:cubicBezTo>
                    <a:cubicBezTo>
                      <a:pt x="290022" y="745988"/>
                      <a:pt x="250511" y="779502"/>
                      <a:pt x="230403" y="796082"/>
                    </a:cubicBezTo>
                    <a:cubicBezTo>
                      <a:pt x="210295" y="812662"/>
                      <a:pt x="210647" y="811957"/>
                      <a:pt x="194419" y="819365"/>
                    </a:cubicBezTo>
                    <a:cubicBezTo>
                      <a:pt x="178191" y="826773"/>
                      <a:pt x="158436" y="831007"/>
                      <a:pt x="133036" y="840532"/>
                    </a:cubicBezTo>
                    <a:cubicBezTo>
                      <a:pt x="107636" y="850057"/>
                      <a:pt x="62480" y="871223"/>
                      <a:pt x="42019" y="876515"/>
                    </a:cubicBezTo>
                    <a:cubicBezTo>
                      <a:pt x="21558" y="881807"/>
                      <a:pt x="-19012" y="884276"/>
                      <a:pt x="10269" y="872282"/>
                    </a:cubicBezTo>
                    <a:cubicBezTo>
                      <a:pt x="39550" y="860288"/>
                      <a:pt x="162317" y="833829"/>
                      <a:pt x="217703" y="804548"/>
                    </a:cubicBezTo>
                    <a:cubicBezTo>
                      <a:pt x="273089" y="775267"/>
                      <a:pt x="302722" y="749867"/>
                      <a:pt x="342586" y="696598"/>
                    </a:cubicBezTo>
                    <a:cubicBezTo>
                      <a:pt x="382450" y="643329"/>
                      <a:pt x="402558" y="571010"/>
                      <a:pt x="456886" y="484932"/>
                    </a:cubicBezTo>
                    <a:cubicBezTo>
                      <a:pt x="511214" y="398854"/>
                      <a:pt x="619517" y="259507"/>
                      <a:pt x="668553" y="180132"/>
                    </a:cubicBezTo>
                    <a:cubicBezTo>
                      <a:pt x="717589" y="100757"/>
                      <a:pt x="754983" y="-5429"/>
                      <a:pt x="753219" y="21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フリーフォーム: 図形 47">
                <a:extLst>
                  <a:ext uri="{FF2B5EF4-FFF2-40B4-BE49-F238E27FC236}">
                    <a16:creationId xmlns:a16="http://schemas.microsoft.com/office/drawing/2014/main" id="{052D0F34-3DCB-4934-A4C8-2F5855F0A4FE}"/>
                  </a:ext>
                </a:extLst>
              </p:cNvPr>
              <p:cNvSpPr/>
              <p:nvPr/>
            </p:nvSpPr>
            <p:spPr>
              <a:xfrm>
                <a:off x="4866161" y="2717423"/>
                <a:ext cx="203517" cy="756107"/>
              </a:xfrm>
              <a:custGeom>
                <a:avLst/>
                <a:gdLst>
                  <a:gd name="connsiteX0" fmla="*/ 55089 w 203517"/>
                  <a:gd name="connsiteY0" fmla="*/ 370794 h 756107"/>
                  <a:gd name="connsiteX1" fmla="*/ 76256 w 203517"/>
                  <a:gd name="connsiteY1" fmla="*/ 201460 h 756107"/>
                  <a:gd name="connsiteX2" fmla="*/ 97422 w 203517"/>
                  <a:gd name="connsiteY2" fmla="*/ 123144 h 756107"/>
                  <a:gd name="connsiteX3" fmla="*/ 139756 w 203517"/>
                  <a:gd name="connsiteY3" fmla="*/ 40594 h 756107"/>
                  <a:gd name="connsiteX4" fmla="*/ 171506 w 203517"/>
                  <a:gd name="connsiteY4" fmla="*/ 8844 h 756107"/>
                  <a:gd name="connsiteX5" fmla="*/ 179972 w 203517"/>
                  <a:gd name="connsiteY5" fmla="*/ 8844 h 756107"/>
                  <a:gd name="connsiteX6" fmla="*/ 203256 w 203517"/>
                  <a:gd name="connsiteY6" fmla="*/ 110444 h 756107"/>
                  <a:gd name="connsiteX7" fmla="*/ 163039 w 203517"/>
                  <a:gd name="connsiteY7" fmla="*/ 328460 h 756107"/>
                  <a:gd name="connsiteX8" fmla="*/ 99539 w 203517"/>
                  <a:gd name="connsiteY8" fmla="*/ 514727 h 756107"/>
                  <a:gd name="connsiteX9" fmla="*/ 91072 w 203517"/>
                  <a:gd name="connsiteY9" fmla="*/ 677710 h 756107"/>
                  <a:gd name="connsiteX10" fmla="*/ 56 w 203517"/>
                  <a:gd name="connsiteY10" fmla="*/ 756027 h 756107"/>
                  <a:gd name="connsiteX11" fmla="*/ 78372 w 203517"/>
                  <a:gd name="connsiteY11" fmla="*/ 665010 h 756107"/>
                  <a:gd name="connsiteX12" fmla="*/ 135522 w 203517"/>
                  <a:gd name="connsiteY12" fmla="*/ 504144 h 756107"/>
                  <a:gd name="connsiteX13" fmla="*/ 175739 w 203517"/>
                  <a:gd name="connsiteY13" fmla="*/ 252260 h 756107"/>
                  <a:gd name="connsiteX14" fmla="*/ 201139 w 203517"/>
                  <a:gd name="connsiteY14" fmla="*/ 95627 h 756107"/>
                  <a:gd name="connsiteX15" fmla="*/ 194789 w 203517"/>
                  <a:gd name="connsiteY15" fmla="*/ 53294 h 756107"/>
                  <a:gd name="connsiteX16" fmla="*/ 177856 w 203517"/>
                  <a:gd name="connsiteY16" fmla="*/ 38477 h 756107"/>
                  <a:gd name="connsiteX17" fmla="*/ 103772 w 203517"/>
                  <a:gd name="connsiteY17" fmla="*/ 148544 h 756107"/>
                  <a:gd name="connsiteX18" fmla="*/ 55089 w 203517"/>
                  <a:gd name="connsiteY18" fmla="*/ 370794 h 756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03517" h="756107">
                    <a:moveTo>
                      <a:pt x="55089" y="370794"/>
                    </a:moveTo>
                    <a:cubicBezTo>
                      <a:pt x="50503" y="379613"/>
                      <a:pt x="69201" y="242735"/>
                      <a:pt x="76256" y="201460"/>
                    </a:cubicBezTo>
                    <a:cubicBezTo>
                      <a:pt x="83312" y="160185"/>
                      <a:pt x="86839" y="149955"/>
                      <a:pt x="97422" y="123144"/>
                    </a:cubicBezTo>
                    <a:cubicBezTo>
                      <a:pt x="108005" y="96333"/>
                      <a:pt x="127409" y="59644"/>
                      <a:pt x="139756" y="40594"/>
                    </a:cubicBezTo>
                    <a:cubicBezTo>
                      <a:pt x="152103" y="21544"/>
                      <a:pt x="171506" y="8844"/>
                      <a:pt x="171506" y="8844"/>
                    </a:cubicBezTo>
                    <a:cubicBezTo>
                      <a:pt x="178209" y="3552"/>
                      <a:pt x="174680" y="-8089"/>
                      <a:pt x="179972" y="8844"/>
                    </a:cubicBezTo>
                    <a:cubicBezTo>
                      <a:pt x="185264" y="25777"/>
                      <a:pt x="206078" y="57175"/>
                      <a:pt x="203256" y="110444"/>
                    </a:cubicBezTo>
                    <a:cubicBezTo>
                      <a:pt x="200434" y="163713"/>
                      <a:pt x="180325" y="261079"/>
                      <a:pt x="163039" y="328460"/>
                    </a:cubicBezTo>
                    <a:cubicBezTo>
                      <a:pt x="145753" y="395841"/>
                      <a:pt x="111533" y="456519"/>
                      <a:pt x="99539" y="514727"/>
                    </a:cubicBezTo>
                    <a:cubicBezTo>
                      <a:pt x="87545" y="572935"/>
                      <a:pt x="107652" y="637493"/>
                      <a:pt x="91072" y="677710"/>
                    </a:cubicBezTo>
                    <a:cubicBezTo>
                      <a:pt x="74492" y="717927"/>
                      <a:pt x="2173" y="758144"/>
                      <a:pt x="56" y="756027"/>
                    </a:cubicBezTo>
                    <a:cubicBezTo>
                      <a:pt x="-2061" y="753910"/>
                      <a:pt x="55794" y="706990"/>
                      <a:pt x="78372" y="665010"/>
                    </a:cubicBezTo>
                    <a:cubicBezTo>
                      <a:pt x="100950" y="623030"/>
                      <a:pt x="119294" y="572936"/>
                      <a:pt x="135522" y="504144"/>
                    </a:cubicBezTo>
                    <a:cubicBezTo>
                      <a:pt x="151750" y="435352"/>
                      <a:pt x="164803" y="320346"/>
                      <a:pt x="175739" y="252260"/>
                    </a:cubicBezTo>
                    <a:cubicBezTo>
                      <a:pt x="186675" y="184174"/>
                      <a:pt x="197964" y="128788"/>
                      <a:pt x="201139" y="95627"/>
                    </a:cubicBezTo>
                    <a:cubicBezTo>
                      <a:pt x="204314" y="62466"/>
                      <a:pt x="198669" y="62819"/>
                      <a:pt x="194789" y="53294"/>
                    </a:cubicBezTo>
                    <a:cubicBezTo>
                      <a:pt x="190909" y="43769"/>
                      <a:pt x="193025" y="22602"/>
                      <a:pt x="177856" y="38477"/>
                    </a:cubicBezTo>
                    <a:cubicBezTo>
                      <a:pt x="162687" y="54352"/>
                      <a:pt x="123880" y="95275"/>
                      <a:pt x="103772" y="148544"/>
                    </a:cubicBezTo>
                    <a:cubicBezTo>
                      <a:pt x="83664" y="201813"/>
                      <a:pt x="59675" y="361975"/>
                      <a:pt x="55089" y="37079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フリーフォーム: 図形 48">
                <a:extLst>
                  <a:ext uri="{FF2B5EF4-FFF2-40B4-BE49-F238E27FC236}">
                    <a16:creationId xmlns:a16="http://schemas.microsoft.com/office/drawing/2014/main" id="{5114134B-1B4D-453F-8273-6D42760A40F8}"/>
                  </a:ext>
                </a:extLst>
              </p:cNvPr>
              <p:cNvSpPr/>
              <p:nvPr/>
            </p:nvSpPr>
            <p:spPr>
              <a:xfrm>
                <a:off x="4273524" y="3167660"/>
                <a:ext cx="243332" cy="734415"/>
              </a:xfrm>
              <a:custGeom>
                <a:avLst/>
                <a:gdLst>
                  <a:gd name="connsiteX0" fmla="*/ 26 w 243332"/>
                  <a:gd name="connsiteY0" fmla="*/ 21628 h 734415"/>
                  <a:gd name="connsiteX1" fmla="*/ 68289 w 243332"/>
                  <a:gd name="connsiteY1" fmla="*/ 990 h 734415"/>
                  <a:gd name="connsiteX2" fmla="*/ 120676 w 243332"/>
                  <a:gd name="connsiteY2" fmla="*/ 58140 h 734415"/>
                  <a:gd name="connsiteX3" fmla="*/ 230214 w 243332"/>
                  <a:gd name="connsiteY3" fmla="*/ 234353 h 734415"/>
                  <a:gd name="connsiteX4" fmla="*/ 241326 w 243332"/>
                  <a:gd name="connsiteY4" fmla="*/ 423265 h 734415"/>
                  <a:gd name="connsiteX5" fmla="*/ 230214 w 243332"/>
                  <a:gd name="connsiteY5" fmla="*/ 545503 h 734415"/>
                  <a:gd name="connsiteX6" fmla="*/ 209576 w 243332"/>
                  <a:gd name="connsiteY6" fmla="*/ 640753 h 734415"/>
                  <a:gd name="connsiteX7" fmla="*/ 154014 w 243332"/>
                  <a:gd name="connsiteY7" fmla="*/ 734415 h 734415"/>
                  <a:gd name="connsiteX8" fmla="*/ 203226 w 243332"/>
                  <a:gd name="connsiteY8" fmla="*/ 642340 h 734415"/>
                  <a:gd name="connsiteX9" fmla="*/ 225451 w 243332"/>
                  <a:gd name="connsiteY9" fmla="*/ 497878 h 734415"/>
                  <a:gd name="connsiteX10" fmla="*/ 234976 w 243332"/>
                  <a:gd name="connsiteY10" fmla="*/ 355003 h 734415"/>
                  <a:gd name="connsiteX11" fmla="*/ 223864 w 243332"/>
                  <a:gd name="connsiteY11" fmla="*/ 270865 h 734415"/>
                  <a:gd name="connsiteX12" fmla="*/ 207989 w 243332"/>
                  <a:gd name="connsiteY12" fmla="*/ 216890 h 734415"/>
                  <a:gd name="connsiteX13" fmla="*/ 131789 w 243332"/>
                  <a:gd name="connsiteY13" fmla="*/ 104178 h 734415"/>
                  <a:gd name="connsiteX14" fmla="*/ 76226 w 243332"/>
                  <a:gd name="connsiteY14" fmla="*/ 18453 h 734415"/>
                  <a:gd name="connsiteX15" fmla="*/ 26 w 243332"/>
                  <a:gd name="connsiteY15" fmla="*/ 21628 h 734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43332" h="734415">
                    <a:moveTo>
                      <a:pt x="26" y="21628"/>
                    </a:moveTo>
                    <a:cubicBezTo>
                      <a:pt x="-1297" y="18717"/>
                      <a:pt x="48181" y="-5095"/>
                      <a:pt x="68289" y="990"/>
                    </a:cubicBezTo>
                    <a:cubicBezTo>
                      <a:pt x="88397" y="7075"/>
                      <a:pt x="93689" y="19246"/>
                      <a:pt x="120676" y="58140"/>
                    </a:cubicBezTo>
                    <a:cubicBezTo>
                      <a:pt x="147664" y="97034"/>
                      <a:pt x="210106" y="173499"/>
                      <a:pt x="230214" y="234353"/>
                    </a:cubicBezTo>
                    <a:cubicBezTo>
                      <a:pt x="250322" y="295207"/>
                      <a:pt x="241326" y="371407"/>
                      <a:pt x="241326" y="423265"/>
                    </a:cubicBezTo>
                    <a:cubicBezTo>
                      <a:pt x="241326" y="475123"/>
                      <a:pt x="235506" y="509255"/>
                      <a:pt x="230214" y="545503"/>
                    </a:cubicBezTo>
                    <a:cubicBezTo>
                      <a:pt x="224922" y="581751"/>
                      <a:pt x="222276" y="609268"/>
                      <a:pt x="209576" y="640753"/>
                    </a:cubicBezTo>
                    <a:cubicBezTo>
                      <a:pt x="196876" y="672238"/>
                      <a:pt x="155072" y="734151"/>
                      <a:pt x="154014" y="734415"/>
                    </a:cubicBezTo>
                    <a:cubicBezTo>
                      <a:pt x="152956" y="734680"/>
                      <a:pt x="191320" y="681763"/>
                      <a:pt x="203226" y="642340"/>
                    </a:cubicBezTo>
                    <a:cubicBezTo>
                      <a:pt x="215132" y="602917"/>
                      <a:pt x="220159" y="545767"/>
                      <a:pt x="225451" y="497878"/>
                    </a:cubicBezTo>
                    <a:cubicBezTo>
                      <a:pt x="230743" y="449989"/>
                      <a:pt x="235240" y="392838"/>
                      <a:pt x="234976" y="355003"/>
                    </a:cubicBezTo>
                    <a:cubicBezTo>
                      <a:pt x="234712" y="317168"/>
                      <a:pt x="228362" y="293884"/>
                      <a:pt x="223864" y="270865"/>
                    </a:cubicBezTo>
                    <a:cubicBezTo>
                      <a:pt x="219366" y="247846"/>
                      <a:pt x="223335" y="244671"/>
                      <a:pt x="207989" y="216890"/>
                    </a:cubicBezTo>
                    <a:cubicBezTo>
                      <a:pt x="192643" y="189109"/>
                      <a:pt x="153750" y="137251"/>
                      <a:pt x="131789" y="104178"/>
                    </a:cubicBezTo>
                    <a:cubicBezTo>
                      <a:pt x="109829" y="71105"/>
                      <a:pt x="95805" y="32740"/>
                      <a:pt x="76226" y="18453"/>
                    </a:cubicBezTo>
                    <a:cubicBezTo>
                      <a:pt x="56647" y="4166"/>
                      <a:pt x="1349" y="24539"/>
                      <a:pt x="26" y="2162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フリーフォーム: 図形 49">
                <a:extLst>
                  <a:ext uri="{FF2B5EF4-FFF2-40B4-BE49-F238E27FC236}">
                    <a16:creationId xmlns:a16="http://schemas.microsoft.com/office/drawing/2014/main" id="{E2D29687-51E6-45B2-ACC6-417FBD7AAA4D}"/>
                  </a:ext>
                </a:extLst>
              </p:cNvPr>
              <p:cNvSpPr/>
              <p:nvPr/>
            </p:nvSpPr>
            <p:spPr>
              <a:xfrm>
                <a:off x="3716068" y="3170378"/>
                <a:ext cx="157433" cy="781120"/>
              </a:xfrm>
              <a:custGeom>
                <a:avLst/>
                <a:gdLst>
                  <a:gd name="connsiteX0" fmla="*/ 133620 w 157433"/>
                  <a:gd name="connsiteY0" fmla="*/ 3035 h 781120"/>
                  <a:gd name="connsiteX1" fmla="*/ 33607 w 157433"/>
                  <a:gd name="connsiteY1" fmla="*/ 187185 h 781120"/>
                  <a:gd name="connsiteX2" fmla="*/ 270 w 157433"/>
                  <a:gd name="connsiteY2" fmla="*/ 369747 h 781120"/>
                  <a:gd name="connsiteX3" fmla="*/ 47895 w 157433"/>
                  <a:gd name="connsiteY3" fmla="*/ 568185 h 781120"/>
                  <a:gd name="connsiteX4" fmla="*/ 85995 w 157433"/>
                  <a:gd name="connsiteY4" fmla="*/ 672960 h 781120"/>
                  <a:gd name="connsiteX5" fmla="*/ 157432 w 157433"/>
                  <a:gd name="connsiteY5" fmla="*/ 780910 h 781120"/>
                  <a:gd name="connsiteX6" fmla="*/ 87582 w 157433"/>
                  <a:gd name="connsiteY6" fmla="*/ 644385 h 781120"/>
                  <a:gd name="connsiteX7" fmla="*/ 17732 w 157433"/>
                  <a:gd name="connsiteY7" fmla="*/ 376097 h 781120"/>
                  <a:gd name="connsiteX8" fmla="*/ 25670 w 157433"/>
                  <a:gd name="connsiteY8" fmla="*/ 250685 h 781120"/>
                  <a:gd name="connsiteX9" fmla="*/ 108220 w 157433"/>
                  <a:gd name="connsiteY9" fmla="*/ 83997 h 781120"/>
                  <a:gd name="connsiteX10" fmla="*/ 133620 w 157433"/>
                  <a:gd name="connsiteY10" fmla="*/ 3035 h 781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7433" h="781120">
                    <a:moveTo>
                      <a:pt x="133620" y="3035"/>
                    </a:moveTo>
                    <a:cubicBezTo>
                      <a:pt x="121185" y="20233"/>
                      <a:pt x="55832" y="126066"/>
                      <a:pt x="33607" y="187185"/>
                    </a:cubicBezTo>
                    <a:cubicBezTo>
                      <a:pt x="11382" y="248304"/>
                      <a:pt x="-2111" y="306247"/>
                      <a:pt x="270" y="369747"/>
                    </a:cubicBezTo>
                    <a:cubicBezTo>
                      <a:pt x="2651" y="433247"/>
                      <a:pt x="33607" y="517650"/>
                      <a:pt x="47895" y="568185"/>
                    </a:cubicBezTo>
                    <a:cubicBezTo>
                      <a:pt x="62182" y="618721"/>
                      <a:pt x="67739" y="637506"/>
                      <a:pt x="85995" y="672960"/>
                    </a:cubicBezTo>
                    <a:cubicBezTo>
                      <a:pt x="104251" y="708414"/>
                      <a:pt x="157168" y="785672"/>
                      <a:pt x="157432" y="780910"/>
                    </a:cubicBezTo>
                    <a:cubicBezTo>
                      <a:pt x="157696" y="776148"/>
                      <a:pt x="110865" y="711854"/>
                      <a:pt x="87582" y="644385"/>
                    </a:cubicBezTo>
                    <a:cubicBezTo>
                      <a:pt x="64299" y="576916"/>
                      <a:pt x="28051" y="441714"/>
                      <a:pt x="17732" y="376097"/>
                    </a:cubicBezTo>
                    <a:cubicBezTo>
                      <a:pt x="7413" y="310480"/>
                      <a:pt x="10589" y="299368"/>
                      <a:pt x="25670" y="250685"/>
                    </a:cubicBezTo>
                    <a:cubicBezTo>
                      <a:pt x="40751" y="202002"/>
                      <a:pt x="89435" y="122362"/>
                      <a:pt x="108220" y="83997"/>
                    </a:cubicBezTo>
                    <a:cubicBezTo>
                      <a:pt x="127005" y="45632"/>
                      <a:pt x="146055" y="-14163"/>
                      <a:pt x="133620" y="303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フリーフォーム: 図形 50">
                <a:extLst>
                  <a:ext uri="{FF2B5EF4-FFF2-40B4-BE49-F238E27FC236}">
                    <a16:creationId xmlns:a16="http://schemas.microsoft.com/office/drawing/2014/main" id="{1EB9F7B5-3195-4CC0-8A7F-A8F2E2A4DBCC}"/>
                  </a:ext>
                </a:extLst>
              </p:cNvPr>
              <p:cNvSpPr/>
              <p:nvPr/>
            </p:nvSpPr>
            <p:spPr>
              <a:xfrm>
                <a:off x="3680823" y="3693493"/>
                <a:ext cx="130443" cy="355790"/>
              </a:xfrm>
              <a:custGeom>
                <a:avLst/>
                <a:gdLst>
                  <a:gd name="connsiteX0" fmla="*/ 60 w 130443"/>
                  <a:gd name="connsiteY0" fmla="*/ 90 h 355790"/>
                  <a:gd name="connsiteX1" fmla="*/ 57210 w 130443"/>
                  <a:gd name="connsiteY1" fmla="*/ 201174 h 355790"/>
                  <a:gd name="connsiteX2" fmla="*/ 129177 w 130443"/>
                  <a:gd name="connsiteY2" fmla="*/ 353574 h 355790"/>
                  <a:gd name="connsiteX3" fmla="*/ 101660 w 130443"/>
                  <a:gd name="connsiteY3" fmla="*/ 287957 h 355790"/>
                  <a:gd name="connsiteX4" fmla="*/ 82610 w 130443"/>
                  <a:gd name="connsiteY4" fmla="*/ 235040 h 355790"/>
                  <a:gd name="connsiteX5" fmla="*/ 67794 w 130443"/>
                  <a:gd name="connsiteY5" fmla="*/ 175774 h 355790"/>
                  <a:gd name="connsiteX6" fmla="*/ 60 w 130443"/>
                  <a:gd name="connsiteY6" fmla="*/ 90 h 355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0443" h="355790">
                    <a:moveTo>
                      <a:pt x="60" y="90"/>
                    </a:moveTo>
                    <a:cubicBezTo>
                      <a:pt x="-1704" y="4323"/>
                      <a:pt x="35691" y="142260"/>
                      <a:pt x="57210" y="201174"/>
                    </a:cubicBezTo>
                    <a:cubicBezTo>
                      <a:pt x="78729" y="260088"/>
                      <a:pt x="121769" y="339110"/>
                      <a:pt x="129177" y="353574"/>
                    </a:cubicBezTo>
                    <a:cubicBezTo>
                      <a:pt x="136585" y="368038"/>
                      <a:pt x="109421" y="307713"/>
                      <a:pt x="101660" y="287957"/>
                    </a:cubicBezTo>
                    <a:cubicBezTo>
                      <a:pt x="93899" y="268201"/>
                      <a:pt x="88254" y="253737"/>
                      <a:pt x="82610" y="235040"/>
                    </a:cubicBezTo>
                    <a:cubicBezTo>
                      <a:pt x="76966" y="216343"/>
                      <a:pt x="79083" y="210699"/>
                      <a:pt x="67794" y="175774"/>
                    </a:cubicBezTo>
                    <a:cubicBezTo>
                      <a:pt x="56505" y="140849"/>
                      <a:pt x="1824" y="-4143"/>
                      <a:pt x="60" y="9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フリーフォーム: 図形 51">
                <a:extLst>
                  <a:ext uri="{FF2B5EF4-FFF2-40B4-BE49-F238E27FC236}">
                    <a16:creationId xmlns:a16="http://schemas.microsoft.com/office/drawing/2014/main" id="{2988FCA3-37AE-436A-8420-C6E19DC76352}"/>
                  </a:ext>
                </a:extLst>
              </p:cNvPr>
              <p:cNvSpPr/>
              <p:nvPr/>
            </p:nvSpPr>
            <p:spPr>
              <a:xfrm>
                <a:off x="4182370" y="3005645"/>
                <a:ext cx="250101" cy="104180"/>
              </a:xfrm>
              <a:custGeom>
                <a:avLst/>
                <a:gdLst>
                  <a:gd name="connsiteX0" fmla="*/ 163 w 250101"/>
                  <a:gd name="connsiteY0" fmla="*/ 22 h 104180"/>
                  <a:gd name="connsiteX1" fmla="*/ 116580 w 250101"/>
                  <a:gd name="connsiteY1" fmla="*/ 86805 h 104180"/>
                  <a:gd name="connsiteX2" fmla="*/ 249930 w 250101"/>
                  <a:gd name="connsiteY2" fmla="*/ 103738 h 104180"/>
                  <a:gd name="connsiteX3" fmla="*/ 141980 w 250101"/>
                  <a:gd name="connsiteY3" fmla="*/ 78338 h 104180"/>
                  <a:gd name="connsiteX4" fmla="*/ 163 w 250101"/>
                  <a:gd name="connsiteY4" fmla="*/ 22 h 10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0101" h="104180">
                    <a:moveTo>
                      <a:pt x="163" y="22"/>
                    </a:moveTo>
                    <a:cubicBezTo>
                      <a:pt x="-4070" y="1433"/>
                      <a:pt x="74952" y="69519"/>
                      <a:pt x="116580" y="86805"/>
                    </a:cubicBezTo>
                    <a:cubicBezTo>
                      <a:pt x="158208" y="104091"/>
                      <a:pt x="245697" y="105149"/>
                      <a:pt x="249930" y="103738"/>
                    </a:cubicBezTo>
                    <a:cubicBezTo>
                      <a:pt x="254163" y="102327"/>
                      <a:pt x="179022" y="92449"/>
                      <a:pt x="141980" y="78338"/>
                    </a:cubicBezTo>
                    <a:cubicBezTo>
                      <a:pt x="104938" y="64227"/>
                      <a:pt x="4396" y="-1389"/>
                      <a:pt x="163" y="22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フリーフォーム: 図形 52">
                <a:extLst>
                  <a:ext uri="{FF2B5EF4-FFF2-40B4-BE49-F238E27FC236}">
                    <a16:creationId xmlns:a16="http://schemas.microsoft.com/office/drawing/2014/main" id="{241B501C-EBB3-4D39-89D6-EE408AFFD87F}"/>
                  </a:ext>
                </a:extLst>
              </p:cNvPr>
              <p:cNvSpPr/>
              <p:nvPr/>
            </p:nvSpPr>
            <p:spPr>
              <a:xfrm>
                <a:off x="3562919" y="2954411"/>
                <a:ext cx="411058" cy="170451"/>
              </a:xfrm>
              <a:custGeom>
                <a:avLst/>
                <a:gdLst>
                  <a:gd name="connsiteX0" fmla="*/ 1548 w 411058"/>
                  <a:gd name="connsiteY0" fmla="*/ 456 h 170451"/>
                  <a:gd name="connsiteX1" fmla="*/ 206864 w 411058"/>
                  <a:gd name="connsiteY1" fmla="*/ 152856 h 170451"/>
                  <a:gd name="connsiteX2" fmla="*/ 289414 w 411058"/>
                  <a:gd name="connsiteY2" fmla="*/ 163439 h 170451"/>
                  <a:gd name="connsiteX3" fmla="*/ 407948 w 411058"/>
                  <a:gd name="connsiteY3" fmla="*/ 118989 h 170451"/>
                  <a:gd name="connsiteX4" fmla="*/ 369848 w 411058"/>
                  <a:gd name="connsiteY4" fmla="*/ 121106 h 170451"/>
                  <a:gd name="connsiteX5" fmla="*/ 297881 w 411058"/>
                  <a:gd name="connsiteY5" fmla="*/ 146506 h 170451"/>
                  <a:gd name="connsiteX6" fmla="*/ 192048 w 411058"/>
                  <a:gd name="connsiteY6" fmla="*/ 146506 h 170451"/>
                  <a:gd name="connsiteX7" fmla="*/ 115848 w 411058"/>
                  <a:gd name="connsiteY7" fmla="*/ 106289 h 170451"/>
                  <a:gd name="connsiteX8" fmla="*/ 1548 w 411058"/>
                  <a:gd name="connsiteY8" fmla="*/ 456 h 170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1058" h="170451">
                    <a:moveTo>
                      <a:pt x="1548" y="456"/>
                    </a:moveTo>
                    <a:cubicBezTo>
                      <a:pt x="16717" y="8217"/>
                      <a:pt x="158886" y="125692"/>
                      <a:pt x="206864" y="152856"/>
                    </a:cubicBezTo>
                    <a:cubicBezTo>
                      <a:pt x="254842" y="180020"/>
                      <a:pt x="255900" y="169084"/>
                      <a:pt x="289414" y="163439"/>
                    </a:cubicBezTo>
                    <a:cubicBezTo>
                      <a:pt x="322928" y="157795"/>
                      <a:pt x="394542" y="126044"/>
                      <a:pt x="407948" y="118989"/>
                    </a:cubicBezTo>
                    <a:cubicBezTo>
                      <a:pt x="421354" y="111934"/>
                      <a:pt x="388192" y="116520"/>
                      <a:pt x="369848" y="121106"/>
                    </a:cubicBezTo>
                    <a:cubicBezTo>
                      <a:pt x="351504" y="125692"/>
                      <a:pt x="327514" y="142273"/>
                      <a:pt x="297881" y="146506"/>
                    </a:cubicBezTo>
                    <a:cubicBezTo>
                      <a:pt x="268248" y="150739"/>
                      <a:pt x="222387" y="153209"/>
                      <a:pt x="192048" y="146506"/>
                    </a:cubicBezTo>
                    <a:cubicBezTo>
                      <a:pt x="161709" y="139803"/>
                      <a:pt x="144776" y="126397"/>
                      <a:pt x="115848" y="106289"/>
                    </a:cubicBezTo>
                    <a:cubicBezTo>
                      <a:pt x="86920" y="86181"/>
                      <a:pt x="-13621" y="-7305"/>
                      <a:pt x="1548" y="456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フリーフォーム: 図形 53">
                <a:extLst>
                  <a:ext uri="{FF2B5EF4-FFF2-40B4-BE49-F238E27FC236}">
                    <a16:creationId xmlns:a16="http://schemas.microsoft.com/office/drawing/2014/main" id="{5EAF3A26-FDA4-49A5-8F93-64B037DB5BE8}"/>
                  </a:ext>
                </a:extLst>
              </p:cNvPr>
              <p:cNvSpPr/>
              <p:nvPr/>
            </p:nvSpPr>
            <p:spPr>
              <a:xfrm>
                <a:off x="3500947" y="2384543"/>
                <a:ext cx="395658" cy="90121"/>
              </a:xfrm>
              <a:custGeom>
                <a:avLst/>
                <a:gdLst>
                  <a:gd name="connsiteX0" fmla="*/ 387370 w 395658"/>
                  <a:gd name="connsiteY0" fmla="*/ 60207 h 90121"/>
                  <a:gd name="connsiteX1" fmla="*/ 325986 w 395658"/>
                  <a:gd name="connsiteY1" fmla="*/ 47507 h 90121"/>
                  <a:gd name="connsiteX2" fmla="*/ 139720 w 395658"/>
                  <a:gd name="connsiteY2" fmla="*/ 940 h 90121"/>
                  <a:gd name="connsiteX3" fmla="*/ 71986 w 395658"/>
                  <a:gd name="connsiteY3" fmla="*/ 22107 h 90121"/>
                  <a:gd name="connsiteX4" fmla="*/ 20 w 395658"/>
                  <a:gd name="connsiteY4" fmla="*/ 89840 h 90121"/>
                  <a:gd name="connsiteX5" fmla="*/ 65636 w 395658"/>
                  <a:gd name="connsiteY5" fmla="*/ 45390 h 90121"/>
                  <a:gd name="connsiteX6" fmla="*/ 158770 w 395658"/>
                  <a:gd name="connsiteY6" fmla="*/ 24224 h 90121"/>
                  <a:gd name="connsiteX7" fmla="*/ 387370 w 395658"/>
                  <a:gd name="connsiteY7" fmla="*/ 60207 h 90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95658" h="90121">
                    <a:moveTo>
                      <a:pt x="387370" y="60207"/>
                    </a:moveTo>
                    <a:cubicBezTo>
                      <a:pt x="415239" y="64087"/>
                      <a:pt x="367261" y="57385"/>
                      <a:pt x="325986" y="47507"/>
                    </a:cubicBezTo>
                    <a:cubicBezTo>
                      <a:pt x="284711" y="37629"/>
                      <a:pt x="182053" y="5173"/>
                      <a:pt x="139720" y="940"/>
                    </a:cubicBezTo>
                    <a:cubicBezTo>
                      <a:pt x="97387" y="-3293"/>
                      <a:pt x="95269" y="7290"/>
                      <a:pt x="71986" y="22107"/>
                    </a:cubicBezTo>
                    <a:cubicBezTo>
                      <a:pt x="48703" y="36924"/>
                      <a:pt x="1078" y="85960"/>
                      <a:pt x="20" y="89840"/>
                    </a:cubicBezTo>
                    <a:cubicBezTo>
                      <a:pt x="-1038" y="93721"/>
                      <a:pt x="39178" y="56326"/>
                      <a:pt x="65636" y="45390"/>
                    </a:cubicBezTo>
                    <a:cubicBezTo>
                      <a:pt x="92094" y="34454"/>
                      <a:pt x="106559" y="21049"/>
                      <a:pt x="158770" y="24224"/>
                    </a:cubicBezTo>
                    <a:cubicBezTo>
                      <a:pt x="210981" y="27399"/>
                      <a:pt x="359501" y="56327"/>
                      <a:pt x="387370" y="6020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フリーフォーム: 図形 54">
                <a:extLst>
                  <a:ext uri="{FF2B5EF4-FFF2-40B4-BE49-F238E27FC236}">
                    <a16:creationId xmlns:a16="http://schemas.microsoft.com/office/drawing/2014/main" id="{04276F6D-8E25-490E-80C9-7634BD424FE5}"/>
                  </a:ext>
                </a:extLst>
              </p:cNvPr>
              <p:cNvSpPr/>
              <p:nvPr/>
            </p:nvSpPr>
            <p:spPr>
              <a:xfrm>
                <a:off x="4250267" y="2324012"/>
                <a:ext cx="387837" cy="95436"/>
              </a:xfrm>
              <a:custGeom>
                <a:avLst/>
                <a:gdLst>
                  <a:gd name="connsiteX0" fmla="*/ 0 w 387837"/>
                  <a:gd name="connsiteY0" fmla="*/ 29721 h 95436"/>
                  <a:gd name="connsiteX1" fmla="*/ 232833 w 387837"/>
                  <a:gd name="connsiteY1" fmla="*/ 88 h 95436"/>
                  <a:gd name="connsiteX2" fmla="*/ 289983 w 387837"/>
                  <a:gd name="connsiteY2" fmla="*/ 23371 h 95436"/>
                  <a:gd name="connsiteX3" fmla="*/ 387350 w 387837"/>
                  <a:gd name="connsiteY3" fmla="*/ 95338 h 95436"/>
                  <a:gd name="connsiteX4" fmla="*/ 245533 w 387837"/>
                  <a:gd name="connsiteY4" fmla="*/ 6438 h 95436"/>
                  <a:gd name="connsiteX5" fmla="*/ 245533 w 387837"/>
                  <a:gd name="connsiteY5" fmla="*/ 6438 h 95436"/>
                  <a:gd name="connsiteX6" fmla="*/ 0 w 387837"/>
                  <a:gd name="connsiteY6" fmla="*/ 29721 h 95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87837" h="95436">
                    <a:moveTo>
                      <a:pt x="0" y="29721"/>
                    </a:moveTo>
                    <a:cubicBezTo>
                      <a:pt x="92251" y="15433"/>
                      <a:pt x="184503" y="1146"/>
                      <a:pt x="232833" y="88"/>
                    </a:cubicBezTo>
                    <a:cubicBezTo>
                      <a:pt x="281163" y="-970"/>
                      <a:pt x="264230" y="7496"/>
                      <a:pt x="289983" y="23371"/>
                    </a:cubicBezTo>
                    <a:cubicBezTo>
                      <a:pt x="315736" y="39246"/>
                      <a:pt x="394758" y="98160"/>
                      <a:pt x="387350" y="95338"/>
                    </a:cubicBezTo>
                    <a:cubicBezTo>
                      <a:pt x="379942" y="92516"/>
                      <a:pt x="245533" y="6438"/>
                      <a:pt x="245533" y="6438"/>
                    </a:cubicBezTo>
                    <a:lnTo>
                      <a:pt x="245533" y="6438"/>
                    </a:lnTo>
                    <a:lnTo>
                      <a:pt x="0" y="29721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フリーフォーム: 図形 55">
                <a:extLst>
                  <a:ext uri="{FF2B5EF4-FFF2-40B4-BE49-F238E27FC236}">
                    <a16:creationId xmlns:a16="http://schemas.microsoft.com/office/drawing/2014/main" id="{764B5489-7D0B-4BFC-9214-AD6BBC22A4C2}"/>
                  </a:ext>
                </a:extLst>
              </p:cNvPr>
              <p:cNvSpPr/>
              <p:nvPr/>
            </p:nvSpPr>
            <p:spPr>
              <a:xfrm>
                <a:off x="3516167" y="2307117"/>
                <a:ext cx="372175" cy="78163"/>
              </a:xfrm>
              <a:custGeom>
                <a:avLst/>
                <a:gdLst>
                  <a:gd name="connsiteX0" fmla="*/ 372150 w 372175"/>
                  <a:gd name="connsiteY0" fmla="*/ 29683 h 78163"/>
                  <a:gd name="connsiteX1" fmla="*/ 132966 w 372175"/>
                  <a:gd name="connsiteY1" fmla="*/ 14866 h 78163"/>
                  <a:gd name="connsiteX2" fmla="*/ 77933 w 372175"/>
                  <a:gd name="connsiteY2" fmla="*/ 19100 h 78163"/>
                  <a:gd name="connsiteX3" fmla="*/ 12316 w 372175"/>
                  <a:gd name="connsiteY3" fmla="*/ 63550 h 78163"/>
                  <a:gd name="connsiteX4" fmla="*/ 3850 w 372175"/>
                  <a:gd name="connsiteY4" fmla="*/ 76250 h 78163"/>
                  <a:gd name="connsiteX5" fmla="*/ 56766 w 372175"/>
                  <a:gd name="connsiteY5" fmla="*/ 27566 h 78163"/>
                  <a:gd name="connsiteX6" fmla="*/ 147783 w 372175"/>
                  <a:gd name="connsiteY6" fmla="*/ 50 h 78163"/>
                  <a:gd name="connsiteX7" fmla="*/ 372150 w 372175"/>
                  <a:gd name="connsiteY7" fmla="*/ 29683 h 78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2175" h="78163">
                    <a:moveTo>
                      <a:pt x="372150" y="29683"/>
                    </a:moveTo>
                    <a:cubicBezTo>
                      <a:pt x="369681" y="32152"/>
                      <a:pt x="182002" y="16630"/>
                      <a:pt x="132966" y="14866"/>
                    </a:cubicBezTo>
                    <a:cubicBezTo>
                      <a:pt x="83930" y="13102"/>
                      <a:pt x="98041" y="10986"/>
                      <a:pt x="77933" y="19100"/>
                    </a:cubicBezTo>
                    <a:cubicBezTo>
                      <a:pt x="57825" y="27214"/>
                      <a:pt x="24663" y="54025"/>
                      <a:pt x="12316" y="63550"/>
                    </a:cubicBezTo>
                    <a:cubicBezTo>
                      <a:pt x="-31" y="73075"/>
                      <a:pt x="-3558" y="82247"/>
                      <a:pt x="3850" y="76250"/>
                    </a:cubicBezTo>
                    <a:cubicBezTo>
                      <a:pt x="11258" y="70253"/>
                      <a:pt x="32777" y="40266"/>
                      <a:pt x="56766" y="27566"/>
                    </a:cubicBezTo>
                    <a:cubicBezTo>
                      <a:pt x="80755" y="14866"/>
                      <a:pt x="95925" y="1461"/>
                      <a:pt x="147783" y="50"/>
                    </a:cubicBezTo>
                    <a:cubicBezTo>
                      <a:pt x="199641" y="-1361"/>
                      <a:pt x="374619" y="27214"/>
                      <a:pt x="372150" y="2968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フリーフォーム: 図形 56">
                <a:extLst>
                  <a:ext uri="{FF2B5EF4-FFF2-40B4-BE49-F238E27FC236}">
                    <a16:creationId xmlns:a16="http://schemas.microsoft.com/office/drawing/2014/main" id="{5303D54D-9F4D-4E2B-A0EF-BB8AF84826FF}"/>
                  </a:ext>
                </a:extLst>
              </p:cNvPr>
              <p:cNvSpPr/>
              <p:nvPr/>
            </p:nvSpPr>
            <p:spPr>
              <a:xfrm>
                <a:off x="3897427" y="2230797"/>
                <a:ext cx="314710" cy="50978"/>
              </a:xfrm>
              <a:custGeom>
                <a:avLst/>
                <a:gdLst>
                  <a:gd name="connsiteX0" fmla="*/ 1473 w 314710"/>
                  <a:gd name="connsiteY0" fmla="*/ 170 h 50978"/>
                  <a:gd name="connsiteX1" fmla="*/ 247006 w 314710"/>
                  <a:gd name="connsiteY1" fmla="*/ 34036 h 50978"/>
                  <a:gd name="connsiteX2" fmla="*/ 312623 w 314710"/>
                  <a:gd name="connsiteY2" fmla="*/ 21336 h 50978"/>
                  <a:gd name="connsiteX3" fmla="*/ 189856 w 314710"/>
                  <a:gd name="connsiteY3" fmla="*/ 36153 h 50978"/>
                  <a:gd name="connsiteX4" fmla="*/ 145406 w 314710"/>
                  <a:gd name="connsiteY4" fmla="*/ 50970 h 50978"/>
                  <a:gd name="connsiteX5" fmla="*/ 1473 w 314710"/>
                  <a:gd name="connsiteY5" fmla="*/ 170 h 509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4710" h="50978">
                    <a:moveTo>
                      <a:pt x="1473" y="170"/>
                    </a:moveTo>
                    <a:cubicBezTo>
                      <a:pt x="18406" y="-2652"/>
                      <a:pt x="195148" y="30508"/>
                      <a:pt x="247006" y="34036"/>
                    </a:cubicBezTo>
                    <a:cubicBezTo>
                      <a:pt x="298864" y="37564"/>
                      <a:pt x="322148" y="20983"/>
                      <a:pt x="312623" y="21336"/>
                    </a:cubicBezTo>
                    <a:cubicBezTo>
                      <a:pt x="303098" y="21689"/>
                      <a:pt x="217726" y="31214"/>
                      <a:pt x="189856" y="36153"/>
                    </a:cubicBezTo>
                    <a:cubicBezTo>
                      <a:pt x="161987" y="41092"/>
                      <a:pt x="172217" y="51323"/>
                      <a:pt x="145406" y="50970"/>
                    </a:cubicBezTo>
                    <a:cubicBezTo>
                      <a:pt x="118595" y="50617"/>
                      <a:pt x="-15460" y="2992"/>
                      <a:pt x="1473" y="17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フリーフォーム: 図形 57">
                <a:extLst>
                  <a:ext uri="{FF2B5EF4-FFF2-40B4-BE49-F238E27FC236}">
                    <a16:creationId xmlns:a16="http://schemas.microsoft.com/office/drawing/2014/main" id="{4F8BA67F-5ADD-481D-8ADD-60D59FCDADDE}"/>
                  </a:ext>
                </a:extLst>
              </p:cNvPr>
              <p:cNvSpPr/>
              <p:nvPr/>
            </p:nvSpPr>
            <p:spPr>
              <a:xfrm>
                <a:off x="4306003" y="2206281"/>
                <a:ext cx="364040" cy="278935"/>
              </a:xfrm>
              <a:custGeom>
                <a:avLst/>
                <a:gdLst>
                  <a:gd name="connsiteX0" fmla="*/ 1414 w 364040"/>
                  <a:gd name="connsiteY0" fmla="*/ 1402 h 278935"/>
                  <a:gd name="connsiteX1" fmla="*/ 50097 w 364040"/>
                  <a:gd name="connsiteY1" fmla="*/ 18336 h 278935"/>
                  <a:gd name="connsiteX2" fmla="*/ 234247 w 364040"/>
                  <a:gd name="connsiteY2" fmla="*/ 79719 h 278935"/>
                  <a:gd name="connsiteX3" fmla="*/ 323147 w 364040"/>
                  <a:gd name="connsiteY3" fmla="*/ 183436 h 278935"/>
                  <a:gd name="connsiteX4" fmla="*/ 363364 w 364040"/>
                  <a:gd name="connsiteY4" fmla="*/ 278686 h 278935"/>
                  <a:gd name="connsiteX5" fmla="*/ 346430 w 364040"/>
                  <a:gd name="connsiteY5" fmla="*/ 208836 h 278935"/>
                  <a:gd name="connsiteX6" fmla="*/ 321030 w 364040"/>
                  <a:gd name="connsiteY6" fmla="*/ 138986 h 278935"/>
                  <a:gd name="connsiteX7" fmla="*/ 238480 w 364040"/>
                  <a:gd name="connsiteY7" fmla="*/ 100886 h 278935"/>
                  <a:gd name="connsiteX8" fmla="*/ 117830 w 364040"/>
                  <a:gd name="connsiteY8" fmla="*/ 62786 h 278935"/>
                  <a:gd name="connsiteX9" fmla="*/ 1414 w 364040"/>
                  <a:gd name="connsiteY9" fmla="*/ 1402 h 278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4040" h="278935">
                    <a:moveTo>
                      <a:pt x="1414" y="1402"/>
                    </a:moveTo>
                    <a:cubicBezTo>
                      <a:pt x="-9875" y="-6006"/>
                      <a:pt x="50097" y="18336"/>
                      <a:pt x="50097" y="18336"/>
                    </a:cubicBezTo>
                    <a:cubicBezTo>
                      <a:pt x="88903" y="31389"/>
                      <a:pt x="188739" y="52202"/>
                      <a:pt x="234247" y="79719"/>
                    </a:cubicBezTo>
                    <a:cubicBezTo>
                      <a:pt x="279755" y="107236"/>
                      <a:pt x="301628" y="150275"/>
                      <a:pt x="323147" y="183436"/>
                    </a:cubicBezTo>
                    <a:cubicBezTo>
                      <a:pt x="344666" y="216597"/>
                      <a:pt x="359484" y="274453"/>
                      <a:pt x="363364" y="278686"/>
                    </a:cubicBezTo>
                    <a:cubicBezTo>
                      <a:pt x="367244" y="282919"/>
                      <a:pt x="353486" y="232119"/>
                      <a:pt x="346430" y="208836"/>
                    </a:cubicBezTo>
                    <a:cubicBezTo>
                      <a:pt x="339374" y="185553"/>
                      <a:pt x="339022" y="156978"/>
                      <a:pt x="321030" y="138986"/>
                    </a:cubicBezTo>
                    <a:cubicBezTo>
                      <a:pt x="303038" y="120994"/>
                      <a:pt x="272347" y="113586"/>
                      <a:pt x="238480" y="100886"/>
                    </a:cubicBezTo>
                    <a:cubicBezTo>
                      <a:pt x="204613" y="88186"/>
                      <a:pt x="154166" y="75839"/>
                      <a:pt x="117830" y="62786"/>
                    </a:cubicBezTo>
                    <a:cubicBezTo>
                      <a:pt x="81494" y="49733"/>
                      <a:pt x="12703" y="8810"/>
                      <a:pt x="1414" y="140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フリーフォーム: 図形 58">
                <a:extLst>
                  <a:ext uri="{FF2B5EF4-FFF2-40B4-BE49-F238E27FC236}">
                    <a16:creationId xmlns:a16="http://schemas.microsoft.com/office/drawing/2014/main" id="{AA043E11-80F2-40D6-ACB9-16507AF36DD8}"/>
                  </a:ext>
                </a:extLst>
              </p:cNvPr>
              <p:cNvSpPr/>
              <p:nvPr/>
            </p:nvSpPr>
            <p:spPr>
              <a:xfrm>
                <a:off x="3856495" y="2512412"/>
                <a:ext cx="59514" cy="180801"/>
              </a:xfrm>
              <a:custGeom>
                <a:avLst/>
                <a:gdLst>
                  <a:gd name="connsiteX0" fmla="*/ 72 w 59514"/>
                  <a:gd name="connsiteY0" fmla="*/ 71 h 180801"/>
                  <a:gd name="connsiteX1" fmla="*/ 59338 w 59514"/>
                  <a:gd name="connsiteY1" fmla="*/ 59338 h 180801"/>
                  <a:gd name="connsiteX2" fmla="*/ 19122 w 59514"/>
                  <a:gd name="connsiteY2" fmla="*/ 179988 h 180801"/>
                  <a:gd name="connsiteX3" fmla="*/ 42405 w 59514"/>
                  <a:gd name="connsiteY3" fmla="*/ 110138 h 180801"/>
                  <a:gd name="connsiteX4" fmla="*/ 46638 w 59514"/>
                  <a:gd name="connsiteY4" fmla="*/ 69921 h 180801"/>
                  <a:gd name="connsiteX5" fmla="*/ 72 w 59514"/>
                  <a:gd name="connsiteY5" fmla="*/ 71 h 180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514" h="180801">
                    <a:moveTo>
                      <a:pt x="72" y="71"/>
                    </a:moveTo>
                    <a:cubicBezTo>
                      <a:pt x="2189" y="-1693"/>
                      <a:pt x="56163" y="29352"/>
                      <a:pt x="59338" y="59338"/>
                    </a:cubicBezTo>
                    <a:cubicBezTo>
                      <a:pt x="62513" y="89324"/>
                      <a:pt x="21944" y="171521"/>
                      <a:pt x="19122" y="179988"/>
                    </a:cubicBezTo>
                    <a:cubicBezTo>
                      <a:pt x="16300" y="188455"/>
                      <a:pt x="37819" y="128482"/>
                      <a:pt x="42405" y="110138"/>
                    </a:cubicBezTo>
                    <a:cubicBezTo>
                      <a:pt x="46991" y="91794"/>
                      <a:pt x="50166" y="84738"/>
                      <a:pt x="46638" y="69921"/>
                    </a:cubicBezTo>
                    <a:cubicBezTo>
                      <a:pt x="43110" y="55104"/>
                      <a:pt x="-2045" y="1835"/>
                      <a:pt x="72" y="7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フリーフォーム: 図形 59">
                <a:extLst>
                  <a:ext uri="{FF2B5EF4-FFF2-40B4-BE49-F238E27FC236}">
                    <a16:creationId xmlns:a16="http://schemas.microsoft.com/office/drawing/2014/main" id="{A3D41694-D3DE-4762-B2E4-1F39719C39A4}"/>
                  </a:ext>
                </a:extLst>
              </p:cNvPr>
              <p:cNvSpPr/>
              <p:nvPr/>
            </p:nvSpPr>
            <p:spPr>
              <a:xfrm>
                <a:off x="3620557" y="2672091"/>
                <a:ext cx="210659" cy="92289"/>
              </a:xfrm>
              <a:custGeom>
                <a:avLst/>
                <a:gdLst>
                  <a:gd name="connsiteX0" fmla="*/ 1060 w 210659"/>
                  <a:gd name="connsiteY0" fmla="*/ 92276 h 92289"/>
                  <a:gd name="connsiteX1" fmla="*/ 70910 w 210659"/>
                  <a:gd name="connsiteY1" fmla="*/ 22426 h 92289"/>
                  <a:gd name="connsiteX2" fmla="*/ 172510 w 210659"/>
                  <a:gd name="connsiteY2" fmla="*/ 22426 h 92289"/>
                  <a:gd name="connsiteX3" fmla="*/ 210610 w 210659"/>
                  <a:gd name="connsiteY3" fmla="*/ 52059 h 92289"/>
                  <a:gd name="connsiteX4" fmla="*/ 166160 w 210659"/>
                  <a:gd name="connsiteY4" fmla="*/ 3376 h 92289"/>
                  <a:gd name="connsiteX5" fmla="*/ 113243 w 210659"/>
                  <a:gd name="connsiteY5" fmla="*/ 5492 h 92289"/>
                  <a:gd name="connsiteX6" fmla="*/ 32810 w 210659"/>
                  <a:gd name="connsiteY6" fmla="*/ 16076 h 92289"/>
                  <a:gd name="connsiteX7" fmla="*/ 1060 w 210659"/>
                  <a:gd name="connsiteY7" fmla="*/ 92276 h 92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0659" h="92289">
                    <a:moveTo>
                      <a:pt x="1060" y="92276"/>
                    </a:moveTo>
                    <a:cubicBezTo>
                      <a:pt x="7410" y="93334"/>
                      <a:pt x="42335" y="34068"/>
                      <a:pt x="70910" y="22426"/>
                    </a:cubicBezTo>
                    <a:cubicBezTo>
                      <a:pt x="99485" y="10784"/>
                      <a:pt x="149227" y="17487"/>
                      <a:pt x="172510" y="22426"/>
                    </a:cubicBezTo>
                    <a:cubicBezTo>
                      <a:pt x="195793" y="27365"/>
                      <a:pt x="211668" y="55234"/>
                      <a:pt x="210610" y="52059"/>
                    </a:cubicBezTo>
                    <a:cubicBezTo>
                      <a:pt x="209552" y="48884"/>
                      <a:pt x="182388" y="11137"/>
                      <a:pt x="166160" y="3376"/>
                    </a:cubicBezTo>
                    <a:cubicBezTo>
                      <a:pt x="149932" y="-4385"/>
                      <a:pt x="135468" y="3375"/>
                      <a:pt x="113243" y="5492"/>
                    </a:cubicBezTo>
                    <a:cubicBezTo>
                      <a:pt x="91018" y="7609"/>
                      <a:pt x="47274" y="5845"/>
                      <a:pt x="32810" y="16076"/>
                    </a:cubicBezTo>
                    <a:cubicBezTo>
                      <a:pt x="18346" y="26307"/>
                      <a:pt x="-5290" y="91218"/>
                      <a:pt x="1060" y="9227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フリーフォーム: 図形 60">
                <a:extLst>
                  <a:ext uri="{FF2B5EF4-FFF2-40B4-BE49-F238E27FC236}">
                    <a16:creationId xmlns:a16="http://schemas.microsoft.com/office/drawing/2014/main" id="{8F82D12A-CE0E-4551-989C-C9CD497DDD0C}"/>
                  </a:ext>
                </a:extLst>
              </p:cNvPr>
              <p:cNvSpPr/>
              <p:nvPr/>
            </p:nvSpPr>
            <p:spPr>
              <a:xfrm>
                <a:off x="4116625" y="2537627"/>
                <a:ext cx="168164" cy="148445"/>
              </a:xfrm>
              <a:custGeom>
                <a:avLst/>
                <a:gdLst>
                  <a:gd name="connsiteX0" fmla="*/ 165392 w 168164"/>
                  <a:gd name="connsiteY0" fmla="*/ 256 h 148445"/>
                  <a:gd name="connsiteX1" fmla="*/ 99775 w 168164"/>
                  <a:gd name="connsiteY1" fmla="*/ 118790 h 148445"/>
                  <a:gd name="connsiteX2" fmla="*/ 292 w 168164"/>
                  <a:gd name="connsiteY2" fmla="*/ 148423 h 148445"/>
                  <a:gd name="connsiteX3" fmla="*/ 133642 w 168164"/>
                  <a:gd name="connsiteY3" fmla="*/ 123023 h 148445"/>
                  <a:gd name="connsiteX4" fmla="*/ 154808 w 168164"/>
                  <a:gd name="connsiteY4" fmla="*/ 87040 h 148445"/>
                  <a:gd name="connsiteX5" fmla="*/ 165392 w 168164"/>
                  <a:gd name="connsiteY5" fmla="*/ 256 h 1484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8164" h="148445">
                    <a:moveTo>
                      <a:pt x="165392" y="256"/>
                    </a:moveTo>
                    <a:cubicBezTo>
                      <a:pt x="156220" y="5548"/>
                      <a:pt x="127292" y="94096"/>
                      <a:pt x="99775" y="118790"/>
                    </a:cubicBezTo>
                    <a:cubicBezTo>
                      <a:pt x="72258" y="143484"/>
                      <a:pt x="-5353" y="147718"/>
                      <a:pt x="292" y="148423"/>
                    </a:cubicBezTo>
                    <a:cubicBezTo>
                      <a:pt x="5936" y="149129"/>
                      <a:pt x="107889" y="133254"/>
                      <a:pt x="133642" y="123023"/>
                    </a:cubicBezTo>
                    <a:cubicBezTo>
                      <a:pt x="159395" y="112792"/>
                      <a:pt x="151280" y="100798"/>
                      <a:pt x="154808" y="87040"/>
                    </a:cubicBezTo>
                    <a:cubicBezTo>
                      <a:pt x="158336" y="73282"/>
                      <a:pt x="174564" y="-5036"/>
                      <a:pt x="165392" y="256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フリーフォーム: 図形 61">
                <a:extLst>
                  <a:ext uri="{FF2B5EF4-FFF2-40B4-BE49-F238E27FC236}">
                    <a16:creationId xmlns:a16="http://schemas.microsoft.com/office/drawing/2014/main" id="{7FF17F1A-1390-4AA1-A62D-BB5698DA9740}"/>
                  </a:ext>
                </a:extLst>
              </p:cNvPr>
              <p:cNvSpPr/>
              <p:nvPr/>
            </p:nvSpPr>
            <p:spPr>
              <a:xfrm>
                <a:off x="4446421" y="3654425"/>
                <a:ext cx="139869" cy="449289"/>
              </a:xfrm>
              <a:custGeom>
                <a:avLst/>
                <a:gdLst>
                  <a:gd name="connsiteX0" fmla="*/ 139867 w 139869"/>
                  <a:gd name="connsiteY0" fmla="*/ 0 h 449289"/>
                  <a:gd name="connsiteX1" fmla="*/ 108117 w 139869"/>
                  <a:gd name="connsiteY1" fmla="*/ 225425 h 449289"/>
                  <a:gd name="connsiteX2" fmla="*/ 60492 w 139869"/>
                  <a:gd name="connsiteY2" fmla="*/ 357188 h 449289"/>
                  <a:gd name="connsiteX3" fmla="*/ 167 w 139869"/>
                  <a:gd name="connsiteY3" fmla="*/ 449263 h 449289"/>
                  <a:gd name="connsiteX4" fmla="*/ 44617 w 139869"/>
                  <a:gd name="connsiteY4" fmla="*/ 365125 h 449289"/>
                  <a:gd name="connsiteX5" fmla="*/ 106529 w 139869"/>
                  <a:gd name="connsiteY5" fmla="*/ 227013 h 449289"/>
                  <a:gd name="connsiteX6" fmla="*/ 139867 w 139869"/>
                  <a:gd name="connsiteY6" fmla="*/ 0 h 449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9869" h="449289">
                    <a:moveTo>
                      <a:pt x="139867" y="0"/>
                    </a:moveTo>
                    <a:cubicBezTo>
                      <a:pt x="140132" y="-265"/>
                      <a:pt x="121346" y="165894"/>
                      <a:pt x="108117" y="225425"/>
                    </a:cubicBezTo>
                    <a:cubicBezTo>
                      <a:pt x="94888" y="284956"/>
                      <a:pt x="78484" y="319882"/>
                      <a:pt x="60492" y="357188"/>
                    </a:cubicBezTo>
                    <a:cubicBezTo>
                      <a:pt x="42500" y="394494"/>
                      <a:pt x="2813" y="447940"/>
                      <a:pt x="167" y="449263"/>
                    </a:cubicBezTo>
                    <a:cubicBezTo>
                      <a:pt x="-2479" y="450586"/>
                      <a:pt x="26890" y="402167"/>
                      <a:pt x="44617" y="365125"/>
                    </a:cubicBezTo>
                    <a:cubicBezTo>
                      <a:pt x="62344" y="328083"/>
                      <a:pt x="89331" y="284163"/>
                      <a:pt x="106529" y="227013"/>
                    </a:cubicBezTo>
                    <a:cubicBezTo>
                      <a:pt x="123727" y="169863"/>
                      <a:pt x="139602" y="265"/>
                      <a:pt x="139867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フリーフォーム: 図形 62">
                <a:extLst>
                  <a:ext uri="{FF2B5EF4-FFF2-40B4-BE49-F238E27FC236}">
                    <a16:creationId xmlns:a16="http://schemas.microsoft.com/office/drawing/2014/main" id="{B4E2F4EC-8FBB-408E-A471-C994DE32B597}"/>
                  </a:ext>
                </a:extLst>
              </p:cNvPr>
              <p:cNvSpPr/>
              <p:nvPr/>
            </p:nvSpPr>
            <p:spPr>
              <a:xfrm>
                <a:off x="4370286" y="3875803"/>
                <a:ext cx="108110" cy="189206"/>
              </a:xfrm>
              <a:custGeom>
                <a:avLst/>
                <a:gdLst>
                  <a:gd name="connsiteX0" fmla="*/ 108052 w 108110"/>
                  <a:gd name="connsiteY0" fmla="*/ 872 h 189206"/>
                  <a:gd name="connsiteX1" fmla="*/ 39789 w 108110"/>
                  <a:gd name="connsiteY1" fmla="*/ 172322 h 189206"/>
                  <a:gd name="connsiteX2" fmla="*/ 102 w 108110"/>
                  <a:gd name="connsiteY2" fmla="*/ 175497 h 189206"/>
                  <a:gd name="connsiteX3" fmla="*/ 50902 w 108110"/>
                  <a:gd name="connsiteY3" fmla="*/ 107235 h 189206"/>
                  <a:gd name="connsiteX4" fmla="*/ 108052 w 108110"/>
                  <a:gd name="connsiteY4" fmla="*/ 872 h 189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8110" h="189206">
                    <a:moveTo>
                      <a:pt x="108052" y="872"/>
                    </a:moveTo>
                    <a:cubicBezTo>
                      <a:pt x="106200" y="11720"/>
                      <a:pt x="57781" y="143218"/>
                      <a:pt x="39789" y="172322"/>
                    </a:cubicBezTo>
                    <a:cubicBezTo>
                      <a:pt x="21797" y="201426"/>
                      <a:pt x="-1750" y="186345"/>
                      <a:pt x="102" y="175497"/>
                    </a:cubicBezTo>
                    <a:cubicBezTo>
                      <a:pt x="1954" y="164649"/>
                      <a:pt x="34498" y="131047"/>
                      <a:pt x="50902" y="107235"/>
                    </a:cubicBezTo>
                    <a:cubicBezTo>
                      <a:pt x="67306" y="83423"/>
                      <a:pt x="109904" y="-9976"/>
                      <a:pt x="108052" y="87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4" name="フリーフォーム: 図形 1023">
                <a:extLst>
                  <a:ext uri="{FF2B5EF4-FFF2-40B4-BE49-F238E27FC236}">
                    <a16:creationId xmlns:a16="http://schemas.microsoft.com/office/drawing/2014/main" id="{D6E12579-2CD1-4C8F-B4E9-D0AE5F1DD0CE}"/>
                  </a:ext>
                </a:extLst>
              </p:cNvPr>
              <p:cNvSpPr/>
              <p:nvPr/>
            </p:nvSpPr>
            <p:spPr>
              <a:xfrm>
                <a:off x="3739599" y="3729702"/>
                <a:ext cx="194254" cy="318986"/>
              </a:xfrm>
              <a:custGeom>
                <a:avLst/>
                <a:gdLst>
                  <a:gd name="connsiteX0" fmla="*/ 3726 w 194254"/>
                  <a:gd name="connsiteY0" fmla="*/ 4098 h 318986"/>
                  <a:gd name="connsiteX1" fmla="*/ 127551 w 194254"/>
                  <a:gd name="connsiteY1" fmla="*/ 275561 h 318986"/>
                  <a:gd name="connsiteX2" fmla="*/ 194226 w 194254"/>
                  <a:gd name="connsiteY2" fmla="*/ 318423 h 318986"/>
                  <a:gd name="connsiteX3" fmla="*/ 135489 w 194254"/>
                  <a:gd name="connsiteY3" fmla="*/ 277148 h 318986"/>
                  <a:gd name="connsiteX4" fmla="*/ 100564 w 194254"/>
                  <a:gd name="connsiteY4" fmla="*/ 226348 h 318986"/>
                  <a:gd name="connsiteX5" fmla="*/ 37064 w 194254"/>
                  <a:gd name="connsiteY5" fmla="*/ 118398 h 318986"/>
                  <a:gd name="connsiteX6" fmla="*/ 3726 w 194254"/>
                  <a:gd name="connsiteY6" fmla="*/ 4098 h 318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4254" h="318986">
                    <a:moveTo>
                      <a:pt x="3726" y="4098"/>
                    </a:moveTo>
                    <a:cubicBezTo>
                      <a:pt x="18807" y="30292"/>
                      <a:pt x="95801" y="223174"/>
                      <a:pt x="127551" y="275561"/>
                    </a:cubicBezTo>
                    <a:cubicBezTo>
                      <a:pt x="159301" y="327948"/>
                      <a:pt x="192903" y="318159"/>
                      <a:pt x="194226" y="318423"/>
                    </a:cubicBezTo>
                    <a:cubicBezTo>
                      <a:pt x="195549" y="318687"/>
                      <a:pt x="151099" y="292494"/>
                      <a:pt x="135489" y="277148"/>
                    </a:cubicBezTo>
                    <a:cubicBezTo>
                      <a:pt x="119879" y="261802"/>
                      <a:pt x="116968" y="252806"/>
                      <a:pt x="100564" y="226348"/>
                    </a:cubicBezTo>
                    <a:cubicBezTo>
                      <a:pt x="84160" y="199890"/>
                      <a:pt x="50822" y="152265"/>
                      <a:pt x="37064" y="118398"/>
                    </a:cubicBezTo>
                    <a:cubicBezTo>
                      <a:pt x="23306" y="84531"/>
                      <a:pt x="-11355" y="-22096"/>
                      <a:pt x="3726" y="409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5" name="フリーフォーム: 図形 1024">
                <a:extLst>
                  <a:ext uri="{FF2B5EF4-FFF2-40B4-BE49-F238E27FC236}">
                    <a16:creationId xmlns:a16="http://schemas.microsoft.com/office/drawing/2014/main" id="{F7DD7EC4-4096-46BB-858E-0006B3407357}"/>
                  </a:ext>
                </a:extLst>
              </p:cNvPr>
              <p:cNvSpPr/>
              <p:nvPr/>
            </p:nvSpPr>
            <p:spPr>
              <a:xfrm>
                <a:off x="3860236" y="4090547"/>
                <a:ext cx="618087" cy="188619"/>
              </a:xfrm>
              <a:custGeom>
                <a:avLst/>
                <a:gdLst>
                  <a:gd name="connsiteX0" fmla="*/ 2152 w 618087"/>
                  <a:gd name="connsiteY0" fmla="*/ 9966 h 188619"/>
                  <a:gd name="connsiteX1" fmla="*/ 295839 w 618087"/>
                  <a:gd name="connsiteY1" fmla="*/ 152841 h 188619"/>
                  <a:gd name="connsiteX2" fmla="*/ 422839 w 618087"/>
                  <a:gd name="connsiteY2" fmla="*/ 124266 h 188619"/>
                  <a:gd name="connsiteX3" fmla="*/ 613339 w 618087"/>
                  <a:gd name="connsiteY3" fmla="*/ 441 h 188619"/>
                  <a:gd name="connsiteX4" fmla="*/ 548252 w 618087"/>
                  <a:gd name="connsiteY4" fmla="*/ 86166 h 188619"/>
                  <a:gd name="connsiteX5" fmla="*/ 414902 w 618087"/>
                  <a:gd name="connsiteY5" fmla="*/ 170303 h 188619"/>
                  <a:gd name="connsiteX6" fmla="*/ 299014 w 618087"/>
                  <a:gd name="connsiteY6" fmla="*/ 186178 h 188619"/>
                  <a:gd name="connsiteX7" fmla="*/ 168839 w 618087"/>
                  <a:gd name="connsiteY7" fmla="*/ 133791 h 188619"/>
                  <a:gd name="connsiteX8" fmla="*/ 2152 w 618087"/>
                  <a:gd name="connsiteY8" fmla="*/ 9966 h 188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18087" h="188619">
                    <a:moveTo>
                      <a:pt x="2152" y="9966"/>
                    </a:moveTo>
                    <a:cubicBezTo>
                      <a:pt x="23319" y="13141"/>
                      <a:pt x="225724" y="133791"/>
                      <a:pt x="295839" y="152841"/>
                    </a:cubicBezTo>
                    <a:cubicBezTo>
                      <a:pt x="365954" y="171891"/>
                      <a:pt x="369922" y="149666"/>
                      <a:pt x="422839" y="124266"/>
                    </a:cubicBezTo>
                    <a:cubicBezTo>
                      <a:pt x="475756" y="98866"/>
                      <a:pt x="592437" y="6791"/>
                      <a:pt x="613339" y="441"/>
                    </a:cubicBezTo>
                    <a:cubicBezTo>
                      <a:pt x="634241" y="-5909"/>
                      <a:pt x="581325" y="57856"/>
                      <a:pt x="548252" y="86166"/>
                    </a:cubicBezTo>
                    <a:cubicBezTo>
                      <a:pt x="515179" y="114476"/>
                      <a:pt x="456442" y="153634"/>
                      <a:pt x="414902" y="170303"/>
                    </a:cubicBezTo>
                    <a:cubicBezTo>
                      <a:pt x="373362" y="186972"/>
                      <a:pt x="340024" y="192263"/>
                      <a:pt x="299014" y="186178"/>
                    </a:cubicBezTo>
                    <a:cubicBezTo>
                      <a:pt x="258004" y="180093"/>
                      <a:pt x="215935" y="159720"/>
                      <a:pt x="168839" y="133791"/>
                    </a:cubicBezTo>
                    <a:cubicBezTo>
                      <a:pt x="121743" y="107862"/>
                      <a:pt x="-19015" y="6791"/>
                      <a:pt x="2152" y="9966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7" name="フリーフォーム: 図形 1026">
                <a:extLst>
                  <a:ext uri="{FF2B5EF4-FFF2-40B4-BE49-F238E27FC236}">
                    <a16:creationId xmlns:a16="http://schemas.microsoft.com/office/drawing/2014/main" id="{9D471DC4-83EC-4094-A37D-CEE1CDDD582F}"/>
                  </a:ext>
                </a:extLst>
              </p:cNvPr>
              <p:cNvSpPr/>
              <p:nvPr/>
            </p:nvSpPr>
            <p:spPr>
              <a:xfrm>
                <a:off x="3405589" y="2101650"/>
                <a:ext cx="396507" cy="550842"/>
              </a:xfrm>
              <a:custGeom>
                <a:avLst/>
                <a:gdLst>
                  <a:gd name="connsiteX0" fmla="*/ 313394 w 396507"/>
                  <a:gd name="connsiteY0" fmla="*/ 10783 h 550842"/>
                  <a:gd name="connsiteX1" fmla="*/ 395944 w 396507"/>
                  <a:gd name="connsiteY1" fmla="*/ 82750 h 550842"/>
                  <a:gd name="connsiteX2" fmla="*/ 268944 w 396507"/>
                  <a:gd name="connsiteY2" fmla="*/ 84867 h 550842"/>
                  <a:gd name="connsiteX3" fmla="*/ 359961 w 396507"/>
                  <a:gd name="connsiteY3" fmla="*/ 95450 h 550842"/>
                  <a:gd name="connsiteX4" fmla="*/ 220261 w 396507"/>
                  <a:gd name="connsiteY4" fmla="*/ 108150 h 550842"/>
                  <a:gd name="connsiteX5" fmla="*/ 319744 w 396507"/>
                  <a:gd name="connsiteY5" fmla="*/ 131433 h 550842"/>
                  <a:gd name="connsiteX6" fmla="*/ 241428 w 396507"/>
                  <a:gd name="connsiteY6" fmla="*/ 150483 h 550842"/>
                  <a:gd name="connsiteX7" fmla="*/ 156761 w 396507"/>
                  <a:gd name="connsiteY7" fmla="*/ 216100 h 550842"/>
                  <a:gd name="connsiteX8" fmla="*/ 118661 w 396507"/>
                  <a:gd name="connsiteY8" fmla="*/ 288067 h 550842"/>
                  <a:gd name="connsiteX9" fmla="*/ 76328 w 396507"/>
                  <a:gd name="connsiteY9" fmla="*/ 493383 h 550842"/>
                  <a:gd name="connsiteX10" fmla="*/ 72094 w 396507"/>
                  <a:gd name="connsiteY10" fmla="*/ 546300 h 550842"/>
                  <a:gd name="connsiteX11" fmla="*/ 29761 w 396507"/>
                  <a:gd name="connsiteY11" fmla="*/ 544183 h 550842"/>
                  <a:gd name="connsiteX12" fmla="*/ 27644 w 396507"/>
                  <a:gd name="connsiteY12" fmla="*/ 512433 h 550842"/>
                  <a:gd name="connsiteX13" fmla="*/ 128 w 396507"/>
                  <a:gd name="connsiteY13" fmla="*/ 474333 h 550842"/>
                  <a:gd name="connsiteX14" fmla="*/ 40344 w 396507"/>
                  <a:gd name="connsiteY14" fmla="*/ 372733 h 550842"/>
                  <a:gd name="connsiteX15" fmla="*/ 95378 w 396507"/>
                  <a:gd name="connsiteY15" fmla="*/ 194933 h 550842"/>
                  <a:gd name="connsiteX16" fmla="*/ 148294 w 396507"/>
                  <a:gd name="connsiteY16" fmla="*/ 108150 h 550842"/>
                  <a:gd name="connsiteX17" fmla="*/ 262594 w 396507"/>
                  <a:gd name="connsiteY17" fmla="*/ 10783 h 550842"/>
                  <a:gd name="connsiteX18" fmla="*/ 313394 w 396507"/>
                  <a:gd name="connsiteY18" fmla="*/ 10783 h 550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96507" h="550842">
                    <a:moveTo>
                      <a:pt x="313394" y="10783"/>
                    </a:moveTo>
                    <a:cubicBezTo>
                      <a:pt x="335619" y="22778"/>
                      <a:pt x="403352" y="70403"/>
                      <a:pt x="395944" y="82750"/>
                    </a:cubicBezTo>
                    <a:cubicBezTo>
                      <a:pt x="388536" y="95097"/>
                      <a:pt x="274941" y="82750"/>
                      <a:pt x="268944" y="84867"/>
                    </a:cubicBezTo>
                    <a:cubicBezTo>
                      <a:pt x="262947" y="86984"/>
                      <a:pt x="368075" y="91570"/>
                      <a:pt x="359961" y="95450"/>
                    </a:cubicBezTo>
                    <a:cubicBezTo>
                      <a:pt x="351847" y="99330"/>
                      <a:pt x="226964" y="102153"/>
                      <a:pt x="220261" y="108150"/>
                    </a:cubicBezTo>
                    <a:cubicBezTo>
                      <a:pt x="213558" y="114147"/>
                      <a:pt x="316216" y="124377"/>
                      <a:pt x="319744" y="131433"/>
                    </a:cubicBezTo>
                    <a:cubicBezTo>
                      <a:pt x="323272" y="138489"/>
                      <a:pt x="268592" y="136372"/>
                      <a:pt x="241428" y="150483"/>
                    </a:cubicBezTo>
                    <a:cubicBezTo>
                      <a:pt x="214264" y="164594"/>
                      <a:pt x="177222" y="193169"/>
                      <a:pt x="156761" y="216100"/>
                    </a:cubicBezTo>
                    <a:cubicBezTo>
                      <a:pt x="136300" y="239031"/>
                      <a:pt x="132067" y="241853"/>
                      <a:pt x="118661" y="288067"/>
                    </a:cubicBezTo>
                    <a:cubicBezTo>
                      <a:pt x="105255" y="334281"/>
                      <a:pt x="84089" y="450344"/>
                      <a:pt x="76328" y="493383"/>
                    </a:cubicBezTo>
                    <a:cubicBezTo>
                      <a:pt x="68567" y="536422"/>
                      <a:pt x="79855" y="537833"/>
                      <a:pt x="72094" y="546300"/>
                    </a:cubicBezTo>
                    <a:cubicBezTo>
                      <a:pt x="64333" y="554767"/>
                      <a:pt x="37169" y="549827"/>
                      <a:pt x="29761" y="544183"/>
                    </a:cubicBezTo>
                    <a:cubicBezTo>
                      <a:pt x="22353" y="538539"/>
                      <a:pt x="32583" y="524075"/>
                      <a:pt x="27644" y="512433"/>
                    </a:cubicBezTo>
                    <a:cubicBezTo>
                      <a:pt x="22705" y="500791"/>
                      <a:pt x="-1989" y="497616"/>
                      <a:pt x="128" y="474333"/>
                    </a:cubicBezTo>
                    <a:cubicBezTo>
                      <a:pt x="2245" y="451050"/>
                      <a:pt x="24469" y="419300"/>
                      <a:pt x="40344" y="372733"/>
                    </a:cubicBezTo>
                    <a:cubicBezTo>
                      <a:pt x="56219" y="326166"/>
                      <a:pt x="77386" y="239030"/>
                      <a:pt x="95378" y="194933"/>
                    </a:cubicBezTo>
                    <a:cubicBezTo>
                      <a:pt x="113370" y="150836"/>
                      <a:pt x="120425" y="138842"/>
                      <a:pt x="148294" y="108150"/>
                    </a:cubicBezTo>
                    <a:cubicBezTo>
                      <a:pt x="176163" y="77458"/>
                      <a:pt x="236136" y="27363"/>
                      <a:pt x="262594" y="10783"/>
                    </a:cubicBezTo>
                    <a:cubicBezTo>
                      <a:pt x="289052" y="-5797"/>
                      <a:pt x="291169" y="-1212"/>
                      <a:pt x="313394" y="10783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28" name="フリーフォーム: 図形 1027">
                <a:extLst>
                  <a:ext uri="{FF2B5EF4-FFF2-40B4-BE49-F238E27FC236}">
                    <a16:creationId xmlns:a16="http://schemas.microsoft.com/office/drawing/2014/main" id="{C05476F0-098D-4EF6-A75F-C91131A6B167}"/>
                  </a:ext>
                </a:extLst>
              </p:cNvPr>
              <p:cNvSpPr/>
              <p:nvPr/>
            </p:nvSpPr>
            <p:spPr>
              <a:xfrm>
                <a:off x="3327266" y="2616217"/>
                <a:ext cx="224854" cy="1096109"/>
              </a:xfrm>
              <a:custGeom>
                <a:avLst/>
                <a:gdLst>
                  <a:gd name="connsiteX0" fmla="*/ 120784 w 224854"/>
                  <a:gd name="connsiteY0" fmla="*/ 12683 h 1096109"/>
                  <a:gd name="connsiteX1" fmla="*/ 97501 w 224854"/>
                  <a:gd name="connsiteY1" fmla="*/ 338650 h 1096109"/>
                  <a:gd name="connsiteX2" fmla="*/ 82684 w 224854"/>
                  <a:gd name="connsiteY2" fmla="*/ 539733 h 1096109"/>
                  <a:gd name="connsiteX3" fmla="*/ 93267 w 224854"/>
                  <a:gd name="connsiteY3" fmla="*/ 704833 h 1096109"/>
                  <a:gd name="connsiteX4" fmla="*/ 188517 w 224854"/>
                  <a:gd name="connsiteY4" fmla="*/ 901683 h 1096109"/>
                  <a:gd name="connsiteX5" fmla="*/ 224501 w 224854"/>
                  <a:gd name="connsiteY5" fmla="*/ 1083716 h 1096109"/>
                  <a:gd name="connsiteX6" fmla="*/ 194867 w 224854"/>
                  <a:gd name="connsiteY6" fmla="*/ 1043500 h 1096109"/>
                  <a:gd name="connsiteX7" fmla="*/ 36117 w 224854"/>
                  <a:gd name="connsiteY7" fmla="*/ 751400 h 1096109"/>
                  <a:gd name="connsiteX8" fmla="*/ 134 w 224854"/>
                  <a:gd name="connsiteY8" fmla="*/ 594766 h 1096109"/>
                  <a:gd name="connsiteX9" fmla="*/ 42467 w 224854"/>
                  <a:gd name="connsiteY9" fmla="*/ 353466 h 1096109"/>
                  <a:gd name="connsiteX10" fmla="*/ 78451 w 224854"/>
                  <a:gd name="connsiteY10" fmla="*/ 184133 h 1096109"/>
                  <a:gd name="connsiteX11" fmla="*/ 65751 w 224854"/>
                  <a:gd name="connsiteY11" fmla="*/ 99466 h 1096109"/>
                  <a:gd name="connsiteX12" fmla="*/ 46701 w 224854"/>
                  <a:gd name="connsiteY12" fmla="*/ 69833 h 1096109"/>
                  <a:gd name="connsiteX13" fmla="*/ 120784 w 224854"/>
                  <a:gd name="connsiteY13" fmla="*/ 12683 h 1096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24854" h="1096109">
                    <a:moveTo>
                      <a:pt x="120784" y="12683"/>
                    </a:moveTo>
                    <a:cubicBezTo>
                      <a:pt x="129251" y="57486"/>
                      <a:pt x="103851" y="250808"/>
                      <a:pt x="97501" y="338650"/>
                    </a:cubicBezTo>
                    <a:cubicBezTo>
                      <a:pt x="91151" y="426492"/>
                      <a:pt x="83390" y="478703"/>
                      <a:pt x="82684" y="539733"/>
                    </a:cubicBezTo>
                    <a:cubicBezTo>
                      <a:pt x="81978" y="600763"/>
                      <a:pt x="75628" y="644508"/>
                      <a:pt x="93267" y="704833"/>
                    </a:cubicBezTo>
                    <a:cubicBezTo>
                      <a:pt x="110906" y="765158"/>
                      <a:pt x="166645" y="838536"/>
                      <a:pt x="188517" y="901683"/>
                    </a:cubicBezTo>
                    <a:cubicBezTo>
                      <a:pt x="210389" y="964830"/>
                      <a:pt x="223443" y="1060080"/>
                      <a:pt x="224501" y="1083716"/>
                    </a:cubicBezTo>
                    <a:cubicBezTo>
                      <a:pt x="225559" y="1107352"/>
                      <a:pt x="226264" y="1098886"/>
                      <a:pt x="194867" y="1043500"/>
                    </a:cubicBezTo>
                    <a:cubicBezTo>
                      <a:pt x="163470" y="988114"/>
                      <a:pt x="68572" y="826189"/>
                      <a:pt x="36117" y="751400"/>
                    </a:cubicBezTo>
                    <a:cubicBezTo>
                      <a:pt x="3662" y="676611"/>
                      <a:pt x="-924" y="661088"/>
                      <a:pt x="134" y="594766"/>
                    </a:cubicBezTo>
                    <a:cubicBezTo>
                      <a:pt x="1192" y="528444"/>
                      <a:pt x="29414" y="421905"/>
                      <a:pt x="42467" y="353466"/>
                    </a:cubicBezTo>
                    <a:cubicBezTo>
                      <a:pt x="55520" y="285027"/>
                      <a:pt x="74570" y="226466"/>
                      <a:pt x="78451" y="184133"/>
                    </a:cubicBezTo>
                    <a:cubicBezTo>
                      <a:pt x="82332" y="141800"/>
                      <a:pt x="71043" y="118516"/>
                      <a:pt x="65751" y="99466"/>
                    </a:cubicBezTo>
                    <a:cubicBezTo>
                      <a:pt x="60459" y="80416"/>
                      <a:pt x="39293" y="84650"/>
                      <a:pt x="46701" y="69833"/>
                    </a:cubicBezTo>
                    <a:cubicBezTo>
                      <a:pt x="54109" y="55016"/>
                      <a:pt x="112317" y="-32120"/>
                      <a:pt x="120784" y="12683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9" name="フリーフォーム: 図形 1028">
                <a:extLst>
                  <a:ext uri="{FF2B5EF4-FFF2-40B4-BE49-F238E27FC236}">
                    <a16:creationId xmlns:a16="http://schemas.microsoft.com/office/drawing/2014/main" id="{CE38C1E9-AD5C-4A6B-8118-D4B1BB3017C9}"/>
                  </a:ext>
                </a:extLst>
              </p:cNvPr>
              <p:cNvSpPr/>
              <p:nvPr/>
            </p:nvSpPr>
            <p:spPr>
              <a:xfrm>
                <a:off x="4673487" y="2831428"/>
                <a:ext cx="286380" cy="940665"/>
              </a:xfrm>
              <a:custGeom>
                <a:avLst/>
                <a:gdLst>
                  <a:gd name="connsiteX0" fmla="*/ 155688 w 286380"/>
                  <a:gd name="connsiteY0" fmla="*/ 672 h 940665"/>
                  <a:gd name="connsiteX1" fmla="*/ 63613 w 286380"/>
                  <a:gd name="connsiteY1" fmla="*/ 102272 h 940665"/>
                  <a:gd name="connsiteX2" fmla="*/ 139813 w 286380"/>
                  <a:gd name="connsiteY2" fmla="*/ 273722 h 940665"/>
                  <a:gd name="connsiteX3" fmla="*/ 146163 w 286380"/>
                  <a:gd name="connsiteY3" fmla="*/ 438822 h 940665"/>
                  <a:gd name="connsiteX4" fmla="*/ 82663 w 286380"/>
                  <a:gd name="connsiteY4" fmla="*/ 591222 h 940665"/>
                  <a:gd name="connsiteX5" fmla="*/ 19163 w 286380"/>
                  <a:gd name="connsiteY5" fmla="*/ 715047 h 940665"/>
                  <a:gd name="connsiteX6" fmla="*/ 113 w 286380"/>
                  <a:gd name="connsiteY6" fmla="*/ 845222 h 940665"/>
                  <a:gd name="connsiteX7" fmla="*/ 25513 w 286380"/>
                  <a:gd name="connsiteY7" fmla="*/ 940472 h 940665"/>
                  <a:gd name="connsiteX8" fmla="*/ 101713 w 286380"/>
                  <a:gd name="connsiteY8" fmla="*/ 861097 h 940665"/>
                  <a:gd name="connsiteX9" fmla="*/ 250938 w 286380"/>
                  <a:gd name="connsiteY9" fmla="*/ 594397 h 940665"/>
                  <a:gd name="connsiteX10" fmla="*/ 285863 w 286380"/>
                  <a:gd name="connsiteY10" fmla="*/ 381672 h 940665"/>
                  <a:gd name="connsiteX11" fmla="*/ 235063 w 286380"/>
                  <a:gd name="connsiteY11" fmla="*/ 276897 h 940665"/>
                  <a:gd name="connsiteX12" fmla="*/ 200138 w 286380"/>
                  <a:gd name="connsiteY12" fmla="*/ 149897 h 940665"/>
                  <a:gd name="connsiteX13" fmla="*/ 155688 w 286380"/>
                  <a:gd name="connsiteY13" fmla="*/ 672 h 940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86380" h="940665">
                    <a:moveTo>
                      <a:pt x="155688" y="672"/>
                    </a:moveTo>
                    <a:cubicBezTo>
                      <a:pt x="132934" y="-7266"/>
                      <a:pt x="66259" y="56764"/>
                      <a:pt x="63613" y="102272"/>
                    </a:cubicBezTo>
                    <a:cubicBezTo>
                      <a:pt x="60967" y="147780"/>
                      <a:pt x="126055" y="217630"/>
                      <a:pt x="139813" y="273722"/>
                    </a:cubicBezTo>
                    <a:cubicBezTo>
                      <a:pt x="153571" y="329814"/>
                      <a:pt x="155688" y="385905"/>
                      <a:pt x="146163" y="438822"/>
                    </a:cubicBezTo>
                    <a:cubicBezTo>
                      <a:pt x="136638" y="491739"/>
                      <a:pt x="103830" y="545185"/>
                      <a:pt x="82663" y="591222"/>
                    </a:cubicBezTo>
                    <a:cubicBezTo>
                      <a:pt x="61496" y="637259"/>
                      <a:pt x="32921" y="672714"/>
                      <a:pt x="19163" y="715047"/>
                    </a:cubicBezTo>
                    <a:cubicBezTo>
                      <a:pt x="5405" y="757380"/>
                      <a:pt x="-945" y="807651"/>
                      <a:pt x="113" y="845222"/>
                    </a:cubicBezTo>
                    <a:cubicBezTo>
                      <a:pt x="1171" y="882793"/>
                      <a:pt x="8580" y="937826"/>
                      <a:pt x="25513" y="940472"/>
                    </a:cubicBezTo>
                    <a:cubicBezTo>
                      <a:pt x="42446" y="943118"/>
                      <a:pt x="64142" y="918776"/>
                      <a:pt x="101713" y="861097"/>
                    </a:cubicBezTo>
                    <a:cubicBezTo>
                      <a:pt x="139284" y="803418"/>
                      <a:pt x="220246" y="674301"/>
                      <a:pt x="250938" y="594397"/>
                    </a:cubicBezTo>
                    <a:cubicBezTo>
                      <a:pt x="281630" y="514493"/>
                      <a:pt x="288509" y="434588"/>
                      <a:pt x="285863" y="381672"/>
                    </a:cubicBezTo>
                    <a:cubicBezTo>
                      <a:pt x="283217" y="328756"/>
                      <a:pt x="249350" y="315526"/>
                      <a:pt x="235063" y="276897"/>
                    </a:cubicBezTo>
                    <a:cubicBezTo>
                      <a:pt x="220776" y="238268"/>
                      <a:pt x="213367" y="192230"/>
                      <a:pt x="200138" y="149897"/>
                    </a:cubicBezTo>
                    <a:cubicBezTo>
                      <a:pt x="186909" y="107564"/>
                      <a:pt x="178442" y="8610"/>
                      <a:pt x="155688" y="672"/>
                    </a:cubicBezTo>
                    <a:close/>
                  </a:path>
                </a:pathLst>
              </a:custGeom>
              <a:solidFill>
                <a:srgbClr val="FF000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0" name="フリーフォーム: 図形 1029">
                <a:extLst>
                  <a:ext uri="{FF2B5EF4-FFF2-40B4-BE49-F238E27FC236}">
                    <a16:creationId xmlns:a16="http://schemas.microsoft.com/office/drawing/2014/main" id="{5A8A9030-B610-46A6-808E-4553F5F7FA14}"/>
                  </a:ext>
                </a:extLst>
              </p:cNvPr>
              <p:cNvSpPr/>
              <p:nvPr/>
            </p:nvSpPr>
            <p:spPr>
              <a:xfrm>
                <a:off x="4250023" y="2920772"/>
                <a:ext cx="226332" cy="63826"/>
              </a:xfrm>
              <a:custGeom>
                <a:avLst/>
                <a:gdLst>
                  <a:gd name="connsiteX0" fmla="*/ 4477 w 226332"/>
                  <a:gd name="connsiteY0" fmla="*/ 228 h 63826"/>
                  <a:gd name="connsiteX1" fmla="*/ 202915 w 226332"/>
                  <a:gd name="connsiteY1" fmla="*/ 58966 h 63826"/>
                  <a:gd name="connsiteX2" fmla="*/ 217202 w 226332"/>
                  <a:gd name="connsiteY2" fmla="*/ 58966 h 63826"/>
                  <a:gd name="connsiteX3" fmla="*/ 155290 w 226332"/>
                  <a:gd name="connsiteY3" fmla="*/ 46266 h 63826"/>
                  <a:gd name="connsiteX4" fmla="*/ 69565 w 226332"/>
                  <a:gd name="connsiteY4" fmla="*/ 38328 h 63826"/>
                  <a:gd name="connsiteX5" fmla="*/ 4477 w 226332"/>
                  <a:gd name="connsiteY5" fmla="*/ 228 h 63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6332" h="63826">
                    <a:moveTo>
                      <a:pt x="4477" y="228"/>
                    </a:moveTo>
                    <a:cubicBezTo>
                      <a:pt x="26702" y="3668"/>
                      <a:pt x="167461" y="49176"/>
                      <a:pt x="202915" y="58966"/>
                    </a:cubicBezTo>
                    <a:cubicBezTo>
                      <a:pt x="238369" y="68756"/>
                      <a:pt x="225139" y="61083"/>
                      <a:pt x="217202" y="58966"/>
                    </a:cubicBezTo>
                    <a:cubicBezTo>
                      <a:pt x="209265" y="56849"/>
                      <a:pt x="179896" y="49706"/>
                      <a:pt x="155290" y="46266"/>
                    </a:cubicBezTo>
                    <a:cubicBezTo>
                      <a:pt x="130684" y="42826"/>
                      <a:pt x="90203" y="43355"/>
                      <a:pt x="69565" y="38328"/>
                    </a:cubicBezTo>
                    <a:cubicBezTo>
                      <a:pt x="48927" y="33301"/>
                      <a:pt x="-17748" y="-3212"/>
                      <a:pt x="4477" y="22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1" name="フリーフォーム: 図形 1030">
                <a:extLst>
                  <a:ext uri="{FF2B5EF4-FFF2-40B4-BE49-F238E27FC236}">
                    <a16:creationId xmlns:a16="http://schemas.microsoft.com/office/drawing/2014/main" id="{A6B0ED82-49F7-4BD3-80FE-3DFB38803D18}"/>
                  </a:ext>
                </a:extLst>
              </p:cNvPr>
              <p:cNvSpPr/>
              <p:nvPr/>
            </p:nvSpPr>
            <p:spPr>
              <a:xfrm>
                <a:off x="4670244" y="2590305"/>
                <a:ext cx="75702" cy="224411"/>
              </a:xfrm>
              <a:custGeom>
                <a:avLst/>
                <a:gdLst>
                  <a:gd name="connsiteX0" fmla="*/ 181 w 75702"/>
                  <a:gd name="connsiteY0" fmla="*/ 2083 h 224411"/>
                  <a:gd name="connsiteX1" fmla="*/ 74794 w 75702"/>
                  <a:gd name="connsiteY1" fmla="*/ 186233 h 224411"/>
                  <a:gd name="connsiteX2" fmla="*/ 43044 w 75702"/>
                  <a:gd name="connsiteY2" fmla="*/ 222745 h 224411"/>
                  <a:gd name="connsiteX3" fmla="*/ 65269 w 75702"/>
                  <a:gd name="connsiteY3" fmla="*/ 156070 h 224411"/>
                  <a:gd name="connsiteX4" fmla="*/ 65269 w 75702"/>
                  <a:gd name="connsiteY4" fmla="*/ 127495 h 224411"/>
                  <a:gd name="connsiteX5" fmla="*/ 54156 w 75702"/>
                  <a:gd name="connsiteY5" fmla="*/ 89395 h 224411"/>
                  <a:gd name="connsiteX6" fmla="*/ 181 w 75702"/>
                  <a:gd name="connsiteY6" fmla="*/ 2083 h 224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702" h="224411">
                    <a:moveTo>
                      <a:pt x="181" y="2083"/>
                    </a:moveTo>
                    <a:cubicBezTo>
                      <a:pt x="3621" y="18223"/>
                      <a:pt x="67650" y="149456"/>
                      <a:pt x="74794" y="186233"/>
                    </a:cubicBezTo>
                    <a:cubicBezTo>
                      <a:pt x="81938" y="223010"/>
                      <a:pt x="44631" y="227772"/>
                      <a:pt x="43044" y="222745"/>
                    </a:cubicBezTo>
                    <a:cubicBezTo>
                      <a:pt x="41457" y="217718"/>
                      <a:pt x="61565" y="171945"/>
                      <a:pt x="65269" y="156070"/>
                    </a:cubicBezTo>
                    <a:cubicBezTo>
                      <a:pt x="68973" y="140195"/>
                      <a:pt x="67121" y="138607"/>
                      <a:pt x="65269" y="127495"/>
                    </a:cubicBezTo>
                    <a:cubicBezTo>
                      <a:pt x="63417" y="116383"/>
                      <a:pt x="65004" y="110562"/>
                      <a:pt x="54156" y="89395"/>
                    </a:cubicBezTo>
                    <a:cubicBezTo>
                      <a:pt x="43308" y="68228"/>
                      <a:pt x="-3259" y="-14057"/>
                      <a:pt x="181" y="208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2" name="フリーフォーム: 図形 1031">
                <a:extLst>
                  <a:ext uri="{FF2B5EF4-FFF2-40B4-BE49-F238E27FC236}">
                    <a16:creationId xmlns:a16="http://schemas.microsoft.com/office/drawing/2014/main" id="{C4B7BD4C-FA50-4A4A-88ED-6B5E82E7CD75}"/>
                  </a:ext>
                </a:extLst>
              </p:cNvPr>
              <p:cNvSpPr/>
              <p:nvPr/>
            </p:nvSpPr>
            <p:spPr>
              <a:xfrm>
                <a:off x="4454347" y="2658831"/>
                <a:ext cx="122061" cy="66967"/>
              </a:xfrm>
              <a:custGeom>
                <a:avLst/>
                <a:gdLst>
                  <a:gd name="connsiteX0" fmla="*/ 178 w 122061"/>
                  <a:gd name="connsiteY0" fmla="*/ 232 h 66967"/>
                  <a:gd name="connsiteX1" fmla="*/ 79553 w 122061"/>
                  <a:gd name="connsiteY1" fmla="*/ 27219 h 66967"/>
                  <a:gd name="connsiteX2" fmla="*/ 120828 w 122061"/>
                  <a:gd name="connsiteY2" fmla="*/ 66907 h 66967"/>
                  <a:gd name="connsiteX3" fmla="*/ 103366 w 122061"/>
                  <a:gd name="connsiteY3" fmla="*/ 17694 h 66967"/>
                  <a:gd name="connsiteX4" fmla="*/ 178 w 122061"/>
                  <a:gd name="connsiteY4" fmla="*/ 232 h 66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061" h="66967">
                    <a:moveTo>
                      <a:pt x="178" y="232"/>
                    </a:moveTo>
                    <a:cubicBezTo>
                      <a:pt x="-3791" y="1820"/>
                      <a:pt x="59445" y="16107"/>
                      <a:pt x="79553" y="27219"/>
                    </a:cubicBezTo>
                    <a:cubicBezTo>
                      <a:pt x="99661" y="38331"/>
                      <a:pt x="116859" y="68495"/>
                      <a:pt x="120828" y="66907"/>
                    </a:cubicBezTo>
                    <a:cubicBezTo>
                      <a:pt x="124797" y="65320"/>
                      <a:pt x="119241" y="30129"/>
                      <a:pt x="103366" y="17694"/>
                    </a:cubicBezTo>
                    <a:cubicBezTo>
                      <a:pt x="87491" y="5259"/>
                      <a:pt x="4147" y="-1356"/>
                      <a:pt x="178" y="23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3" name="フリーフォーム: 図形 1032">
                <a:extLst>
                  <a:ext uri="{FF2B5EF4-FFF2-40B4-BE49-F238E27FC236}">
                    <a16:creationId xmlns:a16="http://schemas.microsoft.com/office/drawing/2014/main" id="{8F755CA9-ACF3-4A51-B21B-E794E9845EA7}"/>
                  </a:ext>
                </a:extLst>
              </p:cNvPr>
              <p:cNvSpPr/>
              <p:nvPr/>
            </p:nvSpPr>
            <p:spPr>
              <a:xfrm>
                <a:off x="3471467" y="2785743"/>
                <a:ext cx="164490" cy="182883"/>
              </a:xfrm>
              <a:custGeom>
                <a:avLst/>
                <a:gdLst>
                  <a:gd name="connsiteX0" fmla="*/ 160733 w 164490"/>
                  <a:gd name="connsiteY0" fmla="*/ 320 h 182883"/>
                  <a:gd name="connsiteX1" fmla="*/ 122633 w 164490"/>
                  <a:gd name="connsiteY1" fmla="*/ 68582 h 182883"/>
                  <a:gd name="connsiteX2" fmla="*/ 163908 w 164490"/>
                  <a:gd name="connsiteY2" fmla="*/ 103507 h 182883"/>
                  <a:gd name="connsiteX3" fmla="*/ 143271 w 164490"/>
                  <a:gd name="connsiteY3" fmla="*/ 114620 h 182883"/>
                  <a:gd name="connsiteX4" fmla="*/ 94058 w 164490"/>
                  <a:gd name="connsiteY4" fmla="*/ 143195 h 182883"/>
                  <a:gd name="connsiteX5" fmla="*/ 396 w 164490"/>
                  <a:gd name="connsiteY5" fmla="*/ 182882 h 182883"/>
                  <a:gd name="connsiteX6" fmla="*/ 60721 w 164490"/>
                  <a:gd name="connsiteY6" fmla="*/ 144782 h 182883"/>
                  <a:gd name="connsiteX7" fmla="*/ 68658 w 164490"/>
                  <a:gd name="connsiteY7" fmla="*/ 109857 h 182883"/>
                  <a:gd name="connsiteX8" fmla="*/ 60721 w 164490"/>
                  <a:gd name="connsiteY8" fmla="*/ 49532 h 182883"/>
                  <a:gd name="connsiteX9" fmla="*/ 94058 w 164490"/>
                  <a:gd name="connsiteY9" fmla="*/ 43182 h 182883"/>
                  <a:gd name="connsiteX10" fmla="*/ 160733 w 164490"/>
                  <a:gd name="connsiteY10" fmla="*/ 320 h 182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4490" h="182883">
                    <a:moveTo>
                      <a:pt x="160733" y="320"/>
                    </a:moveTo>
                    <a:cubicBezTo>
                      <a:pt x="165495" y="4553"/>
                      <a:pt x="122104" y="51384"/>
                      <a:pt x="122633" y="68582"/>
                    </a:cubicBezTo>
                    <a:cubicBezTo>
                      <a:pt x="123162" y="85780"/>
                      <a:pt x="160468" y="95834"/>
                      <a:pt x="163908" y="103507"/>
                    </a:cubicBezTo>
                    <a:cubicBezTo>
                      <a:pt x="167348" y="111180"/>
                      <a:pt x="154913" y="108005"/>
                      <a:pt x="143271" y="114620"/>
                    </a:cubicBezTo>
                    <a:cubicBezTo>
                      <a:pt x="131629" y="121235"/>
                      <a:pt x="117870" y="131818"/>
                      <a:pt x="94058" y="143195"/>
                    </a:cubicBezTo>
                    <a:cubicBezTo>
                      <a:pt x="70246" y="154572"/>
                      <a:pt x="5952" y="182618"/>
                      <a:pt x="396" y="182882"/>
                    </a:cubicBezTo>
                    <a:cubicBezTo>
                      <a:pt x="-5160" y="183147"/>
                      <a:pt x="49344" y="156953"/>
                      <a:pt x="60721" y="144782"/>
                    </a:cubicBezTo>
                    <a:cubicBezTo>
                      <a:pt x="72098" y="132611"/>
                      <a:pt x="68658" y="125732"/>
                      <a:pt x="68658" y="109857"/>
                    </a:cubicBezTo>
                    <a:cubicBezTo>
                      <a:pt x="68658" y="93982"/>
                      <a:pt x="56488" y="60645"/>
                      <a:pt x="60721" y="49532"/>
                    </a:cubicBezTo>
                    <a:cubicBezTo>
                      <a:pt x="64954" y="38420"/>
                      <a:pt x="79241" y="51384"/>
                      <a:pt x="94058" y="43182"/>
                    </a:cubicBezTo>
                    <a:cubicBezTo>
                      <a:pt x="108875" y="34980"/>
                      <a:pt x="155971" y="-3913"/>
                      <a:pt x="160733" y="320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4" name="フリーフォーム: 図形 1033">
                <a:extLst>
                  <a:ext uri="{FF2B5EF4-FFF2-40B4-BE49-F238E27FC236}">
                    <a16:creationId xmlns:a16="http://schemas.microsoft.com/office/drawing/2014/main" id="{C87769AD-1587-4BF8-A3DA-76A181C80CD5}"/>
                  </a:ext>
                </a:extLst>
              </p:cNvPr>
              <p:cNvSpPr/>
              <p:nvPr/>
            </p:nvSpPr>
            <p:spPr>
              <a:xfrm>
                <a:off x="3691929" y="3214360"/>
                <a:ext cx="125223" cy="353478"/>
              </a:xfrm>
              <a:custGeom>
                <a:avLst/>
                <a:gdLst>
                  <a:gd name="connsiteX0" fmla="*/ 124421 w 125223"/>
                  <a:gd name="connsiteY0" fmla="*/ 328 h 353478"/>
                  <a:gd name="connsiteX1" fmla="*/ 76796 w 125223"/>
                  <a:gd name="connsiteY1" fmla="*/ 92403 h 353478"/>
                  <a:gd name="connsiteX2" fmla="*/ 32346 w 125223"/>
                  <a:gd name="connsiteY2" fmla="*/ 187653 h 353478"/>
                  <a:gd name="connsiteX3" fmla="*/ 10121 w 125223"/>
                  <a:gd name="connsiteY3" fmla="*/ 336878 h 353478"/>
                  <a:gd name="connsiteX4" fmla="*/ 22821 w 125223"/>
                  <a:gd name="connsiteY4" fmla="*/ 343228 h 353478"/>
                  <a:gd name="connsiteX5" fmla="*/ 5359 w 125223"/>
                  <a:gd name="connsiteY5" fmla="*/ 278140 h 353478"/>
                  <a:gd name="connsiteX6" fmla="*/ 2184 w 125223"/>
                  <a:gd name="connsiteY6" fmla="*/ 233690 h 353478"/>
                  <a:gd name="connsiteX7" fmla="*/ 35521 w 125223"/>
                  <a:gd name="connsiteY7" fmla="*/ 125740 h 353478"/>
                  <a:gd name="connsiteX8" fmla="*/ 124421 w 125223"/>
                  <a:gd name="connsiteY8" fmla="*/ 328 h 353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5223" h="353478">
                    <a:moveTo>
                      <a:pt x="124421" y="328"/>
                    </a:moveTo>
                    <a:cubicBezTo>
                      <a:pt x="131300" y="-5228"/>
                      <a:pt x="92142" y="61182"/>
                      <a:pt x="76796" y="92403"/>
                    </a:cubicBezTo>
                    <a:cubicBezTo>
                      <a:pt x="61450" y="123624"/>
                      <a:pt x="43458" y="146907"/>
                      <a:pt x="32346" y="187653"/>
                    </a:cubicBezTo>
                    <a:cubicBezTo>
                      <a:pt x="21233" y="228399"/>
                      <a:pt x="11708" y="310949"/>
                      <a:pt x="10121" y="336878"/>
                    </a:cubicBezTo>
                    <a:cubicBezTo>
                      <a:pt x="8533" y="362807"/>
                      <a:pt x="23615" y="353018"/>
                      <a:pt x="22821" y="343228"/>
                    </a:cubicBezTo>
                    <a:cubicBezTo>
                      <a:pt x="22027" y="333438"/>
                      <a:pt x="8798" y="296396"/>
                      <a:pt x="5359" y="278140"/>
                    </a:cubicBezTo>
                    <a:cubicBezTo>
                      <a:pt x="1919" y="259884"/>
                      <a:pt x="-2843" y="259090"/>
                      <a:pt x="2184" y="233690"/>
                    </a:cubicBezTo>
                    <a:cubicBezTo>
                      <a:pt x="7211" y="208290"/>
                      <a:pt x="14354" y="165428"/>
                      <a:pt x="35521" y="125740"/>
                    </a:cubicBezTo>
                    <a:cubicBezTo>
                      <a:pt x="56688" y="86052"/>
                      <a:pt x="117542" y="5884"/>
                      <a:pt x="124421" y="328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5" name="フリーフォーム: 図形 1034">
                <a:extLst>
                  <a:ext uri="{FF2B5EF4-FFF2-40B4-BE49-F238E27FC236}">
                    <a16:creationId xmlns:a16="http://schemas.microsoft.com/office/drawing/2014/main" id="{CC90B21A-4CB4-43DB-AC64-70385C5B89FB}"/>
                  </a:ext>
                </a:extLst>
              </p:cNvPr>
              <p:cNvSpPr/>
              <p:nvPr/>
            </p:nvSpPr>
            <p:spPr>
              <a:xfrm>
                <a:off x="3464142" y="3340507"/>
                <a:ext cx="301839" cy="644399"/>
              </a:xfrm>
              <a:custGeom>
                <a:avLst/>
                <a:gdLst>
                  <a:gd name="connsiteX0" fmla="*/ 1371 w 301839"/>
                  <a:gd name="connsiteY0" fmla="*/ 1181 h 644399"/>
                  <a:gd name="connsiteX1" fmla="*/ 156946 w 301839"/>
                  <a:gd name="connsiteY1" fmla="*/ 148818 h 644399"/>
                  <a:gd name="connsiteX2" fmla="*/ 229971 w 301839"/>
                  <a:gd name="connsiteY2" fmla="*/ 474256 h 644399"/>
                  <a:gd name="connsiteX3" fmla="*/ 301408 w 301839"/>
                  <a:gd name="connsiteY3" fmla="*/ 644118 h 644399"/>
                  <a:gd name="connsiteX4" fmla="*/ 256958 w 301839"/>
                  <a:gd name="connsiteY4" fmla="*/ 510768 h 644399"/>
                  <a:gd name="connsiteX5" fmla="*/ 198221 w 301839"/>
                  <a:gd name="connsiteY5" fmla="*/ 372656 h 644399"/>
                  <a:gd name="connsiteX6" fmla="*/ 174408 w 301839"/>
                  <a:gd name="connsiteY6" fmla="*/ 275818 h 644399"/>
                  <a:gd name="connsiteX7" fmla="*/ 85508 w 301839"/>
                  <a:gd name="connsiteY7" fmla="*/ 90081 h 644399"/>
                  <a:gd name="connsiteX8" fmla="*/ 1371 w 301839"/>
                  <a:gd name="connsiteY8" fmla="*/ 1181 h 64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1839" h="644399">
                    <a:moveTo>
                      <a:pt x="1371" y="1181"/>
                    </a:moveTo>
                    <a:cubicBezTo>
                      <a:pt x="13277" y="10970"/>
                      <a:pt x="118846" y="69972"/>
                      <a:pt x="156946" y="148818"/>
                    </a:cubicBezTo>
                    <a:cubicBezTo>
                      <a:pt x="195046" y="227664"/>
                      <a:pt x="205894" y="391706"/>
                      <a:pt x="229971" y="474256"/>
                    </a:cubicBezTo>
                    <a:cubicBezTo>
                      <a:pt x="254048" y="556806"/>
                      <a:pt x="296910" y="638033"/>
                      <a:pt x="301408" y="644118"/>
                    </a:cubicBezTo>
                    <a:cubicBezTo>
                      <a:pt x="305906" y="650203"/>
                      <a:pt x="274156" y="556012"/>
                      <a:pt x="256958" y="510768"/>
                    </a:cubicBezTo>
                    <a:cubicBezTo>
                      <a:pt x="239760" y="465524"/>
                      <a:pt x="211979" y="411814"/>
                      <a:pt x="198221" y="372656"/>
                    </a:cubicBezTo>
                    <a:cubicBezTo>
                      <a:pt x="184463" y="333498"/>
                      <a:pt x="193193" y="322914"/>
                      <a:pt x="174408" y="275818"/>
                    </a:cubicBezTo>
                    <a:cubicBezTo>
                      <a:pt x="155623" y="228722"/>
                      <a:pt x="112760" y="135854"/>
                      <a:pt x="85508" y="90081"/>
                    </a:cubicBezTo>
                    <a:cubicBezTo>
                      <a:pt x="58256" y="44308"/>
                      <a:pt x="-10535" y="-8608"/>
                      <a:pt x="1371" y="1181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6" name="フリーフォーム: 図形 1035">
                <a:extLst>
                  <a:ext uri="{FF2B5EF4-FFF2-40B4-BE49-F238E27FC236}">
                    <a16:creationId xmlns:a16="http://schemas.microsoft.com/office/drawing/2014/main" id="{00774CEC-2980-41AA-BB0F-692549EFF8C0}"/>
                  </a:ext>
                </a:extLst>
              </p:cNvPr>
              <p:cNvSpPr/>
              <p:nvPr/>
            </p:nvSpPr>
            <p:spPr>
              <a:xfrm>
                <a:off x="4224227" y="3143236"/>
                <a:ext cx="177887" cy="39704"/>
              </a:xfrm>
              <a:custGeom>
                <a:avLst/>
                <a:gdLst>
                  <a:gd name="connsiteX0" fmla="*/ 111 w 177887"/>
                  <a:gd name="connsiteY0" fmla="*/ 14 h 39704"/>
                  <a:gd name="connsiteX1" fmla="*/ 128698 w 177887"/>
                  <a:gd name="connsiteY1" fmla="*/ 12714 h 39704"/>
                  <a:gd name="connsiteX2" fmla="*/ 176323 w 177887"/>
                  <a:gd name="connsiteY2" fmla="*/ 39702 h 39704"/>
                  <a:gd name="connsiteX3" fmla="*/ 152511 w 177887"/>
                  <a:gd name="connsiteY3" fmla="*/ 11127 h 39704"/>
                  <a:gd name="connsiteX4" fmla="*/ 111 w 177887"/>
                  <a:gd name="connsiteY4" fmla="*/ 14 h 39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7887" h="39704">
                    <a:moveTo>
                      <a:pt x="111" y="14"/>
                    </a:moveTo>
                    <a:cubicBezTo>
                      <a:pt x="-3858" y="278"/>
                      <a:pt x="99329" y="6099"/>
                      <a:pt x="128698" y="12714"/>
                    </a:cubicBezTo>
                    <a:cubicBezTo>
                      <a:pt x="158067" y="19329"/>
                      <a:pt x="172354" y="39966"/>
                      <a:pt x="176323" y="39702"/>
                    </a:cubicBezTo>
                    <a:cubicBezTo>
                      <a:pt x="180292" y="39438"/>
                      <a:pt x="178176" y="19065"/>
                      <a:pt x="152511" y="11127"/>
                    </a:cubicBezTo>
                    <a:cubicBezTo>
                      <a:pt x="126847" y="3190"/>
                      <a:pt x="4080" y="-250"/>
                      <a:pt x="111" y="1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7" name="フリーフォーム: 図形 1036">
                <a:extLst>
                  <a:ext uri="{FF2B5EF4-FFF2-40B4-BE49-F238E27FC236}">
                    <a16:creationId xmlns:a16="http://schemas.microsoft.com/office/drawing/2014/main" id="{2312857E-A800-4D6E-9705-019F98C489B4}"/>
                  </a:ext>
                </a:extLst>
              </p:cNvPr>
              <p:cNvSpPr/>
              <p:nvPr/>
            </p:nvSpPr>
            <p:spPr>
              <a:xfrm>
                <a:off x="3960840" y="2899559"/>
                <a:ext cx="243939" cy="373891"/>
              </a:xfrm>
              <a:custGeom>
                <a:avLst/>
                <a:gdLst>
                  <a:gd name="connsiteX0" fmla="*/ 33310 w 243939"/>
                  <a:gd name="connsiteY0" fmla="*/ 373866 h 373891"/>
                  <a:gd name="connsiteX1" fmla="*/ 104748 w 243939"/>
                  <a:gd name="connsiteY1" fmla="*/ 319891 h 373891"/>
                  <a:gd name="connsiteX2" fmla="*/ 234923 w 243939"/>
                  <a:gd name="connsiteY2" fmla="*/ 345291 h 373891"/>
                  <a:gd name="connsiteX3" fmla="*/ 231748 w 243939"/>
                  <a:gd name="connsiteY3" fmla="*/ 296079 h 373891"/>
                  <a:gd name="connsiteX4" fmla="*/ 223810 w 243939"/>
                  <a:gd name="connsiteY4" fmla="*/ 262741 h 373891"/>
                  <a:gd name="connsiteX5" fmla="*/ 215873 w 243939"/>
                  <a:gd name="connsiteY5" fmla="*/ 230991 h 373891"/>
                  <a:gd name="connsiteX6" fmla="*/ 190473 w 243939"/>
                  <a:gd name="connsiteY6" fmla="*/ 205591 h 373891"/>
                  <a:gd name="connsiteX7" fmla="*/ 158723 w 243939"/>
                  <a:gd name="connsiteY7" fmla="*/ 191304 h 373891"/>
                  <a:gd name="connsiteX8" fmla="*/ 57123 w 243939"/>
                  <a:gd name="connsiteY8" fmla="*/ 73829 h 373891"/>
                  <a:gd name="connsiteX9" fmla="*/ 36485 w 243939"/>
                  <a:gd name="connsiteY9" fmla="*/ 804 h 373891"/>
                  <a:gd name="connsiteX10" fmla="*/ 55535 w 243939"/>
                  <a:gd name="connsiteY10" fmla="*/ 119866 h 373891"/>
                  <a:gd name="connsiteX11" fmla="*/ 96810 w 243939"/>
                  <a:gd name="connsiteY11" fmla="*/ 210354 h 373891"/>
                  <a:gd name="connsiteX12" fmla="*/ 1560 w 243939"/>
                  <a:gd name="connsiteY12" fmla="*/ 311954 h 373891"/>
                  <a:gd name="connsiteX13" fmla="*/ 33310 w 243939"/>
                  <a:gd name="connsiteY13" fmla="*/ 373866 h 373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43939" h="373891">
                    <a:moveTo>
                      <a:pt x="33310" y="373866"/>
                    </a:moveTo>
                    <a:cubicBezTo>
                      <a:pt x="50508" y="375189"/>
                      <a:pt x="71146" y="324653"/>
                      <a:pt x="104748" y="319891"/>
                    </a:cubicBezTo>
                    <a:cubicBezTo>
                      <a:pt x="138350" y="315129"/>
                      <a:pt x="213756" y="349260"/>
                      <a:pt x="234923" y="345291"/>
                    </a:cubicBezTo>
                    <a:cubicBezTo>
                      <a:pt x="256090" y="341322"/>
                      <a:pt x="233600" y="309837"/>
                      <a:pt x="231748" y="296079"/>
                    </a:cubicBezTo>
                    <a:cubicBezTo>
                      <a:pt x="229896" y="282321"/>
                      <a:pt x="226456" y="273589"/>
                      <a:pt x="223810" y="262741"/>
                    </a:cubicBezTo>
                    <a:cubicBezTo>
                      <a:pt x="221164" y="251893"/>
                      <a:pt x="221429" y="240516"/>
                      <a:pt x="215873" y="230991"/>
                    </a:cubicBezTo>
                    <a:cubicBezTo>
                      <a:pt x="210317" y="221466"/>
                      <a:pt x="199998" y="212205"/>
                      <a:pt x="190473" y="205591"/>
                    </a:cubicBezTo>
                    <a:cubicBezTo>
                      <a:pt x="180948" y="198977"/>
                      <a:pt x="180948" y="213264"/>
                      <a:pt x="158723" y="191304"/>
                    </a:cubicBezTo>
                    <a:cubicBezTo>
                      <a:pt x="136498" y="169344"/>
                      <a:pt x="77496" y="105579"/>
                      <a:pt x="57123" y="73829"/>
                    </a:cubicBezTo>
                    <a:cubicBezTo>
                      <a:pt x="36750" y="42079"/>
                      <a:pt x="36750" y="-6869"/>
                      <a:pt x="36485" y="804"/>
                    </a:cubicBezTo>
                    <a:cubicBezTo>
                      <a:pt x="36220" y="8477"/>
                      <a:pt x="45481" y="84941"/>
                      <a:pt x="55535" y="119866"/>
                    </a:cubicBezTo>
                    <a:cubicBezTo>
                      <a:pt x="65589" y="154791"/>
                      <a:pt x="105806" y="178339"/>
                      <a:pt x="96810" y="210354"/>
                    </a:cubicBezTo>
                    <a:cubicBezTo>
                      <a:pt x="87814" y="242369"/>
                      <a:pt x="9233" y="287612"/>
                      <a:pt x="1560" y="311954"/>
                    </a:cubicBezTo>
                    <a:cubicBezTo>
                      <a:pt x="-6113" y="336296"/>
                      <a:pt x="16112" y="372543"/>
                      <a:pt x="33310" y="373866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8" name="フリーフォーム: 図形 1037">
                <a:extLst>
                  <a:ext uri="{FF2B5EF4-FFF2-40B4-BE49-F238E27FC236}">
                    <a16:creationId xmlns:a16="http://schemas.microsoft.com/office/drawing/2014/main" id="{0214BD0E-E964-421D-981B-45623D6CD38E}"/>
                  </a:ext>
                </a:extLst>
              </p:cNvPr>
              <p:cNvSpPr/>
              <p:nvPr/>
            </p:nvSpPr>
            <p:spPr>
              <a:xfrm>
                <a:off x="4552908" y="2792463"/>
                <a:ext cx="191383" cy="160337"/>
              </a:xfrm>
              <a:custGeom>
                <a:avLst/>
                <a:gdLst>
                  <a:gd name="connsiteX0" fmla="*/ 61955 w 191383"/>
                  <a:gd name="connsiteY0" fmla="*/ 4712 h 160337"/>
                  <a:gd name="connsiteX1" fmla="*/ 122280 w 191383"/>
                  <a:gd name="connsiteY1" fmla="*/ 12650 h 160337"/>
                  <a:gd name="connsiteX2" fmla="*/ 136567 w 191383"/>
                  <a:gd name="connsiteY2" fmla="*/ 11062 h 160337"/>
                  <a:gd name="connsiteX3" fmla="*/ 190542 w 191383"/>
                  <a:gd name="connsiteY3" fmla="*/ 69800 h 160337"/>
                  <a:gd name="connsiteX4" fmla="*/ 88942 w 191383"/>
                  <a:gd name="connsiteY4" fmla="*/ 144412 h 160337"/>
                  <a:gd name="connsiteX5" fmla="*/ 42 w 191383"/>
                  <a:gd name="connsiteY5" fmla="*/ 158700 h 160337"/>
                  <a:gd name="connsiteX6" fmla="*/ 100055 w 191383"/>
                  <a:gd name="connsiteY6" fmla="*/ 119012 h 160337"/>
                  <a:gd name="connsiteX7" fmla="*/ 117517 w 191383"/>
                  <a:gd name="connsiteY7" fmla="*/ 95200 h 160337"/>
                  <a:gd name="connsiteX8" fmla="*/ 61955 w 191383"/>
                  <a:gd name="connsiteY8" fmla="*/ 4712 h 160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1383" h="160337">
                    <a:moveTo>
                      <a:pt x="61955" y="4712"/>
                    </a:moveTo>
                    <a:cubicBezTo>
                      <a:pt x="62749" y="-9046"/>
                      <a:pt x="109845" y="11592"/>
                      <a:pt x="122280" y="12650"/>
                    </a:cubicBezTo>
                    <a:cubicBezTo>
                      <a:pt x="134715" y="13708"/>
                      <a:pt x="125190" y="1537"/>
                      <a:pt x="136567" y="11062"/>
                    </a:cubicBezTo>
                    <a:cubicBezTo>
                      <a:pt x="147944" y="20587"/>
                      <a:pt x="198480" y="47575"/>
                      <a:pt x="190542" y="69800"/>
                    </a:cubicBezTo>
                    <a:cubicBezTo>
                      <a:pt x="182605" y="92025"/>
                      <a:pt x="120692" y="129595"/>
                      <a:pt x="88942" y="144412"/>
                    </a:cubicBezTo>
                    <a:cubicBezTo>
                      <a:pt x="57192" y="159229"/>
                      <a:pt x="-1810" y="162933"/>
                      <a:pt x="42" y="158700"/>
                    </a:cubicBezTo>
                    <a:cubicBezTo>
                      <a:pt x="1894" y="154467"/>
                      <a:pt x="80476" y="129595"/>
                      <a:pt x="100055" y="119012"/>
                    </a:cubicBezTo>
                    <a:cubicBezTo>
                      <a:pt x="119634" y="108429"/>
                      <a:pt x="120692" y="111869"/>
                      <a:pt x="117517" y="95200"/>
                    </a:cubicBezTo>
                    <a:cubicBezTo>
                      <a:pt x="114342" y="78531"/>
                      <a:pt x="61161" y="18470"/>
                      <a:pt x="61955" y="4712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9" name="フリーフォーム: 図形 1038">
                <a:extLst>
                  <a:ext uri="{FF2B5EF4-FFF2-40B4-BE49-F238E27FC236}">
                    <a16:creationId xmlns:a16="http://schemas.microsoft.com/office/drawing/2014/main" id="{FD3DE46F-3394-4D08-8D2F-55BCA28E108E}"/>
                  </a:ext>
                </a:extLst>
              </p:cNvPr>
              <p:cNvSpPr/>
              <p:nvPr/>
            </p:nvSpPr>
            <p:spPr>
              <a:xfrm>
                <a:off x="3873338" y="3311327"/>
                <a:ext cx="169083" cy="38345"/>
              </a:xfrm>
              <a:custGeom>
                <a:avLst/>
                <a:gdLst>
                  <a:gd name="connsiteX0" fmla="*/ 162 w 169083"/>
                  <a:gd name="connsiteY0" fmla="*/ 198 h 38345"/>
                  <a:gd name="connsiteX1" fmla="*/ 103350 w 169083"/>
                  <a:gd name="connsiteY1" fmla="*/ 16073 h 38345"/>
                  <a:gd name="connsiteX2" fmla="*/ 168437 w 169083"/>
                  <a:gd name="connsiteY2" fmla="*/ 38298 h 38345"/>
                  <a:gd name="connsiteX3" fmla="*/ 128750 w 169083"/>
                  <a:gd name="connsiteY3" fmla="*/ 9723 h 38345"/>
                  <a:gd name="connsiteX4" fmla="*/ 162 w 169083"/>
                  <a:gd name="connsiteY4" fmla="*/ 198 h 38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083" h="38345">
                    <a:moveTo>
                      <a:pt x="162" y="198"/>
                    </a:moveTo>
                    <a:cubicBezTo>
                      <a:pt x="-4071" y="1256"/>
                      <a:pt x="75304" y="9723"/>
                      <a:pt x="103350" y="16073"/>
                    </a:cubicBezTo>
                    <a:cubicBezTo>
                      <a:pt x="131396" y="22423"/>
                      <a:pt x="164204" y="39356"/>
                      <a:pt x="168437" y="38298"/>
                    </a:cubicBezTo>
                    <a:cubicBezTo>
                      <a:pt x="172670" y="37240"/>
                      <a:pt x="155737" y="17131"/>
                      <a:pt x="128750" y="9723"/>
                    </a:cubicBezTo>
                    <a:cubicBezTo>
                      <a:pt x="101763" y="2315"/>
                      <a:pt x="4395" y="-860"/>
                      <a:pt x="162" y="19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0" name="フリーフォーム: 図形 1039">
                <a:extLst>
                  <a:ext uri="{FF2B5EF4-FFF2-40B4-BE49-F238E27FC236}">
                    <a16:creationId xmlns:a16="http://schemas.microsoft.com/office/drawing/2014/main" id="{7ED2AB6C-542B-46F2-93BC-C7B518D641AB}"/>
                  </a:ext>
                </a:extLst>
              </p:cNvPr>
              <p:cNvSpPr/>
              <p:nvPr/>
            </p:nvSpPr>
            <p:spPr>
              <a:xfrm>
                <a:off x="4133852" y="3286904"/>
                <a:ext cx="169083" cy="81840"/>
              </a:xfrm>
              <a:custGeom>
                <a:avLst/>
                <a:gdLst>
                  <a:gd name="connsiteX0" fmla="*/ 1586 w 169083"/>
                  <a:gd name="connsiteY0" fmla="*/ 81771 h 81840"/>
                  <a:gd name="connsiteX1" fmla="*/ 158748 w 169083"/>
                  <a:gd name="connsiteY1" fmla="*/ 13509 h 81840"/>
                  <a:gd name="connsiteX2" fmla="*/ 146048 w 169083"/>
                  <a:gd name="connsiteY2" fmla="*/ 809 h 81840"/>
                  <a:gd name="connsiteX3" fmla="*/ 80961 w 169083"/>
                  <a:gd name="connsiteY3" fmla="*/ 26209 h 81840"/>
                  <a:gd name="connsiteX4" fmla="*/ 1586 w 169083"/>
                  <a:gd name="connsiteY4" fmla="*/ 81771 h 81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083" h="81840">
                    <a:moveTo>
                      <a:pt x="1586" y="81771"/>
                    </a:moveTo>
                    <a:cubicBezTo>
                      <a:pt x="14551" y="79654"/>
                      <a:pt x="134671" y="27003"/>
                      <a:pt x="158748" y="13509"/>
                    </a:cubicBezTo>
                    <a:cubicBezTo>
                      <a:pt x="182825" y="15"/>
                      <a:pt x="159013" y="-1308"/>
                      <a:pt x="146048" y="809"/>
                    </a:cubicBezTo>
                    <a:cubicBezTo>
                      <a:pt x="133083" y="2926"/>
                      <a:pt x="103186" y="15361"/>
                      <a:pt x="80961" y="26209"/>
                    </a:cubicBezTo>
                    <a:cubicBezTo>
                      <a:pt x="58736" y="37057"/>
                      <a:pt x="-11379" y="83888"/>
                      <a:pt x="1586" y="8177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1" name="フリーフォーム: 図形 1040">
                <a:extLst>
                  <a:ext uri="{FF2B5EF4-FFF2-40B4-BE49-F238E27FC236}">
                    <a16:creationId xmlns:a16="http://schemas.microsoft.com/office/drawing/2014/main" id="{51F41D9A-1393-4838-9F87-ABD30965C6C2}"/>
                  </a:ext>
                </a:extLst>
              </p:cNvPr>
              <p:cNvSpPr/>
              <p:nvPr/>
            </p:nvSpPr>
            <p:spPr>
              <a:xfrm>
                <a:off x="3898888" y="2477056"/>
                <a:ext cx="139716" cy="121804"/>
              </a:xfrm>
              <a:custGeom>
                <a:avLst/>
                <a:gdLst>
                  <a:gd name="connsiteX0" fmla="*/ 12 w 139716"/>
                  <a:gd name="connsiteY0" fmla="*/ 2619 h 121804"/>
                  <a:gd name="connsiteX1" fmla="*/ 125425 w 139716"/>
                  <a:gd name="connsiteY1" fmla="*/ 10557 h 121804"/>
                  <a:gd name="connsiteX2" fmla="*/ 133362 w 139716"/>
                  <a:gd name="connsiteY2" fmla="*/ 55007 h 121804"/>
                  <a:gd name="connsiteX3" fmla="*/ 93675 w 139716"/>
                  <a:gd name="connsiteY3" fmla="*/ 121682 h 121804"/>
                  <a:gd name="connsiteX4" fmla="*/ 115900 w 139716"/>
                  <a:gd name="connsiteY4" fmla="*/ 70882 h 121804"/>
                  <a:gd name="connsiteX5" fmla="*/ 117487 w 139716"/>
                  <a:gd name="connsiteY5" fmla="*/ 47069 h 121804"/>
                  <a:gd name="connsiteX6" fmla="*/ 12 w 139716"/>
                  <a:gd name="connsiteY6" fmla="*/ 2619 h 1218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9716" h="121804">
                    <a:moveTo>
                      <a:pt x="12" y="2619"/>
                    </a:moveTo>
                    <a:cubicBezTo>
                      <a:pt x="1335" y="-3466"/>
                      <a:pt x="103200" y="1826"/>
                      <a:pt x="125425" y="10557"/>
                    </a:cubicBezTo>
                    <a:cubicBezTo>
                      <a:pt x="147650" y="19288"/>
                      <a:pt x="138654" y="36486"/>
                      <a:pt x="133362" y="55007"/>
                    </a:cubicBezTo>
                    <a:cubicBezTo>
                      <a:pt x="128070" y="73528"/>
                      <a:pt x="96585" y="119036"/>
                      <a:pt x="93675" y="121682"/>
                    </a:cubicBezTo>
                    <a:cubicBezTo>
                      <a:pt x="90765" y="124328"/>
                      <a:pt x="111931" y="83317"/>
                      <a:pt x="115900" y="70882"/>
                    </a:cubicBezTo>
                    <a:cubicBezTo>
                      <a:pt x="119869" y="58447"/>
                      <a:pt x="133362" y="57123"/>
                      <a:pt x="117487" y="47069"/>
                    </a:cubicBezTo>
                    <a:cubicBezTo>
                      <a:pt x="101612" y="37015"/>
                      <a:pt x="-1311" y="8704"/>
                      <a:pt x="12" y="2619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2" name="フリーフォーム: 図形 1041">
                <a:extLst>
                  <a:ext uri="{FF2B5EF4-FFF2-40B4-BE49-F238E27FC236}">
                    <a16:creationId xmlns:a16="http://schemas.microsoft.com/office/drawing/2014/main" id="{FAD375BD-344A-441C-9BD9-0E044F0A8F0D}"/>
                  </a:ext>
                </a:extLst>
              </p:cNvPr>
              <p:cNvSpPr/>
              <p:nvPr/>
            </p:nvSpPr>
            <p:spPr>
              <a:xfrm>
                <a:off x="4520677" y="2616138"/>
                <a:ext cx="178646" cy="139771"/>
              </a:xfrm>
              <a:custGeom>
                <a:avLst/>
                <a:gdLst>
                  <a:gd name="connsiteX0" fmla="*/ 2111 w 178646"/>
                  <a:gd name="connsiteY0" fmla="*/ 4825 h 139771"/>
                  <a:gd name="connsiteX1" fmla="*/ 143398 w 178646"/>
                  <a:gd name="connsiteY1" fmla="*/ 66737 h 139771"/>
                  <a:gd name="connsiteX2" fmla="*/ 162448 w 178646"/>
                  <a:gd name="connsiteY2" fmla="*/ 139762 h 139771"/>
                  <a:gd name="connsiteX3" fmla="*/ 176736 w 178646"/>
                  <a:gd name="connsiteY3" fmla="*/ 71500 h 139771"/>
                  <a:gd name="connsiteX4" fmla="*/ 117998 w 178646"/>
                  <a:gd name="connsiteY4" fmla="*/ 19112 h 139771"/>
                  <a:gd name="connsiteX5" fmla="*/ 117998 w 178646"/>
                  <a:gd name="connsiteY5" fmla="*/ 62 h 139771"/>
                  <a:gd name="connsiteX6" fmla="*/ 60848 w 178646"/>
                  <a:gd name="connsiteY6" fmla="*/ 12762 h 139771"/>
                  <a:gd name="connsiteX7" fmla="*/ 2111 w 178646"/>
                  <a:gd name="connsiteY7" fmla="*/ 4825 h 139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8646" h="139771">
                    <a:moveTo>
                      <a:pt x="2111" y="4825"/>
                    </a:moveTo>
                    <a:cubicBezTo>
                      <a:pt x="15869" y="13821"/>
                      <a:pt x="116675" y="44248"/>
                      <a:pt x="143398" y="66737"/>
                    </a:cubicBezTo>
                    <a:cubicBezTo>
                      <a:pt x="170121" y="89227"/>
                      <a:pt x="156892" y="138968"/>
                      <a:pt x="162448" y="139762"/>
                    </a:cubicBezTo>
                    <a:cubicBezTo>
                      <a:pt x="168004" y="140556"/>
                      <a:pt x="184144" y="91608"/>
                      <a:pt x="176736" y="71500"/>
                    </a:cubicBezTo>
                    <a:cubicBezTo>
                      <a:pt x="169328" y="51392"/>
                      <a:pt x="127788" y="31018"/>
                      <a:pt x="117998" y="19112"/>
                    </a:cubicBezTo>
                    <a:cubicBezTo>
                      <a:pt x="108208" y="7206"/>
                      <a:pt x="127523" y="1120"/>
                      <a:pt x="117998" y="62"/>
                    </a:cubicBezTo>
                    <a:cubicBezTo>
                      <a:pt x="108473" y="-996"/>
                      <a:pt x="75929" y="11704"/>
                      <a:pt x="60848" y="12762"/>
                    </a:cubicBezTo>
                    <a:cubicBezTo>
                      <a:pt x="45767" y="13820"/>
                      <a:pt x="-11647" y="-4171"/>
                      <a:pt x="2111" y="4825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3" name="フリーフォーム: 図形 1042">
                <a:extLst>
                  <a:ext uri="{FF2B5EF4-FFF2-40B4-BE49-F238E27FC236}">
                    <a16:creationId xmlns:a16="http://schemas.microsoft.com/office/drawing/2014/main" id="{608F242D-B380-45AB-850A-9214AF318C57}"/>
                  </a:ext>
                </a:extLst>
              </p:cNvPr>
              <p:cNvSpPr/>
              <p:nvPr/>
            </p:nvSpPr>
            <p:spPr>
              <a:xfrm>
                <a:off x="4570293" y="3054206"/>
                <a:ext cx="169467" cy="273332"/>
              </a:xfrm>
              <a:custGeom>
                <a:avLst/>
                <a:gdLst>
                  <a:gd name="connsiteX0" fmla="*/ 120 w 169467"/>
                  <a:gd name="connsiteY0" fmla="*/ 144 h 273332"/>
                  <a:gd name="connsiteX1" fmla="*/ 149345 w 169467"/>
                  <a:gd name="connsiteY1" fmla="*/ 117619 h 273332"/>
                  <a:gd name="connsiteX2" fmla="*/ 166807 w 169467"/>
                  <a:gd name="connsiteY2" fmla="*/ 206519 h 273332"/>
                  <a:gd name="connsiteX3" fmla="*/ 138232 w 169467"/>
                  <a:gd name="connsiteY3" fmla="*/ 273194 h 273332"/>
                  <a:gd name="connsiteX4" fmla="*/ 157282 w 169467"/>
                  <a:gd name="connsiteY4" fmla="*/ 222394 h 273332"/>
                  <a:gd name="connsiteX5" fmla="*/ 166807 w 169467"/>
                  <a:gd name="connsiteY5" fmla="*/ 168419 h 273332"/>
                  <a:gd name="connsiteX6" fmla="*/ 149345 w 169467"/>
                  <a:gd name="connsiteY6" fmla="*/ 128732 h 273332"/>
                  <a:gd name="connsiteX7" fmla="*/ 123945 w 169467"/>
                  <a:gd name="connsiteY7" fmla="*/ 93807 h 273332"/>
                  <a:gd name="connsiteX8" fmla="*/ 120 w 169467"/>
                  <a:gd name="connsiteY8" fmla="*/ 144 h 273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9467" h="273332">
                    <a:moveTo>
                      <a:pt x="120" y="144"/>
                    </a:moveTo>
                    <a:cubicBezTo>
                      <a:pt x="4353" y="4113"/>
                      <a:pt x="121564" y="83223"/>
                      <a:pt x="149345" y="117619"/>
                    </a:cubicBezTo>
                    <a:cubicBezTo>
                      <a:pt x="177126" y="152015"/>
                      <a:pt x="168659" y="180590"/>
                      <a:pt x="166807" y="206519"/>
                    </a:cubicBezTo>
                    <a:cubicBezTo>
                      <a:pt x="164955" y="232448"/>
                      <a:pt x="139820" y="270548"/>
                      <a:pt x="138232" y="273194"/>
                    </a:cubicBezTo>
                    <a:cubicBezTo>
                      <a:pt x="136645" y="275840"/>
                      <a:pt x="152519" y="239857"/>
                      <a:pt x="157282" y="222394"/>
                    </a:cubicBezTo>
                    <a:cubicBezTo>
                      <a:pt x="162045" y="204931"/>
                      <a:pt x="168130" y="184029"/>
                      <a:pt x="166807" y="168419"/>
                    </a:cubicBezTo>
                    <a:cubicBezTo>
                      <a:pt x="165484" y="152809"/>
                      <a:pt x="156489" y="141167"/>
                      <a:pt x="149345" y="128732"/>
                    </a:cubicBezTo>
                    <a:cubicBezTo>
                      <a:pt x="142201" y="116297"/>
                      <a:pt x="143259" y="112328"/>
                      <a:pt x="123945" y="93807"/>
                    </a:cubicBezTo>
                    <a:cubicBezTo>
                      <a:pt x="104631" y="75286"/>
                      <a:pt x="-4113" y="-3825"/>
                      <a:pt x="120" y="14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4" name="フリーフォーム: 図形 1043">
                <a:extLst>
                  <a:ext uri="{FF2B5EF4-FFF2-40B4-BE49-F238E27FC236}">
                    <a16:creationId xmlns:a16="http://schemas.microsoft.com/office/drawing/2014/main" id="{6C493F26-C80B-44C0-BCAA-93B264941FEC}"/>
                  </a:ext>
                </a:extLst>
              </p:cNvPr>
              <p:cNvSpPr/>
              <p:nvPr/>
            </p:nvSpPr>
            <p:spPr>
              <a:xfrm>
                <a:off x="4237138" y="2961635"/>
                <a:ext cx="316163" cy="115588"/>
              </a:xfrm>
              <a:custGeom>
                <a:avLst/>
                <a:gdLst>
                  <a:gd name="connsiteX0" fmla="*/ 315812 w 316163"/>
                  <a:gd name="connsiteY0" fmla="*/ 640 h 115588"/>
                  <a:gd name="connsiteX1" fmla="*/ 238025 w 316163"/>
                  <a:gd name="connsiteY1" fmla="*/ 97478 h 115588"/>
                  <a:gd name="connsiteX2" fmla="*/ 195162 w 316163"/>
                  <a:gd name="connsiteY2" fmla="*/ 111765 h 115588"/>
                  <a:gd name="connsiteX3" fmla="*/ 1487 w 316163"/>
                  <a:gd name="connsiteY3" fmla="*/ 51440 h 115588"/>
                  <a:gd name="connsiteX4" fmla="*/ 109437 w 316163"/>
                  <a:gd name="connsiteY4" fmla="*/ 102240 h 115588"/>
                  <a:gd name="connsiteX5" fmla="*/ 179287 w 316163"/>
                  <a:gd name="connsiteY5" fmla="*/ 100653 h 115588"/>
                  <a:gd name="connsiteX6" fmla="*/ 263425 w 316163"/>
                  <a:gd name="connsiteY6" fmla="*/ 56203 h 115588"/>
                  <a:gd name="connsiteX7" fmla="*/ 315812 w 316163"/>
                  <a:gd name="connsiteY7" fmla="*/ 640 h 115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6163" h="115588">
                    <a:moveTo>
                      <a:pt x="315812" y="640"/>
                    </a:moveTo>
                    <a:cubicBezTo>
                      <a:pt x="311579" y="7519"/>
                      <a:pt x="258133" y="78957"/>
                      <a:pt x="238025" y="97478"/>
                    </a:cubicBezTo>
                    <a:cubicBezTo>
                      <a:pt x="217917" y="115999"/>
                      <a:pt x="234585" y="119438"/>
                      <a:pt x="195162" y="111765"/>
                    </a:cubicBezTo>
                    <a:cubicBezTo>
                      <a:pt x="155739" y="104092"/>
                      <a:pt x="15774" y="53027"/>
                      <a:pt x="1487" y="51440"/>
                    </a:cubicBezTo>
                    <a:cubicBezTo>
                      <a:pt x="-12800" y="49853"/>
                      <a:pt x="79804" y="94038"/>
                      <a:pt x="109437" y="102240"/>
                    </a:cubicBezTo>
                    <a:cubicBezTo>
                      <a:pt x="139070" y="110442"/>
                      <a:pt x="153622" y="108326"/>
                      <a:pt x="179287" y="100653"/>
                    </a:cubicBezTo>
                    <a:cubicBezTo>
                      <a:pt x="204952" y="92980"/>
                      <a:pt x="241729" y="68109"/>
                      <a:pt x="263425" y="56203"/>
                    </a:cubicBezTo>
                    <a:cubicBezTo>
                      <a:pt x="285121" y="44297"/>
                      <a:pt x="320045" y="-6239"/>
                      <a:pt x="315812" y="640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5" name="フリーフォーム: 図形 1044">
                <a:extLst>
                  <a:ext uri="{FF2B5EF4-FFF2-40B4-BE49-F238E27FC236}">
                    <a16:creationId xmlns:a16="http://schemas.microsoft.com/office/drawing/2014/main" id="{9B4EFB28-0AAD-4E6A-8740-77F52099F220}"/>
                  </a:ext>
                </a:extLst>
              </p:cNvPr>
              <p:cNvSpPr/>
              <p:nvPr/>
            </p:nvSpPr>
            <p:spPr>
              <a:xfrm>
                <a:off x="3880797" y="2066376"/>
                <a:ext cx="850248" cy="249366"/>
              </a:xfrm>
              <a:custGeom>
                <a:avLst/>
                <a:gdLst>
                  <a:gd name="connsiteX0" fmla="*/ 2228 w 850248"/>
                  <a:gd name="connsiteY0" fmla="*/ 549 h 249366"/>
                  <a:gd name="connsiteX1" fmla="*/ 446728 w 850248"/>
                  <a:gd name="connsiteY1" fmla="*/ 32299 h 249366"/>
                  <a:gd name="connsiteX2" fmla="*/ 732478 w 850248"/>
                  <a:gd name="connsiteY2" fmla="*/ 146599 h 249366"/>
                  <a:gd name="connsiteX3" fmla="*/ 849953 w 850248"/>
                  <a:gd name="connsiteY3" fmla="*/ 248199 h 249366"/>
                  <a:gd name="connsiteX4" fmla="*/ 757878 w 850248"/>
                  <a:gd name="connsiteY4" fmla="*/ 197399 h 249366"/>
                  <a:gd name="connsiteX5" fmla="*/ 522928 w 850248"/>
                  <a:gd name="connsiteY5" fmla="*/ 130724 h 249366"/>
                  <a:gd name="connsiteX6" fmla="*/ 284803 w 850248"/>
                  <a:gd name="connsiteY6" fmla="*/ 51349 h 249366"/>
                  <a:gd name="connsiteX7" fmla="*/ 2228 w 850248"/>
                  <a:gd name="connsiteY7" fmla="*/ 549 h 249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50248" h="249366">
                    <a:moveTo>
                      <a:pt x="2228" y="549"/>
                    </a:moveTo>
                    <a:cubicBezTo>
                      <a:pt x="29216" y="-2626"/>
                      <a:pt x="325020" y="7957"/>
                      <a:pt x="446728" y="32299"/>
                    </a:cubicBezTo>
                    <a:cubicBezTo>
                      <a:pt x="568436" y="56641"/>
                      <a:pt x="665274" y="110616"/>
                      <a:pt x="732478" y="146599"/>
                    </a:cubicBezTo>
                    <a:cubicBezTo>
                      <a:pt x="799682" y="182582"/>
                      <a:pt x="845720" y="239732"/>
                      <a:pt x="849953" y="248199"/>
                    </a:cubicBezTo>
                    <a:cubicBezTo>
                      <a:pt x="854186" y="256666"/>
                      <a:pt x="812382" y="216978"/>
                      <a:pt x="757878" y="197399"/>
                    </a:cubicBezTo>
                    <a:cubicBezTo>
                      <a:pt x="703374" y="177820"/>
                      <a:pt x="601774" y="155066"/>
                      <a:pt x="522928" y="130724"/>
                    </a:cubicBezTo>
                    <a:cubicBezTo>
                      <a:pt x="444082" y="106382"/>
                      <a:pt x="368940" y="70399"/>
                      <a:pt x="284803" y="51349"/>
                    </a:cubicBezTo>
                    <a:cubicBezTo>
                      <a:pt x="200666" y="32299"/>
                      <a:pt x="-24760" y="3724"/>
                      <a:pt x="2228" y="54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6" name="フリーフォーム: 図形 1045">
                <a:extLst>
                  <a:ext uri="{FF2B5EF4-FFF2-40B4-BE49-F238E27FC236}">
                    <a16:creationId xmlns:a16="http://schemas.microsoft.com/office/drawing/2014/main" id="{12BA74E4-0EC6-4667-9B81-817D683A7319}"/>
                  </a:ext>
                </a:extLst>
              </p:cNvPr>
              <p:cNvSpPr/>
              <p:nvPr/>
            </p:nvSpPr>
            <p:spPr>
              <a:xfrm>
                <a:off x="3305152" y="2026483"/>
                <a:ext cx="572399" cy="722513"/>
              </a:xfrm>
              <a:custGeom>
                <a:avLst/>
                <a:gdLst>
                  <a:gd name="connsiteX0" fmla="*/ 571523 w 572399"/>
                  <a:gd name="connsiteY0" fmla="*/ 27742 h 722513"/>
                  <a:gd name="connsiteX1" fmla="*/ 352448 w 572399"/>
                  <a:gd name="connsiteY1" fmla="*/ 11867 h 722513"/>
                  <a:gd name="connsiteX2" fmla="*/ 155598 w 572399"/>
                  <a:gd name="connsiteY2" fmla="*/ 183317 h 722513"/>
                  <a:gd name="connsiteX3" fmla="*/ 47648 w 572399"/>
                  <a:gd name="connsiteY3" fmla="*/ 459542 h 722513"/>
                  <a:gd name="connsiteX4" fmla="*/ 15898 w 572399"/>
                  <a:gd name="connsiteY4" fmla="*/ 713542 h 722513"/>
                  <a:gd name="connsiteX5" fmla="*/ 23 w 572399"/>
                  <a:gd name="connsiteY5" fmla="*/ 653217 h 722513"/>
                  <a:gd name="connsiteX6" fmla="*/ 19073 w 572399"/>
                  <a:gd name="connsiteY6" fmla="*/ 535742 h 722513"/>
                  <a:gd name="connsiteX7" fmla="*/ 85748 w 572399"/>
                  <a:gd name="connsiteY7" fmla="*/ 351592 h 722513"/>
                  <a:gd name="connsiteX8" fmla="*/ 193698 w 572399"/>
                  <a:gd name="connsiteY8" fmla="*/ 88067 h 722513"/>
                  <a:gd name="connsiteX9" fmla="*/ 266723 w 572399"/>
                  <a:gd name="connsiteY9" fmla="*/ 2342 h 722513"/>
                  <a:gd name="connsiteX10" fmla="*/ 571523 w 572399"/>
                  <a:gd name="connsiteY10" fmla="*/ 27742 h 722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72399" h="722513">
                    <a:moveTo>
                      <a:pt x="571523" y="27742"/>
                    </a:moveTo>
                    <a:cubicBezTo>
                      <a:pt x="585810" y="29329"/>
                      <a:pt x="421769" y="-14062"/>
                      <a:pt x="352448" y="11867"/>
                    </a:cubicBezTo>
                    <a:cubicBezTo>
                      <a:pt x="283127" y="37796"/>
                      <a:pt x="206398" y="108705"/>
                      <a:pt x="155598" y="183317"/>
                    </a:cubicBezTo>
                    <a:cubicBezTo>
                      <a:pt x="104798" y="257929"/>
                      <a:pt x="70931" y="371171"/>
                      <a:pt x="47648" y="459542"/>
                    </a:cubicBezTo>
                    <a:cubicBezTo>
                      <a:pt x="24365" y="547913"/>
                      <a:pt x="23835" y="681263"/>
                      <a:pt x="15898" y="713542"/>
                    </a:cubicBezTo>
                    <a:cubicBezTo>
                      <a:pt x="7961" y="745821"/>
                      <a:pt x="-506" y="682850"/>
                      <a:pt x="23" y="653217"/>
                    </a:cubicBezTo>
                    <a:cubicBezTo>
                      <a:pt x="552" y="623584"/>
                      <a:pt x="4786" y="586013"/>
                      <a:pt x="19073" y="535742"/>
                    </a:cubicBezTo>
                    <a:cubicBezTo>
                      <a:pt x="33360" y="485471"/>
                      <a:pt x="56644" y="426205"/>
                      <a:pt x="85748" y="351592"/>
                    </a:cubicBezTo>
                    <a:cubicBezTo>
                      <a:pt x="114852" y="276980"/>
                      <a:pt x="163536" y="146275"/>
                      <a:pt x="193698" y="88067"/>
                    </a:cubicBezTo>
                    <a:cubicBezTo>
                      <a:pt x="223860" y="29859"/>
                      <a:pt x="205869" y="13984"/>
                      <a:pt x="266723" y="2342"/>
                    </a:cubicBezTo>
                    <a:cubicBezTo>
                      <a:pt x="327577" y="-9300"/>
                      <a:pt x="557236" y="26155"/>
                      <a:pt x="571523" y="2774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7" name="フリーフォーム: 図形 1046">
                <a:extLst>
                  <a:ext uri="{FF2B5EF4-FFF2-40B4-BE49-F238E27FC236}">
                    <a16:creationId xmlns:a16="http://schemas.microsoft.com/office/drawing/2014/main" id="{4506F41D-C829-4668-8EEE-C582E48F0244}"/>
                  </a:ext>
                </a:extLst>
              </p:cNvPr>
              <p:cNvSpPr/>
              <p:nvPr/>
            </p:nvSpPr>
            <p:spPr>
              <a:xfrm>
                <a:off x="3940769" y="1987927"/>
                <a:ext cx="946703" cy="560232"/>
              </a:xfrm>
              <a:custGeom>
                <a:avLst/>
                <a:gdLst>
                  <a:gd name="connsiteX0" fmla="*/ 15281 w 946703"/>
                  <a:gd name="connsiteY0" fmla="*/ 28198 h 560232"/>
                  <a:gd name="connsiteX1" fmla="*/ 78781 w 946703"/>
                  <a:gd name="connsiteY1" fmla="*/ 28198 h 560232"/>
                  <a:gd name="connsiteX2" fmla="*/ 323256 w 946703"/>
                  <a:gd name="connsiteY2" fmla="*/ 47248 h 560232"/>
                  <a:gd name="connsiteX3" fmla="*/ 710606 w 946703"/>
                  <a:gd name="connsiteY3" fmla="*/ 183773 h 560232"/>
                  <a:gd name="connsiteX4" fmla="*/ 866181 w 946703"/>
                  <a:gd name="connsiteY4" fmla="*/ 313948 h 560232"/>
                  <a:gd name="connsiteX5" fmla="*/ 913806 w 946703"/>
                  <a:gd name="connsiteY5" fmla="*/ 501273 h 560232"/>
                  <a:gd name="connsiteX6" fmla="*/ 945556 w 946703"/>
                  <a:gd name="connsiteY6" fmla="*/ 558423 h 560232"/>
                  <a:gd name="connsiteX7" fmla="*/ 936031 w 946703"/>
                  <a:gd name="connsiteY7" fmla="*/ 447298 h 560232"/>
                  <a:gd name="connsiteX8" fmla="*/ 901106 w 946703"/>
                  <a:gd name="connsiteY8" fmla="*/ 291723 h 560232"/>
                  <a:gd name="connsiteX9" fmla="*/ 726481 w 946703"/>
                  <a:gd name="connsiteY9" fmla="*/ 145673 h 560232"/>
                  <a:gd name="connsiteX10" fmla="*/ 69256 w 946703"/>
                  <a:gd name="connsiteY10" fmla="*/ 5973 h 560232"/>
                  <a:gd name="connsiteX11" fmla="*/ 15281 w 946703"/>
                  <a:gd name="connsiteY11" fmla="*/ 28198 h 560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46703" h="560232">
                    <a:moveTo>
                      <a:pt x="15281" y="28198"/>
                    </a:moveTo>
                    <a:cubicBezTo>
                      <a:pt x="16868" y="31902"/>
                      <a:pt x="27452" y="25023"/>
                      <a:pt x="78781" y="28198"/>
                    </a:cubicBezTo>
                    <a:cubicBezTo>
                      <a:pt x="130110" y="31373"/>
                      <a:pt x="217952" y="21319"/>
                      <a:pt x="323256" y="47248"/>
                    </a:cubicBezTo>
                    <a:cubicBezTo>
                      <a:pt x="428560" y="73177"/>
                      <a:pt x="620119" y="139323"/>
                      <a:pt x="710606" y="183773"/>
                    </a:cubicBezTo>
                    <a:cubicBezTo>
                      <a:pt x="801093" y="228223"/>
                      <a:pt x="832314" y="261031"/>
                      <a:pt x="866181" y="313948"/>
                    </a:cubicBezTo>
                    <a:cubicBezTo>
                      <a:pt x="900048" y="366865"/>
                      <a:pt x="900577" y="460527"/>
                      <a:pt x="913806" y="501273"/>
                    </a:cubicBezTo>
                    <a:cubicBezTo>
                      <a:pt x="927035" y="542019"/>
                      <a:pt x="941852" y="567419"/>
                      <a:pt x="945556" y="558423"/>
                    </a:cubicBezTo>
                    <a:cubicBezTo>
                      <a:pt x="949260" y="549427"/>
                      <a:pt x="943439" y="491748"/>
                      <a:pt x="936031" y="447298"/>
                    </a:cubicBezTo>
                    <a:cubicBezTo>
                      <a:pt x="928623" y="402848"/>
                      <a:pt x="936031" y="341994"/>
                      <a:pt x="901106" y="291723"/>
                    </a:cubicBezTo>
                    <a:cubicBezTo>
                      <a:pt x="866181" y="241452"/>
                      <a:pt x="865123" y="193298"/>
                      <a:pt x="726481" y="145673"/>
                    </a:cubicBezTo>
                    <a:cubicBezTo>
                      <a:pt x="587839" y="98048"/>
                      <a:pt x="180381" y="26610"/>
                      <a:pt x="69256" y="5973"/>
                    </a:cubicBezTo>
                    <a:cubicBezTo>
                      <a:pt x="-41869" y="-14664"/>
                      <a:pt x="13694" y="24494"/>
                      <a:pt x="15281" y="2819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8" name="フリーフォーム: 図形 1047">
                <a:extLst>
                  <a:ext uri="{FF2B5EF4-FFF2-40B4-BE49-F238E27FC236}">
                    <a16:creationId xmlns:a16="http://schemas.microsoft.com/office/drawing/2014/main" id="{E3206F41-61B8-4E8F-962E-2F4625EBF616}"/>
                  </a:ext>
                </a:extLst>
              </p:cNvPr>
              <p:cNvSpPr/>
              <p:nvPr/>
            </p:nvSpPr>
            <p:spPr>
              <a:xfrm>
                <a:off x="3411155" y="1889102"/>
                <a:ext cx="462899" cy="339028"/>
              </a:xfrm>
              <a:custGeom>
                <a:avLst/>
                <a:gdLst>
                  <a:gd name="connsiteX0" fmla="*/ 462345 w 462899"/>
                  <a:gd name="connsiteY0" fmla="*/ 85748 h 339028"/>
                  <a:gd name="connsiteX1" fmla="*/ 252795 w 462899"/>
                  <a:gd name="connsiteY1" fmla="*/ 23 h 339028"/>
                  <a:gd name="connsiteX2" fmla="*/ 90870 w 462899"/>
                  <a:gd name="connsiteY2" fmla="*/ 79398 h 339028"/>
                  <a:gd name="connsiteX3" fmla="*/ 21020 w 462899"/>
                  <a:gd name="connsiteY3" fmla="*/ 269898 h 339028"/>
                  <a:gd name="connsiteX4" fmla="*/ 5145 w 462899"/>
                  <a:gd name="connsiteY4" fmla="*/ 333398 h 339028"/>
                  <a:gd name="connsiteX5" fmla="*/ 100395 w 462899"/>
                  <a:gd name="connsiteY5" fmla="*/ 142898 h 339028"/>
                  <a:gd name="connsiteX6" fmla="*/ 186120 w 462899"/>
                  <a:gd name="connsiteY6" fmla="*/ 50823 h 339028"/>
                  <a:gd name="connsiteX7" fmla="*/ 462345 w 462899"/>
                  <a:gd name="connsiteY7" fmla="*/ 85748 h 3390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62899" h="339028">
                    <a:moveTo>
                      <a:pt x="462345" y="85748"/>
                    </a:moveTo>
                    <a:cubicBezTo>
                      <a:pt x="473457" y="77281"/>
                      <a:pt x="314707" y="1081"/>
                      <a:pt x="252795" y="23"/>
                    </a:cubicBezTo>
                    <a:cubicBezTo>
                      <a:pt x="190883" y="-1035"/>
                      <a:pt x="129499" y="34419"/>
                      <a:pt x="90870" y="79398"/>
                    </a:cubicBezTo>
                    <a:cubicBezTo>
                      <a:pt x="52241" y="124377"/>
                      <a:pt x="35307" y="227565"/>
                      <a:pt x="21020" y="269898"/>
                    </a:cubicBezTo>
                    <a:cubicBezTo>
                      <a:pt x="6733" y="312231"/>
                      <a:pt x="-8084" y="354565"/>
                      <a:pt x="5145" y="333398"/>
                    </a:cubicBezTo>
                    <a:cubicBezTo>
                      <a:pt x="18374" y="312231"/>
                      <a:pt x="70232" y="189994"/>
                      <a:pt x="100395" y="142898"/>
                    </a:cubicBezTo>
                    <a:cubicBezTo>
                      <a:pt x="130557" y="95802"/>
                      <a:pt x="130557" y="60877"/>
                      <a:pt x="186120" y="50823"/>
                    </a:cubicBezTo>
                    <a:cubicBezTo>
                      <a:pt x="241682" y="40769"/>
                      <a:pt x="451233" y="94215"/>
                      <a:pt x="462345" y="8574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0" name="フリーフォーム: 図形 1049">
                <a:extLst>
                  <a:ext uri="{FF2B5EF4-FFF2-40B4-BE49-F238E27FC236}">
                    <a16:creationId xmlns:a16="http://schemas.microsoft.com/office/drawing/2014/main" id="{4C9B37E1-943F-4A73-9DD1-5D59E03D0DF7}"/>
                  </a:ext>
                </a:extLst>
              </p:cNvPr>
              <p:cNvSpPr/>
              <p:nvPr/>
            </p:nvSpPr>
            <p:spPr>
              <a:xfrm>
                <a:off x="3252201" y="1792204"/>
                <a:ext cx="640989" cy="720844"/>
              </a:xfrm>
              <a:custGeom>
                <a:avLst/>
                <a:gdLst>
                  <a:gd name="connsiteX0" fmla="*/ 630824 w 640989"/>
                  <a:gd name="connsiteY0" fmla="*/ 128671 h 720844"/>
                  <a:gd name="connsiteX1" fmla="*/ 573674 w 640989"/>
                  <a:gd name="connsiteY1" fmla="*/ 90571 h 720844"/>
                  <a:gd name="connsiteX2" fmla="*/ 392699 w 640989"/>
                  <a:gd name="connsiteY2" fmla="*/ 14371 h 720844"/>
                  <a:gd name="connsiteX3" fmla="*/ 199024 w 640989"/>
                  <a:gd name="connsiteY3" fmla="*/ 30246 h 720844"/>
                  <a:gd name="connsiteX4" fmla="*/ 91074 w 640989"/>
                  <a:gd name="connsiteY4" fmla="*/ 309646 h 720844"/>
                  <a:gd name="connsiteX5" fmla="*/ 2174 w 640989"/>
                  <a:gd name="connsiteY5" fmla="*/ 703346 h 720844"/>
                  <a:gd name="connsiteX6" fmla="*/ 33924 w 640989"/>
                  <a:gd name="connsiteY6" fmla="*/ 623971 h 720844"/>
                  <a:gd name="connsiteX7" fmla="*/ 106949 w 640989"/>
                  <a:gd name="connsiteY7" fmla="*/ 373146 h 720844"/>
                  <a:gd name="connsiteX8" fmla="*/ 230774 w 640989"/>
                  <a:gd name="connsiteY8" fmla="*/ 96921 h 720844"/>
                  <a:gd name="connsiteX9" fmla="*/ 383174 w 640989"/>
                  <a:gd name="connsiteY9" fmla="*/ 61996 h 720844"/>
                  <a:gd name="connsiteX10" fmla="*/ 630824 w 640989"/>
                  <a:gd name="connsiteY10" fmla="*/ 128671 h 720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40989" h="720844">
                    <a:moveTo>
                      <a:pt x="630824" y="128671"/>
                    </a:moveTo>
                    <a:cubicBezTo>
                      <a:pt x="662574" y="133433"/>
                      <a:pt x="613362" y="109621"/>
                      <a:pt x="573674" y="90571"/>
                    </a:cubicBezTo>
                    <a:cubicBezTo>
                      <a:pt x="533986" y="71521"/>
                      <a:pt x="455141" y="24425"/>
                      <a:pt x="392699" y="14371"/>
                    </a:cubicBezTo>
                    <a:cubicBezTo>
                      <a:pt x="330257" y="4317"/>
                      <a:pt x="249295" y="-18966"/>
                      <a:pt x="199024" y="30246"/>
                    </a:cubicBezTo>
                    <a:cubicBezTo>
                      <a:pt x="148753" y="79458"/>
                      <a:pt x="123882" y="197463"/>
                      <a:pt x="91074" y="309646"/>
                    </a:cubicBezTo>
                    <a:cubicBezTo>
                      <a:pt x="58266" y="421829"/>
                      <a:pt x="11699" y="650959"/>
                      <a:pt x="2174" y="703346"/>
                    </a:cubicBezTo>
                    <a:cubicBezTo>
                      <a:pt x="-7351" y="755733"/>
                      <a:pt x="16461" y="679004"/>
                      <a:pt x="33924" y="623971"/>
                    </a:cubicBezTo>
                    <a:cubicBezTo>
                      <a:pt x="51386" y="568938"/>
                      <a:pt x="74141" y="460988"/>
                      <a:pt x="106949" y="373146"/>
                    </a:cubicBezTo>
                    <a:cubicBezTo>
                      <a:pt x="139757" y="285304"/>
                      <a:pt x="184736" y="148779"/>
                      <a:pt x="230774" y="96921"/>
                    </a:cubicBezTo>
                    <a:cubicBezTo>
                      <a:pt x="276811" y="45063"/>
                      <a:pt x="320732" y="56704"/>
                      <a:pt x="383174" y="61996"/>
                    </a:cubicBezTo>
                    <a:cubicBezTo>
                      <a:pt x="445616" y="67288"/>
                      <a:pt x="599074" y="123909"/>
                      <a:pt x="630824" y="12867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1" name="フリーフォーム: 図形 1050">
                <a:extLst>
                  <a:ext uri="{FF2B5EF4-FFF2-40B4-BE49-F238E27FC236}">
                    <a16:creationId xmlns:a16="http://schemas.microsoft.com/office/drawing/2014/main" id="{1D932852-2F82-4DB5-A8AE-4FCD734E5E35}"/>
                  </a:ext>
                </a:extLst>
              </p:cNvPr>
              <p:cNvSpPr/>
              <p:nvPr/>
            </p:nvSpPr>
            <p:spPr>
              <a:xfrm>
                <a:off x="3508340" y="1679361"/>
                <a:ext cx="350129" cy="139964"/>
              </a:xfrm>
              <a:custGeom>
                <a:avLst/>
                <a:gdLst>
                  <a:gd name="connsiteX0" fmla="*/ 346110 w 350129"/>
                  <a:gd name="connsiteY0" fmla="*/ 139914 h 139964"/>
                  <a:gd name="connsiteX1" fmla="*/ 314360 w 350129"/>
                  <a:gd name="connsiteY1" fmla="*/ 89114 h 139964"/>
                  <a:gd name="connsiteX2" fmla="*/ 273085 w 350129"/>
                  <a:gd name="connsiteY2" fmla="*/ 44664 h 139964"/>
                  <a:gd name="connsiteX3" fmla="*/ 95285 w 350129"/>
                  <a:gd name="connsiteY3" fmla="*/ 214 h 139964"/>
                  <a:gd name="connsiteX4" fmla="*/ 35 w 350129"/>
                  <a:gd name="connsiteY4" fmla="*/ 63714 h 139964"/>
                  <a:gd name="connsiteX5" fmla="*/ 104810 w 350129"/>
                  <a:gd name="connsiteY5" fmla="*/ 12914 h 139964"/>
                  <a:gd name="connsiteX6" fmla="*/ 219110 w 350129"/>
                  <a:gd name="connsiteY6" fmla="*/ 79589 h 139964"/>
                  <a:gd name="connsiteX7" fmla="*/ 346110 w 350129"/>
                  <a:gd name="connsiteY7" fmla="*/ 139914 h 139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0129" h="139964">
                    <a:moveTo>
                      <a:pt x="346110" y="139914"/>
                    </a:moveTo>
                    <a:cubicBezTo>
                      <a:pt x="361985" y="141502"/>
                      <a:pt x="326531" y="104989"/>
                      <a:pt x="314360" y="89114"/>
                    </a:cubicBezTo>
                    <a:cubicBezTo>
                      <a:pt x="302189" y="73239"/>
                      <a:pt x="309597" y="59481"/>
                      <a:pt x="273085" y="44664"/>
                    </a:cubicBezTo>
                    <a:cubicBezTo>
                      <a:pt x="236573" y="29847"/>
                      <a:pt x="140793" y="-2961"/>
                      <a:pt x="95285" y="214"/>
                    </a:cubicBezTo>
                    <a:cubicBezTo>
                      <a:pt x="49777" y="3389"/>
                      <a:pt x="-1553" y="61597"/>
                      <a:pt x="35" y="63714"/>
                    </a:cubicBezTo>
                    <a:cubicBezTo>
                      <a:pt x="1623" y="65831"/>
                      <a:pt x="68298" y="10268"/>
                      <a:pt x="104810" y="12914"/>
                    </a:cubicBezTo>
                    <a:cubicBezTo>
                      <a:pt x="141322" y="15560"/>
                      <a:pt x="179422" y="57893"/>
                      <a:pt x="219110" y="79589"/>
                    </a:cubicBezTo>
                    <a:cubicBezTo>
                      <a:pt x="258797" y="101285"/>
                      <a:pt x="330235" y="138326"/>
                      <a:pt x="346110" y="13991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2" name="フリーフォーム: 図形 1051">
                <a:extLst>
                  <a:ext uri="{FF2B5EF4-FFF2-40B4-BE49-F238E27FC236}">
                    <a16:creationId xmlns:a16="http://schemas.microsoft.com/office/drawing/2014/main" id="{3B9E82FD-C1E3-4137-9326-A6ACBC89EE50}"/>
                  </a:ext>
                </a:extLst>
              </p:cNvPr>
              <p:cNvSpPr/>
              <p:nvPr/>
            </p:nvSpPr>
            <p:spPr>
              <a:xfrm>
                <a:off x="3180379" y="1599854"/>
                <a:ext cx="722161" cy="1092371"/>
              </a:xfrm>
              <a:custGeom>
                <a:avLst/>
                <a:gdLst>
                  <a:gd name="connsiteX0" fmla="*/ 718521 w 722161"/>
                  <a:gd name="connsiteY0" fmla="*/ 140046 h 1092371"/>
                  <a:gd name="connsiteX1" fmla="*/ 439121 w 722161"/>
                  <a:gd name="connsiteY1" fmla="*/ 25746 h 1092371"/>
                  <a:gd name="connsiteX2" fmla="*/ 324821 w 722161"/>
                  <a:gd name="connsiteY2" fmla="*/ 86071 h 1092371"/>
                  <a:gd name="connsiteX3" fmla="*/ 185121 w 722161"/>
                  <a:gd name="connsiteY3" fmla="*/ 279746 h 1092371"/>
                  <a:gd name="connsiteX4" fmla="*/ 73996 w 722161"/>
                  <a:gd name="connsiteY4" fmla="*/ 597246 h 1092371"/>
                  <a:gd name="connsiteX5" fmla="*/ 61296 w 722161"/>
                  <a:gd name="connsiteY5" fmla="*/ 787746 h 1092371"/>
                  <a:gd name="connsiteX6" fmla="*/ 64471 w 722161"/>
                  <a:gd name="connsiteY6" fmla="*/ 952846 h 1092371"/>
                  <a:gd name="connsiteX7" fmla="*/ 131146 w 722161"/>
                  <a:gd name="connsiteY7" fmla="*/ 1089371 h 1092371"/>
                  <a:gd name="connsiteX8" fmla="*/ 86696 w 722161"/>
                  <a:gd name="connsiteY8" fmla="*/ 1041746 h 1092371"/>
                  <a:gd name="connsiteX9" fmla="*/ 35896 w 722161"/>
                  <a:gd name="connsiteY9" fmla="*/ 978246 h 1092371"/>
                  <a:gd name="connsiteX10" fmla="*/ 4146 w 722161"/>
                  <a:gd name="connsiteY10" fmla="*/ 790921 h 1092371"/>
                  <a:gd name="connsiteX11" fmla="*/ 131146 w 722161"/>
                  <a:gd name="connsiteY11" fmla="*/ 451196 h 1092371"/>
                  <a:gd name="connsiteX12" fmla="*/ 242271 w 722161"/>
                  <a:gd name="connsiteY12" fmla="*/ 171796 h 1092371"/>
                  <a:gd name="connsiteX13" fmla="*/ 245446 w 722161"/>
                  <a:gd name="connsiteY13" fmla="*/ 92421 h 1092371"/>
                  <a:gd name="connsiteX14" fmla="*/ 378796 w 722161"/>
                  <a:gd name="connsiteY14" fmla="*/ 346 h 1092371"/>
                  <a:gd name="connsiteX15" fmla="*/ 585171 w 722161"/>
                  <a:gd name="connsiteY15" fmla="*/ 63846 h 1092371"/>
                  <a:gd name="connsiteX16" fmla="*/ 718521 w 722161"/>
                  <a:gd name="connsiteY16" fmla="*/ 140046 h 1092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22161" h="1092371">
                    <a:moveTo>
                      <a:pt x="718521" y="140046"/>
                    </a:moveTo>
                    <a:cubicBezTo>
                      <a:pt x="694179" y="133696"/>
                      <a:pt x="504738" y="34742"/>
                      <a:pt x="439121" y="25746"/>
                    </a:cubicBezTo>
                    <a:cubicBezTo>
                      <a:pt x="373504" y="16750"/>
                      <a:pt x="367154" y="43738"/>
                      <a:pt x="324821" y="86071"/>
                    </a:cubicBezTo>
                    <a:cubicBezTo>
                      <a:pt x="282488" y="128404"/>
                      <a:pt x="226925" y="194550"/>
                      <a:pt x="185121" y="279746"/>
                    </a:cubicBezTo>
                    <a:cubicBezTo>
                      <a:pt x="143317" y="364942"/>
                      <a:pt x="94633" y="512579"/>
                      <a:pt x="73996" y="597246"/>
                    </a:cubicBezTo>
                    <a:cubicBezTo>
                      <a:pt x="53358" y="681913"/>
                      <a:pt x="62883" y="728479"/>
                      <a:pt x="61296" y="787746"/>
                    </a:cubicBezTo>
                    <a:cubicBezTo>
                      <a:pt x="59709" y="847013"/>
                      <a:pt x="52829" y="902575"/>
                      <a:pt x="64471" y="952846"/>
                    </a:cubicBezTo>
                    <a:cubicBezTo>
                      <a:pt x="76113" y="1003117"/>
                      <a:pt x="127442" y="1074554"/>
                      <a:pt x="131146" y="1089371"/>
                    </a:cubicBezTo>
                    <a:cubicBezTo>
                      <a:pt x="134850" y="1104188"/>
                      <a:pt x="102571" y="1060267"/>
                      <a:pt x="86696" y="1041746"/>
                    </a:cubicBezTo>
                    <a:cubicBezTo>
                      <a:pt x="70821" y="1023225"/>
                      <a:pt x="49654" y="1020050"/>
                      <a:pt x="35896" y="978246"/>
                    </a:cubicBezTo>
                    <a:cubicBezTo>
                      <a:pt x="22138" y="936442"/>
                      <a:pt x="-11729" y="878762"/>
                      <a:pt x="4146" y="790921"/>
                    </a:cubicBezTo>
                    <a:cubicBezTo>
                      <a:pt x="20021" y="703080"/>
                      <a:pt x="91459" y="554383"/>
                      <a:pt x="131146" y="451196"/>
                    </a:cubicBezTo>
                    <a:cubicBezTo>
                      <a:pt x="170833" y="348009"/>
                      <a:pt x="223221" y="231592"/>
                      <a:pt x="242271" y="171796"/>
                    </a:cubicBezTo>
                    <a:cubicBezTo>
                      <a:pt x="261321" y="112000"/>
                      <a:pt x="222692" y="120996"/>
                      <a:pt x="245446" y="92421"/>
                    </a:cubicBezTo>
                    <a:cubicBezTo>
                      <a:pt x="268200" y="63846"/>
                      <a:pt x="322175" y="5108"/>
                      <a:pt x="378796" y="346"/>
                    </a:cubicBezTo>
                    <a:cubicBezTo>
                      <a:pt x="435417" y="-4417"/>
                      <a:pt x="531196" y="41092"/>
                      <a:pt x="585171" y="63846"/>
                    </a:cubicBezTo>
                    <a:cubicBezTo>
                      <a:pt x="639146" y="86600"/>
                      <a:pt x="742863" y="146396"/>
                      <a:pt x="718521" y="14004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3" name="フリーフォーム: 図形 1052">
                <a:extLst>
                  <a:ext uri="{FF2B5EF4-FFF2-40B4-BE49-F238E27FC236}">
                    <a16:creationId xmlns:a16="http://schemas.microsoft.com/office/drawing/2014/main" id="{66F6AB1E-EADC-4C7C-9A89-F6F2726AAFEB}"/>
                  </a:ext>
                </a:extLst>
              </p:cNvPr>
              <p:cNvSpPr/>
              <p:nvPr/>
            </p:nvSpPr>
            <p:spPr>
              <a:xfrm>
                <a:off x="3181249" y="1714194"/>
                <a:ext cx="242524" cy="559142"/>
              </a:xfrm>
              <a:custGeom>
                <a:avLst/>
                <a:gdLst>
                  <a:gd name="connsiteX0" fmla="*/ 241401 w 242524"/>
                  <a:gd name="connsiteY0" fmla="*/ 3481 h 559142"/>
                  <a:gd name="connsiteX1" fmla="*/ 120751 w 242524"/>
                  <a:gd name="connsiteY1" fmla="*/ 155881 h 559142"/>
                  <a:gd name="connsiteX2" fmla="*/ 31851 w 242524"/>
                  <a:gd name="connsiteY2" fmla="*/ 495606 h 559142"/>
                  <a:gd name="connsiteX3" fmla="*/ 12801 w 242524"/>
                  <a:gd name="connsiteY3" fmla="*/ 559106 h 559142"/>
                  <a:gd name="connsiteX4" fmla="*/ 31851 w 242524"/>
                  <a:gd name="connsiteY4" fmla="*/ 495606 h 559142"/>
                  <a:gd name="connsiteX5" fmla="*/ 101 w 242524"/>
                  <a:gd name="connsiteY5" fmla="*/ 416231 h 559142"/>
                  <a:gd name="connsiteX6" fmla="*/ 44551 w 242524"/>
                  <a:gd name="connsiteY6" fmla="*/ 292406 h 559142"/>
                  <a:gd name="connsiteX7" fmla="*/ 241401 w 242524"/>
                  <a:gd name="connsiteY7" fmla="*/ 3481 h 559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2524" h="559142">
                    <a:moveTo>
                      <a:pt x="241401" y="3481"/>
                    </a:moveTo>
                    <a:cubicBezTo>
                      <a:pt x="254101" y="-19273"/>
                      <a:pt x="155676" y="73860"/>
                      <a:pt x="120751" y="155881"/>
                    </a:cubicBezTo>
                    <a:cubicBezTo>
                      <a:pt x="85826" y="237902"/>
                      <a:pt x="49843" y="428402"/>
                      <a:pt x="31851" y="495606"/>
                    </a:cubicBezTo>
                    <a:cubicBezTo>
                      <a:pt x="13859" y="562810"/>
                      <a:pt x="12801" y="559106"/>
                      <a:pt x="12801" y="559106"/>
                    </a:cubicBezTo>
                    <a:cubicBezTo>
                      <a:pt x="12801" y="559106"/>
                      <a:pt x="33968" y="519419"/>
                      <a:pt x="31851" y="495606"/>
                    </a:cubicBezTo>
                    <a:cubicBezTo>
                      <a:pt x="29734" y="471793"/>
                      <a:pt x="-2016" y="450098"/>
                      <a:pt x="101" y="416231"/>
                    </a:cubicBezTo>
                    <a:cubicBezTo>
                      <a:pt x="2218" y="382364"/>
                      <a:pt x="8038" y="357494"/>
                      <a:pt x="44551" y="292406"/>
                    </a:cubicBezTo>
                    <a:cubicBezTo>
                      <a:pt x="81064" y="227318"/>
                      <a:pt x="228701" y="26235"/>
                      <a:pt x="241401" y="348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5" name="フリーフォーム: 図形 1054">
                <a:extLst>
                  <a:ext uri="{FF2B5EF4-FFF2-40B4-BE49-F238E27FC236}">
                    <a16:creationId xmlns:a16="http://schemas.microsoft.com/office/drawing/2014/main" id="{C88229BA-99B5-4608-8EA6-83A7DADE951C}"/>
                  </a:ext>
                </a:extLst>
              </p:cNvPr>
              <p:cNvSpPr/>
              <p:nvPr/>
            </p:nvSpPr>
            <p:spPr>
              <a:xfrm>
                <a:off x="3479203" y="1546217"/>
                <a:ext cx="378728" cy="105655"/>
              </a:xfrm>
              <a:custGeom>
                <a:avLst/>
                <a:gdLst>
                  <a:gd name="connsiteX0" fmla="*/ 378422 w 378728"/>
                  <a:gd name="connsiteY0" fmla="*/ 104783 h 105655"/>
                  <a:gd name="connsiteX1" fmla="*/ 270472 w 378728"/>
                  <a:gd name="connsiteY1" fmla="*/ 41283 h 105655"/>
                  <a:gd name="connsiteX2" fmla="*/ 149822 w 378728"/>
                  <a:gd name="connsiteY2" fmla="*/ 8 h 105655"/>
                  <a:gd name="connsiteX3" fmla="*/ 597 w 378728"/>
                  <a:gd name="connsiteY3" fmla="*/ 44458 h 105655"/>
                  <a:gd name="connsiteX4" fmla="*/ 105372 w 378728"/>
                  <a:gd name="connsiteY4" fmla="*/ 31758 h 105655"/>
                  <a:gd name="connsiteX5" fmla="*/ 295872 w 378728"/>
                  <a:gd name="connsiteY5" fmla="*/ 76208 h 105655"/>
                  <a:gd name="connsiteX6" fmla="*/ 378422 w 378728"/>
                  <a:gd name="connsiteY6" fmla="*/ 104783 h 105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8728" h="105655">
                    <a:moveTo>
                      <a:pt x="378422" y="104783"/>
                    </a:moveTo>
                    <a:cubicBezTo>
                      <a:pt x="374189" y="98962"/>
                      <a:pt x="308572" y="58745"/>
                      <a:pt x="270472" y="41283"/>
                    </a:cubicBezTo>
                    <a:cubicBezTo>
                      <a:pt x="232372" y="23821"/>
                      <a:pt x="194801" y="-521"/>
                      <a:pt x="149822" y="8"/>
                    </a:cubicBezTo>
                    <a:cubicBezTo>
                      <a:pt x="104843" y="537"/>
                      <a:pt x="8005" y="39166"/>
                      <a:pt x="597" y="44458"/>
                    </a:cubicBezTo>
                    <a:cubicBezTo>
                      <a:pt x="-6811" y="49750"/>
                      <a:pt x="56160" y="26466"/>
                      <a:pt x="105372" y="31758"/>
                    </a:cubicBezTo>
                    <a:cubicBezTo>
                      <a:pt x="154584" y="37050"/>
                      <a:pt x="249305" y="66683"/>
                      <a:pt x="295872" y="76208"/>
                    </a:cubicBezTo>
                    <a:cubicBezTo>
                      <a:pt x="342439" y="85733"/>
                      <a:pt x="382655" y="110604"/>
                      <a:pt x="378422" y="10478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6" name="フリーフォーム: 図形 1055">
                <a:extLst>
                  <a:ext uri="{FF2B5EF4-FFF2-40B4-BE49-F238E27FC236}">
                    <a16:creationId xmlns:a16="http://schemas.microsoft.com/office/drawing/2014/main" id="{0E118317-EB2B-4F4F-A11F-70309054FF2D}"/>
                  </a:ext>
                </a:extLst>
              </p:cNvPr>
              <p:cNvSpPr/>
              <p:nvPr/>
            </p:nvSpPr>
            <p:spPr>
              <a:xfrm>
                <a:off x="3944466" y="1933175"/>
                <a:ext cx="978180" cy="808393"/>
              </a:xfrm>
              <a:custGeom>
                <a:avLst/>
                <a:gdLst>
                  <a:gd name="connsiteX0" fmla="*/ 2059 w 978180"/>
                  <a:gd name="connsiteY0" fmla="*/ 3575 h 808393"/>
                  <a:gd name="connsiteX1" fmla="*/ 589434 w 978180"/>
                  <a:gd name="connsiteY1" fmla="*/ 73425 h 808393"/>
                  <a:gd name="connsiteX2" fmla="*/ 910109 w 978180"/>
                  <a:gd name="connsiteY2" fmla="*/ 143275 h 808393"/>
                  <a:gd name="connsiteX3" fmla="*/ 964084 w 978180"/>
                  <a:gd name="connsiteY3" fmla="*/ 409975 h 808393"/>
                  <a:gd name="connsiteX4" fmla="*/ 976784 w 978180"/>
                  <a:gd name="connsiteY4" fmla="*/ 749700 h 808393"/>
                  <a:gd name="connsiteX5" fmla="*/ 976784 w 978180"/>
                  <a:gd name="connsiteY5" fmla="*/ 790975 h 808393"/>
                  <a:gd name="connsiteX6" fmla="*/ 967259 w 978180"/>
                  <a:gd name="connsiteY6" fmla="*/ 562375 h 808393"/>
                  <a:gd name="connsiteX7" fmla="*/ 932334 w 978180"/>
                  <a:gd name="connsiteY7" fmla="*/ 260750 h 808393"/>
                  <a:gd name="connsiteX8" fmla="*/ 811684 w 978180"/>
                  <a:gd name="connsiteY8" fmla="*/ 190900 h 808393"/>
                  <a:gd name="connsiteX9" fmla="*/ 2059 w 978180"/>
                  <a:gd name="connsiteY9" fmla="*/ 3575 h 808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78180" h="808393">
                    <a:moveTo>
                      <a:pt x="2059" y="3575"/>
                    </a:moveTo>
                    <a:cubicBezTo>
                      <a:pt x="-34983" y="-16004"/>
                      <a:pt x="438092" y="50142"/>
                      <a:pt x="589434" y="73425"/>
                    </a:cubicBezTo>
                    <a:cubicBezTo>
                      <a:pt x="740776" y="96708"/>
                      <a:pt x="847667" y="87183"/>
                      <a:pt x="910109" y="143275"/>
                    </a:cubicBezTo>
                    <a:cubicBezTo>
                      <a:pt x="972551" y="199367"/>
                      <a:pt x="952972" y="308904"/>
                      <a:pt x="964084" y="409975"/>
                    </a:cubicBezTo>
                    <a:cubicBezTo>
                      <a:pt x="975196" y="511046"/>
                      <a:pt x="974667" y="686200"/>
                      <a:pt x="976784" y="749700"/>
                    </a:cubicBezTo>
                    <a:cubicBezTo>
                      <a:pt x="978901" y="813200"/>
                      <a:pt x="978371" y="822196"/>
                      <a:pt x="976784" y="790975"/>
                    </a:cubicBezTo>
                    <a:cubicBezTo>
                      <a:pt x="975197" y="759754"/>
                      <a:pt x="974667" y="650746"/>
                      <a:pt x="967259" y="562375"/>
                    </a:cubicBezTo>
                    <a:cubicBezTo>
                      <a:pt x="959851" y="474004"/>
                      <a:pt x="958263" y="322662"/>
                      <a:pt x="932334" y="260750"/>
                    </a:cubicBezTo>
                    <a:cubicBezTo>
                      <a:pt x="906405" y="198838"/>
                      <a:pt x="965671" y="226883"/>
                      <a:pt x="811684" y="190900"/>
                    </a:cubicBezTo>
                    <a:cubicBezTo>
                      <a:pt x="657697" y="154917"/>
                      <a:pt x="39101" y="23154"/>
                      <a:pt x="2059" y="357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7" name="フリーフォーム: 図形 1056">
                <a:extLst>
                  <a:ext uri="{FF2B5EF4-FFF2-40B4-BE49-F238E27FC236}">
                    <a16:creationId xmlns:a16="http://schemas.microsoft.com/office/drawing/2014/main" id="{E535FEB7-C9DB-432C-A3BB-BEE293CE46B7}"/>
                  </a:ext>
                </a:extLst>
              </p:cNvPr>
              <p:cNvSpPr/>
              <p:nvPr/>
            </p:nvSpPr>
            <p:spPr>
              <a:xfrm>
                <a:off x="3948366" y="1880997"/>
                <a:ext cx="800614" cy="132511"/>
              </a:xfrm>
              <a:custGeom>
                <a:avLst/>
                <a:gdLst>
                  <a:gd name="connsiteX0" fmla="*/ 14034 w 800614"/>
                  <a:gd name="connsiteY0" fmla="*/ 14478 h 132511"/>
                  <a:gd name="connsiteX1" fmla="*/ 128334 w 800614"/>
                  <a:gd name="connsiteY1" fmla="*/ 14478 h 132511"/>
                  <a:gd name="connsiteX2" fmla="*/ 550609 w 800614"/>
                  <a:gd name="connsiteY2" fmla="*/ 43053 h 132511"/>
                  <a:gd name="connsiteX3" fmla="*/ 725234 w 800614"/>
                  <a:gd name="connsiteY3" fmla="*/ 109728 h 132511"/>
                  <a:gd name="connsiteX4" fmla="*/ 798259 w 800614"/>
                  <a:gd name="connsiteY4" fmla="*/ 128778 h 132511"/>
                  <a:gd name="connsiteX5" fmla="*/ 645859 w 800614"/>
                  <a:gd name="connsiteY5" fmla="*/ 43053 h 132511"/>
                  <a:gd name="connsiteX6" fmla="*/ 398209 w 800614"/>
                  <a:gd name="connsiteY6" fmla="*/ 1778 h 132511"/>
                  <a:gd name="connsiteX7" fmla="*/ 14034 w 800614"/>
                  <a:gd name="connsiteY7" fmla="*/ 14478 h 132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00614" h="132511">
                    <a:moveTo>
                      <a:pt x="14034" y="14478"/>
                    </a:moveTo>
                    <a:cubicBezTo>
                      <a:pt x="-30945" y="16595"/>
                      <a:pt x="38905" y="9715"/>
                      <a:pt x="128334" y="14478"/>
                    </a:cubicBezTo>
                    <a:cubicBezTo>
                      <a:pt x="217763" y="19241"/>
                      <a:pt x="451126" y="27178"/>
                      <a:pt x="550609" y="43053"/>
                    </a:cubicBezTo>
                    <a:cubicBezTo>
                      <a:pt x="650092" y="58928"/>
                      <a:pt x="683959" y="95441"/>
                      <a:pt x="725234" y="109728"/>
                    </a:cubicBezTo>
                    <a:cubicBezTo>
                      <a:pt x="766509" y="124016"/>
                      <a:pt x="811488" y="139890"/>
                      <a:pt x="798259" y="128778"/>
                    </a:cubicBezTo>
                    <a:cubicBezTo>
                      <a:pt x="785030" y="117666"/>
                      <a:pt x="712534" y="64220"/>
                      <a:pt x="645859" y="43053"/>
                    </a:cubicBezTo>
                    <a:cubicBezTo>
                      <a:pt x="579184" y="21886"/>
                      <a:pt x="499809" y="9186"/>
                      <a:pt x="398209" y="1778"/>
                    </a:cubicBezTo>
                    <a:cubicBezTo>
                      <a:pt x="296609" y="-5630"/>
                      <a:pt x="59013" y="12361"/>
                      <a:pt x="14034" y="1447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8" name="フリーフォーム: 図形 1057">
                <a:extLst>
                  <a:ext uri="{FF2B5EF4-FFF2-40B4-BE49-F238E27FC236}">
                    <a16:creationId xmlns:a16="http://schemas.microsoft.com/office/drawing/2014/main" id="{A4F76540-FDC2-4231-99B2-51B6FE159D44}"/>
                  </a:ext>
                </a:extLst>
              </p:cNvPr>
              <p:cNvSpPr/>
              <p:nvPr/>
            </p:nvSpPr>
            <p:spPr>
              <a:xfrm>
                <a:off x="3919541" y="1803229"/>
                <a:ext cx="989051" cy="206667"/>
              </a:xfrm>
              <a:custGeom>
                <a:avLst/>
                <a:gdLst>
                  <a:gd name="connsiteX0" fmla="*/ 33334 w 989051"/>
                  <a:gd name="connsiteY0" fmla="*/ 54146 h 206667"/>
                  <a:gd name="connsiteX1" fmla="*/ 103184 w 989051"/>
                  <a:gd name="connsiteY1" fmla="*/ 35096 h 206667"/>
                  <a:gd name="connsiteX2" fmla="*/ 331784 w 989051"/>
                  <a:gd name="connsiteY2" fmla="*/ 171 h 206667"/>
                  <a:gd name="connsiteX3" fmla="*/ 652459 w 989051"/>
                  <a:gd name="connsiteY3" fmla="*/ 25571 h 206667"/>
                  <a:gd name="connsiteX4" fmla="*/ 877884 w 989051"/>
                  <a:gd name="connsiteY4" fmla="*/ 104946 h 206667"/>
                  <a:gd name="connsiteX5" fmla="*/ 989009 w 989051"/>
                  <a:gd name="connsiteY5" fmla="*/ 206546 h 206667"/>
                  <a:gd name="connsiteX6" fmla="*/ 887409 w 989051"/>
                  <a:gd name="connsiteY6" fmla="*/ 123996 h 206667"/>
                  <a:gd name="connsiteX7" fmla="*/ 630234 w 989051"/>
                  <a:gd name="connsiteY7" fmla="*/ 50971 h 206667"/>
                  <a:gd name="connsiteX8" fmla="*/ 33334 w 989051"/>
                  <a:gd name="connsiteY8" fmla="*/ 54146 h 206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89051" h="206667">
                    <a:moveTo>
                      <a:pt x="33334" y="54146"/>
                    </a:moveTo>
                    <a:cubicBezTo>
                      <a:pt x="-54508" y="51500"/>
                      <a:pt x="53442" y="44092"/>
                      <a:pt x="103184" y="35096"/>
                    </a:cubicBezTo>
                    <a:cubicBezTo>
                      <a:pt x="152926" y="26100"/>
                      <a:pt x="240238" y="1758"/>
                      <a:pt x="331784" y="171"/>
                    </a:cubicBezTo>
                    <a:cubicBezTo>
                      <a:pt x="423330" y="-1416"/>
                      <a:pt x="561442" y="8109"/>
                      <a:pt x="652459" y="25571"/>
                    </a:cubicBezTo>
                    <a:cubicBezTo>
                      <a:pt x="743476" y="43033"/>
                      <a:pt x="821792" y="74784"/>
                      <a:pt x="877884" y="104946"/>
                    </a:cubicBezTo>
                    <a:cubicBezTo>
                      <a:pt x="933976" y="135109"/>
                      <a:pt x="987422" y="203371"/>
                      <a:pt x="989009" y="206546"/>
                    </a:cubicBezTo>
                    <a:cubicBezTo>
                      <a:pt x="990596" y="209721"/>
                      <a:pt x="947205" y="149925"/>
                      <a:pt x="887409" y="123996"/>
                    </a:cubicBezTo>
                    <a:cubicBezTo>
                      <a:pt x="827613" y="98067"/>
                      <a:pt x="772051" y="62613"/>
                      <a:pt x="630234" y="50971"/>
                    </a:cubicBezTo>
                    <a:cubicBezTo>
                      <a:pt x="488417" y="39329"/>
                      <a:pt x="121176" y="56792"/>
                      <a:pt x="33334" y="5414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9" name="フリーフォーム: 図形 1058">
                <a:extLst>
                  <a:ext uri="{FF2B5EF4-FFF2-40B4-BE49-F238E27FC236}">
                    <a16:creationId xmlns:a16="http://schemas.microsoft.com/office/drawing/2014/main" id="{979DA530-E683-4EED-A5F1-0ACCBDF785A5}"/>
                  </a:ext>
                </a:extLst>
              </p:cNvPr>
              <p:cNvSpPr/>
              <p:nvPr/>
            </p:nvSpPr>
            <p:spPr>
              <a:xfrm>
                <a:off x="3926309" y="1543006"/>
                <a:ext cx="1133537" cy="694413"/>
              </a:xfrm>
              <a:custGeom>
                <a:avLst/>
                <a:gdLst>
                  <a:gd name="connsiteX0" fmla="*/ 13866 w 1133537"/>
                  <a:gd name="connsiteY0" fmla="*/ 104819 h 694413"/>
                  <a:gd name="connsiteX1" fmla="*/ 140866 w 1133537"/>
                  <a:gd name="connsiteY1" fmla="*/ 34969 h 694413"/>
                  <a:gd name="connsiteX2" fmla="*/ 394866 w 1133537"/>
                  <a:gd name="connsiteY2" fmla="*/ 6394 h 694413"/>
                  <a:gd name="connsiteX3" fmla="*/ 833016 w 1133537"/>
                  <a:gd name="connsiteY3" fmla="*/ 155619 h 694413"/>
                  <a:gd name="connsiteX4" fmla="*/ 1064791 w 1133537"/>
                  <a:gd name="connsiteY4" fmla="*/ 441369 h 694413"/>
                  <a:gd name="connsiteX5" fmla="*/ 1128291 w 1133537"/>
                  <a:gd name="connsiteY5" fmla="*/ 692194 h 694413"/>
                  <a:gd name="connsiteX6" fmla="*/ 1121941 w 1133537"/>
                  <a:gd name="connsiteY6" fmla="*/ 558844 h 694413"/>
                  <a:gd name="connsiteX7" fmla="*/ 1058441 w 1133537"/>
                  <a:gd name="connsiteY7" fmla="*/ 466769 h 694413"/>
                  <a:gd name="connsiteX8" fmla="*/ 804441 w 1133537"/>
                  <a:gd name="connsiteY8" fmla="*/ 171494 h 694413"/>
                  <a:gd name="connsiteX9" fmla="*/ 604416 w 1133537"/>
                  <a:gd name="connsiteY9" fmla="*/ 111169 h 694413"/>
                  <a:gd name="connsiteX10" fmla="*/ 67841 w 1133537"/>
                  <a:gd name="connsiteY10" fmla="*/ 88944 h 694413"/>
                  <a:gd name="connsiteX11" fmla="*/ 13866 w 1133537"/>
                  <a:gd name="connsiteY11" fmla="*/ 104819 h 694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33537" h="694413">
                    <a:moveTo>
                      <a:pt x="13866" y="104819"/>
                    </a:moveTo>
                    <a:cubicBezTo>
                      <a:pt x="26037" y="95823"/>
                      <a:pt x="77366" y="51373"/>
                      <a:pt x="140866" y="34969"/>
                    </a:cubicBezTo>
                    <a:cubicBezTo>
                      <a:pt x="204366" y="18565"/>
                      <a:pt x="279508" y="-13714"/>
                      <a:pt x="394866" y="6394"/>
                    </a:cubicBezTo>
                    <a:cubicBezTo>
                      <a:pt x="510224" y="26502"/>
                      <a:pt x="721362" y="83123"/>
                      <a:pt x="833016" y="155619"/>
                    </a:cubicBezTo>
                    <a:cubicBezTo>
                      <a:pt x="944670" y="228115"/>
                      <a:pt x="1015579" y="351940"/>
                      <a:pt x="1064791" y="441369"/>
                    </a:cubicBezTo>
                    <a:cubicBezTo>
                      <a:pt x="1114003" y="530798"/>
                      <a:pt x="1118766" y="672615"/>
                      <a:pt x="1128291" y="692194"/>
                    </a:cubicBezTo>
                    <a:cubicBezTo>
                      <a:pt x="1137816" y="711773"/>
                      <a:pt x="1133583" y="596415"/>
                      <a:pt x="1121941" y="558844"/>
                    </a:cubicBezTo>
                    <a:cubicBezTo>
                      <a:pt x="1110299" y="521273"/>
                      <a:pt x="1111358" y="531327"/>
                      <a:pt x="1058441" y="466769"/>
                    </a:cubicBezTo>
                    <a:cubicBezTo>
                      <a:pt x="1005524" y="402211"/>
                      <a:pt x="880112" y="230761"/>
                      <a:pt x="804441" y="171494"/>
                    </a:cubicBezTo>
                    <a:cubicBezTo>
                      <a:pt x="728770" y="112227"/>
                      <a:pt x="727183" y="124927"/>
                      <a:pt x="604416" y="111169"/>
                    </a:cubicBezTo>
                    <a:cubicBezTo>
                      <a:pt x="481649" y="97411"/>
                      <a:pt x="163091" y="92648"/>
                      <a:pt x="67841" y="88944"/>
                    </a:cubicBezTo>
                    <a:cubicBezTo>
                      <a:pt x="-27409" y="85240"/>
                      <a:pt x="1695" y="113815"/>
                      <a:pt x="13866" y="10481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0" name="フリーフォーム: 図形 1059">
                <a:extLst>
                  <a:ext uri="{FF2B5EF4-FFF2-40B4-BE49-F238E27FC236}">
                    <a16:creationId xmlns:a16="http://schemas.microsoft.com/office/drawing/2014/main" id="{5A8523EF-E164-4D3B-A025-DA8E5A2147F8}"/>
                  </a:ext>
                </a:extLst>
              </p:cNvPr>
              <p:cNvSpPr/>
              <p:nvPr/>
            </p:nvSpPr>
            <p:spPr>
              <a:xfrm>
                <a:off x="4806789" y="1887522"/>
                <a:ext cx="236902" cy="783819"/>
              </a:xfrm>
              <a:custGeom>
                <a:avLst/>
                <a:gdLst>
                  <a:gd name="connsiteX0" fmla="*/ 161 w 236902"/>
                  <a:gd name="connsiteY0" fmla="*/ 1603 h 783819"/>
                  <a:gd name="connsiteX1" fmla="*/ 212886 w 236902"/>
                  <a:gd name="connsiteY1" fmla="*/ 306403 h 783819"/>
                  <a:gd name="connsiteX2" fmla="*/ 228761 w 236902"/>
                  <a:gd name="connsiteY2" fmla="*/ 550878 h 783819"/>
                  <a:gd name="connsiteX3" fmla="*/ 184311 w 236902"/>
                  <a:gd name="connsiteY3" fmla="*/ 773128 h 783819"/>
                  <a:gd name="connsiteX4" fmla="*/ 197011 w 236902"/>
                  <a:gd name="connsiteY4" fmla="*/ 728678 h 783819"/>
                  <a:gd name="connsiteX5" fmla="*/ 206536 w 236902"/>
                  <a:gd name="connsiteY5" fmla="*/ 554053 h 783819"/>
                  <a:gd name="connsiteX6" fmla="*/ 177961 w 236902"/>
                  <a:gd name="connsiteY6" fmla="*/ 446103 h 783819"/>
                  <a:gd name="connsiteX7" fmla="*/ 161 w 236902"/>
                  <a:gd name="connsiteY7" fmla="*/ 1603 h 783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6902" h="783819">
                    <a:moveTo>
                      <a:pt x="161" y="1603"/>
                    </a:moveTo>
                    <a:cubicBezTo>
                      <a:pt x="5982" y="-21680"/>
                      <a:pt x="174786" y="214857"/>
                      <a:pt x="212886" y="306403"/>
                    </a:cubicBezTo>
                    <a:cubicBezTo>
                      <a:pt x="250986" y="397949"/>
                      <a:pt x="233523" y="473091"/>
                      <a:pt x="228761" y="550878"/>
                    </a:cubicBezTo>
                    <a:cubicBezTo>
                      <a:pt x="223999" y="628665"/>
                      <a:pt x="189603" y="743495"/>
                      <a:pt x="184311" y="773128"/>
                    </a:cubicBezTo>
                    <a:cubicBezTo>
                      <a:pt x="179019" y="802761"/>
                      <a:pt x="193307" y="765190"/>
                      <a:pt x="197011" y="728678"/>
                    </a:cubicBezTo>
                    <a:cubicBezTo>
                      <a:pt x="200715" y="692166"/>
                      <a:pt x="209711" y="601149"/>
                      <a:pt x="206536" y="554053"/>
                    </a:cubicBezTo>
                    <a:cubicBezTo>
                      <a:pt x="203361" y="506957"/>
                      <a:pt x="208653" y="536061"/>
                      <a:pt x="177961" y="446103"/>
                    </a:cubicBezTo>
                    <a:cubicBezTo>
                      <a:pt x="147269" y="356145"/>
                      <a:pt x="-5660" y="24886"/>
                      <a:pt x="161" y="160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1" name="フリーフォーム: 図形 1060">
                <a:extLst>
                  <a:ext uri="{FF2B5EF4-FFF2-40B4-BE49-F238E27FC236}">
                    <a16:creationId xmlns:a16="http://schemas.microsoft.com/office/drawing/2014/main" id="{962B99DB-ABD8-4BAE-AA5F-B34840720FEB}"/>
                  </a:ext>
                </a:extLst>
              </p:cNvPr>
              <p:cNvSpPr/>
              <p:nvPr/>
            </p:nvSpPr>
            <p:spPr>
              <a:xfrm>
                <a:off x="4905087" y="2262183"/>
                <a:ext cx="99219" cy="435089"/>
              </a:xfrm>
              <a:custGeom>
                <a:avLst/>
                <a:gdLst>
                  <a:gd name="connsiteX0" fmla="*/ 288 w 99219"/>
                  <a:gd name="connsiteY0" fmla="*/ 1592 h 435089"/>
                  <a:gd name="connsiteX1" fmla="*/ 66963 w 99219"/>
                  <a:gd name="connsiteY1" fmla="*/ 290517 h 435089"/>
                  <a:gd name="connsiteX2" fmla="*/ 16163 w 99219"/>
                  <a:gd name="connsiteY2" fmla="*/ 433392 h 435089"/>
                  <a:gd name="connsiteX3" fmla="*/ 44738 w 99219"/>
                  <a:gd name="connsiteY3" fmla="*/ 357192 h 435089"/>
                  <a:gd name="connsiteX4" fmla="*/ 98713 w 99219"/>
                  <a:gd name="connsiteY4" fmla="*/ 182567 h 435089"/>
                  <a:gd name="connsiteX5" fmla="*/ 288 w 99219"/>
                  <a:gd name="connsiteY5" fmla="*/ 1592 h 4350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9219" h="435089">
                    <a:moveTo>
                      <a:pt x="288" y="1592"/>
                    </a:moveTo>
                    <a:cubicBezTo>
                      <a:pt x="-5004" y="19584"/>
                      <a:pt x="64317" y="218550"/>
                      <a:pt x="66963" y="290517"/>
                    </a:cubicBezTo>
                    <a:cubicBezTo>
                      <a:pt x="69609" y="362484"/>
                      <a:pt x="19867" y="422280"/>
                      <a:pt x="16163" y="433392"/>
                    </a:cubicBezTo>
                    <a:cubicBezTo>
                      <a:pt x="12459" y="444504"/>
                      <a:pt x="30980" y="398996"/>
                      <a:pt x="44738" y="357192"/>
                    </a:cubicBezTo>
                    <a:cubicBezTo>
                      <a:pt x="58496" y="315388"/>
                      <a:pt x="104534" y="242363"/>
                      <a:pt x="98713" y="182567"/>
                    </a:cubicBezTo>
                    <a:cubicBezTo>
                      <a:pt x="92892" y="122771"/>
                      <a:pt x="5580" y="-16400"/>
                      <a:pt x="288" y="159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2" name="フリーフォーム: 図形 1061">
                <a:extLst>
                  <a:ext uri="{FF2B5EF4-FFF2-40B4-BE49-F238E27FC236}">
                    <a16:creationId xmlns:a16="http://schemas.microsoft.com/office/drawing/2014/main" id="{612C617A-230F-43F9-B123-3292239BD570}"/>
                  </a:ext>
                </a:extLst>
              </p:cNvPr>
              <p:cNvSpPr/>
              <p:nvPr/>
            </p:nvSpPr>
            <p:spPr>
              <a:xfrm>
                <a:off x="3976336" y="1732934"/>
                <a:ext cx="715688" cy="80151"/>
              </a:xfrm>
              <a:custGeom>
                <a:avLst/>
                <a:gdLst>
                  <a:gd name="connsiteX0" fmla="*/ 8289 w 715688"/>
                  <a:gd name="connsiteY0" fmla="*/ 79991 h 80151"/>
                  <a:gd name="connsiteX1" fmla="*/ 90839 w 715688"/>
                  <a:gd name="connsiteY1" fmla="*/ 38716 h 80151"/>
                  <a:gd name="connsiteX2" fmla="*/ 351189 w 715688"/>
                  <a:gd name="connsiteY2" fmla="*/ 616 h 80151"/>
                  <a:gd name="connsiteX3" fmla="*/ 713139 w 715688"/>
                  <a:gd name="connsiteY3" fmla="*/ 70466 h 80151"/>
                  <a:gd name="connsiteX4" fmla="*/ 500414 w 715688"/>
                  <a:gd name="connsiteY4" fmla="*/ 38716 h 80151"/>
                  <a:gd name="connsiteX5" fmla="*/ 268639 w 715688"/>
                  <a:gd name="connsiteY5" fmla="*/ 22841 h 80151"/>
                  <a:gd name="connsiteX6" fmla="*/ 8289 w 715688"/>
                  <a:gd name="connsiteY6" fmla="*/ 79991 h 80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5688" h="80151">
                    <a:moveTo>
                      <a:pt x="8289" y="79991"/>
                    </a:moveTo>
                    <a:cubicBezTo>
                      <a:pt x="-21344" y="82637"/>
                      <a:pt x="33689" y="51945"/>
                      <a:pt x="90839" y="38716"/>
                    </a:cubicBezTo>
                    <a:cubicBezTo>
                      <a:pt x="147989" y="25487"/>
                      <a:pt x="247472" y="-4676"/>
                      <a:pt x="351189" y="616"/>
                    </a:cubicBezTo>
                    <a:cubicBezTo>
                      <a:pt x="454906" y="5908"/>
                      <a:pt x="688268" y="64116"/>
                      <a:pt x="713139" y="70466"/>
                    </a:cubicBezTo>
                    <a:cubicBezTo>
                      <a:pt x="738010" y="76816"/>
                      <a:pt x="574497" y="46654"/>
                      <a:pt x="500414" y="38716"/>
                    </a:cubicBezTo>
                    <a:cubicBezTo>
                      <a:pt x="426331" y="30778"/>
                      <a:pt x="347485" y="18079"/>
                      <a:pt x="268639" y="22841"/>
                    </a:cubicBezTo>
                    <a:cubicBezTo>
                      <a:pt x="189793" y="27603"/>
                      <a:pt x="37922" y="77345"/>
                      <a:pt x="8289" y="799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3" name="フリーフォーム: 図形 1062">
                <a:extLst>
                  <a:ext uri="{FF2B5EF4-FFF2-40B4-BE49-F238E27FC236}">
                    <a16:creationId xmlns:a16="http://schemas.microsoft.com/office/drawing/2014/main" id="{2940A668-D96B-4DBB-B46B-67B544FF015B}"/>
                  </a:ext>
                </a:extLst>
              </p:cNvPr>
              <p:cNvSpPr/>
              <p:nvPr/>
            </p:nvSpPr>
            <p:spPr>
              <a:xfrm>
                <a:off x="3984625" y="1692241"/>
                <a:ext cx="772894" cy="111196"/>
              </a:xfrm>
              <a:custGeom>
                <a:avLst/>
                <a:gdLst>
                  <a:gd name="connsiteX0" fmla="*/ 0 w 772894"/>
                  <a:gd name="connsiteY0" fmla="*/ 47659 h 111196"/>
                  <a:gd name="connsiteX1" fmla="*/ 400050 w 772894"/>
                  <a:gd name="connsiteY1" fmla="*/ 34 h 111196"/>
                  <a:gd name="connsiteX2" fmla="*/ 682625 w 772894"/>
                  <a:gd name="connsiteY2" fmla="*/ 41309 h 111196"/>
                  <a:gd name="connsiteX3" fmla="*/ 771525 w 772894"/>
                  <a:gd name="connsiteY3" fmla="*/ 111159 h 111196"/>
                  <a:gd name="connsiteX4" fmla="*/ 628650 w 772894"/>
                  <a:gd name="connsiteY4" fmla="*/ 50834 h 111196"/>
                  <a:gd name="connsiteX5" fmla="*/ 206375 w 772894"/>
                  <a:gd name="connsiteY5" fmla="*/ 34959 h 111196"/>
                  <a:gd name="connsiteX6" fmla="*/ 0 w 772894"/>
                  <a:gd name="connsiteY6" fmla="*/ 47659 h 111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72894" h="111196">
                    <a:moveTo>
                      <a:pt x="0" y="47659"/>
                    </a:moveTo>
                    <a:cubicBezTo>
                      <a:pt x="143139" y="24375"/>
                      <a:pt x="286279" y="1092"/>
                      <a:pt x="400050" y="34"/>
                    </a:cubicBezTo>
                    <a:cubicBezTo>
                      <a:pt x="513821" y="-1024"/>
                      <a:pt x="620713" y="22788"/>
                      <a:pt x="682625" y="41309"/>
                    </a:cubicBezTo>
                    <a:cubicBezTo>
                      <a:pt x="744537" y="59830"/>
                      <a:pt x="780521" y="109572"/>
                      <a:pt x="771525" y="111159"/>
                    </a:cubicBezTo>
                    <a:cubicBezTo>
                      <a:pt x="762529" y="112746"/>
                      <a:pt x="722842" y="63534"/>
                      <a:pt x="628650" y="50834"/>
                    </a:cubicBezTo>
                    <a:cubicBezTo>
                      <a:pt x="534458" y="38134"/>
                      <a:pt x="206375" y="34959"/>
                      <a:pt x="206375" y="34959"/>
                    </a:cubicBezTo>
                    <a:lnTo>
                      <a:pt x="0" y="47659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4" name="フリーフォーム: 図形 1063">
                <a:extLst>
                  <a:ext uri="{FF2B5EF4-FFF2-40B4-BE49-F238E27FC236}">
                    <a16:creationId xmlns:a16="http://schemas.microsoft.com/office/drawing/2014/main" id="{E0BCD6DD-3BE2-4272-A351-3F0152D4FD79}"/>
                  </a:ext>
                </a:extLst>
              </p:cNvPr>
              <p:cNvSpPr/>
              <p:nvPr/>
            </p:nvSpPr>
            <p:spPr>
              <a:xfrm>
                <a:off x="4810328" y="2214652"/>
                <a:ext cx="234813" cy="493623"/>
              </a:xfrm>
              <a:custGeom>
                <a:avLst/>
                <a:gdLst>
                  <a:gd name="connsiteX0" fmla="*/ 2972 w 234813"/>
                  <a:gd name="connsiteY0" fmla="*/ 1498 h 493623"/>
                  <a:gd name="connsiteX1" fmla="*/ 88697 w 234813"/>
                  <a:gd name="connsiteY1" fmla="*/ 388848 h 493623"/>
                  <a:gd name="connsiteX2" fmla="*/ 234747 w 234813"/>
                  <a:gd name="connsiteY2" fmla="*/ 493623 h 493623"/>
                  <a:gd name="connsiteX3" fmla="*/ 69647 w 234813"/>
                  <a:gd name="connsiteY3" fmla="*/ 388848 h 493623"/>
                  <a:gd name="connsiteX4" fmla="*/ 25197 w 234813"/>
                  <a:gd name="connsiteY4" fmla="*/ 258673 h 493623"/>
                  <a:gd name="connsiteX5" fmla="*/ 2972 w 234813"/>
                  <a:gd name="connsiteY5" fmla="*/ 1498 h 493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4813" h="493623">
                    <a:moveTo>
                      <a:pt x="2972" y="1498"/>
                    </a:moveTo>
                    <a:cubicBezTo>
                      <a:pt x="13555" y="23194"/>
                      <a:pt x="50068" y="306827"/>
                      <a:pt x="88697" y="388848"/>
                    </a:cubicBezTo>
                    <a:cubicBezTo>
                      <a:pt x="127326" y="470869"/>
                      <a:pt x="237922" y="493623"/>
                      <a:pt x="234747" y="493623"/>
                    </a:cubicBezTo>
                    <a:cubicBezTo>
                      <a:pt x="231572" y="493623"/>
                      <a:pt x="104572" y="428006"/>
                      <a:pt x="69647" y="388848"/>
                    </a:cubicBezTo>
                    <a:cubicBezTo>
                      <a:pt x="34722" y="349690"/>
                      <a:pt x="37897" y="317411"/>
                      <a:pt x="25197" y="258673"/>
                    </a:cubicBezTo>
                    <a:cubicBezTo>
                      <a:pt x="12497" y="199936"/>
                      <a:pt x="-7611" y="-20198"/>
                      <a:pt x="2972" y="149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5" name="フリーフォーム: 図形 1064">
                <a:extLst>
                  <a:ext uri="{FF2B5EF4-FFF2-40B4-BE49-F238E27FC236}">
                    <a16:creationId xmlns:a16="http://schemas.microsoft.com/office/drawing/2014/main" id="{D2F61F9E-8A5C-450E-BC5D-2D92A6C0DADF}"/>
                  </a:ext>
                </a:extLst>
              </p:cNvPr>
              <p:cNvSpPr/>
              <p:nvPr/>
            </p:nvSpPr>
            <p:spPr>
              <a:xfrm>
                <a:off x="4882579" y="2584351"/>
                <a:ext cx="133970" cy="397716"/>
              </a:xfrm>
              <a:custGeom>
                <a:avLst/>
                <a:gdLst>
                  <a:gd name="connsiteX0" fmla="*/ 133921 w 133970"/>
                  <a:gd name="connsiteY0" fmla="*/ 99 h 397716"/>
                  <a:gd name="connsiteX1" fmla="*/ 51371 w 133970"/>
                  <a:gd name="connsiteY1" fmla="*/ 200124 h 397716"/>
                  <a:gd name="connsiteX2" fmla="*/ 25971 w 133970"/>
                  <a:gd name="connsiteY2" fmla="*/ 365224 h 397716"/>
                  <a:gd name="connsiteX3" fmla="*/ 16446 w 133970"/>
                  <a:gd name="connsiteY3" fmla="*/ 393799 h 397716"/>
                  <a:gd name="connsiteX4" fmla="*/ 571 w 133970"/>
                  <a:gd name="connsiteY4" fmla="*/ 311249 h 397716"/>
                  <a:gd name="connsiteX5" fmla="*/ 38671 w 133970"/>
                  <a:gd name="connsiteY5" fmla="*/ 174724 h 397716"/>
                  <a:gd name="connsiteX6" fmla="*/ 133921 w 133970"/>
                  <a:gd name="connsiteY6" fmla="*/ 99 h 397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3970" h="397716">
                    <a:moveTo>
                      <a:pt x="133921" y="99"/>
                    </a:moveTo>
                    <a:cubicBezTo>
                      <a:pt x="136038" y="4332"/>
                      <a:pt x="69363" y="139270"/>
                      <a:pt x="51371" y="200124"/>
                    </a:cubicBezTo>
                    <a:cubicBezTo>
                      <a:pt x="33379" y="260978"/>
                      <a:pt x="31792" y="332945"/>
                      <a:pt x="25971" y="365224"/>
                    </a:cubicBezTo>
                    <a:cubicBezTo>
                      <a:pt x="20150" y="397503"/>
                      <a:pt x="20679" y="402795"/>
                      <a:pt x="16446" y="393799"/>
                    </a:cubicBezTo>
                    <a:cubicBezTo>
                      <a:pt x="12213" y="384803"/>
                      <a:pt x="-3133" y="347761"/>
                      <a:pt x="571" y="311249"/>
                    </a:cubicBezTo>
                    <a:cubicBezTo>
                      <a:pt x="4275" y="274737"/>
                      <a:pt x="19092" y="221820"/>
                      <a:pt x="38671" y="174724"/>
                    </a:cubicBezTo>
                    <a:cubicBezTo>
                      <a:pt x="58250" y="127628"/>
                      <a:pt x="131804" y="-4134"/>
                      <a:pt x="133921" y="9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6" name="フリーフォーム: 図形 1065">
                <a:extLst>
                  <a:ext uri="{FF2B5EF4-FFF2-40B4-BE49-F238E27FC236}">
                    <a16:creationId xmlns:a16="http://schemas.microsoft.com/office/drawing/2014/main" id="{A7A9F65B-1098-4DC7-AE3B-F84189148610}"/>
                  </a:ext>
                </a:extLst>
              </p:cNvPr>
              <p:cNvSpPr/>
              <p:nvPr/>
            </p:nvSpPr>
            <p:spPr>
              <a:xfrm>
                <a:off x="4848220" y="2476438"/>
                <a:ext cx="89072" cy="355462"/>
              </a:xfrm>
              <a:custGeom>
                <a:avLst/>
                <a:gdLst>
                  <a:gd name="connsiteX0" fmla="*/ 5 w 89072"/>
                  <a:gd name="connsiteY0" fmla="*/ 3237 h 355462"/>
                  <a:gd name="connsiteX1" fmla="*/ 38105 w 89072"/>
                  <a:gd name="connsiteY1" fmla="*/ 212787 h 355462"/>
                  <a:gd name="connsiteX2" fmla="*/ 22230 w 89072"/>
                  <a:gd name="connsiteY2" fmla="*/ 342962 h 355462"/>
                  <a:gd name="connsiteX3" fmla="*/ 88905 w 89072"/>
                  <a:gd name="connsiteY3" fmla="*/ 336612 h 355462"/>
                  <a:gd name="connsiteX4" fmla="*/ 41280 w 89072"/>
                  <a:gd name="connsiteY4" fmla="*/ 222312 h 355462"/>
                  <a:gd name="connsiteX5" fmla="*/ 41280 w 89072"/>
                  <a:gd name="connsiteY5" fmla="*/ 95312 h 355462"/>
                  <a:gd name="connsiteX6" fmla="*/ 5 w 89072"/>
                  <a:gd name="connsiteY6" fmla="*/ 3237 h 355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9072" h="355462">
                    <a:moveTo>
                      <a:pt x="5" y="3237"/>
                    </a:moveTo>
                    <a:cubicBezTo>
                      <a:pt x="-524" y="22816"/>
                      <a:pt x="34401" y="156166"/>
                      <a:pt x="38105" y="212787"/>
                    </a:cubicBezTo>
                    <a:cubicBezTo>
                      <a:pt x="41809" y="269408"/>
                      <a:pt x="13763" y="322324"/>
                      <a:pt x="22230" y="342962"/>
                    </a:cubicBezTo>
                    <a:cubicBezTo>
                      <a:pt x="30697" y="363600"/>
                      <a:pt x="85730" y="356720"/>
                      <a:pt x="88905" y="336612"/>
                    </a:cubicBezTo>
                    <a:cubicBezTo>
                      <a:pt x="92080" y="316504"/>
                      <a:pt x="49218" y="262529"/>
                      <a:pt x="41280" y="222312"/>
                    </a:cubicBezTo>
                    <a:cubicBezTo>
                      <a:pt x="33342" y="182095"/>
                      <a:pt x="46572" y="132883"/>
                      <a:pt x="41280" y="95312"/>
                    </a:cubicBezTo>
                    <a:cubicBezTo>
                      <a:pt x="35988" y="57741"/>
                      <a:pt x="534" y="-16342"/>
                      <a:pt x="5" y="323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7" name="フリーフォーム: 図形 1066">
                <a:extLst>
                  <a:ext uri="{FF2B5EF4-FFF2-40B4-BE49-F238E27FC236}">
                    <a16:creationId xmlns:a16="http://schemas.microsoft.com/office/drawing/2014/main" id="{691A87A0-B9B9-46AD-ADDA-68AAB56E7F5A}"/>
                  </a:ext>
                </a:extLst>
              </p:cNvPr>
              <p:cNvSpPr/>
              <p:nvPr/>
            </p:nvSpPr>
            <p:spPr>
              <a:xfrm>
                <a:off x="4975691" y="2717571"/>
                <a:ext cx="117033" cy="462269"/>
              </a:xfrm>
              <a:custGeom>
                <a:avLst/>
                <a:gdLst>
                  <a:gd name="connsiteX0" fmla="*/ 63034 w 117033"/>
                  <a:gd name="connsiteY0" fmla="*/ 229 h 462269"/>
                  <a:gd name="connsiteX1" fmla="*/ 117009 w 117033"/>
                  <a:gd name="connsiteY1" fmla="*/ 130404 h 462269"/>
                  <a:gd name="connsiteX2" fmla="*/ 69384 w 117033"/>
                  <a:gd name="connsiteY2" fmla="*/ 339954 h 462269"/>
                  <a:gd name="connsiteX3" fmla="*/ 26522 w 117033"/>
                  <a:gd name="connsiteY3" fmla="*/ 414567 h 462269"/>
                  <a:gd name="connsiteX4" fmla="*/ 1122 w 117033"/>
                  <a:gd name="connsiteY4" fmla="*/ 460604 h 462269"/>
                  <a:gd name="connsiteX5" fmla="*/ 63034 w 117033"/>
                  <a:gd name="connsiteY5" fmla="*/ 355829 h 462269"/>
                  <a:gd name="connsiteX6" fmla="*/ 72559 w 117033"/>
                  <a:gd name="connsiteY6" fmla="*/ 255817 h 462269"/>
                  <a:gd name="connsiteX7" fmla="*/ 67797 w 117033"/>
                  <a:gd name="connsiteY7" fmla="*/ 160567 h 462269"/>
                  <a:gd name="connsiteX8" fmla="*/ 63034 w 117033"/>
                  <a:gd name="connsiteY8" fmla="*/ 229 h 462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033" h="462269">
                    <a:moveTo>
                      <a:pt x="63034" y="229"/>
                    </a:moveTo>
                    <a:cubicBezTo>
                      <a:pt x="71236" y="-4798"/>
                      <a:pt x="115951" y="73783"/>
                      <a:pt x="117009" y="130404"/>
                    </a:cubicBezTo>
                    <a:cubicBezTo>
                      <a:pt x="118067" y="187025"/>
                      <a:pt x="84465" y="292594"/>
                      <a:pt x="69384" y="339954"/>
                    </a:cubicBezTo>
                    <a:cubicBezTo>
                      <a:pt x="54303" y="387315"/>
                      <a:pt x="26522" y="414567"/>
                      <a:pt x="26522" y="414567"/>
                    </a:cubicBezTo>
                    <a:cubicBezTo>
                      <a:pt x="15145" y="434675"/>
                      <a:pt x="-4963" y="470394"/>
                      <a:pt x="1122" y="460604"/>
                    </a:cubicBezTo>
                    <a:cubicBezTo>
                      <a:pt x="7207" y="450814"/>
                      <a:pt x="51128" y="389960"/>
                      <a:pt x="63034" y="355829"/>
                    </a:cubicBezTo>
                    <a:cubicBezTo>
                      <a:pt x="74940" y="321698"/>
                      <a:pt x="71765" y="288361"/>
                      <a:pt x="72559" y="255817"/>
                    </a:cubicBezTo>
                    <a:cubicBezTo>
                      <a:pt x="73353" y="223273"/>
                      <a:pt x="68326" y="196815"/>
                      <a:pt x="67797" y="160567"/>
                    </a:cubicBezTo>
                    <a:cubicBezTo>
                      <a:pt x="67268" y="124319"/>
                      <a:pt x="54832" y="5256"/>
                      <a:pt x="63034" y="22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8" name="フリーフォーム: 図形 1067">
                <a:extLst>
                  <a:ext uri="{FF2B5EF4-FFF2-40B4-BE49-F238E27FC236}">
                    <a16:creationId xmlns:a16="http://schemas.microsoft.com/office/drawing/2014/main" id="{F039DACF-519D-4080-9B0D-B20BE752B7B0}"/>
                  </a:ext>
                </a:extLst>
              </p:cNvPr>
              <p:cNvSpPr/>
              <p:nvPr/>
            </p:nvSpPr>
            <p:spPr>
              <a:xfrm>
                <a:off x="4988315" y="2855868"/>
                <a:ext cx="55639" cy="122702"/>
              </a:xfrm>
              <a:custGeom>
                <a:avLst/>
                <a:gdLst>
                  <a:gd name="connsiteX0" fmla="*/ 1198 w 55639"/>
                  <a:gd name="connsiteY0" fmla="*/ 45 h 122702"/>
                  <a:gd name="connsiteX1" fmla="*/ 48823 w 55639"/>
                  <a:gd name="connsiteY1" fmla="*/ 98470 h 122702"/>
                  <a:gd name="connsiteX2" fmla="*/ 51998 w 55639"/>
                  <a:gd name="connsiteY2" fmla="*/ 122282 h 122702"/>
                  <a:gd name="connsiteX3" fmla="*/ 17073 w 55639"/>
                  <a:gd name="connsiteY3" fmla="*/ 85770 h 122702"/>
                  <a:gd name="connsiteX4" fmla="*/ 1198 w 55639"/>
                  <a:gd name="connsiteY4" fmla="*/ 45 h 122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639" h="122702">
                    <a:moveTo>
                      <a:pt x="1198" y="45"/>
                    </a:moveTo>
                    <a:cubicBezTo>
                      <a:pt x="6490" y="2162"/>
                      <a:pt x="40356" y="78097"/>
                      <a:pt x="48823" y="98470"/>
                    </a:cubicBezTo>
                    <a:cubicBezTo>
                      <a:pt x="57290" y="118843"/>
                      <a:pt x="57290" y="124399"/>
                      <a:pt x="51998" y="122282"/>
                    </a:cubicBezTo>
                    <a:cubicBezTo>
                      <a:pt x="46706" y="120165"/>
                      <a:pt x="24746" y="100587"/>
                      <a:pt x="17073" y="85770"/>
                    </a:cubicBezTo>
                    <a:cubicBezTo>
                      <a:pt x="9400" y="70953"/>
                      <a:pt x="-4094" y="-2072"/>
                      <a:pt x="1198" y="4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9" name="フリーフォーム: 図形 1068">
                <a:extLst>
                  <a:ext uri="{FF2B5EF4-FFF2-40B4-BE49-F238E27FC236}">
                    <a16:creationId xmlns:a16="http://schemas.microsoft.com/office/drawing/2014/main" id="{99468905-0FDA-4571-BCBE-EF06737B9D93}"/>
                  </a:ext>
                </a:extLst>
              </p:cNvPr>
              <p:cNvSpPr/>
              <p:nvPr/>
            </p:nvSpPr>
            <p:spPr>
              <a:xfrm>
                <a:off x="3328753" y="2620943"/>
                <a:ext cx="40845" cy="263596"/>
              </a:xfrm>
              <a:custGeom>
                <a:avLst/>
                <a:gdLst>
                  <a:gd name="connsiteX0" fmla="*/ 39922 w 40845"/>
                  <a:gd name="connsiteY0" fmla="*/ 20 h 263596"/>
                  <a:gd name="connsiteX1" fmla="*/ 6585 w 40845"/>
                  <a:gd name="connsiteY1" fmla="*/ 173057 h 263596"/>
                  <a:gd name="connsiteX2" fmla="*/ 1822 w 40845"/>
                  <a:gd name="connsiteY2" fmla="*/ 263545 h 263596"/>
                  <a:gd name="connsiteX3" fmla="*/ 28810 w 40845"/>
                  <a:gd name="connsiteY3" fmla="*/ 161945 h 263596"/>
                  <a:gd name="connsiteX4" fmla="*/ 39922 w 40845"/>
                  <a:gd name="connsiteY4" fmla="*/ 20 h 263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845" h="263596">
                    <a:moveTo>
                      <a:pt x="39922" y="20"/>
                    </a:moveTo>
                    <a:cubicBezTo>
                      <a:pt x="36218" y="1872"/>
                      <a:pt x="12935" y="129136"/>
                      <a:pt x="6585" y="173057"/>
                    </a:cubicBezTo>
                    <a:cubicBezTo>
                      <a:pt x="235" y="216978"/>
                      <a:pt x="-1882" y="265397"/>
                      <a:pt x="1822" y="263545"/>
                    </a:cubicBezTo>
                    <a:cubicBezTo>
                      <a:pt x="5526" y="261693"/>
                      <a:pt x="22195" y="201103"/>
                      <a:pt x="28810" y="161945"/>
                    </a:cubicBezTo>
                    <a:cubicBezTo>
                      <a:pt x="35425" y="122787"/>
                      <a:pt x="43626" y="-1832"/>
                      <a:pt x="39922" y="2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0" name="フリーフォーム: 図形 1069">
                <a:extLst>
                  <a:ext uri="{FF2B5EF4-FFF2-40B4-BE49-F238E27FC236}">
                    <a16:creationId xmlns:a16="http://schemas.microsoft.com/office/drawing/2014/main" id="{98237113-7F5A-4A0E-922F-3EF622FD6A49}"/>
                  </a:ext>
                </a:extLst>
              </p:cNvPr>
              <p:cNvSpPr/>
              <p:nvPr/>
            </p:nvSpPr>
            <p:spPr>
              <a:xfrm>
                <a:off x="3279399" y="2856760"/>
                <a:ext cx="105764" cy="223640"/>
              </a:xfrm>
              <a:custGeom>
                <a:avLst/>
                <a:gdLst>
                  <a:gd name="connsiteX0" fmla="*/ 101976 w 105764"/>
                  <a:gd name="connsiteY0" fmla="*/ 740 h 223640"/>
                  <a:gd name="connsiteX1" fmla="*/ 54351 w 105764"/>
                  <a:gd name="connsiteY1" fmla="*/ 140440 h 223640"/>
                  <a:gd name="connsiteX2" fmla="*/ 376 w 105764"/>
                  <a:gd name="connsiteY2" fmla="*/ 218228 h 223640"/>
                  <a:gd name="connsiteX3" fmla="*/ 32126 w 105764"/>
                  <a:gd name="connsiteY3" fmla="*/ 213465 h 223640"/>
                  <a:gd name="connsiteX4" fmla="*/ 65464 w 105764"/>
                  <a:gd name="connsiteY4" fmla="*/ 184890 h 223640"/>
                  <a:gd name="connsiteX5" fmla="*/ 98801 w 105764"/>
                  <a:gd name="connsiteY5" fmla="*/ 88053 h 223640"/>
                  <a:gd name="connsiteX6" fmla="*/ 101976 w 105764"/>
                  <a:gd name="connsiteY6" fmla="*/ 740 h 223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5764" h="223640">
                    <a:moveTo>
                      <a:pt x="101976" y="740"/>
                    </a:moveTo>
                    <a:cubicBezTo>
                      <a:pt x="94568" y="9471"/>
                      <a:pt x="71284" y="104192"/>
                      <a:pt x="54351" y="140440"/>
                    </a:cubicBezTo>
                    <a:cubicBezTo>
                      <a:pt x="37418" y="176688"/>
                      <a:pt x="4080" y="206057"/>
                      <a:pt x="376" y="218228"/>
                    </a:cubicBezTo>
                    <a:cubicBezTo>
                      <a:pt x="-3328" y="230399"/>
                      <a:pt x="21278" y="219021"/>
                      <a:pt x="32126" y="213465"/>
                    </a:cubicBezTo>
                    <a:cubicBezTo>
                      <a:pt x="42974" y="207909"/>
                      <a:pt x="54351" y="205792"/>
                      <a:pt x="65464" y="184890"/>
                    </a:cubicBezTo>
                    <a:cubicBezTo>
                      <a:pt x="76576" y="163988"/>
                      <a:pt x="92980" y="113188"/>
                      <a:pt x="98801" y="88053"/>
                    </a:cubicBezTo>
                    <a:cubicBezTo>
                      <a:pt x="104622" y="62918"/>
                      <a:pt x="109384" y="-7991"/>
                      <a:pt x="101976" y="74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1" name="フリーフォーム: 図形 1070">
                <a:extLst>
                  <a:ext uri="{FF2B5EF4-FFF2-40B4-BE49-F238E27FC236}">
                    <a16:creationId xmlns:a16="http://schemas.microsoft.com/office/drawing/2014/main" id="{9FA8BE04-0326-4E22-9258-CF89F9D38659}"/>
                  </a:ext>
                </a:extLst>
              </p:cNvPr>
              <p:cNvSpPr/>
              <p:nvPr/>
            </p:nvSpPr>
            <p:spPr>
              <a:xfrm>
                <a:off x="4341443" y="2730187"/>
                <a:ext cx="111620" cy="108482"/>
              </a:xfrm>
              <a:custGeom>
                <a:avLst/>
                <a:gdLst>
                  <a:gd name="connsiteX0" fmla="*/ 111495 w 111620"/>
                  <a:gd name="connsiteY0" fmla="*/ 313 h 108482"/>
                  <a:gd name="connsiteX1" fmla="*/ 13070 w 111620"/>
                  <a:gd name="connsiteY1" fmla="*/ 35238 h 108482"/>
                  <a:gd name="connsiteX2" fmla="*/ 19420 w 111620"/>
                  <a:gd name="connsiteY2" fmla="*/ 62226 h 108482"/>
                  <a:gd name="connsiteX3" fmla="*/ 24182 w 111620"/>
                  <a:gd name="connsiteY3" fmla="*/ 97151 h 108482"/>
                  <a:gd name="connsiteX4" fmla="*/ 24182 w 111620"/>
                  <a:gd name="connsiteY4" fmla="*/ 108263 h 108482"/>
                  <a:gd name="connsiteX5" fmla="*/ 16245 w 111620"/>
                  <a:gd name="connsiteY5" fmla="*/ 89213 h 108482"/>
                  <a:gd name="connsiteX6" fmla="*/ 6720 w 111620"/>
                  <a:gd name="connsiteY6" fmla="*/ 63813 h 108482"/>
                  <a:gd name="connsiteX7" fmla="*/ 370 w 111620"/>
                  <a:gd name="connsiteY7" fmla="*/ 40001 h 108482"/>
                  <a:gd name="connsiteX8" fmla="*/ 17832 w 111620"/>
                  <a:gd name="connsiteY8" fmla="*/ 24126 h 108482"/>
                  <a:gd name="connsiteX9" fmla="*/ 33707 w 111620"/>
                  <a:gd name="connsiteY9" fmla="*/ 17776 h 108482"/>
                  <a:gd name="connsiteX10" fmla="*/ 111495 w 111620"/>
                  <a:gd name="connsiteY10" fmla="*/ 313 h 10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1620" h="108482">
                    <a:moveTo>
                      <a:pt x="111495" y="313"/>
                    </a:moveTo>
                    <a:cubicBezTo>
                      <a:pt x="108056" y="3223"/>
                      <a:pt x="28416" y="24919"/>
                      <a:pt x="13070" y="35238"/>
                    </a:cubicBezTo>
                    <a:cubicBezTo>
                      <a:pt x="-2276" y="45557"/>
                      <a:pt x="17568" y="51907"/>
                      <a:pt x="19420" y="62226"/>
                    </a:cubicBezTo>
                    <a:cubicBezTo>
                      <a:pt x="21272" y="72545"/>
                      <a:pt x="23388" y="89478"/>
                      <a:pt x="24182" y="97151"/>
                    </a:cubicBezTo>
                    <a:cubicBezTo>
                      <a:pt x="24976" y="104824"/>
                      <a:pt x="25505" y="109586"/>
                      <a:pt x="24182" y="108263"/>
                    </a:cubicBezTo>
                    <a:cubicBezTo>
                      <a:pt x="22859" y="106940"/>
                      <a:pt x="19155" y="96621"/>
                      <a:pt x="16245" y="89213"/>
                    </a:cubicBezTo>
                    <a:cubicBezTo>
                      <a:pt x="13335" y="81805"/>
                      <a:pt x="9366" y="72015"/>
                      <a:pt x="6720" y="63813"/>
                    </a:cubicBezTo>
                    <a:cubicBezTo>
                      <a:pt x="4074" y="55611"/>
                      <a:pt x="-1482" y="46616"/>
                      <a:pt x="370" y="40001"/>
                    </a:cubicBezTo>
                    <a:cubicBezTo>
                      <a:pt x="2222" y="33387"/>
                      <a:pt x="12276" y="27830"/>
                      <a:pt x="17832" y="24126"/>
                    </a:cubicBezTo>
                    <a:cubicBezTo>
                      <a:pt x="23388" y="20422"/>
                      <a:pt x="20742" y="19893"/>
                      <a:pt x="33707" y="17776"/>
                    </a:cubicBezTo>
                    <a:cubicBezTo>
                      <a:pt x="46672" y="15659"/>
                      <a:pt x="114934" y="-2597"/>
                      <a:pt x="111495" y="31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2" name="フリーフォーム: 図形 1071">
                <a:extLst>
                  <a:ext uri="{FF2B5EF4-FFF2-40B4-BE49-F238E27FC236}">
                    <a16:creationId xmlns:a16="http://schemas.microsoft.com/office/drawing/2014/main" id="{72780E4A-34F2-4C12-8825-DD990EA6E783}"/>
                  </a:ext>
                </a:extLst>
              </p:cNvPr>
              <p:cNvSpPr/>
              <p:nvPr/>
            </p:nvSpPr>
            <p:spPr>
              <a:xfrm>
                <a:off x="4336781" y="2773354"/>
                <a:ext cx="152871" cy="64564"/>
              </a:xfrm>
              <a:custGeom>
                <a:avLst/>
                <a:gdLst>
                  <a:gd name="connsiteX0" fmla="*/ 35194 w 152871"/>
                  <a:gd name="connsiteY0" fmla="*/ 9 h 64564"/>
                  <a:gd name="connsiteX1" fmla="*/ 17732 w 152871"/>
                  <a:gd name="connsiteY1" fmla="*/ 57159 h 64564"/>
                  <a:gd name="connsiteX2" fmla="*/ 57419 w 152871"/>
                  <a:gd name="connsiteY2" fmla="*/ 63509 h 64564"/>
                  <a:gd name="connsiteX3" fmla="*/ 95519 w 152871"/>
                  <a:gd name="connsiteY3" fmla="*/ 53984 h 64564"/>
                  <a:gd name="connsiteX4" fmla="*/ 120919 w 152871"/>
                  <a:gd name="connsiteY4" fmla="*/ 46046 h 64564"/>
                  <a:gd name="connsiteX5" fmla="*/ 149494 w 152871"/>
                  <a:gd name="connsiteY5" fmla="*/ 39696 h 64564"/>
                  <a:gd name="connsiteX6" fmla="*/ 36782 w 152871"/>
                  <a:gd name="connsiteY6" fmla="*/ 58746 h 64564"/>
                  <a:gd name="connsiteX7" fmla="*/ 269 w 152871"/>
                  <a:gd name="connsiteY7" fmla="*/ 61921 h 64564"/>
                  <a:gd name="connsiteX8" fmla="*/ 35194 w 152871"/>
                  <a:gd name="connsiteY8" fmla="*/ 9 h 64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2871" h="64564">
                    <a:moveTo>
                      <a:pt x="35194" y="9"/>
                    </a:moveTo>
                    <a:cubicBezTo>
                      <a:pt x="38104" y="-785"/>
                      <a:pt x="14028" y="46576"/>
                      <a:pt x="17732" y="57159"/>
                    </a:cubicBezTo>
                    <a:cubicBezTo>
                      <a:pt x="21436" y="67742"/>
                      <a:pt x="44455" y="64038"/>
                      <a:pt x="57419" y="63509"/>
                    </a:cubicBezTo>
                    <a:cubicBezTo>
                      <a:pt x="70383" y="62980"/>
                      <a:pt x="84936" y="56894"/>
                      <a:pt x="95519" y="53984"/>
                    </a:cubicBezTo>
                    <a:cubicBezTo>
                      <a:pt x="106102" y="51074"/>
                      <a:pt x="111923" y="48427"/>
                      <a:pt x="120919" y="46046"/>
                    </a:cubicBezTo>
                    <a:cubicBezTo>
                      <a:pt x="129915" y="43665"/>
                      <a:pt x="163517" y="37579"/>
                      <a:pt x="149494" y="39696"/>
                    </a:cubicBezTo>
                    <a:cubicBezTo>
                      <a:pt x="135471" y="41813"/>
                      <a:pt x="61653" y="55042"/>
                      <a:pt x="36782" y="58746"/>
                    </a:cubicBezTo>
                    <a:cubicBezTo>
                      <a:pt x="11911" y="62450"/>
                      <a:pt x="3973" y="65096"/>
                      <a:pt x="269" y="61921"/>
                    </a:cubicBezTo>
                    <a:cubicBezTo>
                      <a:pt x="-3435" y="58746"/>
                      <a:pt x="32284" y="803"/>
                      <a:pt x="35194" y="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3" name="フリーフォーム: 図形 1072">
                <a:extLst>
                  <a:ext uri="{FF2B5EF4-FFF2-40B4-BE49-F238E27FC236}">
                    <a16:creationId xmlns:a16="http://schemas.microsoft.com/office/drawing/2014/main" id="{56560226-635C-411D-8774-F8F28405EFB2}"/>
                  </a:ext>
                </a:extLst>
              </p:cNvPr>
              <p:cNvSpPr/>
              <p:nvPr/>
            </p:nvSpPr>
            <p:spPr>
              <a:xfrm>
                <a:off x="4135438" y="3767030"/>
                <a:ext cx="19269" cy="71810"/>
              </a:xfrm>
              <a:custGeom>
                <a:avLst/>
                <a:gdLst>
                  <a:gd name="connsiteX0" fmla="*/ 0 w 19269"/>
                  <a:gd name="connsiteY0" fmla="*/ 108 h 71810"/>
                  <a:gd name="connsiteX1" fmla="*/ 17462 w 19269"/>
                  <a:gd name="connsiteY1" fmla="*/ 55670 h 71810"/>
                  <a:gd name="connsiteX2" fmla="*/ 17462 w 19269"/>
                  <a:gd name="connsiteY2" fmla="*/ 71545 h 71810"/>
                  <a:gd name="connsiteX3" fmla="*/ 0 w 19269"/>
                  <a:gd name="connsiteY3" fmla="*/ 108 h 71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269" h="71810">
                    <a:moveTo>
                      <a:pt x="0" y="108"/>
                    </a:moveTo>
                    <a:cubicBezTo>
                      <a:pt x="0" y="-2538"/>
                      <a:pt x="14552" y="43764"/>
                      <a:pt x="17462" y="55670"/>
                    </a:cubicBezTo>
                    <a:cubicBezTo>
                      <a:pt x="20372" y="67576"/>
                      <a:pt x="19314" y="73132"/>
                      <a:pt x="17462" y="71545"/>
                    </a:cubicBezTo>
                    <a:cubicBezTo>
                      <a:pt x="15610" y="69958"/>
                      <a:pt x="0" y="2754"/>
                      <a:pt x="0" y="10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4" name="フリーフォーム: 図形 1073">
                <a:extLst>
                  <a:ext uri="{FF2B5EF4-FFF2-40B4-BE49-F238E27FC236}">
                    <a16:creationId xmlns:a16="http://schemas.microsoft.com/office/drawing/2014/main" id="{4F001A81-7943-4EE1-B0D5-4E89480365D6}"/>
                  </a:ext>
                </a:extLst>
              </p:cNvPr>
              <p:cNvSpPr/>
              <p:nvPr/>
            </p:nvSpPr>
            <p:spPr>
              <a:xfrm>
                <a:off x="4022411" y="3767138"/>
                <a:ext cx="9839" cy="52613"/>
              </a:xfrm>
              <a:custGeom>
                <a:avLst/>
                <a:gdLst>
                  <a:gd name="connsiteX0" fmla="*/ 9839 w 9839"/>
                  <a:gd name="connsiteY0" fmla="*/ 0 h 52613"/>
                  <a:gd name="connsiteX1" fmla="*/ 314 w 9839"/>
                  <a:gd name="connsiteY1" fmla="*/ 52387 h 52613"/>
                  <a:gd name="connsiteX2" fmla="*/ 9839 w 9839"/>
                  <a:gd name="connsiteY2" fmla="*/ 0 h 52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839" h="52613">
                    <a:moveTo>
                      <a:pt x="9839" y="0"/>
                    </a:moveTo>
                    <a:cubicBezTo>
                      <a:pt x="9839" y="0"/>
                      <a:pt x="2695" y="48154"/>
                      <a:pt x="314" y="52387"/>
                    </a:cubicBezTo>
                    <a:cubicBezTo>
                      <a:pt x="-2067" y="56620"/>
                      <a:pt x="9839" y="0"/>
                      <a:pt x="9839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5" name="フリーフォーム: 図形 1074">
                <a:extLst>
                  <a:ext uri="{FF2B5EF4-FFF2-40B4-BE49-F238E27FC236}">
                    <a16:creationId xmlns:a16="http://schemas.microsoft.com/office/drawing/2014/main" id="{3C2A84EF-4194-47E0-BAB3-53CF4349C865}"/>
                  </a:ext>
                </a:extLst>
              </p:cNvPr>
              <p:cNvSpPr/>
              <p:nvPr/>
            </p:nvSpPr>
            <p:spPr>
              <a:xfrm>
                <a:off x="3987687" y="3573454"/>
                <a:ext cx="20753" cy="70974"/>
              </a:xfrm>
              <a:custGeom>
                <a:avLst/>
                <a:gdLst>
                  <a:gd name="connsiteX0" fmla="*/ 113 w 20753"/>
                  <a:gd name="connsiteY0" fmla="*/ 9 h 70974"/>
                  <a:gd name="connsiteX1" fmla="*/ 12813 w 20753"/>
                  <a:gd name="connsiteY1" fmla="*/ 61921 h 70974"/>
                  <a:gd name="connsiteX2" fmla="*/ 20751 w 20753"/>
                  <a:gd name="connsiteY2" fmla="*/ 66684 h 70974"/>
                  <a:gd name="connsiteX3" fmla="*/ 113 w 20753"/>
                  <a:gd name="connsiteY3" fmla="*/ 9 h 709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753" h="70974">
                    <a:moveTo>
                      <a:pt x="113" y="9"/>
                    </a:moveTo>
                    <a:cubicBezTo>
                      <a:pt x="-1210" y="-785"/>
                      <a:pt x="9373" y="50809"/>
                      <a:pt x="12813" y="61921"/>
                    </a:cubicBezTo>
                    <a:cubicBezTo>
                      <a:pt x="16253" y="73034"/>
                      <a:pt x="20486" y="73034"/>
                      <a:pt x="20751" y="66684"/>
                    </a:cubicBezTo>
                    <a:cubicBezTo>
                      <a:pt x="21016" y="60334"/>
                      <a:pt x="1436" y="803"/>
                      <a:pt x="113" y="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6" name="フリーフォーム: 図形 1075">
                <a:extLst>
                  <a:ext uri="{FF2B5EF4-FFF2-40B4-BE49-F238E27FC236}">
                    <a16:creationId xmlns:a16="http://schemas.microsoft.com/office/drawing/2014/main" id="{D4725C32-2CC5-4002-86ED-22059453758D}"/>
                  </a:ext>
                </a:extLst>
              </p:cNvPr>
              <p:cNvSpPr/>
              <p:nvPr/>
            </p:nvSpPr>
            <p:spPr>
              <a:xfrm>
                <a:off x="4214244" y="3541713"/>
                <a:ext cx="35494" cy="79569"/>
              </a:xfrm>
              <a:custGeom>
                <a:avLst/>
                <a:gdLst>
                  <a:gd name="connsiteX0" fmla="*/ 35494 w 35494"/>
                  <a:gd name="connsiteY0" fmla="*/ 0 h 79569"/>
                  <a:gd name="connsiteX1" fmla="*/ 569 w 35494"/>
                  <a:gd name="connsiteY1" fmla="*/ 79375 h 79569"/>
                  <a:gd name="connsiteX2" fmla="*/ 35494 w 35494"/>
                  <a:gd name="connsiteY2" fmla="*/ 0 h 7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494" h="79569">
                    <a:moveTo>
                      <a:pt x="35494" y="0"/>
                    </a:moveTo>
                    <a:cubicBezTo>
                      <a:pt x="35494" y="0"/>
                      <a:pt x="6390" y="74613"/>
                      <a:pt x="569" y="79375"/>
                    </a:cubicBezTo>
                    <a:cubicBezTo>
                      <a:pt x="-5252" y="84137"/>
                      <a:pt x="35494" y="0"/>
                      <a:pt x="35494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7" name="フリーフォーム: 図形 1076">
                <a:extLst>
                  <a:ext uri="{FF2B5EF4-FFF2-40B4-BE49-F238E27FC236}">
                    <a16:creationId xmlns:a16="http://schemas.microsoft.com/office/drawing/2014/main" id="{0AC1482F-67CF-4951-8514-55B00263F357}"/>
                  </a:ext>
                </a:extLst>
              </p:cNvPr>
              <p:cNvSpPr/>
              <p:nvPr/>
            </p:nvSpPr>
            <p:spPr>
              <a:xfrm>
                <a:off x="4239669" y="3755566"/>
                <a:ext cx="13244" cy="71897"/>
              </a:xfrm>
              <a:custGeom>
                <a:avLst/>
                <a:gdLst>
                  <a:gd name="connsiteX0" fmla="*/ 13244 w 13244"/>
                  <a:gd name="connsiteY0" fmla="*/ 71897 h 71897"/>
                  <a:gd name="connsiteX1" fmla="*/ 544 w 13244"/>
                  <a:gd name="connsiteY1" fmla="*/ 459 h 71897"/>
                  <a:gd name="connsiteX2" fmla="*/ 13244 w 13244"/>
                  <a:gd name="connsiteY2" fmla="*/ 71897 h 71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244" h="71897">
                    <a:moveTo>
                      <a:pt x="13244" y="71897"/>
                    </a:moveTo>
                    <a:cubicBezTo>
                      <a:pt x="13244" y="71897"/>
                      <a:pt x="4248" y="7603"/>
                      <a:pt x="544" y="459"/>
                    </a:cubicBezTo>
                    <a:cubicBezTo>
                      <a:pt x="-3160" y="-6685"/>
                      <a:pt x="13244" y="71897"/>
                      <a:pt x="13244" y="7189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8" name="フリーフォーム: 図形 1077">
                <a:extLst>
                  <a:ext uri="{FF2B5EF4-FFF2-40B4-BE49-F238E27FC236}">
                    <a16:creationId xmlns:a16="http://schemas.microsoft.com/office/drawing/2014/main" id="{8EC4DB70-6D88-4B9B-BF17-EF2F01189D85}"/>
                  </a:ext>
                </a:extLst>
              </p:cNvPr>
              <p:cNvSpPr/>
              <p:nvPr/>
            </p:nvSpPr>
            <p:spPr>
              <a:xfrm>
                <a:off x="3871830" y="2630488"/>
                <a:ext cx="130388" cy="212992"/>
              </a:xfrm>
              <a:custGeom>
                <a:avLst/>
                <a:gdLst>
                  <a:gd name="connsiteX0" fmla="*/ 83 w 130388"/>
                  <a:gd name="connsiteY0" fmla="*/ 0 h 212992"/>
                  <a:gd name="connsiteX1" fmla="*/ 115970 w 130388"/>
                  <a:gd name="connsiteY1" fmla="*/ 101600 h 212992"/>
                  <a:gd name="connsiteX2" fmla="*/ 125495 w 130388"/>
                  <a:gd name="connsiteY2" fmla="*/ 128587 h 212992"/>
                  <a:gd name="connsiteX3" fmla="*/ 87395 w 130388"/>
                  <a:gd name="connsiteY3" fmla="*/ 187325 h 212992"/>
                  <a:gd name="connsiteX4" fmla="*/ 96920 w 130388"/>
                  <a:gd name="connsiteY4" fmla="*/ 211137 h 212992"/>
                  <a:gd name="connsiteX5" fmla="*/ 101683 w 130388"/>
                  <a:gd name="connsiteY5" fmla="*/ 141287 h 212992"/>
                  <a:gd name="connsiteX6" fmla="*/ 96920 w 130388"/>
                  <a:gd name="connsiteY6" fmla="*/ 101600 h 212992"/>
                  <a:gd name="connsiteX7" fmla="*/ 83 w 130388"/>
                  <a:gd name="connsiteY7" fmla="*/ 0 h 212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0388" h="212992">
                    <a:moveTo>
                      <a:pt x="83" y="0"/>
                    </a:moveTo>
                    <a:cubicBezTo>
                      <a:pt x="3258" y="0"/>
                      <a:pt x="95068" y="80169"/>
                      <a:pt x="115970" y="101600"/>
                    </a:cubicBezTo>
                    <a:cubicBezTo>
                      <a:pt x="136872" y="123031"/>
                      <a:pt x="130258" y="114299"/>
                      <a:pt x="125495" y="128587"/>
                    </a:cubicBezTo>
                    <a:cubicBezTo>
                      <a:pt x="120732" y="142875"/>
                      <a:pt x="92157" y="173567"/>
                      <a:pt x="87395" y="187325"/>
                    </a:cubicBezTo>
                    <a:cubicBezTo>
                      <a:pt x="82633" y="201083"/>
                      <a:pt x="94539" y="218810"/>
                      <a:pt x="96920" y="211137"/>
                    </a:cubicBezTo>
                    <a:cubicBezTo>
                      <a:pt x="99301" y="203464"/>
                      <a:pt x="101683" y="159543"/>
                      <a:pt x="101683" y="141287"/>
                    </a:cubicBezTo>
                    <a:cubicBezTo>
                      <a:pt x="101683" y="123031"/>
                      <a:pt x="108297" y="120121"/>
                      <a:pt x="96920" y="101600"/>
                    </a:cubicBezTo>
                    <a:cubicBezTo>
                      <a:pt x="85543" y="83079"/>
                      <a:pt x="-3092" y="0"/>
                      <a:pt x="83" y="0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9" name="フリーフォーム: 図形 1078">
                <a:extLst>
                  <a:ext uri="{FF2B5EF4-FFF2-40B4-BE49-F238E27FC236}">
                    <a16:creationId xmlns:a16="http://schemas.microsoft.com/office/drawing/2014/main" id="{EB4C1AAA-87E9-4209-9369-8E4A595D0574}"/>
                  </a:ext>
                </a:extLst>
              </p:cNvPr>
              <p:cNvSpPr/>
              <p:nvPr/>
            </p:nvSpPr>
            <p:spPr>
              <a:xfrm>
                <a:off x="3436943" y="2657209"/>
                <a:ext cx="125415" cy="684189"/>
              </a:xfrm>
              <a:custGeom>
                <a:avLst/>
                <a:gdLst>
                  <a:gd name="connsiteX0" fmla="*/ 117470 w 125415"/>
                  <a:gd name="connsiteY0" fmla="*/ 266 h 684189"/>
                  <a:gd name="connsiteX1" fmla="*/ 19045 w 125415"/>
                  <a:gd name="connsiteY1" fmla="*/ 181241 h 684189"/>
                  <a:gd name="connsiteX2" fmla="*/ 9520 w 125415"/>
                  <a:gd name="connsiteY2" fmla="*/ 536841 h 684189"/>
                  <a:gd name="connsiteX3" fmla="*/ 125407 w 125415"/>
                  <a:gd name="connsiteY3" fmla="*/ 679716 h 684189"/>
                  <a:gd name="connsiteX4" fmla="*/ 15870 w 125415"/>
                  <a:gd name="connsiteY4" fmla="*/ 641616 h 684189"/>
                  <a:gd name="connsiteX5" fmla="*/ 23807 w 125415"/>
                  <a:gd name="connsiteY5" fmla="*/ 574941 h 684189"/>
                  <a:gd name="connsiteX6" fmla="*/ 41270 w 125415"/>
                  <a:gd name="connsiteY6" fmla="*/ 433654 h 684189"/>
                  <a:gd name="connsiteX7" fmla="*/ 12695 w 125415"/>
                  <a:gd name="connsiteY7" fmla="*/ 322529 h 684189"/>
                  <a:gd name="connsiteX8" fmla="*/ 22220 w 125415"/>
                  <a:gd name="connsiteY8" fmla="*/ 144729 h 684189"/>
                  <a:gd name="connsiteX9" fmla="*/ 117470 w 125415"/>
                  <a:gd name="connsiteY9" fmla="*/ 266 h 684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5415" h="684189">
                    <a:moveTo>
                      <a:pt x="117470" y="266"/>
                    </a:moveTo>
                    <a:cubicBezTo>
                      <a:pt x="116941" y="6351"/>
                      <a:pt x="37037" y="91812"/>
                      <a:pt x="19045" y="181241"/>
                    </a:cubicBezTo>
                    <a:cubicBezTo>
                      <a:pt x="1053" y="270670"/>
                      <a:pt x="-8207" y="453762"/>
                      <a:pt x="9520" y="536841"/>
                    </a:cubicBezTo>
                    <a:cubicBezTo>
                      <a:pt x="27247" y="619920"/>
                      <a:pt x="124349" y="662254"/>
                      <a:pt x="125407" y="679716"/>
                    </a:cubicBezTo>
                    <a:cubicBezTo>
                      <a:pt x="126465" y="697178"/>
                      <a:pt x="32803" y="659078"/>
                      <a:pt x="15870" y="641616"/>
                    </a:cubicBezTo>
                    <a:cubicBezTo>
                      <a:pt x="-1063" y="624154"/>
                      <a:pt x="19574" y="609601"/>
                      <a:pt x="23807" y="574941"/>
                    </a:cubicBezTo>
                    <a:cubicBezTo>
                      <a:pt x="28040" y="540281"/>
                      <a:pt x="43122" y="475723"/>
                      <a:pt x="41270" y="433654"/>
                    </a:cubicBezTo>
                    <a:cubicBezTo>
                      <a:pt x="39418" y="391585"/>
                      <a:pt x="15870" y="370683"/>
                      <a:pt x="12695" y="322529"/>
                    </a:cubicBezTo>
                    <a:cubicBezTo>
                      <a:pt x="9520" y="274375"/>
                      <a:pt x="6081" y="195794"/>
                      <a:pt x="22220" y="144729"/>
                    </a:cubicBezTo>
                    <a:cubicBezTo>
                      <a:pt x="38359" y="93664"/>
                      <a:pt x="117999" y="-5819"/>
                      <a:pt x="117470" y="266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0" name="noritake">
              <a:extLst>
                <a:ext uri="{FF2B5EF4-FFF2-40B4-BE49-F238E27FC236}">
                  <a16:creationId xmlns:a16="http://schemas.microsoft.com/office/drawing/2014/main" id="{77A134CC-8FEC-4F9B-9760-1F873A9773D1}"/>
                </a:ext>
              </a:extLst>
            </p:cNvPr>
            <p:cNvGrpSpPr/>
            <p:nvPr/>
          </p:nvGrpSpPr>
          <p:grpSpPr>
            <a:xfrm>
              <a:off x="5651912" y="1642437"/>
              <a:ext cx="2565360" cy="2821629"/>
              <a:chOff x="5651912" y="1642437"/>
              <a:chExt cx="2565360" cy="2821629"/>
            </a:xfrm>
          </p:grpSpPr>
          <p:sp>
            <p:nvSpPr>
              <p:cNvPr id="1080" name="フリーフォーム: 図形 1079">
                <a:extLst>
                  <a:ext uri="{FF2B5EF4-FFF2-40B4-BE49-F238E27FC236}">
                    <a16:creationId xmlns:a16="http://schemas.microsoft.com/office/drawing/2014/main" id="{8F77C4B5-B210-4BC4-A2EE-891923076041}"/>
                  </a:ext>
                </a:extLst>
              </p:cNvPr>
              <p:cNvSpPr/>
              <p:nvPr/>
            </p:nvSpPr>
            <p:spPr>
              <a:xfrm>
                <a:off x="6455946" y="3034245"/>
                <a:ext cx="357720" cy="104034"/>
              </a:xfrm>
              <a:custGeom>
                <a:avLst/>
                <a:gdLst>
                  <a:gd name="connsiteX0" fmla="*/ 86142 w 357720"/>
                  <a:gd name="connsiteY0" fmla="*/ 102655 h 104034"/>
                  <a:gd name="connsiteX1" fmla="*/ 97254 w 357720"/>
                  <a:gd name="connsiteY1" fmla="*/ 32805 h 104034"/>
                  <a:gd name="connsiteX2" fmla="*/ 136942 w 357720"/>
                  <a:gd name="connsiteY2" fmla="*/ 12168 h 104034"/>
                  <a:gd name="connsiteX3" fmla="*/ 229017 w 357720"/>
                  <a:gd name="connsiteY3" fmla="*/ 28043 h 104034"/>
                  <a:gd name="connsiteX4" fmla="*/ 256004 w 357720"/>
                  <a:gd name="connsiteY4" fmla="*/ 35980 h 104034"/>
                  <a:gd name="connsiteX5" fmla="*/ 308392 w 357720"/>
                  <a:gd name="connsiteY5" fmla="*/ 83605 h 104034"/>
                  <a:gd name="connsiteX6" fmla="*/ 357604 w 357720"/>
                  <a:gd name="connsiteY6" fmla="*/ 96305 h 104034"/>
                  <a:gd name="connsiteX7" fmla="*/ 294104 w 357720"/>
                  <a:gd name="connsiteY7" fmla="*/ 56618 h 104034"/>
                  <a:gd name="connsiteX8" fmla="*/ 243304 w 357720"/>
                  <a:gd name="connsiteY8" fmla="*/ 12168 h 104034"/>
                  <a:gd name="connsiteX9" fmla="*/ 113129 w 357720"/>
                  <a:gd name="connsiteY9" fmla="*/ 1055 h 104034"/>
                  <a:gd name="connsiteX10" fmla="*/ 68679 w 357720"/>
                  <a:gd name="connsiteY10" fmla="*/ 32805 h 104034"/>
                  <a:gd name="connsiteX11" fmla="*/ 43279 w 357720"/>
                  <a:gd name="connsiteY11" fmla="*/ 58205 h 104034"/>
                  <a:gd name="connsiteX12" fmla="*/ 417 w 357720"/>
                  <a:gd name="connsiteY12" fmla="*/ 80430 h 104034"/>
                  <a:gd name="connsiteX13" fmla="*/ 24229 w 357720"/>
                  <a:gd name="connsiteY13" fmla="*/ 80430 h 104034"/>
                  <a:gd name="connsiteX14" fmla="*/ 86142 w 357720"/>
                  <a:gd name="connsiteY14" fmla="*/ 102655 h 104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7720" h="104034">
                    <a:moveTo>
                      <a:pt x="86142" y="102655"/>
                    </a:moveTo>
                    <a:cubicBezTo>
                      <a:pt x="98313" y="94718"/>
                      <a:pt x="88787" y="47886"/>
                      <a:pt x="97254" y="32805"/>
                    </a:cubicBezTo>
                    <a:cubicBezTo>
                      <a:pt x="105721" y="17724"/>
                      <a:pt x="114982" y="12962"/>
                      <a:pt x="136942" y="12168"/>
                    </a:cubicBezTo>
                    <a:cubicBezTo>
                      <a:pt x="158902" y="11374"/>
                      <a:pt x="209173" y="24074"/>
                      <a:pt x="229017" y="28043"/>
                    </a:cubicBezTo>
                    <a:cubicBezTo>
                      <a:pt x="248861" y="32012"/>
                      <a:pt x="242775" y="26720"/>
                      <a:pt x="256004" y="35980"/>
                    </a:cubicBezTo>
                    <a:cubicBezTo>
                      <a:pt x="269233" y="45240"/>
                      <a:pt x="291459" y="73551"/>
                      <a:pt x="308392" y="83605"/>
                    </a:cubicBezTo>
                    <a:cubicBezTo>
                      <a:pt x="325325" y="93659"/>
                      <a:pt x="359985" y="100803"/>
                      <a:pt x="357604" y="96305"/>
                    </a:cubicBezTo>
                    <a:cubicBezTo>
                      <a:pt x="355223" y="91807"/>
                      <a:pt x="313154" y="70641"/>
                      <a:pt x="294104" y="56618"/>
                    </a:cubicBezTo>
                    <a:cubicBezTo>
                      <a:pt x="275054" y="42595"/>
                      <a:pt x="273466" y="21428"/>
                      <a:pt x="243304" y="12168"/>
                    </a:cubicBezTo>
                    <a:cubicBezTo>
                      <a:pt x="213142" y="2908"/>
                      <a:pt x="142233" y="-2384"/>
                      <a:pt x="113129" y="1055"/>
                    </a:cubicBezTo>
                    <a:cubicBezTo>
                      <a:pt x="84025" y="4494"/>
                      <a:pt x="80321" y="23280"/>
                      <a:pt x="68679" y="32805"/>
                    </a:cubicBezTo>
                    <a:cubicBezTo>
                      <a:pt x="57037" y="42330"/>
                      <a:pt x="54656" y="50268"/>
                      <a:pt x="43279" y="58205"/>
                    </a:cubicBezTo>
                    <a:cubicBezTo>
                      <a:pt x="31902" y="66142"/>
                      <a:pt x="3592" y="76726"/>
                      <a:pt x="417" y="80430"/>
                    </a:cubicBezTo>
                    <a:cubicBezTo>
                      <a:pt x="-2758" y="84134"/>
                      <a:pt x="12852" y="79107"/>
                      <a:pt x="24229" y="80430"/>
                    </a:cubicBezTo>
                    <a:cubicBezTo>
                      <a:pt x="35606" y="81753"/>
                      <a:pt x="73971" y="110592"/>
                      <a:pt x="86142" y="10265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1" name="フリーフォーム: 図形 1080">
                <a:extLst>
                  <a:ext uri="{FF2B5EF4-FFF2-40B4-BE49-F238E27FC236}">
                    <a16:creationId xmlns:a16="http://schemas.microsoft.com/office/drawing/2014/main" id="{12F0DD3D-49CE-4F57-8229-C7A1BC600E8E}"/>
                  </a:ext>
                </a:extLst>
              </p:cNvPr>
              <p:cNvSpPr/>
              <p:nvPr/>
            </p:nvSpPr>
            <p:spPr>
              <a:xfrm>
                <a:off x="6473788" y="3111343"/>
                <a:ext cx="281368" cy="30420"/>
              </a:xfrm>
              <a:custGeom>
                <a:avLst/>
                <a:gdLst>
                  <a:gd name="connsiteX0" fmla="*/ 37 w 281368"/>
                  <a:gd name="connsiteY0" fmla="*/ 157 h 30420"/>
                  <a:gd name="connsiteX1" fmla="*/ 185775 w 281368"/>
                  <a:gd name="connsiteY1" fmla="*/ 27145 h 30420"/>
                  <a:gd name="connsiteX2" fmla="*/ 219112 w 281368"/>
                  <a:gd name="connsiteY2" fmla="*/ 28732 h 30420"/>
                  <a:gd name="connsiteX3" fmla="*/ 250862 w 281368"/>
                  <a:gd name="connsiteY3" fmla="*/ 16032 h 30420"/>
                  <a:gd name="connsiteX4" fmla="*/ 281025 w 281368"/>
                  <a:gd name="connsiteY4" fmla="*/ 157 h 30420"/>
                  <a:gd name="connsiteX5" fmla="*/ 230225 w 281368"/>
                  <a:gd name="connsiteY5" fmla="*/ 16032 h 30420"/>
                  <a:gd name="connsiteX6" fmla="*/ 169900 w 281368"/>
                  <a:gd name="connsiteY6" fmla="*/ 16032 h 30420"/>
                  <a:gd name="connsiteX7" fmla="*/ 37 w 281368"/>
                  <a:gd name="connsiteY7" fmla="*/ 157 h 30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1368" h="30420">
                    <a:moveTo>
                      <a:pt x="37" y="157"/>
                    </a:moveTo>
                    <a:cubicBezTo>
                      <a:pt x="2683" y="2009"/>
                      <a:pt x="149263" y="22383"/>
                      <a:pt x="185775" y="27145"/>
                    </a:cubicBezTo>
                    <a:cubicBezTo>
                      <a:pt x="222288" y="31908"/>
                      <a:pt x="208264" y="30584"/>
                      <a:pt x="219112" y="28732"/>
                    </a:cubicBezTo>
                    <a:cubicBezTo>
                      <a:pt x="229960" y="26880"/>
                      <a:pt x="240543" y="20794"/>
                      <a:pt x="250862" y="16032"/>
                    </a:cubicBezTo>
                    <a:cubicBezTo>
                      <a:pt x="261181" y="11270"/>
                      <a:pt x="284464" y="157"/>
                      <a:pt x="281025" y="157"/>
                    </a:cubicBezTo>
                    <a:cubicBezTo>
                      <a:pt x="277586" y="157"/>
                      <a:pt x="248746" y="13386"/>
                      <a:pt x="230225" y="16032"/>
                    </a:cubicBezTo>
                    <a:cubicBezTo>
                      <a:pt x="211704" y="18678"/>
                      <a:pt x="203767" y="18678"/>
                      <a:pt x="169900" y="16032"/>
                    </a:cubicBezTo>
                    <a:cubicBezTo>
                      <a:pt x="136033" y="13386"/>
                      <a:pt x="-2609" y="-1695"/>
                      <a:pt x="37" y="15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2" name="フリーフォーム: 図形 1081">
                <a:extLst>
                  <a:ext uri="{FF2B5EF4-FFF2-40B4-BE49-F238E27FC236}">
                    <a16:creationId xmlns:a16="http://schemas.microsoft.com/office/drawing/2014/main" id="{884AA02F-729F-4D7F-9AA7-D4908D79C7F0}"/>
                  </a:ext>
                </a:extLst>
              </p:cNvPr>
              <p:cNvSpPr/>
              <p:nvPr/>
            </p:nvSpPr>
            <p:spPr>
              <a:xfrm>
                <a:off x="6524261" y="3125750"/>
                <a:ext cx="241327" cy="25526"/>
              </a:xfrm>
              <a:custGeom>
                <a:avLst/>
                <a:gdLst>
                  <a:gd name="connsiteX0" fmla="*/ 240077 w 241327"/>
                  <a:gd name="connsiteY0" fmla="*/ 4800 h 25526"/>
                  <a:gd name="connsiteX1" fmla="*/ 171814 w 241327"/>
                  <a:gd name="connsiteY1" fmla="*/ 23850 h 25526"/>
                  <a:gd name="connsiteX2" fmla="*/ 124189 w 241327"/>
                  <a:gd name="connsiteY2" fmla="*/ 23850 h 25526"/>
                  <a:gd name="connsiteX3" fmla="*/ 74977 w 241327"/>
                  <a:gd name="connsiteY3" fmla="*/ 17500 h 25526"/>
                  <a:gd name="connsiteX4" fmla="*/ 364 w 241327"/>
                  <a:gd name="connsiteY4" fmla="*/ 38 h 25526"/>
                  <a:gd name="connsiteX5" fmla="*/ 108314 w 241327"/>
                  <a:gd name="connsiteY5" fmla="*/ 12738 h 25526"/>
                  <a:gd name="connsiteX6" fmla="*/ 240077 w 241327"/>
                  <a:gd name="connsiteY6" fmla="*/ 4800 h 25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1327" h="25526">
                    <a:moveTo>
                      <a:pt x="240077" y="4800"/>
                    </a:moveTo>
                    <a:cubicBezTo>
                      <a:pt x="250660" y="6652"/>
                      <a:pt x="191129" y="20675"/>
                      <a:pt x="171814" y="23850"/>
                    </a:cubicBezTo>
                    <a:cubicBezTo>
                      <a:pt x="152499" y="27025"/>
                      <a:pt x="140328" y="24908"/>
                      <a:pt x="124189" y="23850"/>
                    </a:cubicBezTo>
                    <a:cubicBezTo>
                      <a:pt x="108050" y="22792"/>
                      <a:pt x="95614" y="21469"/>
                      <a:pt x="74977" y="17500"/>
                    </a:cubicBezTo>
                    <a:cubicBezTo>
                      <a:pt x="54340" y="13531"/>
                      <a:pt x="-5192" y="832"/>
                      <a:pt x="364" y="38"/>
                    </a:cubicBezTo>
                    <a:cubicBezTo>
                      <a:pt x="5920" y="-756"/>
                      <a:pt x="76299" y="10886"/>
                      <a:pt x="108314" y="12738"/>
                    </a:cubicBezTo>
                    <a:cubicBezTo>
                      <a:pt x="140329" y="14590"/>
                      <a:pt x="229494" y="2948"/>
                      <a:pt x="240077" y="480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3" name="フリーフォーム: 図形 1082">
                <a:extLst>
                  <a:ext uri="{FF2B5EF4-FFF2-40B4-BE49-F238E27FC236}">
                    <a16:creationId xmlns:a16="http://schemas.microsoft.com/office/drawing/2014/main" id="{BF2FC62D-8A96-42A4-B9E6-E62411A4E317}"/>
                  </a:ext>
                </a:extLst>
              </p:cNvPr>
              <p:cNvSpPr/>
              <p:nvPr/>
            </p:nvSpPr>
            <p:spPr>
              <a:xfrm>
                <a:off x="6440488" y="2996994"/>
                <a:ext cx="219075" cy="76406"/>
              </a:xfrm>
              <a:custGeom>
                <a:avLst/>
                <a:gdLst>
                  <a:gd name="connsiteX0" fmla="*/ 219075 w 219075"/>
                  <a:gd name="connsiteY0" fmla="*/ 16081 h 76406"/>
                  <a:gd name="connsiteX1" fmla="*/ 127000 w 219075"/>
                  <a:gd name="connsiteY1" fmla="*/ 206 h 76406"/>
                  <a:gd name="connsiteX2" fmla="*/ 87312 w 219075"/>
                  <a:gd name="connsiteY2" fmla="*/ 28781 h 76406"/>
                  <a:gd name="connsiteX3" fmla="*/ 53975 w 219075"/>
                  <a:gd name="connsiteY3" fmla="*/ 54181 h 76406"/>
                  <a:gd name="connsiteX4" fmla="*/ 0 w 219075"/>
                  <a:gd name="connsiteY4" fmla="*/ 76406 h 76406"/>
                  <a:gd name="connsiteX5" fmla="*/ 87312 w 219075"/>
                  <a:gd name="connsiteY5" fmla="*/ 39894 h 76406"/>
                  <a:gd name="connsiteX6" fmla="*/ 125412 w 219075"/>
                  <a:gd name="connsiteY6" fmla="*/ 19256 h 76406"/>
                  <a:gd name="connsiteX7" fmla="*/ 219075 w 219075"/>
                  <a:gd name="connsiteY7" fmla="*/ 16081 h 76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9075" h="76406">
                    <a:moveTo>
                      <a:pt x="219075" y="16081"/>
                    </a:moveTo>
                    <a:cubicBezTo>
                      <a:pt x="219340" y="12906"/>
                      <a:pt x="148960" y="-1911"/>
                      <a:pt x="127000" y="206"/>
                    </a:cubicBezTo>
                    <a:cubicBezTo>
                      <a:pt x="105040" y="2323"/>
                      <a:pt x="99483" y="19785"/>
                      <a:pt x="87312" y="28781"/>
                    </a:cubicBezTo>
                    <a:cubicBezTo>
                      <a:pt x="75141" y="37777"/>
                      <a:pt x="68527" y="46243"/>
                      <a:pt x="53975" y="54181"/>
                    </a:cubicBezTo>
                    <a:cubicBezTo>
                      <a:pt x="39423" y="62119"/>
                      <a:pt x="0" y="76406"/>
                      <a:pt x="0" y="76406"/>
                    </a:cubicBezTo>
                    <a:cubicBezTo>
                      <a:pt x="5556" y="74025"/>
                      <a:pt x="66410" y="49419"/>
                      <a:pt x="87312" y="39894"/>
                    </a:cubicBezTo>
                    <a:cubicBezTo>
                      <a:pt x="108214" y="30369"/>
                      <a:pt x="108479" y="23489"/>
                      <a:pt x="125412" y="19256"/>
                    </a:cubicBezTo>
                    <a:cubicBezTo>
                      <a:pt x="142345" y="15023"/>
                      <a:pt x="218810" y="19256"/>
                      <a:pt x="219075" y="1608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4" name="フリーフォーム: 図形 1083">
                <a:extLst>
                  <a:ext uri="{FF2B5EF4-FFF2-40B4-BE49-F238E27FC236}">
                    <a16:creationId xmlns:a16="http://schemas.microsoft.com/office/drawing/2014/main" id="{EA3EB0A9-EA48-4A23-A6F3-688F5C58EE6D}"/>
                  </a:ext>
                </a:extLst>
              </p:cNvPr>
              <p:cNvSpPr/>
              <p:nvPr/>
            </p:nvSpPr>
            <p:spPr>
              <a:xfrm>
                <a:off x="6357913" y="3133634"/>
                <a:ext cx="443036" cy="111217"/>
              </a:xfrm>
              <a:custGeom>
                <a:avLst/>
                <a:gdLst>
                  <a:gd name="connsiteX0" fmla="*/ 438175 w 443036"/>
                  <a:gd name="connsiteY0" fmla="*/ 91 h 111217"/>
                  <a:gd name="connsiteX1" fmla="*/ 436587 w 443036"/>
                  <a:gd name="connsiteY1" fmla="*/ 55654 h 111217"/>
                  <a:gd name="connsiteX2" fmla="*/ 384200 w 443036"/>
                  <a:gd name="connsiteY2" fmla="*/ 79466 h 111217"/>
                  <a:gd name="connsiteX3" fmla="*/ 308000 w 443036"/>
                  <a:gd name="connsiteY3" fmla="*/ 96929 h 111217"/>
                  <a:gd name="connsiteX4" fmla="*/ 176237 w 443036"/>
                  <a:gd name="connsiteY4" fmla="*/ 98516 h 111217"/>
                  <a:gd name="connsiteX5" fmla="*/ 144487 w 443036"/>
                  <a:gd name="connsiteY5" fmla="*/ 93754 h 111217"/>
                  <a:gd name="connsiteX6" fmla="*/ 107975 w 443036"/>
                  <a:gd name="connsiteY6" fmla="*/ 73116 h 111217"/>
                  <a:gd name="connsiteX7" fmla="*/ 25 w 443036"/>
                  <a:gd name="connsiteY7" fmla="*/ 111216 h 111217"/>
                  <a:gd name="connsiteX8" fmla="*/ 98450 w 443036"/>
                  <a:gd name="connsiteY8" fmla="*/ 71529 h 111217"/>
                  <a:gd name="connsiteX9" fmla="*/ 157187 w 443036"/>
                  <a:gd name="connsiteY9" fmla="*/ 73116 h 111217"/>
                  <a:gd name="connsiteX10" fmla="*/ 274662 w 443036"/>
                  <a:gd name="connsiteY10" fmla="*/ 81054 h 111217"/>
                  <a:gd name="connsiteX11" fmla="*/ 360387 w 443036"/>
                  <a:gd name="connsiteY11" fmla="*/ 81054 h 111217"/>
                  <a:gd name="connsiteX12" fmla="*/ 400075 w 443036"/>
                  <a:gd name="connsiteY12" fmla="*/ 69941 h 111217"/>
                  <a:gd name="connsiteX13" fmla="*/ 438175 w 443036"/>
                  <a:gd name="connsiteY13" fmla="*/ 91 h 111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43036" h="111217">
                    <a:moveTo>
                      <a:pt x="438175" y="91"/>
                    </a:moveTo>
                    <a:cubicBezTo>
                      <a:pt x="444260" y="-2290"/>
                      <a:pt x="445583" y="42425"/>
                      <a:pt x="436587" y="55654"/>
                    </a:cubicBezTo>
                    <a:cubicBezTo>
                      <a:pt x="427591" y="68883"/>
                      <a:pt x="405631" y="72587"/>
                      <a:pt x="384200" y="79466"/>
                    </a:cubicBezTo>
                    <a:cubicBezTo>
                      <a:pt x="362769" y="86345"/>
                      <a:pt x="342661" y="93754"/>
                      <a:pt x="308000" y="96929"/>
                    </a:cubicBezTo>
                    <a:cubicBezTo>
                      <a:pt x="273339" y="100104"/>
                      <a:pt x="203489" y="99045"/>
                      <a:pt x="176237" y="98516"/>
                    </a:cubicBezTo>
                    <a:cubicBezTo>
                      <a:pt x="148985" y="97987"/>
                      <a:pt x="155864" y="97987"/>
                      <a:pt x="144487" y="93754"/>
                    </a:cubicBezTo>
                    <a:cubicBezTo>
                      <a:pt x="133110" y="89521"/>
                      <a:pt x="132052" y="70206"/>
                      <a:pt x="107975" y="73116"/>
                    </a:cubicBezTo>
                    <a:cubicBezTo>
                      <a:pt x="83898" y="76026"/>
                      <a:pt x="1612" y="111480"/>
                      <a:pt x="25" y="111216"/>
                    </a:cubicBezTo>
                    <a:cubicBezTo>
                      <a:pt x="-1562" y="110952"/>
                      <a:pt x="72256" y="77879"/>
                      <a:pt x="98450" y="71529"/>
                    </a:cubicBezTo>
                    <a:cubicBezTo>
                      <a:pt x="124644" y="65179"/>
                      <a:pt x="157187" y="73116"/>
                      <a:pt x="157187" y="73116"/>
                    </a:cubicBezTo>
                    <a:cubicBezTo>
                      <a:pt x="186556" y="74703"/>
                      <a:pt x="240795" y="79731"/>
                      <a:pt x="274662" y="81054"/>
                    </a:cubicBezTo>
                    <a:cubicBezTo>
                      <a:pt x="308529" y="82377"/>
                      <a:pt x="339485" y="82906"/>
                      <a:pt x="360387" y="81054"/>
                    </a:cubicBezTo>
                    <a:cubicBezTo>
                      <a:pt x="381289" y="79202"/>
                      <a:pt x="388698" y="77349"/>
                      <a:pt x="400075" y="69941"/>
                    </a:cubicBezTo>
                    <a:cubicBezTo>
                      <a:pt x="411452" y="62533"/>
                      <a:pt x="432090" y="2472"/>
                      <a:pt x="438175" y="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5" name="フリーフォーム: 図形 1084">
                <a:extLst>
                  <a:ext uri="{FF2B5EF4-FFF2-40B4-BE49-F238E27FC236}">
                    <a16:creationId xmlns:a16="http://schemas.microsoft.com/office/drawing/2014/main" id="{21A8FFE2-FA77-4DBD-9A93-C22C4B66F0F0}"/>
                  </a:ext>
                </a:extLst>
              </p:cNvPr>
              <p:cNvSpPr/>
              <p:nvPr/>
            </p:nvSpPr>
            <p:spPr>
              <a:xfrm>
                <a:off x="7156755" y="2957258"/>
                <a:ext cx="319477" cy="124103"/>
              </a:xfrm>
              <a:custGeom>
                <a:avLst/>
                <a:gdLst>
                  <a:gd name="connsiteX0" fmla="*/ 1283 w 319477"/>
                  <a:gd name="connsiteY0" fmla="*/ 122492 h 124103"/>
                  <a:gd name="connsiteX1" fmla="*/ 101295 w 319477"/>
                  <a:gd name="connsiteY1" fmla="*/ 122492 h 124103"/>
                  <a:gd name="connsiteX2" fmla="*/ 188608 w 319477"/>
                  <a:gd name="connsiteY2" fmla="*/ 112967 h 124103"/>
                  <a:gd name="connsiteX3" fmla="*/ 306083 w 319477"/>
                  <a:gd name="connsiteY3" fmla="*/ 78042 h 124103"/>
                  <a:gd name="connsiteX4" fmla="*/ 315608 w 319477"/>
                  <a:gd name="connsiteY4" fmla="*/ 70105 h 124103"/>
                  <a:gd name="connsiteX5" fmla="*/ 294970 w 319477"/>
                  <a:gd name="connsiteY5" fmla="*/ 58992 h 124103"/>
                  <a:gd name="connsiteX6" fmla="*/ 260045 w 319477"/>
                  <a:gd name="connsiteY6" fmla="*/ 35180 h 124103"/>
                  <a:gd name="connsiteX7" fmla="*/ 174320 w 319477"/>
                  <a:gd name="connsiteY7" fmla="*/ 255 h 124103"/>
                  <a:gd name="connsiteX8" fmla="*/ 223533 w 319477"/>
                  <a:gd name="connsiteY8" fmla="*/ 20892 h 124103"/>
                  <a:gd name="connsiteX9" fmla="*/ 258458 w 319477"/>
                  <a:gd name="connsiteY9" fmla="*/ 49467 h 124103"/>
                  <a:gd name="connsiteX10" fmla="*/ 260045 w 319477"/>
                  <a:gd name="connsiteY10" fmla="*/ 71692 h 124103"/>
                  <a:gd name="connsiteX11" fmla="*/ 244170 w 319477"/>
                  <a:gd name="connsiteY11" fmla="*/ 85980 h 124103"/>
                  <a:gd name="connsiteX12" fmla="*/ 175908 w 319477"/>
                  <a:gd name="connsiteY12" fmla="*/ 106617 h 124103"/>
                  <a:gd name="connsiteX13" fmla="*/ 1283 w 319477"/>
                  <a:gd name="connsiteY13" fmla="*/ 122492 h 1241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19477" h="124103">
                    <a:moveTo>
                      <a:pt x="1283" y="122492"/>
                    </a:moveTo>
                    <a:cubicBezTo>
                      <a:pt x="-11152" y="125138"/>
                      <a:pt x="70074" y="124079"/>
                      <a:pt x="101295" y="122492"/>
                    </a:cubicBezTo>
                    <a:cubicBezTo>
                      <a:pt x="132516" y="120905"/>
                      <a:pt x="154477" y="120375"/>
                      <a:pt x="188608" y="112967"/>
                    </a:cubicBezTo>
                    <a:cubicBezTo>
                      <a:pt x="222739" y="105559"/>
                      <a:pt x="284916" y="85186"/>
                      <a:pt x="306083" y="78042"/>
                    </a:cubicBezTo>
                    <a:cubicBezTo>
                      <a:pt x="327250" y="70898"/>
                      <a:pt x="317460" y="73280"/>
                      <a:pt x="315608" y="70105"/>
                    </a:cubicBezTo>
                    <a:cubicBezTo>
                      <a:pt x="313756" y="66930"/>
                      <a:pt x="304231" y="64813"/>
                      <a:pt x="294970" y="58992"/>
                    </a:cubicBezTo>
                    <a:cubicBezTo>
                      <a:pt x="285709" y="53171"/>
                      <a:pt x="280153" y="44969"/>
                      <a:pt x="260045" y="35180"/>
                    </a:cubicBezTo>
                    <a:cubicBezTo>
                      <a:pt x="239937" y="25390"/>
                      <a:pt x="180405" y="2636"/>
                      <a:pt x="174320" y="255"/>
                    </a:cubicBezTo>
                    <a:cubicBezTo>
                      <a:pt x="168235" y="-2126"/>
                      <a:pt x="209510" y="12690"/>
                      <a:pt x="223533" y="20892"/>
                    </a:cubicBezTo>
                    <a:cubicBezTo>
                      <a:pt x="237556" y="29094"/>
                      <a:pt x="252373" y="41000"/>
                      <a:pt x="258458" y="49467"/>
                    </a:cubicBezTo>
                    <a:cubicBezTo>
                      <a:pt x="264543" y="57934"/>
                      <a:pt x="262426" y="65606"/>
                      <a:pt x="260045" y="71692"/>
                    </a:cubicBezTo>
                    <a:cubicBezTo>
                      <a:pt x="257664" y="77778"/>
                      <a:pt x="258193" y="80159"/>
                      <a:pt x="244170" y="85980"/>
                    </a:cubicBezTo>
                    <a:cubicBezTo>
                      <a:pt x="230147" y="91801"/>
                      <a:pt x="213479" y="100796"/>
                      <a:pt x="175908" y="106617"/>
                    </a:cubicBezTo>
                    <a:cubicBezTo>
                      <a:pt x="138337" y="112438"/>
                      <a:pt x="13718" y="119846"/>
                      <a:pt x="1283" y="12249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6" name="フリーフォーム: 図形 1085">
                <a:extLst>
                  <a:ext uri="{FF2B5EF4-FFF2-40B4-BE49-F238E27FC236}">
                    <a16:creationId xmlns:a16="http://schemas.microsoft.com/office/drawing/2014/main" id="{6FE2D369-D434-43BB-A296-9754B7AECE9C}"/>
                  </a:ext>
                </a:extLst>
              </p:cNvPr>
              <p:cNvSpPr/>
              <p:nvPr/>
            </p:nvSpPr>
            <p:spPr>
              <a:xfrm>
                <a:off x="7148510" y="2968060"/>
                <a:ext cx="310689" cy="119761"/>
              </a:xfrm>
              <a:custGeom>
                <a:avLst/>
                <a:gdLst>
                  <a:gd name="connsiteX0" fmla="*/ 71440 w 310689"/>
                  <a:gd name="connsiteY0" fmla="*/ 119628 h 119761"/>
                  <a:gd name="connsiteX1" fmla="*/ 66678 w 310689"/>
                  <a:gd name="connsiteY1" fmla="*/ 67240 h 119761"/>
                  <a:gd name="connsiteX2" fmla="*/ 111128 w 310689"/>
                  <a:gd name="connsiteY2" fmla="*/ 33903 h 119761"/>
                  <a:gd name="connsiteX3" fmla="*/ 182565 w 310689"/>
                  <a:gd name="connsiteY3" fmla="*/ 13265 h 119761"/>
                  <a:gd name="connsiteX4" fmla="*/ 249240 w 310689"/>
                  <a:gd name="connsiteY4" fmla="*/ 8503 h 119761"/>
                  <a:gd name="connsiteX5" fmla="*/ 307978 w 310689"/>
                  <a:gd name="connsiteY5" fmla="*/ 40253 h 119761"/>
                  <a:gd name="connsiteX6" fmla="*/ 290515 w 310689"/>
                  <a:gd name="connsiteY6" fmla="*/ 11678 h 119761"/>
                  <a:gd name="connsiteX7" fmla="*/ 200028 w 310689"/>
                  <a:gd name="connsiteY7" fmla="*/ 565 h 119761"/>
                  <a:gd name="connsiteX8" fmla="*/ 100015 w 310689"/>
                  <a:gd name="connsiteY8" fmla="*/ 27553 h 119761"/>
                  <a:gd name="connsiteX9" fmla="*/ 73028 w 310689"/>
                  <a:gd name="connsiteY9" fmla="*/ 51365 h 119761"/>
                  <a:gd name="connsiteX10" fmla="*/ 53978 w 310689"/>
                  <a:gd name="connsiteY10" fmla="*/ 70415 h 119761"/>
                  <a:gd name="connsiteX11" fmla="*/ 3 w 310689"/>
                  <a:gd name="connsiteY11" fmla="*/ 83115 h 119761"/>
                  <a:gd name="connsiteX12" fmla="*/ 71440 w 310689"/>
                  <a:gd name="connsiteY12" fmla="*/ 119628 h 119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10689" h="119761">
                    <a:moveTo>
                      <a:pt x="71440" y="119628"/>
                    </a:moveTo>
                    <a:cubicBezTo>
                      <a:pt x="82553" y="116982"/>
                      <a:pt x="60063" y="81527"/>
                      <a:pt x="66678" y="67240"/>
                    </a:cubicBezTo>
                    <a:cubicBezTo>
                      <a:pt x="73293" y="52953"/>
                      <a:pt x="91814" y="42899"/>
                      <a:pt x="111128" y="33903"/>
                    </a:cubicBezTo>
                    <a:cubicBezTo>
                      <a:pt x="130443" y="24907"/>
                      <a:pt x="159546" y="17498"/>
                      <a:pt x="182565" y="13265"/>
                    </a:cubicBezTo>
                    <a:cubicBezTo>
                      <a:pt x="205584" y="9032"/>
                      <a:pt x="228338" y="4005"/>
                      <a:pt x="249240" y="8503"/>
                    </a:cubicBezTo>
                    <a:cubicBezTo>
                      <a:pt x="270142" y="13001"/>
                      <a:pt x="301099" y="39724"/>
                      <a:pt x="307978" y="40253"/>
                    </a:cubicBezTo>
                    <a:cubicBezTo>
                      <a:pt x="314857" y="40782"/>
                      <a:pt x="308507" y="18293"/>
                      <a:pt x="290515" y="11678"/>
                    </a:cubicBezTo>
                    <a:cubicBezTo>
                      <a:pt x="272523" y="5063"/>
                      <a:pt x="231778" y="-2081"/>
                      <a:pt x="200028" y="565"/>
                    </a:cubicBezTo>
                    <a:cubicBezTo>
                      <a:pt x="168278" y="3211"/>
                      <a:pt x="121182" y="19086"/>
                      <a:pt x="100015" y="27553"/>
                    </a:cubicBezTo>
                    <a:cubicBezTo>
                      <a:pt x="78848" y="36020"/>
                      <a:pt x="80701" y="44221"/>
                      <a:pt x="73028" y="51365"/>
                    </a:cubicBezTo>
                    <a:cubicBezTo>
                      <a:pt x="65355" y="58509"/>
                      <a:pt x="66149" y="65123"/>
                      <a:pt x="53978" y="70415"/>
                    </a:cubicBezTo>
                    <a:cubicBezTo>
                      <a:pt x="41807" y="75707"/>
                      <a:pt x="532" y="81528"/>
                      <a:pt x="3" y="83115"/>
                    </a:cubicBezTo>
                    <a:cubicBezTo>
                      <a:pt x="-526" y="84702"/>
                      <a:pt x="60327" y="122274"/>
                      <a:pt x="71440" y="11962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7" name="フリーフォーム: 図形 1086">
                <a:extLst>
                  <a:ext uri="{FF2B5EF4-FFF2-40B4-BE49-F238E27FC236}">
                    <a16:creationId xmlns:a16="http://schemas.microsoft.com/office/drawing/2014/main" id="{0ACBDC03-4B9F-4032-AFB6-9644DEC5D1F3}"/>
                  </a:ext>
                </a:extLst>
              </p:cNvPr>
              <p:cNvSpPr/>
              <p:nvPr/>
            </p:nvSpPr>
            <p:spPr>
              <a:xfrm>
                <a:off x="7159420" y="3030273"/>
                <a:ext cx="317087" cy="120915"/>
              </a:xfrm>
              <a:custGeom>
                <a:avLst/>
                <a:gdLst>
                  <a:gd name="connsiteX0" fmla="*/ 205 w 317087"/>
                  <a:gd name="connsiteY0" fmla="*/ 120915 h 120915"/>
                  <a:gd name="connsiteX1" fmla="*/ 170068 w 317087"/>
                  <a:gd name="connsiteY1" fmla="*/ 112977 h 120915"/>
                  <a:gd name="connsiteX2" fmla="*/ 206580 w 317087"/>
                  <a:gd name="connsiteY2" fmla="*/ 90752 h 120915"/>
                  <a:gd name="connsiteX3" fmla="*/ 292305 w 317087"/>
                  <a:gd name="connsiteY3" fmla="*/ 95515 h 120915"/>
                  <a:gd name="connsiteX4" fmla="*/ 311355 w 317087"/>
                  <a:gd name="connsiteY4" fmla="*/ 82815 h 120915"/>
                  <a:gd name="connsiteX5" fmla="*/ 312943 w 317087"/>
                  <a:gd name="connsiteY5" fmla="*/ 265 h 120915"/>
                  <a:gd name="connsiteX6" fmla="*/ 314530 w 317087"/>
                  <a:gd name="connsiteY6" fmla="*/ 57415 h 120915"/>
                  <a:gd name="connsiteX7" fmla="*/ 274843 w 317087"/>
                  <a:gd name="connsiteY7" fmla="*/ 82815 h 120915"/>
                  <a:gd name="connsiteX8" fmla="*/ 204993 w 317087"/>
                  <a:gd name="connsiteY8" fmla="*/ 97102 h 120915"/>
                  <a:gd name="connsiteX9" fmla="*/ 136730 w 317087"/>
                  <a:gd name="connsiteY9" fmla="*/ 112977 h 120915"/>
                  <a:gd name="connsiteX10" fmla="*/ 205 w 317087"/>
                  <a:gd name="connsiteY10" fmla="*/ 120915 h 120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17087" h="120915">
                    <a:moveTo>
                      <a:pt x="205" y="120915"/>
                    </a:moveTo>
                    <a:cubicBezTo>
                      <a:pt x="5761" y="120915"/>
                      <a:pt x="135672" y="118004"/>
                      <a:pt x="170068" y="112977"/>
                    </a:cubicBezTo>
                    <a:cubicBezTo>
                      <a:pt x="204464" y="107950"/>
                      <a:pt x="186207" y="93662"/>
                      <a:pt x="206580" y="90752"/>
                    </a:cubicBezTo>
                    <a:cubicBezTo>
                      <a:pt x="226953" y="87842"/>
                      <a:pt x="274842" y="96838"/>
                      <a:pt x="292305" y="95515"/>
                    </a:cubicBezTo>
                    <a:cubicBezTo>
                      <a:pt x="309768" y="94192"/>
                      <a:pt x="307915" y="98690"/>
                      <a:pt x="311355" y="82815"/>
                    </a:cubicBezTo>
                    <a:cubicBezTo>
                      <a:pt x="314795" y="66940"/>
                      <a:pt x="312414" y="4498"/>
                      <a:pt x="312943" y="265"/>
                    </a:cubicBezTo>
                    <a:cubicBezTo>
                      <a:pt x="313472" y="-3968"/>
                      <a:pt x="320880" y="43657"/>
                      <a:pt x="314530" y="57415"/>
                    </a:cubicBezTo>
                    <a:cubicBezTo>
                      <a:pt x="308180" y="71173"/>
                      <a:pt x="293099" y="76200"/>
                      <a:pt x="274843" y="82815"/>
                    </a:cubicBezTo>
                    <a:cubicBezTo>
                      <a:pt x="256587" y="89430"/>
                      <a:pt x="228012" y="92075"/>
                      <a:pt x="204993" y="97102"/>
                    </a:cubicBezTo>
                    <a:cubicBezTo>
                      <a:pt x="181974" y="102129"/>
                      <a:pt x="170332" y="110067"/>
                      <a:pt x="136730" y="112977"/>
                    </a:cubicBezTo>
                    <a:cubicBezTo>
                      <a:pt x="103128" y="115887"/>
                      <a:pt x="-5351" y="120915"/>
                      <a:pt x="205" y="12091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8" name="フリーフォーム: 図形 1087">
                <a:extLst>
                  <a:ext uri="{FF2B5EF4-FFF2-40B4-BE49-F238E27FC236}">
                    <a16:creationId xmlns:a16="http://schemas.microsoft.com/office/drawing/2014/main" id="{E9DD60E5-5495-4863-B62F-4EAACC5451A6}"/>
                  </a:ext>
                </a:extLst>
              </p:cNvPr>
              <p:cNvSpPr/>
              <p:nvPr/>
            </p:nvSpPr>
            <p:spPr>
              <a:xfrm>
                <a:off x="6700752" y="2998787"/>
                <a:ext cx="110028" cy="113448"/>
              </a:xfrm>
              <a:custGeom>
                <a:avLst/>
                <a:gdLst>
                  <a:gd name="connsiteX0" fmla="*/ 86 w 110028"/>
                  <a:gd name="connsiteY0" fmla="*/ 1 h 113448"/>
                  <a:gd name="connsiteX1" fmla="*/ 39773 w 110028"/>
                  <a:gd name="connsiteY1" fmla="*/ 60326 h 113448"/>
                  <a:gd name="connsiteX2" fmla="*/ 109623 w 110028"/>
                  <a:gd name="connsiteY2" fmla="*/ 112713 h 113448"/>
                  <a:gd name="connsiteX3" fmla="*/ 66761 w 110028"/>
                  <a:gd name="connsiteY3" fmla="*/ 88901 h 113448"/>
                  <a:gd name="connsiteX4" fmla="*/ 30248 w 110028"/>
                  <a:gd name="connsiteY4" fmla="*/ 58738 h 113448"/>
                  <a:gd name="connsiteX5" fmla="*/ 86 w 110028"/>
                  <a:gd name="connsiteY5" fmla="*/ 1 h 113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0028" h="113448">
                    <a:moveTo>
                      <a:pt x="86" y="1"/>
                    </a:moveTo>
                    <a:cubicBezTo>
                      <a:pt x="1674" y="266"/>
                      <a:pt x="21517" y="41541"/>
                      <a:pt x="39773" y="60326"/>
                    </a:cubicBezTo>
                    <a:cubicBezTo>
                      <a:pt x="58029" y="79111"/>
                      <a:pt x="105125" y="107950"/>
                      <a:pt x="109623" y="112713"/>
                    </a:cubicBezTo>
                    <a:cubicBezTo>
                      <a:pt x="114121" y="117476"/>
                      <a:pt x="79990" y="97897"/>
                      <a:pt x="66761" y="88901"/>
                    </a:cubicBezTo>
                    <a:cubicBezTo>
                      <a:pt x="53532" y="79905"/>
                      <a:pt x="41361" y="70115"/>
                      <a:pt x="30248" y="58738"/>
                    </a:cubicBezTo>
                    <a:cubicBezTo>
                      <a:pt x="19136" y="47361"/>
                      <a:pt x="-1502" y="-264"/>
                      <a:pt x="86" y="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9" name="フリーフォーム: 図形 1088">
                <a:extLst>
                  <a:ext uri="{FF2B5EF4-FFF2-40B4-BE49-F238E27FC236}">
                    <a16:creationId xmlns:a16="http://schemas.microsoft.com/office/drawing/2014/main" id="{04478773-B9C6-43ED-B879-9825BE823EEB}"/>
                  </a:ext>
                </a:extLst>
              </p:cNvPr>
              <p:cNvSpPr/>
              <p:nvPr/>
            </p:nvSpPr>
            <p:spPr>
              <a:xfrm>
                <a:off x="6408611" y="2762202"/>
                <a:ext cx="384376" cy="90758"/>
              </a:xfrm>
              <a:custGeom>
                <a:avLst/>
                <a:gdLst>
                  <a:gd name="connsiteX0" fmla="*/ 384302 w 384376"/>
                  <a:gd name="connsiteY0" fmla="*/ 48 h 90758"/>
                  <a:gd name="connsiteX1" fmla="*/ 335089 w 384376"/>
                  <a:gd name="connsiteY1" fmla="*/ 31798 h 90758"/>
                  <a:gd name="connsiteX2" fmla="*/ 276352 w 384376"/>
                  <a:gd name="connsiteY2" fmla="*/ 20686 h 90758"/>
                  <a:gd name="connsiteX3" fmla="*/ 219202 w 384376"/>
                  <a:gd name="connsiteY3" fmla="*/ 15923 h 90758"/>
                  <a:gd name="connsiteX4" fmla="*/ 157289 w 384376"/>
                  <a:gd name="connsiteY4" fmla="*/ 25448 h 90758"/>
                  <a:gd name="connsiteX5" fmla="*/ 90614 w 384376"/>
                  <a:gd name="connsiteY5" fmla="*/ 54023 h 90758"/>
                  <a:gd name="connsiteX6" fmla="*/ 55689 w 384376"/>
                  <a:gd name="connsiteY6" fmla="*/ 81011 h 90758"/>
                  <a:gd name="connsiteX7" fmla="*/ 127 w 384376"/>
                  <a:gd name="connsiteY7" fmla="*/ 90536 h 90758"/>
                  <a:gd name="connsiteX8" fmla="*/ 41402 w 384376"/>
                  <a:gd name="connsiteY8" fmla="*/ 73073 h 90758"/>
                  <a:gd name="connsiteX9" fmla="*/ 73152 w 384376"/>
                  <a:gd name="connsiteY9" fmla="*/ 57198 h 90758"/>
                  <a:gd name="connsiteX10" fmla="*/ 157289 w 384376"/>
                  <a:gd name="connsiteY10" fmla="*/ 17511 h 90758"/>
                  <a:gd name="connsiteX11" fmla="*/ 249364 w 384376"/>
                  <a:gd name="connsiteY11" fmla="*/ 7986 h 90758"/>
                  <a:gd name="connsiteX12" fmla="*/ 323977 w 384376"/>
                  <a:gd name="connsiteY12" fmla="*/ 23861 h 90758"/>
                  <a:gd name="connsiteX13" fmla="*/ 384302 w 384376"/>
                  <a:gd name="connsiteY13" fmla="*/ 48 h 90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84376" h="90758">
                    <a:moveTo>
                      <a:pt x="384302" y="48"/>
                    </a:moveTo>
                    <a:cubicBezTo>
                      <a:pt x="386154" y="1371"/>
                      <a:pt x="353081" y="28358"/>
                      <a:pt x="335089" y="31798"/>
                    </a:cubicBezTo>
                    <a:cubicBezTo>
                      <a:pt x="317097" y="35238"/>
                      <a:pt x="295666" y="23332"/>
                      <a:pt x="276352" y="20686"/>
                    </a:cubicBezTo>
                    <a:cubicBezTo>
                      <a:pt x="257038" y="18040"/>
                      <a:pt x="239046" y="15129"/>
                      <a:pt x="219202" y="15923"/>
                    </a:cubicBezTo>
                    <a:cubicBezTo>
                      <a:pt x="199358" y="16717"/>
                      <a:pt x="178720" y="19098"/>
                      <a:pt x="157289" y="25448"/>
                    </a:cubicBezTo>
                    <a:cubicBezTo>
                      <a:pt x="135858" y="31798"/>
                      <a:pt x="107547" y="44763"/>
                      <a:pt x="90614" y="54023"/>
                    </a:cubicBezTo>
                    <a:cubicBezTo>
                      <a:pt x="73681" y="63283"/>
                      <a:pt x="70770" y="74926"/>
                      <a:pt x="55689" y="81011"/>
                    </a:cubicBezTo>
                    <a:cubicBezTo>
                      <a:pt x="40608" y="87096"/>
                      <a:pt x="2508" y="91859"/>
                      <a:pt x="127" y="90536"/>
                    </a:cubicBezTo>
                    <a:cubicBezTo>
                      <a:pt x="-2254" y="89213"/>
                      <a:pt x="29231" y="78629"/>
                      <a:pt x="41402" y="73073"/>
                    </a:cubicBezTo>
                    <a:cubicBezTo>
                      <a:pt x="53573" y="67517"/>
                      <a:pt x="73152" y="57198"/>
                      <a:pt x="73152" y="57198"/>
                    </a:cubicBezTo>
                    <a:cubicBezTo>
                      <a:pt x="92466" y="47938"/>
                      <a:pt x="127920" y="25713"/>
                      <a:pt x="157289" y="17511"/>
                    </a:cubicBezTo>
                    <a:cubicBezTo>
                      <a:pt x="186658" y="9309"/>
                      <a:pt x="221583" y="6928"/>
                      <a:pt x="249364" y="7986"/>
                    </a:cubicBezTo>
                    <a:cubicBezTo>
                      <a:pt x="277145" y="9044"/>
                      <a:pt x="303339" y="22538"/>
                      <a:pt x="323977" y="23861"/>
                    </a:cubicBezTo>
                    <a:cubicBezTo>
                      <a:pt x="344615" y="25184"/>
                      <a:pt x="382450" y="-1275"/>
                      <a:pt x="384302" y="4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0" name="フリーフォーム: 図形 1089">
                <a:extLst>
                  <a:ext uri="{FF2B5EF4-FFF2-40B4-BE49-F238E27FC236}">
                    <a16:creationId xmlns:a16="http://schemas.microsoft.com/office/drawing/2014/main" id="{C65D3A9E-44E2-4458-9701-60C698304D7C}"/>
                  </a:ext>
                </a:extLst>
              </p:cNvPr>
              <p:cNvSpPr/>
              <p:nvPr/>
            </p:nvSpPr>
            <p:spPr>
              <a:xfrm>
                <a:off x="6417851" y="2700939"/>
                <a:ext cx="371968" cy="136148"/>
              </a:xfrm>
              <a:custGeom>
                <a:avLst/>
                <a:gdLst>
                  <a:gd name="connsiteX0" fmla="*/ 371887 w 371968"/>
                  <a:gd name="connsiteY0" fmla="*/ 34324 h 136148"/>
                  <a:gd name="connsiteX1" fmla="*/ 176624 w 371968"/>
                  <a:gd name="connsiteY1" fmla="*/ 986 h 136148"/>
                  <a:gd name="connsiteX2" fmla="*/ 138524 w 371968"/>
                  <a:gd name="connsiteY2" fmla="*/ 10511 h 136148"/>
                  <a:gd name="connsiteX3" fmla="*/ 122649 w 371968"/>
                  <a:gd name="connsiteY3" fmla="*/ 27974 h 136148"/>
                  <a:gd name="connsiteX4" fmla="*/ 94074 w 371968"/>
                  <a:gd name="connsiteY4" fmla="*/ 16861 h 136148"/>
                  <a:gd name="connsiteX5" fmla="*/ 55974 w 371968"/>
                  <a:gd name="connsiteY5" fmla="*/ 29561 h 136148"/>
                  <a:gd name="connsiteX6" fmla="*/ 28987 w 371968"/>
                  <a:gd name="connsiteY6" fmla="*/ 74011 h 136148"/>
                  <a:gd name="connsiteX7" fmla="*/ 1999 w 371968"/>
                  <a:gd name="connsiteY7" fmla="*/ 135924 h 136148"/>
                  <a:gd name="connsiteX8" fmla="*/ 1999 w 371968"/>
                  <a:gd name="connsiteY8" fmla="*/ 96236 h 136148"/>
                  <a:gd name="connsiteX9" fmla="*/ 5174 w 371968"/>
                  <a:gd name="connsiteY9" fmla="*/ 66074 h 136148"/>
                  <a:gd name="connsiteX10" fmla="*/ 28987 w 371968"/>
                  <a:gd name="connsiteY10" fmla="*/ 29561 h 136148"/>
                  <a:gd name="connsiteX11" fmla="*/ 94074 w 371968"/>
                  <a:gd name="connsiteY11" fmla="*/ 10511 h 136148"/>
                  <a:gd name="connsiteX12" fmla="*/ 154399 w 371968"/>
                  <a:gd name="connsiteY12" fmla="*/ 5749 h 136148"/>
                  <a:gd name="connsiteX13" fmla="*/ 200437 w 371968"/>
                  <a:gd name="connsiteY13" fmla="*/ 5749 h 136148"/>
                  <a:gd name="connsiteX14" fmla="*/ 371887 w 371968"/>
                  <a:gd name="connsiteY14" fmla="*/ 34324 h 136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71968" h="136148">
                    <a:moveTo>
                      <a:pt x="371887" y="34324"/>
                    </a:moveTo>
                    <a:cubicBezTo>
                      <a:pt x="367918" y="33530"/>
                      <a:pt x="215518" y="4955"/>
                      <a:pt x="176624" y="986"/>
                    </a:cubicBezTo>
                    <a:cubicBezTo>
                      <a:pt x="137730" y="-2983"/>
                      <a:pt x="147520" y="6013"/>
                      <a:pt x="138524" y="10511"/>
                    </a:cubicBezTo>
                    <a:cubicBezTo>
                      <a:pt x="129528" y="15009"/>
                      <a:pt x="130057" y="26916"/>
                      <a:pt x="122649" y="27974"/>
                    </a:cubicBezTo>
                    <a:cubicBezTo>
                      <a:pt x="115241" y="29032"/>
                      <a:pt x="105186" y="16597"/>
                      <a:pt x="94074" y="16861"/>
                    </a:cubicBezTo>
                    <a:cubicBezTo>
                      <a:pt x="82962" y="17125"/>
                      <a:pt x="66822" y="20036"/>
                      <a:pt x="55974" y="29561"/>
                    </a:cubicBezTo>
                    <a:cubicBezTo>
                      <a:pt x="45126" y="39086"/>
                      <a:pt x="37983" y="56284"/>
                      <a:pt x="28987" y="74011"/>
                    </a:cubicBezTo>
                    <a:cubicBezTo>
                      <a:pt x="19991" y="91738"/>
                      <a:pt x="6497" y="132220"/>
                      <a:pt x="1999" y="135924"/>
                    </a:cubicBezTo>
                    <a:cubicBezTo>
                      <a:pt x="-2499" y="139628"/>
                      <a:pt x="1999" y="96236"/>
                      <a:pt x="1999" y="96236"/>
                    </a:cubicBezTo>
                    <a:cubicBezTo>
                      <a:pt x="2528" y="84594"/>
                      <a:pt x="676" y="77186"/>
                      <a:pt x="5174" y="66074"/>
                    </a:cubicBezTo>
                    <a:cubicBezTo>
                      <a:pt x="9672" y="54962"/>
                      <a:pt x="14170" y="38821"/>
                      <a:pt x="28987" y="29561"/>
                    </a:cubicBezTo>
                    <a:cubicBezTo>
                      <a:pt x="43804" y="20301"/>
                      <a:pt x="73172" y="14480"/>
                      <a:pt x="94074" y="10511"/>
                    </a:cubicBezTo>
                    <a:cubicBezTo>
                      <a:pt x="114976" y="6542"/>
                      <a:pt x="154399" y="5749"/>
                      <a:pt x="154399" y="5749"/>
                    </a:cubicBezTo>
                    <a:cubicBezTo>
                      <a:pt x="172126" y="4955"/>
                      <a:pt x="166570" y="2839"/>
                      <a:pt x="200437" y="5749"/>
                    </a:cubicBezTo>
                    <a:cubicBezTo>
                      <a:pt x="234304" y="8659"/>
                      <a:pt x="375856" y="35118"/>
                      <a:pt x="371887" y="3432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1" name="フリーフォーム: 図形 1090">
                <a:extLst>
                  <a:ext uri="{FF2B5EF4-FFF2-40B4-BE49-F238E27FC236}">
                    <a16:creationId xmlns:a16="http://schemas.microsoft.com/office/drawing/2014/main" id="{7D9C1F2B-7AA2-4720-A06C-05B4010177CE}"/>
                  </a:ext>
                </a:extLst>
              </p:cNvPr>
              <p:cNvSpPr/>
              <p:nvPr/>
            </p:nvSpPr>
            <p:spPr>
              <a:xfrm>
                <a:off x="7148513" y="2689048"/>
                <a:ext cx="329030" cy="79640"/>
              </a:xfrm>
              <a:custGeom>
                <a:avLst/>
                <a:gdLst>
                  <a:gd name="connsiteX0" fmla="*/ 0 w 329030"/>
                  <a:gd name="connsiteY0" fmla="*/ 58915 h 79640"/>
                  <a:gd name="connsiteX1" fmla="*/ 88900 w 329030"/>
                  <a:gd name="connsiteY1" fmla="*/ 9702 h 79640"/>
                  <a:gd name="connsiteX2" fmla="*/ 114300 w 329030"/>
                  <a:gd name="connsiteY2" fmla="*/ 9702 h 79640"/>
                  <a:gd name="connsiteX3" fmla="*/ 219075 w 329030"/>
                  <a:gd name="connsiteY3" fmla="*/ 9702 h 79640"/>
                  <a:gd name="connsiteX4" fmla="*/ 250825 w 329030"/>
                  <a:gd name="connsiteY4" fmla="*/ 177 h 79640"/>
                  <a:gd name="connsiteX5" fmla="*/ 287337 w 329030"/>
                  <a:gd name="connsiteY5" fmla="*/ 19227 h 79640"/>
                  <a:gd name="connsiteX6" fmla="*/ 319087 w 329030"/>
                  <a:gd name="connsiteY6" fmla="*/ 50977 h 79640"/>
                  <a:gd name="connsiteX7" fmla="*/ 328612 w 329030"/>
                  <a:gd name="connsiteY7" fmla="*/ 79552 h 79640"/>
                  <a:gd name="connsiteX8" fmla="*/ 307975 w 329030"/>
                  <a:gd name="connsiteY8" fmla="*/ 41452 h 79640"/>
                  <a:gd name="connsiteX9" fmla="*/ 285750 w 329030"/>
                  <a:gd name="connsiteY9" fmla="*/ 19227 h 79640"/>
                  <a:gd name="connsiteX10" fmla="*/ 220662 w 329030"/>
                  <a:gd name="connsiteY10" fmla="*/ 8115 h 79640"/>
                  <a:gd name="connsiteX11" fmla="*/ 115887 w 329030"/>
                  <a:gd name="connsiteY11" fmla="*/ 22402 h 79640"/>
                  <a:gd name="connsiteX12" fmla="*/ 0 w 329030"/>
                  <a:gd name="connsiteY12" fmla="*/ 58915 h 79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9030" h="79640">
                    <a:moveTo>
                      <a:pt x="0" y="58915"/>
                    </a:moveTo>
                    <a:cubicBezTo>
                      <a:pt x="34925" y="38409"/>
                      <a:pt x="69850" y="17904"/>
                      <a:pt x="88900" y="9702"/>
                    </a:cubicBezTo>
                    <a:cubicBezTo>
                      <a:pt x="107950" y="1500"/>
                      <a:pt x="92604" y="9702"/>
                      <a:pt x="114300" y="9702"/>
                    </a:cubicBezTo>
                    <a:cubicBezTo>
                      <a:pt x="135996" y="9702"/>
                      <a:pt x="196321" y="11289"/>
                      <a:pt x="219075" y="9702"/>
                    </a:cubicBezTo>
                    <a:cubicBezTo>
                      <a:pt x="241829" y="8115"/>
                      <a:pt x="239448" y="-1411"/>
                      <a:pt x="250825" y="177"/>
                    </a:cubicBezTo>
                    <a:cubicBezTo>
                      <a:pt x="262202" y="1764"/>
                      <a:pt x="275960" y="10760"/>
                      <a:pt x="287337" y="19227"/>
                    </a:cubicBezTo>
                    <a:cubicBezTo>
                      <a:pt x="298714" y="27694"/>
                      <a:pt x="312208" y="40923"/>
                      <a:pt x="319087" y="50977"/>
                    </a:cubicBezTo>
                    <a:cubicBezTo>
                      <a:pt x="325966" y="61031"/>
                      <a:pt x="330464" y="81139"/>
                      <a:pt x="328612" y="79552"/>
                    </a:cubicBezTo>
                    <a:cubicBezTo>
                      <a:pt x="326760" y="77965"/>
                      <a:pt x="315119" y="51506"/>
                      <a:pt x="307975" y="41452"/>
                    </a:cubicBezTo>
                    <a:cubicBezTo>
                      <a:pt x="300831" y="31398"/>
                      <a:pt x="300302" y="24783"/>
                      <a:pt x="285750" y="19227"/>
                    </a:cubicBezTo>
                    <a:cubicBezTo>
                      <a:pt x="271198" y="13671"/>
                      <a:pt x="248972" y="7586"/>
                      <a:pt x="220662" y="8115"/>
                    </a:cubicBezTo>
                    <a:cubicBezTo>
                      <a:pt x="192352" y="8644"/>
                      <a:pt x="115887" y="22402"/>
                      <a:pt x="115887" y="22402"/>
                    </a:cubicBezTo>
                    <a:lnTo>
                      <a:pt x="0" y="5891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2" name="フリーフォーム: 図形 1091">
                <a:extLst>
                  <a:ext uri="{FF2B5EF4-FFF2-40B4-BE49-F238E27FC236}">
                    <a16:creationId xmlns:a16="http://schemas.microsoft.com/office/drawing/2014/main" id="{A5738ECB-D945-41BE-B68D-38E3CE8BD797}"/>
                  </a:ext>
                </a:extLst>
              </p:cNvPr>
              <p:cNvSpPr/>
              <p:nvPr/>
            </p:nvSpPr>
            <p:spPr>
              <a:xfrm>
                <a:off x="7107816" y="2627062"/>
                <a:ext cx="401415" cy="127365"/>
              </a:xfrm>
              <a:custGeom>
                <a:avLst/>
                <a:gdLst>
                  <a:gd name="connsiteX0" fmla="*/ 21647 w 401415"/>
                  <a:gd name="connsiteY0" fmla="*/ 127251 h 127365"/>
                  <a:gd name="connsiteX1" fmla="*/ 1009 w 401415"/>
                  <a:gd name="connsiteY1" fmla="*/ 73276 h 127365"/>
                  <a:gd name="connsiteX2" fmla="*/ 58159 w 401415"/>
                  <a:gd name="connsiteY2" fmla="*/ 51051 h 127365"/>
                  <a:gd name="connsiteX3" fmla="*/ 145472 w 401415"/>
                  <a:gd name="connsiteY3" fmla="*/ 9776 h 127365"/>
                  <a:gd name="connsiteX4" fmla="*/ 194684 w 401415"/>
                  <a:gd name="connsiteY4" fmla="*/ 251 h 127365"/>
                  <a:gd name="connsiteX5" fmla="*/ 229609 w 401415"/>
                  <a:gd name="connsiteY5" fmla="*/ 16126 h 127365"/>
                  <a:gd name="connsiteX6" fmla="*/ 267709 w 401415"/>
                  <a:gd name="connsiteY6" fmla="*/ 6601 h 127365"/>
                  <a:gd name="connsiteX7" fmla="*/ 312159 w 401415"/>
                  <a:gd name="connsiteY7" fmla="*/ 3426 h 127365"/>
                  <a:gd name="connsiteX8" fmla="*/ 378834 w 401415"/>
                  <a:gd name="connsiteY8" fmla="*/ 32001 h 127365"/>
                  <a:gd name="connsiteX9" fmla="*/ 401059 w 401415"/>
                  <a:gd name="connsiteY9" fmla="*/ 66926 h 127365"/>
                  <a:gd name="connsiteX10" fmla="*/ 364547 w 401415"/>
                  <a:gd name="connsiteY10" fmla="*/ 100263 h 127365"/>
                  <a:gd name="connsiteX11" fmla="*/ 383597 w 401415"/>
                  <a:gd name="connsiteY11" fmla="*/ 70101 h 127365"/>
                  <a:gd name="connsiteX12" fmla="*/ 380422 w 401415"/>
                  <a:gd name="connsiteY12" fmla="*/ 43113 h 127365"/>
                  <a:gd name="connsiteX13" fmla="*/ 334384 w 401415"/>
                  <a:gd name="connsiteY13" fmla="*/ 25651 h 127365"/>
                  <a:gd name="connsiteX14" fmla="*/ 242309 w 401415"/>
                  <a:gd name="connsiteY14" fmla="*/ 5013 h 127365"/>
                  <a:gd name="connsiteX15" fmla="*/ 197859 w 401415"/>
                  <a:gd name="connsiteY15" fmla="*/ 1838 h 127365"/>
                  <a:gd name="connsiteX16" fmla="*/ 115309 w 401415"/>
                  <a:gd name="connsiteY16" fmla="*/ 19301 h 127365"/>
                  <a:gd name="connsiteX17" fmla="*/ 21647 w 401415"/>
                  <a:gd name="connsiteY17" fmla="*/ 57401 h 127365"/>
                  <a:gd name="connsiteX18" fmla="*/ 21647 w 401415"/>
                  <a:gd name="connsiteY18" fmla="*/ 127251 h 1273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01415" h="127365">
                    <a:moveTo>
                      <a:pt x="21647" y="127251"/>
                    </a:moveTo>
                    <a:cubicBezTo>
                      <a:pt x="18207" y="129897"/>
                      <a:pt x="-5076" y="85976"/>
                      <a:pt x="1009" y="73276"/>
                    </a:cubicBezTo>
                    <a:cubicBezTo>
                      <a:pt x="7094" y="60576"/>
                      <a:pt x="34082" y="61634"/>
                      <a:pt x="58159" y="51051"/>
                    </a:cubicBezTo>
                    <a:cubicBezTo>
                      <a:pt x="82236" y="40468"/>
                      <a:pt x="122718" y="18243"/>
                      <a:pt x="145472" y="9776"/>
                    </a:cubicBezTo>
                    <a:cubicBezTo>
                      <a:pt x="168226" y="1309"/>
                      <a:pt x="180661" y="-807"/>
                      <a:pt x="194684" y="251"/>
                    </a:cubicBezTo>
                    <a:cubicBezTo>
                      <a:pt x="208707" y="1309"/>
                      <a:pt x="217438" y="15068"/>
                      <a:pt x="229609" y="16126"/>
                    </a:cubicBezTo>
                    <a:cubicBezTo>
                      <a:pt x="241780" y="17184"/>
                      <a:pt x="253951" y="8718"/>
                      <a:pt x="267709" y="6601"/>
                    </a:cubicBezTo>
                    <a:cubicBezTo>
                      <a:pt x="281467" y="4484"/>
                      <a:pt x="293638" y="-807"/>
                      <a:pt x="312159" y="3426"/>
                    </a:cubicBezTo>
                    <a:cubicBezTo>
                      <a:pt x="330680" y="7659"/>
                      <a:pt x="364017" y="21418"/>
                      <a:pt x="378834" y="32001"/>
                    </a:cubicBezTo>
                    <a:cubicBezTo>
                      <a:pt x="393651" y="42584"/>
                      <a:pt x="403440" y="55549"/>
                      <a:pt x="401059" y="66926"/>
                    </a:cubicBezTo>
                    <a:cubicBezTo>
                      <a:pt x="398678" y="78303"/>
                      <a:pt x="367457" y="99734"/>
                      <a:pt x="364547" y="100263"/>
                    </a:cubicBezTo>
                    <a:cubicBezTo>
                      <a:pt x="361637" y="100792"/>
                      <a:pt x="380951" y="79626"/>
                      <a:pt x="383597" y="70101"/>
                    </a:cubicBezTo>
                    <a:cubicBezTo>
                      <a:pt x="386243" y="60576"/>
                      <a:pt x="388624" y="50521"/>
                      <a:pt x="380422" y="43113"/>
                    </a:cubicBezTo>
                    <a:cubicBezTo>
                      <a:pt x="372220" y="35705"/>
                      <a:pt x="357403" y="32001"/>
                      <a:pt x="334384" y="25651"/>
                    </a:cubicBezTo>
                    <a:cubicBezTo>
                      <a:pt x="311365" y="19301"/>
                      <a:pt x="265063" y="8982"/>
                      <a:pt x="242309" y="5013"/>
                    </a:cubicBezTo>
                    <a:cubicBezTo>
                      <a:pt x="219555" y="1044"/>
                      <a:pt x="219026" y="-543"/>
                      <a:pt x="197859" y="1838"/>
                    </a:cubicBezTo>
                    <a:cubicBezTo>
                      <a:pt x="176692" y="4219"/>
                      <a:pt x="144678" y="10041"/>
                      <a:pt x="115309" y="19301"/>
                    </a:cubicBezTo>
                    <a:cubicBezTo>
                      <a:pt x="85940" y="28561"/>
                      <a:pt x="38316" y="44701"/>
                      <a:pt x="21647" y="57401"/>
                    </a:cubicBezTo>
                    <a:cubicBezTo>
                      <a:pt x="4978" y="70101"/>
                      <a:pt x="25087" y="124605"/>
                      <a:pt x="21647" y="12725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4" name="フリーフォーム: 図形 1093">
                <a:extLst>
                  <a:ext uri="{FF2B5EF4-FFF2-40B4-BE49-F238E27FC236}">
                    <a16:creationId xmlns:a16="http://schemas.microsoft.com/office/drawing/2014/main" id="{22C5667E-BF5F-4880-92AB-19C278C132B0}"/>
                  </a:ext>
                </a:extLst>
              </p:cNvPr>
              <p:cNvSpPr/>
              <p:nvPr/>
            </p:nvSpPr>
            <p:spPr>
              <a:xfrm>
                <a:off x="6521438" y="3040107"/>
                <a:ext cx="180797" cy="99733"/>
              </a:xfrm>
              <a:custGeom>
                <a:avLst/>
                <a:gdLst>
                  <a:gd name="connsiteX0" fmla="*/ 12 w 180797"/>
                  <a:gd name="connsiteY0" fmla="*/ 60281 h 99733"/>
                  <a:gd name="connsiteX1" fmla="*/ 50812 w 180797"/>
                  <a:gd name="connsiteY1" fmla="*/ 25356 h 99733"/>
                  <a:gd name="connsiteX2" fmla="*/ 73037 w 180797"/>
                  <a:gd name="connsiteY2" fmla="*/ 19006 h 99733"/>
                  <a:gd name="connsiteX3" fmla="*/ 58750 w 180797"/>
                  <a:gd name="connsiteY3" fmla="*/ 53931 h 99733"/>
                  <a:gd name="connsiteX4" fmla="*/ 63512 w 180797"/>
                  <a:gd name="connsiteY4" fmla="*/ 82506 h 99733"/>
                  <a:gd name="connsiteX5" fmla="*/ 146062 w 180797"/>
                  <a:gd name="connsiteY5" fmla="*/ 95206 h 99733"/>
                  <a:gd name="connsiteX6" fmla="*/ 176225 w 180797"/>
                  <a:gd name="connsiteY6" fmla="*/ 96793 h 99733"/>
                  <a:gd name="connsiteX7" fmla="*/ 179400 w 180797"/>
                  <a:gd name="connsiteY7" fmla="*/ 57106 h 99733"/>
                  <a:gd name="connsiteX8" fmla="*/ 163525 w 180797"/>
                  <a:gd name="connsiteY8" fmla="*/ 28531 h 99733"/>
                  <a:gd name="connsiteX9" fmla="*/ 114312 w 180797"/>
                  <a:gd name="connsiteY9" fmla="*/ 19006 h 99733"/>
                  <a:gd name="connsiteX10" fmla="*/ 68275 w 180797"/>
                  <a:gd name="connsiteY10" fmla="*/ 3131 h 99733"/>
                  <a:gd name="connsiteX11" fmla="*/ 46050 w 180797"/>
                  <a:gd name="connsiteY11" fmla="*/ 1543 h 99733"/>
                  <a:gd name="connsiteX12" fmla="*/ 12 w 180797"/>
                  <a:gd name="connsiteY12" fmla="*/ 60281 h 99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0797" h="99733">
                    <a:moveTo>
                      <a:pt x="12" y="60281"/>
                    </a:moveTo>
                    <a:cubicBezTo>
                      <a:pt x="806" y="64250"/>
                      <a:pt x="38641" y="32235"/>
                      <a:pt x="50812" y="25356"/>
                    </a:cubicBezTo>
                    <a:cubicBezTo>
                      <a:pt x="62983" y="18477"/>
                      <a:pt x="71714" y="14244"/>
                      <a:pt x="73037" y="19006"/>
                    </a:cubicBezTo>
                    <a:cubicBezTo>
                      <a:pt x="74360" y="23768"/>
                      <a:pt x="60338" y="43348"/>
                      <a:pt x="58750" y="53931"/>
                    </a:cubicBezTo>
                    <a:cubicBezTo>
                      <a:pt x="57163" y="64514"/>
                      <a:pt x="48960" y="75627"/>
                      <a:pt x="63512" y="82506"/>
                    </a:cubicBezTo>
                    <a:cubicBezTo>
                      <a:pt x="78064" y="89385"/>
                      <a:pt x="127277" y="92825"/>
                      <a:pt x="146062" y="95206"/>
                    </a:cubicBezTo>
                    <a:cubicBezTo>
                      <a:pt x="164848" y="97587"/>
                      <a:pt x="170669" y="103143"/>
                      <a:pt x="176225" y="96793"/>
                    </a:cubicBezTo>
                    <a:cubicBezTo>
                      <a:pt x="181781" y="90443"/>
                      <a:pt x="181517" y="68483"/>
                      <a:pt x="179400" y="57106"/>
                    </a:cubicBezTo>
                    <a:cubicBezTo>
                      <a:pt x="177283" y="45729"/>
                      <a:pt x="174373" y="34881"/>
                      <a:pt x="163525" y="28531"/>
                    </a:cubicBezTo>
                    <a:cubicBezTo>
                      <a:pt x="152677" y="22181"/>
                      <a:pt x="130187" y="23239"/>
                      <a:pt x="114312" y="19006"/>
                    </a:cubicBezTo>
                    <a:cubicBezTo>
                      <a:pt x="98437" y="14773"/>
                      <a:pt x="79652" y="6041"/>
                      <a:pt x="68275" y="3131"/>
                    </a:cubicBezTo>
                    <a:cubicBezTo>
                      <a:pt x="56898" y="220"/>
                      <a:pt x="56369" y="-1367"/>
                      <a:pt x="46050" y="1543"/>
                    </a:cubicBezTo>
                    <a:cubicBezTo>
                      <a:pt x="35731" y="4453"/>
                      <a:pt x="-782" y="56312"/>
                      <a:pt x="12" y="6028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6" name="フリーフォーム: 図形 1095">
                <a:extLst>
                  <a:ext uri="{FF2B5EF4-FFF2-40B4-BE49-F238E27FC236}">
                    <a16:creationId xmlns:a16="http://schemas.microsoft.com/office/drawing/2014/main" id="{33FD0E9D-0F23-480B-8B91-CA73E678DFFB}"/>
                  </a:ext>
                </a:extLst>
              </p:cNvPr>
              <p:cNvSpPr/>
              <p:nvPr/>
            </p:nvSpPr>
            <p:spPr>
              <a:xfrm>
                <a:off x="7246894" y="2994711"/>
                <a:ext cx="120709" cy="79946"/>
              </a:xfrm>
              <a:custGeom>
                <a:avLst/>
                <a:gdLst>
                  <a:gd name="connsiteX0" fmla="*/ 15919 w 120709"/>
                  <a:gd name="connsiteY0" fmla="*/ 4077 h 79946"/>
                  <a:gd name="connsiteX1" fmla="*/ 84181 w 120709"/>
                  <a:gd name="connsiteY1" fmla="*/ 5664 h 79946"/>
                  <a:gd name="connsiteX2" fmla="*/ 100056 w 120709"/>
                  <a:gd name="connsiteY2" fmla="*/ 7252 h 79946"/>
                  <a:gd name="connsiteX3" fmla="*/ 114344 w 120709"/>
                  <a:gd name="connsiteY3" fmla="*/ 24714 h 79946"/>
                  <a:gd name="connsiteX4" fmla="*/ 120694 w 120709"/>
                  <a:gd name="connsiteY4" fmla="*/ 51702 h 79946"/>
                  <a:gd name="connsiteX5" fmla="*/ 112756 w 120709"/>
                  <a:gd name="connsiteY5" fmla="*/ 61227 h 79946"/>
                  <a:gd name="connsiteX6" fmla="*/ 82594 w 120709"/>
                  <a:gd name="connsiteY6" fmla="*/ 73927 h 79946"/>
                  <a:gd name="connsiteX7" fmla="*/ 34969 w 120709"/>
                  <a:gd name="connsiteY7" fmla="*/ 78689 h 79946"/>
                  <a:gd name="connsiteX8" fmla="*/ 9569 w 120709"/>
                  <a:gd name="connsiteY8" fmla="*/ 78689 h 79946"/>
                  <a:gd name="connsiteX9" fmla="*/ 44 w 120709"/>
                  <a:gd name="connsiteY9" fmla="*/ 64402 h 79946"/>
                  <a:gd name="connsiteX10" fmla="*/ 15919 w 120709"/>
                  <a:gd name="connsiteY10" fmla="*/ 4077 h 79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0709" h="79946">
                    <a:moveTo>
                      <a:pt x="15919" y="4077"/>
                    </a:moveTo>
                    <a:cubicBezTo>
                      <a:pt x="29942" y="-5713"/>
                      <a:pt x="70158" y="5135"/>
                      <a:pt x="84181" y="5664"/>
                    </a:cubicBezTo>
                    <a:cubicBezTo>
                      <a:pt x="98204" y="6193"/>
                      <a:pt x="95029" y="4077"/>
                      <a:pt x="100056" y="7252"/>
                    </a:cubicBezTo>
                    <a:cubicBezTo>
                      <a:pt x="105083" y="10427"/>
                      <a:pt x="110904" y="17306"/>
                      <a:pt x="114344" y="24714"/>
                    </a:cubicBezTo>
                    <a:cubicBezTo>
                      <a:pt x="117784" y="32122"/>
                      <a:pt x="120959" y="45617"/>
                      <a:pt x="120694" y="51702"/>
                    </a:cubicBezTo>
                    <a:cubicBezTo>
                      <a:pt x="120429" y="57787"/>
                      <a:pt x="119106" y="57523"/>
                      <a:pt x="112756" y="61227"/>
                    </a:cubicBezTo>
                    <a:cubicBezTo>
                      <a:pt x="106406" y="64931"/>
                      <a:pt x="95559" y="71017"/>
                      <a:pt x="82594" y="73927"/>
                    </a:cubicBezTo>
                    <a:cubicBezTo>
                      <a:pt x="69629" y="76837"/>
                      <a:pt x="47140" y="77895"/>
                      <a:pt x="34969" y="78689"/>
                    </a:cubicBezTo>
                    <a:cubicBezTo>
                      <a:pt x="22798" y="79483"/>
                      <a:pt x="15390" y="81070"/>
                      <a:pt x="9569" y="78689"/>
                    </a:cubicBezTo>
                    <a:cubicBezTo>
                      <a:pt x="3748" y="76308"/>
                      <a:pt x="-485" y="69694"/>
                      <a:pt x="44" y="64402"/>
                    </a:cubicBezTo>
                    <a:cubicBezTo>
                      <a:pt x="573" y="59110"/>
                      <a:pt x="1896" y="13867"/>
                      <a:pt x="15919" y="407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7" name="フリーフォーム: 図形 1096">
                <a:extLst>
                  <a:ext uri="{FF2B5EF4-FFF2-40B4-BE49-F238E27FC236}">
                    <a16:creationId xmlns:a16="http://schemas.microsoft.com/office/drawing/2014/main" id="{461AE979-B849-4A89-A099-804A15EB4BC0}"/>
                  </a:ext>
                </a:extLst>
              </p:cNvPr>
              <p:cNvSpPr/>
              <p:nvPr/>
            </p:nvSpPr>
            <p:spPr>
              <a:xfrm>
                <a:off x="7067079" y="3366397"/>
                <a:ext cx="226327" cy="217716"/>
              </a:xfrm>
              <a:custGeom>
                <a:avLst/>
                <a:gdLst>
                  <a:gd name="connsiteX0" fmla="*/ 102071 w 226327"/>
                  <a:gd name="connsiteY0" fmla="*/ 691 h 217716"/>
                  <a:gd name="connsiteX1" fmla="*/ 210021 w 226327"/>
                  <a:gd name="connsiteY1" fmla="*/ 18153 h 217716"/>
                  <a:gd name="connsiteX2" fmla="*/ 224309 w 226327"/>
                  <a:gd name="connsiteY2" fmla="*/ 92766 h 217716"/>
                  <a:gd name="connsiteX3" fmla="*/ 194146 w 226327"/>
                  <a:gd name="connsiteY3" fmla="*/ 159441 h 217716"/>
                  <a:gd name="connsiteX4" fmla="*/ 159221 w 226327"/>
                  <a:gd name="connsiteY4" fmla="*/ 184841 h 217716"/>
                  <a:gd name="connsiteX5" fmla="*/ 110009 w 226327"/>
                  <a:gd name="connsiteY5" fmla="*/ 157853 h 217716"/>
                  <a:gd name="connsiteX6" fmla="*/ 48096 w 226327"/>
                  <a:gd name="connsiteY6" fmla="*/ 157853 h 217716"/>
                  <a:gd name="connsiteX7" fmla="*/ 14759 w 226327"/>
                  <a:gd name="connsiteY7" fmla="*/ 197541 h 217716"/>
                  <a:gd name="connsiteX8" fmla="*/ 471 w 226327"/>
                  <a:gd name="connsiteY8" fmla="*/ 216591 h 217716"/>
                  <a:gd name="connsiteX9" fmla="*/ 30634 w 226327"/>
                  <a:gd name="connsiteY9" fmla="*/ 165791 h 217716"/>
                  <a:gd name="connsiteX10" fmla="*/ 57621 w 226327"/>
                  <a:gd name="connsiteY10" fmla="*/ 148328 h 217716"/>
                  <a:gd name="connsiteX11" fmla="*/ 117946 w 226327"/>
                  <a:gd name="connsiteY11" fmla="*/ 146741 h 217716"/>
                  <a:gd name="connsiteX12" fmla="*/ 178271 w 226327"/>
                  <a:gd name="connsiteY12" fmla="*/ 154678 h 217716"/>
                  <a:gd name="connsiteX13" fmla="*/ 195734 w 226327"/>
                  <a:gd name="connsiteY13" fmla="*/ 140391 h 217716"/>
                  <a:gd name="connsiteX14" fmla="*/ 208434 w 226327"/>
                  <a:gd name="connsiteY14" fmla="*/ 86416 h 217716"/>
                  <a:gd name="connsiteX15" fmla="*/ 208434 w 226327"/>
                  <a:gd name="connsiteY15" fmla="*/ 51491 h 217716"/>
                  <a:gd name="connsiteX16" fmla="*/ 200496 w 226327"/>
                  <a:gd name="connsiteY16" fmla="*/ 34028 h 217716"/>
                  <a:gd name="connsiteX17" fmla="*/ 102071 w 226327"/>
                  <a:gd name="connsiteY17" fmla="*/ 691 h 217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26327" h="217716">
                    <a:moveTo>
                      <a:pt x="102071" y="691"/>
                    </a:moveTo>
                    <a:cubicBezTo>
                      <a:pt x="103659" y="-1955"/>
                      <a:pt x="189648" y="2807"/>
                      <a:pt x="210021" y="18153"/>
                    </a:cubicBezTo>
                    <a:cubicBezTo>
                      <a:pt x="230394" y="33499"/>
                      <a:pt x="226955" y="69218"/>
                      <a:pt x="224309" y="92766"/>
                    </a:cubicBezTo>
                    <a:cubicBezTo>
                      <a:pt x="221663" y="116314"/>
                      <a:pt x="204994" y="144095"/>
                      <a:pt x="194146" y="159441"/>
                    </a:cubicBezTo>
                    <a:cubicBezTo>
                      <a:pt x="183298" y="174787"/>
                      <a:pt x="173244" y="185106"/>
                      <a:pt x="159221" y="184841"/>
                    </a:cubicBezTo>
                    <a:cubicBezTo>
                      <a:pt x="145198" y="184576"/>
                      <a:pt x="128530" y="162351"/>
                      <a:pt x="110009" y="157853"/>
                    </a:cubicBezTo>
                    <a:cubicBezTo>
                      <a:pt x="91488" y="153355"/>
                      <a:pt x="63971" y="151238"/>
                      <a:pt x="48096" y="157853"/>
                    </a:cubicBezTo>
                    <a:cubicBezTo>
                      <a:pt x="32221" y="164468"/>
                      <a:pt x="22696" y="187751"/>
                      <a:pt x="14759" y="197541"/>
                    </a:cubicBezTo>
                    <a:cubicBezTo>
                      <a:pt x="6822" y="207331"/>
                      <a:pt x="-2175" y="221883"/>
                      <a:pt x="471" y="216591"/>
                    </a:cubicBezTo>
                    <a:cubicBezTo>
                      <a:pt x="3117" y="211299"/>
                      <a:pt x="21109" y="177168"/>
                      <a:pt x="30634" y="165791"/>
                    </a:cubicBezTo>
                    <a:cubicBezTo>
                      <a:pt x="40159" y="154414"/>
                      <a:pt x="43069" y="151503"/>
                      <a:pt x="57621" y="148328"/>
                    </a:cubicBezTo>
                    <a:cubicBezTo>
                      <a:pt x="72173" y="145153"/>
                      <a:pt x="97838" y="145683"/>
                      <a:pt x="117946" y="146741"/>
                    </a:cubicBezTo>
                    <a:cubicBezTo>
                      <a:pt x="138054" y="147799"/>
                      <a:pt x="165306" y="155736"/>
                      <a:pt x="178271" y="154678"/>
                    </a:cubicBezTo>
                    <a:cubicBezTo>
                      <a:pt x="191236" y="153620"/>
                      <a:pt x="190707" y="151768"/>
                      <a:pt x="195734" y="140391"/>
                    </a:cubicBezTo>
                    <a:cubicBezTo>
                      <a:pt x="200761" y="129014"/>
                      <a:pt x="206317" y="101233"/>
                      <a:pt x="208434" y="86416"/>
                    </a:cubicBezTo>
                    <a:cubicBezTo>
                      <a:pt x="210551" y="71599"/>
                      <a:pt x="209757" y="60222"/>
                      <a:pt x="208434" y="51491"/>
                    </a:cubicBezTo>
                    <a:cubicBezTo>
                      <a:pt x="207111" y="42760"/>
                      <a:pt x="217694" y="41965"/>
                      <a:pt x="200496" y="34028"/>
                    </a:cubicBezTo>
                    <a:cubicBezTo>
                      <a:pt x="183298" y="26091"/>
                      <a:pt x="100483" y="3337"/>
                      <a:pt x="102071" y="6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8" name="フリーフォーム: 図形 1097">
                <a:extLst>
                  <a:ext uri="{FF2B5EF4-FFF2-40B4-BE49-F238E27FC236}">
                    <a16:creationId xmlns:a16="http://schemas.microsoft.com/office/drawing/2014/main" id="{163FC339-A0F8-475F-AC51-539A4C992242}"/>
                  </a:ext>
                </a:extLst>
              </p:cNvPr>
              <p:cNvSpPr/>
              <p:nvPr/>
            </p:nvSpPr>
            <p:spPr>
              <a:xfrm>
                <a:off x="6742172" y="3349787"/>
                <a:ext cx="328849" cy="228908"/>
              </a:xfrm>
              <a:custGeom>
                <a:avLst/>
                <a:gdLst>
                  <a:gd name="connsiteX0" fmla="*/ 109478 w 328849"/>
                  <a:gd name="connsiteY0" fmla="*/ 3013 h 228908"/>
                  <a:gd name="connsiteX1" fmla="*/ 49153 w 328849"/>
                  <a:gd name="connsiteY1" fmla="*/ 15713 h 228908"/>
                  <a:gd name="connsiteX2" fmla="*/ 3116 w 328849"/>
                  <a:gd name="connsiteY2" fmla="*/ 85563 h 228908"/>
                  <a:gd name="connsiteX3" fmla="*/ 12641 w 328849"/>
                  <a:gd name="connsiteY3" fmla="*/ 149063 h 228908"/>
                  <a:gd name="connsiteX4" fmla="*/ 80903 w 328849"/>
                  <a:gd name="connsiteY4" fmla="*/ 199863 h 228908"/>
                  <a:gd name="connsiteX5" fmla="*/ 142816 w 328849"/>
                  <a:gd name="connsiteY5" fmla="*/ 176051 h 228908"/>
                  <a:gd name="connsiteX6" fmla="*/ 214253 w 328849"/>
                  <a:gd name="connsiteY6" fmla="*/ 177638 h 228908"/>
                  <a:gd name="connsiteX7" fmla="*/ 250766 w 328849"/>
                  <a:gd name="connsiteY7" fmla="*/ 222088 h 228908"/>
                  <a:gd name="connsiteX8" fmla="*/ 328553 w 328849"/>
                  <a:gd name="connsiteY8" fmla="*/ 228438 h 228908"/>
                  <a:gd name="connsiteX9" fmla="*/ 276166 w 328849"/>
                  <a:gd name="connsiteY9" fmla="*/ 218913 h 228908"/>
                  <a:gd name="connsiteX10" fmla="*/ 242828 w 328849"/>
                  <a:gd name="connsiteY10" fmla="*/ 190338 h 228908"/>
                  <a:gd name="connsiteX11" fmla="*/ 190441 w 328849"/>
                  <a:gd name="connsiteY11" fmla="*/ 169701 h 228908"/>
                  <a:gd name="connsiteX12" fmla="*/ 93603 w 328849"/>
                  <a:gd name="connsiteY12" fmla="*/ 177638 h 228908"/>
                  <a:gd name="connsiteX13" fmla="*/ 44391 w 328849"/>
                  <a:gd name="connsiteY13" fmla="*/ 163351 h 228908"/>
                  <a:gd name="connsiteX14" fmla="*/ 11053 w 328849"/>
                  <a:gd name="connsiteY14" fmla="*/ 114138 h 228908"/>
                  <a:gd name="connsiteX15" fmla="*/ 25341 w 328849"/>
                  <a:gd name="connsiteY15" fmla="*/ 58576 h 228908"/>
                  <a:gd name="connsiteX16" fmla="*/ 109478 w 328849"/>
                  <a:gd name="connsiteY16" fmla="*/ 3013 h 2289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28849" h="228908">
                    <a:moveTo>
                      <a:pt x="109478" y="3013"/>
                    </a:moveTo>
                    <a:cubicBezTo>
                      <a:pt x="113447" y="-4131"/>
                      <a:pt x="66880" y="1955"/>
                      <a:pt x="49153" y="15713"/>
                    </a:cubicBezTo>
                    <a:cubicBezTo>
                      <a:pt x="31426" y="29471"/>
                      <a:pt x="9201" y="63338"/>
                      <a:pt x="3116" y="85563"/>
                    </a:cubicBezTo>
                    <a:cubicBezTo>
                      <a:pt x="-2969" y="107788"/>
                      <a:pt x="-323" y="130013"/>
                      <a:pt x="12641" y="149063"/>
                    </a:cubicBezTo>
                    <a:cubicBezTo>
                      <a:pt x="25605" y="168113"/>
                      <a:pt x="59207" y="195365"/>
                      <a:pt x="80903" y="199863"/>
                    </a:cubicBezTo>
                    <a:cubicBezTo>
                      <a:pt x="102599" y="204361"/>
                      <a:pt x="120591" y="179755"/>
                      <a:pt x="142816" y="176051"/>
                    </a:cubicBezTo>
                    <a:cubicBezTo>
                      <a:pt x="165041" y="172347"/>
                      <a:pt x="196261" y="169965"/>
                      <a:pt x="214253" y="177638"/>
                    </a:cubicBezTo>
                    <a:cubicBezTo>
                      <a:pt x="232245" y="185311"/>
                      <a:pt x="231716" y="213621"/>
                      <a:pt x="250766" y="222088"/>
                    </a:cubicBezTo>
                    <a:cubicBezTo>
                      <a:pt x="269816" y="230555"/>
                      <a:pt x="324320" y="228967"/>
                      <a:pt x="328553" y="228438"/>
                    </a:cubicBezTo>
                    <a:cubicBezTo>
                      <a:pt x="332786" y="227909"/>
                      <a:pt x="290454" y="225263"/>
                      <a:pt x="276166" y="218913"/>
                    </a:cubicBezTo>
                    <a:cubicBezTo>
                      <a:pt x="261878" y="212563"/>
                      <a:pt x="257115" y="198540"/>
                      <a:pt x="242828" y="190338"/>
                    </a:cubicBezTo>
                    <a:cubicBezTo>
                      <a:pt x="228541" y="182136"/>
                      <a:pt x="215312" y="171818"/>
                      <a:pt x="190441" y="169701"/>
                    </a:cubicBezTo>
                    <a:cubicBezTo>
                      <a:pt x="165570" y="167584"/>
                      <a:pt x="117945" y="178696"/>
                      <a:pt x="93603" y="177638"/>
                    </a:cubicBezTo>
                    <a:cubicBezTo>
                      <a:pt x="69261" y="176580"/>
                      <a:pt x="58149" y="173934"/>
                      <a:pt x="44391" y="163351"/>
                    </a:cubicBezTo>
                    <a:cubicBezTo>
                      <a:pt x="30633" y="152768"/>
                      <a:pt x="14228" y="131601"/>
                      <a:pt x="11053" y="114138"/>
                    </a:cubicBezTo>
                    <a:cubicBezTo>
                      <a:pt x="7878" y="96676"/>
                      <a:pt x="12376" y="74716"/>
                      <a:pt x="25341" y="58576"/>
                    </a:cubicBezTo>
                    <a:cubicBezTo>
                      <a:pt x="38306" y="42437"/>
                      <a:pt x="105509" y="10157"/>
                      <a:pt x="109478" y="301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9" name="フリーフォーム: 図形 1098">
                <a:extLst>
                  <a:ext uri="{FF2B5EF4-FFF2-40B4-BE49-F238E27FC236}">
                    <a16:creationId xmlns:a16="http://schemas.microsoft.com/office/drawing/2014/main" id="{EBF79CE5-77AE-45DD-B212-CE7A49CEBD9F}"/>
                  </a:ext>
                </a:extLst>
              </p:cNvPr>
              <p:cNvSpPr/>
              <p:nvPr/>
            </p:nvSpPr>
            <p:spPr>
              <a:xfrm>
                <a:off x="6875463" y="2990613"/>
                <a:ext cx="64217" cy="272364"/>
              </a:xfrm>
              <a:custGeom>
                <a:avLst/>
                <a:gdLst>
                  <a:gd name="connsiteX0" fmla="*/ 0 w 64217"/>
                  <a:gd name="connsiteY0" fmla="*/ 237 h 272364"/>
                  <a:gd name="connsiteX1" fmla="*/ 60325 w 64217"/>
                  <a:gd name="connsiteY1" fmla="*/ 58975 h 272364"/>
                  <a:gd name="connsiteX2" fmla="*/ 52387 w 64217"/>
                  <a:gd name="connsiteY2" fmla="*/ 165337 h 272364"/>
                  <a:gd name="connsiteX3" fmla="*/ 4762 w 64217"/>
                  <a:gd name="connsiteY3" fmla="*/ 271700 h 272364"/>
                  <a:gd name="connsiteX4" fmla="*/ 38100 w 64217"/>
                  <a:gd name="connsiteY4" fmla="*/ 208200 h 272364"/>
                  <a:gd name="connsiteX5" fmla="*/ 49212 w 64217"/>
                  <a:gd name="connsiteY5" fmla="*/ 162162 h 272364"/>
                  <a:gd name="connsiteX6" fmla="*/ 60325 w 64217"/>
                  <a:gd name="connsiteY6" fmla="*/ 79612 h 272364"/>
                  <a:gd name="connsiteX7" fmla="*/ 0 w 64217"/>
                  <a:gd name="connsiteY7" fmla="*/ 237 h 272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4217" h="272364">
                    <a:moveTo>
                      <a:pt x="0" y="237"/>
                    </a:moveTo>
                    <a:cubicBezTo>
                      <a:pt x="0" y="-3202"/>
                      <a:pt x="51594" y="31458"/>
                      <a:pt x="60325" y="58975"/>
                    </a:cubicBezTo>
                    <a:cubicBezTo>
                      <a:pt x="69056" y="86492"/>
                      <a:pt x="61647" y="129883"/>
                      <a:pt x="52387" y="165337"/>
                    </a:cubicBezTo>
                    <a:cubicBezTo>
                      <a:pt x="43127" y="200791"/>
                      <a:pt x="7143" y="264556"/>
                      <a:pt x="4762" y="271700"/>
                    </a:cubicBezTo>
                    <a:cubicBezTo>
                      <a:pt x="2381" y="278844"/>
                      <a:pt x="30692" y="226456"/>
                      <a:pt x="38100" y="208200"/>
                    </a:cubicBezTo>
                    <a:cubicBezTo>
                      <a:pt x="45508" y="189944"/>
                      <a:pt x="45508" y="183593"/>
                      <a:pt x="49212" y="162162"/>
                    </a:cubicBezTo>
                    <a:cubicBezTo>
                      <a:pt x="52916" y="140731"/>
                      <a:pt x="64294" y="102101"/>
                      <a:pt x="60325" y="79612"/>
                    </a:cubicBezTo>
                    <a:cubicBezTo>
                      <a:pt x="56356" y="57123"/>
                      <a:pt x="0" y="3676"/>
                      <a:pt x="0" y="23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0" name="フリーフォーム: 図形 1099">
                <a:extLst>
                  <a:ext uri="{FF2B5EF4-FFF2-40B4-BE49-F238E27FC236}">
                    <a16:creationId xmlns:a16="http://schemas.microsoft.com/office/drawing/2014/main" id="{BC3873F7-293C-4309-8878-08EF01253C0D}"/>
                  </a:ext>
                </a:extLst>
              </p:cNvPr>
              <p:cNvSpPr/>
              <p:nvPr/>
            </p:nvSpPr>
            <p:spPr>
              <a:xfrm>
                <a:off x="7058851" y="2912624"/>
                <a:ext cx="121507" cy="356390"/>
              </a:xfrm>
              <a:custGeom>
                <a:avLst/>
                <a:gdLst>
                  <a:gd name="connsiteX0" fmla="*/ 70612 w 121507"/>
                  <a:gd name="connsiteY0" fmla="*/ 439 h 356390"/>
                  <a:gd name="connsiteX1" fmla="*/ 762 w 121507"/>
                  <a:gd name="connsiteY1" fmla="*/ 129026 h 356390"/>
                  <a:gd name="connsiteX2" fmla="*/ 38862 w 121507"/>
                  <a:gd name="connsiteY2" fmla="*/ 270314 h 356390"/>
                  <a:gd name="connsiteX3" fmla="*/ 121412 w 121507"/>
                  <a:gd name="connsiteY3" fmla="*/ 356039 h 356390"/>
                  <a:gd name="connsiteX4" fmla="*/ 54737 w 121507"/>
                  <a:gd name="connsiteY4" fmla="*/ 297301 h 356390"/>
                  <a:gd name="connsiteX5" fmla="*/ 22987 w 121507"/>
                  <a:gd name="connsiteY5" fmla="*/ 214751 h 356390"/>
                  <a:gd name="connsiteX6" fmla="*/ 18224 w 121507"/>
                  <a:gd name="connsiteY6" fmla="*/ 132201 h 356390"/>
                  <a:gd name="connsiteX7" fmla="*/ 18224 w 121507"/>
                  <a:gd name="connsiteY7" fmla="*/ 87751 h 356390"/>
                  <a:gd name="connsiteX8" fmla="*/ 70612 w 121507"/>
                  <a:gd name="connsiteY8" fmla="*/ 439 h 356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1507" h="356390">
                    <a:moveTo>
                      <a:pt x="70612" y="439"/>
                    </a:moveTo>
                    <a:cubicBezTo>
                      <a:pt x="67702" y="7318"/>
                      <a:pt x="6054" y="84047"/>
                      <a:pt x="762" y="129026"/>
                    </a:cubicBezTo>
                    <a:cubicBezTo>
                      <a:pt x="-4530" y="174005"/>
                      <a:pt x="18754" y="232479"/>
                      <a:pt x="38862" y="270314"/>
                    </a:cubicBezTo>
                    <a:cubicBezTo>
                      <a:pt x="58970" y="308149"/>
                      <a:pt x="118766" y="351541"/>
                      <a:pt x="121412" y="356039"/>
                    </a:cubicBezTo>
                    <a:cubicBezTo>
                      <a:pt x="124058" y="360537"/>
                      <a:pt x="71141" y="320849"/>
                      <a:pt x="54737" y="297301"/>
                    </a:cubicBezTo>
                    <a:cubicBezTo>
                      <a:pt x="38333" y="273753"/>
                      <a:pt x="29072" y="242268"/>
                      <a:pt x="22987" y="214751"/>
                    </a:cubicBezTo>
                    <a:cubicBezTo>
                      <a:pt x="16902" y="187234"/>
                      <a:pt x="19018" y="153368"/>
                      <a:pt x="18224" y="132201"/>
                    </a:cubicBezTo>
                    <a:cubicBezTo>
                      <a:pt x="17430" y="111034"/>
                      <a:pt x="12139" y="106007"/>
                      <a:pt x="18224" y="87751"/>
                    </a:cubicBezTo>
                    <a:cubicBezTo>
                      <a:pt x="24309" y="69495"/>
                      <a:pt x="73522" y="-6440"/>
                      <a:pt x="70612" y="43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1" name="フリーフォーム: 図形 1100">
                <a:extLst>
                  <a:ext uri="{FF2B5EF4-FFF2-40B4-BE49-F238E27FC236}">
                    <a16:creationId xmlns:a16="http://schemas.microsoft.com/office/drawing/2014/main" id="{B35A66FB-2875-4CC3-9AF9-D75783A5F1D1}"/>
                  </a:ext>
                </a:extLst>
              </p:cNvPr>
              <p:cNvSpPr/>
              <p:nvPr/>
            </p:nvSpPr>
            <p:spPr>
              <a:xfrm>
                <a:off x="7399221" y="3482962"/>
                <a:ext cx="159121" cy="250207"/>
              </a:xfrm>
              <a:custGeom>
                <a:avLst/>
                <a:gdLst>
                  <a:gd name="connsiteX0" fmla="*/ 117 w 159121"/>
                  <a:gd name="connsiteY0" fmla="*/ 13 h 250207"/>
                  <a:gd name="connsiteX1" fmla="*/ 136642 w 159121"/>
                  <a:gd name="connsiteY1" fmla="*/ 122251 h 250207"/>
                  <a:gd name="connsiteX2" fmla="*/ 158867 w 159121"/>
                  <a:gd name="connsiteY2" fmla="*/ 247663 h 250207"/>
                  <a:gd name="connsiteX3" fmla="*/ 147754 w 159121"/>
                  <a:gd name="connsiteY3" fmla="*/ 201626 h 250207"/>
                  <a:gd name="connsiteX4" fmla="*/ 133467 w 159121"/>
                  <a:gd name="connsiteY4" fmla="*/ 142888 h 250207"/>
                  <a:gd name="connsiteX5" fmla="*/ 112829 w 159121"/>
                  <a:gd name="connsiteY5" fmla="*/ 114313 h 250207"/>
                  <a:gd name="connsiteX6" fmla="*/ 117 w 159121"/>
                  <a:gd name="connsiteY6" fmla="*/ 13 h 2502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9121" h="250207">
                    <a:moveTo>
                      <a:pt x="117" y="13"/>
                    </a:moveTo>
                    <a:cubicBezTo>
                      <a:pt x="4086" y="1336"/>
                      <a:pt x="110184" y="80976"/>
                      <a:pt x="136642" y="122251"/>
                    </a:cubicBezTo>
                    <a:cubicBezTo>
                      <a:pt x="163100" y="163526"/>
                      <a:pt x="157015" y="234434"/>
                      <a:pt x="158867" y="247663"/>
                    </a:cubicBezTo>
                    <a:cubicBezTo>
                      <a:pt x="160719" y="260892"/>
                      <a:pt x="151987" y="219088"/>
                      <a:pt x="147754" y="201626"/>
                    </a:cubicBezTo>
                    <a:cubicBezTo>
                      <a:pt x="143521" y="184164"/>
                      <a:pt x="139288" y="157440"/>
                      <a:pt x="133467" y="142888"/>
                    </a:cubicBezTo>
                    <a:cubicBezTo>
                      <a:pt x="127646" y="128336"/>
                      <a:pt x="131350" y="132834"/>
                      <a:pt x="112829" y="114313"/>
                    </a:cubicBezTo>
                    <a:cubicBezTo>
                      <a:pt x="94308" y="95792"/>
                      <a:pt x="-3852" y="-1310"/>
                      <a:pt x="117" y="1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2" name="フリーフォーム: 図形 1101">
                <a:extLst>
                  <a:ext uri="{FF2B5EF4-FFF2-40B4-BE49-F238E27FC236}">
                    <a16:creationId xmlns:a16="http://schemas.microsoft.com/office/drawing/2014/main" id="{2B817B3C-4FE4-4A89-A27B-A3AEAA6C82FB}"/>
                  </a:ext>
                </a:extLst>
              </p:cNvPr>
              <p:cNvSpPr/>
              <p:nvPr/>
            </p:nvSpPr>
            <p:spPr>
              <a:xfrm>
                <a:off x="6516460" y="3391398"/>
                <a:ext cx="252463" cy="448262"/>
              </a:xfrm>
              <a:custGeom>
                <a:avLst/>
                <a:gdLst>
                  <a:gd name="connsiteX0" fmla="*/ 251053 w 252463"/>
                  <a:gd name="connsiteY0" fmla="*/ 2677 h 448262"/>
                  <a:gd name="connsiteX1" fmla="*/ 46265 w 252463"/>
                  <a:gd name="connsiteY1" fmla="*/ 248740 h 448262"/>
                  <a:gd name="connsiteX2" fmla="*/ 1815 w 252463"/>
                  <a:gd name="connsiteY2" fmla="*/ 313827 h 448262"/>
                  <a:gd name="connsiteX3" fmla="*/ 84365 w 252463"/>
                  <a:gd name="connsiteY3" fmla="*/ 447177 h 448262"/>
                  <a:gd name="connsiteX4" fmla="*/ 28803 w 252463"/>
                  <a:gd name="connsiteY4" fmla="*/ 372565 h 448262"/>
                  <a:gd name="connsiteX5" fmla="*/ 22453 w 252463"/>
                  <a:gd name="connsiteY5" fmla="*/ 294777 h 448262"/>
                  <a:gd name="connsiteX6" fmla="*/ 63728 w 252463"/>
                  <a:gd name="connsiteY6" fmla="*/ 185240 h 448262"/>
                  <a:gd name="connsiteX7" fmla="*/ 133578 w 252463"/>
                  <a:gd name="connsiteY7" fmla="*/ 120152 h 448262"/>
                  <a:gd name="connsiteX8" fmla="*/ 251053 w 252463"/>
                  <a:gd name="connsiteY8" fmla="*/ 2677 h 448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2463" h="448262">
                    <a:moveTo>
                      <a:pt x="251053" y="2677"/>
                    </a:moveTo>
                    <a:cubicBezTo>
                      <a:pt x="236501" y="24108"/>
                      <a:pt x="87805" y="196882"/>
                      <a:pt x="46265" y="248740"/>
                    </a:cubicBezTo>
                    <a:cubicBezTo>
                      <a:pt x="4725" y="300598"/>
                      <a:pt x="-4535" y="280754"/>
                      <a:pt x="1815" y="313827"/>
                    </a:cubicBezTo>
                    <a:cubicBezTo>
                      <a:pt x="8165" y="346900"/>
                      <a:pt x="79867" y="437387"/>
                      <a:pt x="84365" y="447177"/>
                    </a:cubicBezTo>
                    <a:cubicBezTo>
                      <a:pt x="88863" y="456967"/>
                      <a:pt x="39122" y="397965"/>
                      <a:pt x="28803" y="372565"/>
                    </a:cubicBezTo>
                    <a:cubicBezTo>
                      <a:pt x="18484" y="347165"/>
                      <a:pt x="16632" y="325998"/>
                      <a:pt x="22453" y="294777"/>
                    </a:cubicBezTo>
                    <a:cubicBezTo>
                      <a:pt x="28274" y="263556"/>
                      <a:pt x="45207" y="214344"/>
                      <a:pt x="63728" y="185240"/>
                    </a:cubicBezTo>
                    <a:cubicBezTo>
                      <a:pt x="82249" y="156136"/>
                      <a:pt x="103680" y="145552"/>
                      <a:pt x="133578" y="120152"/>
                    </a:cubicBezTo>
                    <a:cubicBezTo>
                      <a:pt x="163476" y="94752"/>
                      <a:pt x="265605" y="-18754"/>
                      <a:pt x="251053" y="267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3" name="フリーフォーム: 図形 1102">
                <a:extLst>
                  <a:ext uri="{FF2B5EF4-FFF2-40B4-BE49-F238E27FC236}">
                    <a16:creationId xmlns:a16="http://schemas.microsoft.com/office/drawing/2014/main" id="{404A008A-237E-473E-B10E-374DD8669C56}"/>
                  </a:ext>
                </a:extLst>
              </p:cNvPr>
              <p:cNvSpPr/>
              <p:nvPr/>
            </p:nvSpPr>
            <p:spPr>
              <a:xfrm>
                <a:off x="6644584" y="3731972"/>
                <a:ext cx="786517" cy="62562"/>
              </a:xfrm>
              <a:custGeom>
                <a:avLst/>
                <a:gdLst>
                  <a:gd name="connsiteX0" fmla="*/ 691 w 786517"/>
                  <a:gd name="connsiteY0" fmla="*/ 62153 h 62562"/>
                  <a:gd name="connsiteX1" fmla="*/ 138804 w 786517"/>
                  <a:gd name="connsiteY1" fmla="*/ 36753 h 62562"/>
                  <a:gd name="connsiteX2" fmla="*/ 243579 w 786517"/>
                  <a:gd name="connsiteY2" fmla="*/ 22466 h 62562"/>
                  <a:gd name="connsiteX3" fmla="*/ 415029 w 786517"/>
                  <a:gd name="connsiteY3" fmla="*/ 24053 h 62562"/>
                  <a:gd name="connsiteX4" fmla="*/ 618229 w 786517"/>
                  <a:gd name="connsiteY4" fmla="*/ 19291 h 62562"/>
                  <a:gd name="connsiteX5" fmla="*/ 696016 w 786517"/>
                  <a:gd name="connsiteY5" fmla="*/ 16116 h 62562"/>
                  <a:gd name="connsiteX6" fmla="*/ 786504 w 786517"/>
                  <a:gd name="connsiteY6" fmla="*/ 39928 h 62562"/>
                  <a:gd name="connsiteX7" fmla="*/ 689666 w 786517"/>
                  <a:gd name="connsiteY7" fmla="*/ 8178 h 62562"/>
                  <a:gd name="connsiteX8" fmla="*/ 394391 w 786517"/>
                  <a:gd name="connsiteY8" fmla="*/ 241 h 62562"/>
                  <a:gd name="connsiteX9" fmla="*/ 200716 w 786517"/>
                  <a:gd name="connsiteY9" fmla="*/ 14528 h 62562"/>
                  <a:gd name="connsiteX10" fmla="*/ 691 w 786517"/>
                  <a:gd name="connsiteY10" fmla="*/ 62153 h 62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86517" h="62562">
                    <a:moveTo>
                      <a:pt x="691" y="62153"/>
                    </a:moveTo>
                    <a:cubicBezTo>
                      <a:pt x="-9628" y="65857"/>
                      <a:pt x="98323" y="43367"/>
                      <a:pt x="138804" y="36753"/>
                    </a:cubicBezTo>
                    <a:cubicBezTo>
                      <a:pt x="179285" y="30139"/>
                      <a:pt x="197542" y="24583"/>
                      <a:pt x="243579" y="22466"/>
                    </a:cubicBezTo>
                    <a:cubicBezTo>
                      <a:pt x="289616" y="20349"/>
                      <a:pt x="352587" y="24582"/>
                      <a:pt x="415029" y="24053"/>
                    </a:cubicBezTo>
                    <a:cubicBezTo>
                      <a:pt x="477471" y="23524"/>
                      <a:pt x="571398" y="20614"/>
                      <a:pt x="618229" y="19291"/>
                    </a:cubicBezTo>
                    <a:cubicBezTo>
                      <a:pt x="665060" y="17968"/>
                      <a:pt x="667970" y="12677"/>
                      <a:pt x="696016" y="16116"/>
                    </a:cubicBezTo>
                    <a:cubicBezTo>
                      <a:pt x="724062" y="19555"/>
                      <a:pt x="787562" y="41251"/>
                      <a:pt x="786504" y="39928"/>
                    </a:cubicBezTo>
                    <a:cubicBezTo>
                      <a:pt x="785446" y="38605"/>
                      <a:pt x="755018" y="14793"/>
                      <a:pt x="689666" y="8178"/>
                    </a:cubicBezTo>
                    <a:cubicBezTo>
                      <a:pt x="624314" y="1563"/>
                      <a:pt x="475883" y="-817"/>
                      <a:pt x="394391" y="241"/>
                    </a:cubicBezTo>
                    <a:cubicBezTo>
                      <a:pt x="312899" y="1299"/>
                      <a:pt x="264480" y="6326"/>
                      <a:pt x="200716" y="14528"/>
                    </a:cubicBezTo>
                    <a:cubicBezTo>
                      <a:pt x="136952" y="22730"/>
                      <a:pt x="11010" y="58449"/>
                      <a:pt x="691" y="6215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4" name="フリーフォーム: 図形 1103">
                <a:extLst>
                  <a:ext uri="{FF2B5EF4-FFF2-40B4-BE49-F238E27FC236}">
                    <a16:creationId xmlns:a16="http://schemas.microsoft.com/office/drawing/2014/main" id="{15557935-3D86-434A-9417-E9B805A622B3}"/>
                  </a:ext>
                </a:extLst>
              </p:cNvPr>
              <p:cNvSpPr/>
              <p:nvPr/>
            </p:nvSpPr>
            <p:spPr>
              <a:xfrm>
                <a:off x="7021513" y="3792387"/>
                <a:ext cx="401043" cy="273259"/>
              </a:xfrm>
              <a:custGeom>
                <a:avLst/>
                <a:gdLst>
                  <a:gd name="connsiteX0" fmla="*/ 400050 w 401043"/>
                  <a:gd name="connsiteY0" fmla="*/ 1738 h 273259"/>
                  <a:gd name="connsiteX1" fmla="*/ 358775 w 401043"/>
                  <a:gd name="connsiteY1" fmla="*/ 106513 h 273259"/>
                  <a:gd name="connsiteX2" fmla="*/ 288925 w 401043"/>
                  <a:gd name="connsiteY2" fmla="*/ 198588 h 273259"/>
                  <a:gd name="connsiteX3" fmla="*/ 222250 w 401043"/>
                  <a:gd name="connsiteY3" fmla="*/ 241451 h 273259"/>
                  <a:gd name="connsiteX4" fmla="*/ 139700 w 401043"/>
                  <a:gd name="connsiteY4" fmla="*/ 260501 h 273259"/>
                  <a:gd name="connsiteX5" fmla="*/ 68262 w 401043"/>
                  <a:gd name="connsiteY5" fmla="*/ 271613 h 273259"/>
                  <a:gd name="connsiteX6" fmla="*/ 0 w 401043"/>
                  <a:gd name="connsiteY6" fmla="*/ 273201 h 273259"/>
                  <a:gd name="connsiteX7" fmla="*/ 192087 w 401043"/>
                  <a:gd name="connsiteY7" fmla="*/ 263676 h 273259"/>
                  <a:gd name="connsiteX8" fmla="*/ 295275 w 401043"/>
                  <a:gd name="connsiteY8" fmla="*/ 223988 h 273259"/>
                  <a:gd name="connsiteX9" fmla="*/ 346075 w 401043"/>
                  <a:gd name="connsiteY9" fmla="*/ 165251 h 273259"/>
                  <a:gd name="connsiteX10" fmla="*/ 384175 w 401043"/>
                  <a:gd name="connsiteY10" fmla="*/ 50951 h 273259"/>
                  <a:gd name="connsiteX11" fmla="*/ 400050 w 401043"/>
                  <a:gd name="connsiteY11" fmla="*/ 1738 h 273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01043" h="273259">
                    <a:moveTo>
                      <a:pt x="400050" y="1738"/>
                    </a:moveTo>
                    <a:cubicBezTo>
                      <a:pt x="395817" y="10998"/>
                      <a:pt x="377296" y="73705"/>
                      <a:pt x="358775" y="106513"/>
                    </a:cubicBezTo>
                    <a:cubicBezTo>
                      <a:pt x="340254" y="139321"/>
                      <a:pt x="311679" y="176098"/>
                      <a:pt x="288925" y="198588"/>
                    </a:cubicBezTo>
                    <a:cubicBezTo>
                      <a:pt x="266171" y="221078"/>
                      <a:pt x="247121" y="231132"/>
                      <a:pt x="222250" y="241451"/>
                    </a:cubicBezTo>
                    <a:cubicBezTo>
                      <a:pt x="197379" y="251770"/>
                      <a:pt x="165365" y="255474"/>
                      <a:pt x="139700" y="260501"/>
                    </a:cubicBezTo>
                    <a:cubicBezTo>
                      <a:pt x="114035" y="265528"/>
                      <a:pt x="91545" y="269496"/>
                      <a:pt x="68262" y="271613"/>
                    </a:cubicBezTo>
                    <a:cubicBezTo>
                      <a:pt x="44979" y="273730"/>
                      <a:pt x="0" y="273201"/>
                      <a:pt x="0" y="273201"/>
                    </a:cubicBezTo>
                    <a:cubicBezTo>
                      <a:pt x="20638" y="271878"/>
                      <a:pt x="142875" y="271878"/>
                      <a:pt x="192087" y="263676"/>
                    </a:cubicBezTo>
                    <a:cubicBezTo>
                      <a:pt x="241299" y="255474"/>
                      <a:pt x="269610" y="240392"/>
                      <a:pt x="295275" y="223988"/>
                    </a:cubicBezTo>
                    <a:cubicBezTo>
                      <a:pt x="320940" y="207584"/>
                      <a:pt x="331258" y="194090"/>
                      <a:pt x="346075" y="165251"/>
                    </a:cubicBezTo>
                    <a:cubicBezTo>
                      <a:pt x="360892" y="136412"/>
                      <a:pt x="374121" y="80055"/>
                      <a:pt x="384175" y="50951"/>
                    </a:cubicBezTo>
                    <a:cubicBezTo>
                      <a:pt x="394229" y="21847"/>
                      <a:pt x="404283" y="-7522"/>
                      <a:pt x="400050" y="173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5" name="フリーフォーム: 図形 1104">
                <a:extLst>
                  <a:ext uri="{FF2B5EF4-FFF2-40B4-BE49-F238E27FC236}">
                    <a16:creationId xmlns:a16="http://schemas.microsoft.com/office/drawing/2014/main" id="{8F1709CC-1382-4A2C-9B21-3E11758A6A14}"/>
                  </a:ext>
                </a:extLst>
              </p:cNvPr>
              <p:cNvSpPr/>
              <p:nvPr/>
            </p:nvSpPr>
            <p:spPr>
              <a:xfrm>
                <a:off x="6642918" y="3803940"/>
                <a:ext cx="473854" cy="261706"/>
              </a:xfrm>
              <a:custGeom>
                <a:avLst/>
                <a:gdLst>
                  <a:gd name="connsiteX0" fmla="*/ 770 w 473854"/>
                  <a:gd name="connsiteY0" fmla="*/ 1298 h 261706"/>
                  <a:gd name="connsiteX1" fmla="*/ 124595 w 473854"/>
                  <a:gd name="connsiteY1" fmla="*/ 166398 h 261706"/>
                  <a:gd name="connsiteX2" fmla="*/ 254770 w 473854"/>
                  <a:gd name="connsiteY2" fmla="*/ 234660 h 261706"/>
                  <a:gd name="connsiteX3" fmla="*/ 472257 w 473854"/>
                  <a:gd name="connsiteY3" fmla="*/ 260060 h 261706"/>
                  <a:gd name="connsiteX4" fmla="*/ 345257 w 473854"/>
                  <a:gd name="connsiteY4" fmla="*/ 253710 h 261706"/>
                  <a:gd name="connsiteX5" fmla="*/ 192857 w 473854"/>
                  <a:gd name="connsiteY5" fmla="*/ 209260 h 261706"/>
                  <a:gd name="connsiteX6" fmla="*/ 118245 w 473854"/>
                  <a:gd name="connsiteY6" fmla="*/ 152110 h 261706"/>
                  <a:gd name="connsiteX7" fmla="*/ 73795 w 473854"/>
                  <a:gd name="connsiteY7" fmla="*/ 91785 h 261706"/>
                  <a:gd name="connsiteX8" fmla="*/ 770 w 473854"/>
                  <a:gd name="connsiteY8" fmla="*/ 1298 h 261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73854" h="261706">
                    <a:moveTo>
                      <a:pt x="770" y="1298"/>
                    </a:moveTo>
                    <a:cubicBezTo>
                      <a:pt x="9237" y="13733"/>
                      <a:pt x="82262" y="127504"/>
                      <a:pt x="124595" y="166398"/>
                    </a:cubicBezTo>
                    <a:cubicBezTo>
                      <a:pt x="166928" y="205292"/>
                      <a:pt x="196826" y="219050"/>
                      <a:pt x="254770" y="234660"/>
                    </a:cubicBezTo>
                    <a:cubicBezTo>
                      <a:pt x="312714" y="250270"/>
                      <a:pt x="457176" y="256885"/>
                      <a:pt x="472257" y="260060"/>
                    </a:cubicBezTo>
                    <a:cubicBezTo>
                      <a:pt x="487338" y="263235"/>
                      <a:pt x="391824" y="262177"/>
                      <a:pt x="345257" y="253710"/>
                    </a:cubicBezTo>
                    <a:cubicBezTo>
                      <a:pt x="298690" y="245243"/>
                      <a:pt x="230692" y="226193"/>
                      <a:pt x="192857" y="209260"/>
                    </a:cubicBezTo>
                    <a:cubicBezTo>
                      <a:pt x="155022" y="192327"/>
                      <a:pt x="138089" y="171689"/>
                      <a:pt x="118245" y="152110"/>
                    </a:cubicBezTo>
                    <a:cubicBezTo>
                      <a:pt x="98401" y="132531"/>
                      <a:pt x="91522" y="114275"/>
                      <a:pt x="73795" y="91785"/>
                    </a:cubicBezTo>
                    <a:cubicBezTo>
                      <a:pt x="56068" y="69295"/>
                      <a:pt x="-7697" y="-11137"/>
                      <a:pt x="770" y="129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6" name="フリーフォーム: 図形 1105">
                <a:extLst>
                  <a:ext uri="{FF2B5EF4-FFF2-40B4-BE49-F238E27FC236}">
                    <a16:creationId xmlns:a16="http://schemas.microsoft.com/office/drawing/2014/main" id="{AF630967-F340-4913-8FF5-6E991B768041}"/>
                  </a:ext>
                </a:extLst>
              </p:cNvPr>
              <p:cNvSpPr/>
              <p:nvPr/>
            </p:nvSpPr>
            <p:spPr>
              <a:xfrm>
                <a:off x="6648417" y="3773487"/>
                <a:ext cx="762041" cy="239303"/>
              </a:xfrm>
              <a:custGeom>
                <a:avLst/>
                <a:gdLst>
                  <a:gd name="connsiteX0" fmla="*/ 33 w 762041"/>
                  <a:gd name="connsiteY0" fmla="*/ 28576 h 239303"/>
                  <a:gd name="connsiteX1" fmla="*/ 90521 w 762041"/>
                  <a:gd name="connsiteY1" fmla="*/ 85726 h 239303"/>
                  <a:gd name="connsiteX2" fmla="*/ 188946 w 762041"/>
                  <a:gd name="connsiteY2" fmla="*/ 193676 h 239303"/>
                  <a:gd name="connsiteX3" fmla="*/ 317533 w 762041"/>
                  <a:gd name="connsiteY3" fmla="*/ 223838 h 239303"/>
                  <a:gd name="connsiteX4" fmla="*/ 422308 w 762041"/>
                  <a:gd name="connsiteY4" fmla="*/ 236538 h 239303"/>
                  <a:gd name="connsiteX5" fmla="*/ 501683 w 762041"/>
                  <a:gd name="connsiteY5" fmla="*/ 238126 h 239303"/>
                  <a:gd name="connsiteX6" fmla="*/ 595346 w 762041"/>
                  <a:gd name="connsiteY6" fmla="*/ 222251 h 239303"/>
                  <a:gd name="connsiteX7" fmla="*/ 660433 w 762041"/>
                  <a:gd name="connsiteY7" fmla="*/ 177801 h 239303"/>
                  <a:gd name="connsiteX8" fmla="*/ 685833 w 762041"/>
                  <a:gd name="connsiteY8" fmla="*/ 125413 h 239303"/>
                  <a:gd name="connsiteX9" fmla="*/ 700121 w 762041"/>
                  <a:gd name="connsiteY9" fmla="*/ 82551 h 239303"/>
                  <a:gd name="connsiteX10" fmla="*/ 715996 w 762041"/>
                  <a:gd name="connsiteY10" fmla="*/ 55563 h 239303"/>
                  <a:gd name="connsiteX11" fmla="*/ 762033 w 762041"/>
                  <a:gd name="connsiteY11" fmla="*/ 1 h 239303"/>
                  <a:gd name="connsiteX12" fmla="*/ 719171 w 762041"/>
                  <a:gd name="connsiteY12" fmla="*/ 57151 h 239303"/>
                  <a:gd name="connsiteX13" fmla="*/ 655671 w 762041"/>
                  <a:gd name="connsiteY13" fmla="*/ 185738 h 239303"/>
                  <a:gd name="connsiteX14" fmla="*/ 557246 w 762041"/>
                  <a:gd name="connsiteY14" fmla="*/ 228601 h 239303"/>
                  <a:gd name="connsiteX15" fmla="*/ 361983 w 762041"/>
                  <a:gd name="connsiteY15" fmla="*/ 227013 h 239303"/>
                  <a:gd name="connsiteX16" fmla="*/ 179421 w 762041"/>
                  <a:gd name="connsiteY16" fmla="*/ 171451 h 239303"/>
                  <a:gd name="connsiteX17" fmla="*/ 80996 w 762041"/>
                  <a:gd name="connsiteY17" fmla="*/ 87313 h 239303"/>
                  <a:gd name="connsiteX18" fmla="*/ 33 w 762041"/>
                  <a:gd name="connsiteY18" fmla="*/ 28576 h 239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62041" h="239303">
                    <a:moveTo>
                      <a:pt x="33" y="28576"/>
                    </a:moveTo>
                    <a:cubicBezTo>
                      <a:pt x="1620" y="28312"/>
                      <a:pt x="59036" y="58209"/>
                      <a:pt x="90521" y="85726"/>
                    </a:cubicBezTo>
                    <a:cubicBezTo>
                      <a:pt x="122006" y="113243"/>
                      <a:pt x="151111" y="170657"/>
                      <a:pt x="188946" y="193676"/>
                    </a:cubicBezTo>
                    <a:cubicBezTo>
                      <a:pt x="226781" y="216695"/>
                      <a:pt x="278639" y="216694"/>
                      <a:pt x="317533" y="223838"/>
                    </a:cubicBezTo>
                    <a:cubicBezTo>
                      <a:pt x="356427" y="230982"/>
                      <a:pt x="391616" y="234157"/>
                      <a:pt x="422308" y="236538"/>
                    </a:cubicBezTo>
                    <a:cubicBezTo>
                      <a:pt x="453000" y="238919"/>
                      <a:pt x="472843" y="240507"/>
                      <a:pt x="501683" y="238126"/>
                    </a:cubicBezTo>
                    <a:cubicBezTo>
                      <a:pt x="530523" y="235745"/>
                      <a:pt x="568888" y="232305"/>
                      <a:pt x="595346" y="222251"/>
                    </a:cubicBezTo>
                    <a:cubicBezTo>
                      <a:pt x="621804" y="212197"/>
                      <a:pt x="645352" y="193941"/>
                      <a:pt x="660433" y="177801"/>
                    </a:cubicBezTo>
                    <a:cubicBezTo>
                      <a:pt x="675514" y="161661"/>
                      <a:pt x="679218" y="141288"/>
                      <a:pt x="685833" y="125413"/>
                    </a:cubicBezTo>
                    <a:cubicBezTo>
                      <a:pt x="692448" y="109538"/>
                      <a:pt x="695094" y="94193"/>
                      <a:pt x="700121" y="82551"/>
                    </a:cubicBezTo>
                    <a:cubicBezTo>
                      <a:pt x="705148" y="70909"/>
                      <a:pt x="705677" y="69321"/>
                      <a:pt x="715996" y="55563"/>
                    </a:cubicBezTo>
                    <a:cubicBezTo>
                      <a:pt x="726315" y="41805"/>
                      <a:pt x="761504" y="-264"/>
                      <a:pt x="762033" y="1"/>
                    </a:cubicBezTo>
                    <a:cubicBezTo>
                      <a:pt x="762562" y="266"/>
                      <a:pt x="736898" y="26195"/>
                      <a:pt x="719171" y="57151"/>
                    </a:cubicBezTo>
                    <a:cubicBezTo>
                      <a:pt x="701444" y="88107"/>
                      <a:pt x="682659" y="157163"/>
                      <a:pt x="655671" y="185738"/>
                    </a:cubicBezTo>
                    <a:cubicBezTo>
                      <a:pt x="628684" y="214313"/>
                      <a:pt x="606194" y="221722"/>
                      <a:pt x="557246" y="228601"/>
                    </a:cubicBezTo>
                    <a:cubicBezTo>
                      <a:pt x="508298" y="235480"/>
                      <a:pt x="424954" y="236538"/>
                      <a:pt x="361983" y="227013"/>
                    </a:cubicBezTo>
                    <a:cubicBezTo>
                      <a:pt x="299012" y="217488"/>
                      <a:pt x="226252" y="194734"/>
                      <a:pt x="179421" y="171451"/>
                    </a:cubicBezTo>
                    <a:cubicBezTo>
                      <a:pt x="132590" y="148168"/>
                      <a:pt x="108513" y="108744"/>
                      <a:pt x="80996" y="87313"/>
                    </a:cubicBezTo>
                    <a:cubicBezTo>
                      <a:pt x="53479" y="65882"/>
                      <a:pt x="-1554" y="28840"/>
                      <a:pt x="33" y="2857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7" name="フリーフォーム: 図形 1106">
                <a:extLst>
                  <a:ext uri="{FF2B5EF4-FFF2-40B4-BE49-F238E27FC236}">
                    <a16:creationId xmlns:a16="http://schemas.microsoft.com/office/drawing/2014/main" id="{A1B6D792-BF4D-413C-8E35-1489295981F6}"/>
                  </a:ext>
                </a:extLst>
              </p:cNvPr>
              <p:cNvSpPr/>
              <p:nvPr/>
            </p:nvSpPr>
            <p:spPr>
              <a:xfrm>
                <a:off x="6730778" y="3753791"/>
                <a:ext cx="591142" cy="38747"/>
              </a:xfrm>
              <a:custGeom>
                <a:avLst/>
                <a:gdLst>
                  <a:gd name="connsiteX0" fmla="*/ 222 w 591142"/>
                  <a:gd name="connsiteY0" fmla="*/ 29222 h 38747"/>
                  <a:gd name="connsiteX1" fmla="*/ 114522 w 591142"/>
                  <a:gd name="connsiteY1" fmla="*/ 38747 h 38747"/>
                  <a:gd name="connsiteX2" fmla="*/ 249460 w 591142"/>
                  <a:gd name="connsiteY2" fmla="*/ 29222 h 38747"/>
                  <a:gd name="connsiteX3" fmla="*/ 376460 w 591142"/>
                  <a:gd name="connsiteY3" fmla="*/ 22872 h 38747"/>
                  <a:gd name="connsiteX4" fmla="*/ 517747 w 591142"/>
                  <a:gd name="connsiteY4" fmla="*/ 10172 h 38747"/>
                  <a:gd name="connsiteX5" fmla="*/ 590772 w 591142"/>
                  <a:gd name="connsiteY5" fmla="*/ 647 h 38747"/>
                  <a:gd name="connsiteX6" fmla="*/ 489172 w 591142"/>
                  <a:gd name="connsiteY6" fmla="*/ 2234 h 38747"/>
                  <a:gd name="connsiteX7" fmla="*/ 357410 w 591142"/>
                  <a:gd name="connsiteY7" fmla="*/ 13347 h 38747"/>
                  <a:gd name="connsiteX8" fmla="*/ 209772 w 591142"/>
                  <a:gd name="connsiteY8" fmla="*/ 21284 h 38747"/>
                  <a:gd name="connsiteX9" fmla="*/ 89122 w 591142"/>
                  <a:gd name="connsiteY9" fmla="*/ 18109 h 38747"/>
                  <a:gd name="connsiteX10" fmla="*/ 222 w 591142"/>
                  <a:gd name="connsiteY10" fmla="*/ 29222 h 38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91142" h="38747">
                    <a:moveTo>
                      <a:pt x="222" y="29222"/>
                    </a:moveTo>
                    <a:cubicBezTo>
                      <a:pt x="4455" y="32662"/>
                      <a:pt x="72982" y="38747"/>
                      <a:pt x="114522" y="38747"/>
                    </a:cubicBezTo>
                    <a:cubicBezTo>
                      <a:pt x="156062" y="38747"/>
                      <a:pt x="205804" y="31868"/>
                      <a:pt x="249460" y="29222"/>
                    </a:cubicBezTo>
                    <a:cubicBezTo>
                      <a:pt x="293116" y="26576"/>
                      <a:pt x="331746" y="26047"/>
                      <a:pt x="376460" y="22872"/>
                    </a:cubicBezTo>
                    <a:cubicBezTo>
                      <a:pt x="421175" y="19697"/>
                      <a:pt x="482028" y="13876"/>
                      <a:pt x="517747" y="10172"/>
                    </a:cubicBezTo>
                    <a:cubicBezTo>
                      <a:pt x="553466" y="6468"/>
                      <a:pt x="595534" y="1970"/>
                      <a:pt x="590772" y="647"/>
                    </a:cubicBezTo>
                    <a:cubicBezTo>
                      <a:pt x="586010" y="-676"/>
                      <a:pt x="528066" y="117"/>
                      <a:pt x="489172" y="2234"/>
                    </a:cubicBezTo>
                    <a:cubicBezTo>
                      <a:pt x="450278" y="4351"/>
                      <a:pt x="403977" y="10172"/>
                      <a:pt x="357410" y="13347"/>
                    </a:cubicBezTo>
                    <a:cubicBezTo>
                      <a:pt x="310843" y="16522"/>
                      <a:pt x="254487" y="20490"/>
                      <a:pt x="209772" y="21284"/>
                    </a:cubicBezTo>
                    <a:cubicBezTo>
                      <a:pt x="165057" y="22078"/>
                      <a:pt x="125105" y="17315"/>
                      <a:pt x="89122" y="18109"/>
                    </a:cubicBezTo>
                    <a:cubicBezTo>
                      <a:pt x="53139" y="18903"/>
                      <a:pt x="-4011" y="25782"/>
                      <a:pt x="222" y="2922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8" name="フリーフォーム: 図形 1107">
                <a:extLst>
                  <a:ext uri="{FF2B5EF4-FFF2-40B4-BE49-F238E27FC236}">
                    <a16:creationId xmlns:a16="http://schemas.microsoft.com/office/drawing/2014/main" id="{A8B4CDBF-910F-4285-A753-DF7349918BFA}"/>
                  </a:ext>
                </a:extLst>
              </p:cNvPr>
              <p:cNvSpPr/>
              <p:nvPr/>
            </p:nvSpPr>
            <p:spPr>
              <a:xfrm>
                <a:off x="6744912" y="3770255"/>
                <a:ext cx="582740" cy="120873"/>
              </a:xfrm>
              <a:custGeom>
                <a:avLst/>
                <a:gdLst>
                  <a:gd name="connsiteX0" fmla="*/ 376 w 582740"/>
                  <a:gd name="connsiteY0" fmla="*/ 15933 h 120873"/>
                  <a:gd name="connsiteX1" fmla="*/ 41651 w 582740"/>
                  <a:gd name="connsiteY1" fmla="*/ 77845 h 120873"/>
                  <a:gd name="connsiteX2" fmla="*/ 101976 w 582740"/>
                  <a:gd name="connsiteY2" fmla="*/ 109595 h 120873"/>
                  <a:gd name="connsiteX3" fmla="*/ 176588 w 582740"/>
                  <a:gd name="connsiteY3" fmla="*/ 112770 h 120873"/>
                  <a:gd name="connsiteX4" fmla="*/ 263901 w 582740"/>
                  <a:gd name="connsiteY4" fmla="*/ 119120 h 120873"/>
                  <a:gd name="connsiteX5" fmla="*/ 305176 w 582740"/>
                  <a:gd name="connsiteY5" fmla="*/ 120708 h 120873"/>
                  <a:gd name="connsiteX6" fmla="*/ 387726 w 582740"/>
                  <a:gd name="connsiteY6" fmla="*/ 115945 h 120873"/>
                  <a:gd name="connsiteX7" fmla="*/ 440113 w 582740"/>
                  <a:gd name="connsiteY7" fmla="*/ 88958 h 120873"/>
                  <a:gd name="connsiteX8" fmla="*/ 448051 w 582740"/>
                  <a:gd name="connsiteY8" fmla="*/ 77845 h 120873"/>
                  <a:gd name="connsiteX9" fmla="*/ 482976 w 582740"/>
                  <a:gd name="connsiteY9" fmla="*/ 101658 h 120873"/>
                  <a:gd name="connsiteX10" fmla="*/ 527426 w 582740"/>
                  <a:gd name="connsiteY10" fmla="*/ 79433 h 120873"/>
                  <a:gd name="connsiteX11" fmla="*/ 571876 w 582740"/>
                  <a:gd name="connsiteY11" fmla="*/ 42920 h 120873"/>
                  <a:gd name="connsiteX12" fmla="*/ 581401 w 582740"/>
                  <a:gd name="connsiteY12" fmla="*/ 58 h 120873"/>
                  <a:gd name="connsiteX13" fmla="*/ 549651 w 582740"/>
                  <a:gd name="connsiteY13" fmla="*/ 52445 h 120873"/>
                  <a:gd name="connsiteX14" fmla="*/ 492501 w 582740"/>
                  <a:gd name="connsiteY14" fmla="*/ 84195 h 120873"/>
                  <a:gd name="connsiteX15" fmla="*/ 411538 w 582740"/>
                  <a:gd name="connsiteY15" fmla="*/ 95308 h 120873"/>
                  <a:gd name="connsiteX16" fmla="*/ 308351 w 582740"/>
                  <a:gd name="connsiteY16" fmla="*/ 106420 h 120873"/>
                  <a:gd name="connsiteX17" fmla="*/ 149601 w 582740"/>
                  <a:gd name="connsiteY17" fmla="*/ 106420 h 120873"/>
                  <a:gd name="connsiteX18" fmla="*/ 65463 w 582740"/>
                  <a:gd name="connsiteY18" fmla="*/ 76258 h 120873"/>
                  <a:gd name="connsiteX19" fmla="*/ 376 w 582740"/>
                  <a:gd name="connsiteY19" fmla="*/ 15933 h 120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82740" h="120873">
                    <a:moveTo>
                      <a:pt x="376" y="15933"/>
                    </a:moveTo>
                    <a:cubicBezTo>
                      <a:pt x="-3593" y="16197"/>
                      <a:pt x="24718" y="62235"/>
                      <a:pt x="41651" y="77845"/>
                    </a:cubicBezTo>
                    <a:cubicBezTo>
                      <a:pt x="58584" y="93455"/>
                      <a:pt x="79487" y="103774"/>
                      <a:pt x="101976" y="109595"/>
                    </a:cubicBezTo>
                    <a:cubicBezTo>
                      <a:pt x="124465" y="115416"/>
                      <a:pt x="149601" y="111183"/>
                      <a:pt x="176588" y="112770"/>
                    </a:cubicBezTo>
                    <a:cubicBezTo>
                      <a:pt x="203575" y="114357"/>
                      <a:pt x="242470" y="117797"/>
                      <a:pt x="263901" y="119120"/>
                    </a:cubicBezTo>
                    <a:cubicBezTo>
                      <a:pt x="285332" y="120443"/>
                      <a:pt x="284539" y="121237"/>
                      <a:pt x="305176" y="120708"/>
                    </a:cubicBezTo>
                    <a:cubicBezTo>
                      <a:pt x="325813" y="120179"/>
                      <a:pt x="365237" y="121237"/>
                      <a:pt x="387726" y="115945"/>
                    </a:cubicBezTo>
                    <a:cubicBezTo>
                      <a:pt x="410215" y="110653"/>
                      <a:pt x="430059" y="95308"/>
                      <a:pt x="440113" y="88958"/>
                    </a:cubicBezTo>
                    <a:cubicBezTo>
                      <a:pt x="450167" y="82608"/>
                      <a:pt x="440907" y="75728"/>
                      <a:pt x="448051" y="77845"/>
                    </a:cubicBezTo>
                    <a:cubicBezTo>
                      <a:pt x="455195" y="79962"/>
                      <a:pt x="469747" y="101393"/>
                      <a:pt x="482976" y="101658"/>
                    </a:cubicBezTo>
                    <a:cubicBezTo>
                      <a:pt x="496205" y="101923"/>
                      <a:pt x="512609" y="89223"/>
                      <a:pt x="527426" y="79433"/>
                    </a:cubicBezTo>
                    <a:cubicBezTo>
                      <a:pt x="542243" y="69643"/>
                      <a:pt x="562880" y="56149"/>
                      <a:pt x="571876" y="42920"/>
                    </a:cubicBezTo>
                    <a:cubicBezTo>
                      <a:pt x="580872" y="29691"/>
                      <a:pt x="585105" y="-1529"/>
                      <a:pt x="581401" y="58"/>
                    </a:cubicBezTo>
                    <a:cubicBezTo>
                      <a:pt x="577697" y="1645"/>
                      <a:pt x="564468" y="38422"/>
                      <a:pt x="549651" y="52445"/>
                    </a:cubicBezTo>
                    <a:cubicBezTo>
                      <a:pt x="534834" y="66468"/>
                      <a:pt x="515520" y="77051"/>
                      <a:pt x="492501" y="84195"/>
                    </a:cubicBezTo>
                    <a:cubicBezTo>
                      <a:pt x="469482" y="91339"/>
                      <a:pt x="442230" y="91604"/>
                      <a:pt x="411538" y="95308"/>
                    </a:cubicBezTo>
                    <a:cubicBezTo>
                      <a:pt x="380846" y="99012"/>
                      <a:pt x="352007" y="104568"/>
                      <a:pt x="308351" y="106420"/>
                    </a:cubicBezTo>
                    <a:cubicBezTo>
                      <a:pt x="264695" y="108272"/>
                      <a:pt x="190082" y="111447"/>
                      <a:pt x="149601" y="106420"/>
                    </a:cubicBezTo>
                    <a:cubicBezTo>
                      <a:pt x="109120" y="101393"/>
                      <a:pt x="90334" y="89487"/>
                      <a:pt x="65463" y="76258"/>
                    </a:cubicBezTo>
                    <a:cubicBezTo>
                      <a:pt x="40592" y="63029"/>
                      <a:pt x="4345" y="15669"/>
                      <a:pt x="376" y="1593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9" name="フリーフォーム: 図形 1108">
                <a:extLst>
                  <a:ext uri="{FF2B5EF4-FFF2-40B4-BE49-F238E27FC236}">
                    <a16:creationId xmlns:a16="http://schemas.microsoft.com/office/drawing/2014/main" id="{2C75737E-0739-4160-A068-2B22616AF7AD}"/>
                  </a:ext>
                </a:extLst>
              </p:cNvPr>
              <p:cNvSpPr/>
              <p:nvPr/>
            </p:nvSpPr>
            <p:spPr>
              <a:xfrm>
                <a:off x="6988153" y="3759188"/>
                <a:ext cx="330272" cy="34972"/>
              </a:xfrm>
              <a:custGeom>
                <a:avLst/>
                <a:gdLst>
                  <a:gd name="connsiteX0" fmla="*/ 330222 w 330272"/>
                  <a:gd name="connsiteY0" fmla="*/ 12 h 34972"/>
                  <a:gd name="connsiteX1" fmla="*/ 246085 w 330272"/>
                  <a:gd name="connsiteY1" fmla="*/ 20650 h 34972"/>
                  <a:gd name="connsiteX2" fmla="*/ 200047 w 330272"/>
                  <a:gd name="connsiteY2" fmla="*/ 25412 h 34972"/>
                  <a:gd name="connsiteX3" fmla="*/ 120672 w 330272"/>
                  <a:gd name="connsiteY3" fmla="*/ 34937 h 34972"/>
                  <a:gd name="connsiteX4" fmla="*/ 22 w 330272"/>
                  <a:gd name="connsiteY4" fmla="*/ 28587 h 34972"/>
                  <a:gd name="connsiteX5" fmla="*/ 109560 w 330272"/>
                  <a:gd name="connsiteY5" fmla="*/ 27000 h 34972"/>
                  <a:gd name="connsiteX6" fmla="*/ 184172 w 330272"/>
                  <a:gd name="connsiteY6" fmla="*/ 27000 h 34972"/>
                  <a:gd name="connsiteX7" fmla="*/ 233385 w 330272"/>
                  <a:gd name="connsiteY7" fmla="*/ 23825 h 34972"/>
                  <a:gd name="connsiteX8" fmla="*/ 330222 w 330272"/>
                  <a:gd name="connsiteY8" fmla="*/ 12 h 34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0272" h="34972">
                    <a:moveTo>
                      <a:pt x="330222" y="12"/>
                    </a:moveTo>
                    <a:cubicBezTo>
                      <a:pt x="332339" y="-517"/>
                      <a:pt x="267781" y="16417"/>
                      <a:pt x="246085" y="20650"/>
                    </a:cubicBezTo>
                    <a:cubicBezTo>
                      <a:pt x="224389" y="24883"/>
                      <a:pt x="200047" y="25412"/>
                      <a:pt x="200047" y="25412"/>
                    </a:cubicBezTo>
                    <a:cubicBezTo>
                      <a:pt x="179145" y="27793"/>
                      <a:pt x="154009" y="34408"/>
                      <a:pt x="120672" y="34937"/>
                    </a:cubicBezTo>
                    <a:cubicBezTo>
                      <a:pt x="87335" y="35466"/>
                      <a:pt x="1874" y="29910"/>
                      <a:pt x="22" y="28587"/>
                    </a:cubicBezTo>
                    <a:cubicBezTo>
                      <a:pt x="-1830" y="27264"/>
                      <a:pt x="109560" y="27000"/>
                      <a:pt x="109560" y="27000"/>
                    </a:cubicBezTo>
                    <a:lnTo>
                      <a:pt x="184172" y="27000"/>
                    </a:lnTo>
                    <a:cubicBezTo>
                      <a:pt x="204809" y="26471"/>
                      <a:pt x="209837" y="29381"/>
                      <a:pt x="233385" y="23825"/>
                    </a:cubicBezTo>
                    <a:lnTo>
                      <a:pt x="330222" y="1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0" name="フリーフォーム: 図形 1109">
                <a:extLst>
                  <a:ext uri="{FF2B5EF4-FFF2-40B4-BE49-F238E27FC236}">
                    <a16:creationId xmlns:a16="http://schemas.microsoft.com/office/drawing/2014/main" id="{4775129F-8AFF-46F0-87F7-8B412766621E}"/>
                  </a:ext>
                </a:extLst>
              </p:cNvPr>
              <p:cNvSpPr/>
              <p:nvPr/>
            </p:nvSpPr>
            <p:spPr>
              <a:xfrm>
                <a:off x="6783414" y="3836156"/>
                <a:ext cx="535431" cy="67161"/>
              </a:xfrm>
              <a:custGeom>
                <a:avLst/>
                <a:gdLst>
                  <a:gd name="connsiteX0" fmla="*/ 1561 w 535431"/>
                  <a:gd name="connsiteY0" fmla="*/ 23057 h 67161"/>
                  <a:gd name="connsiteX1" fmla="*/ 120624 w 535431"/>
                  <a:gd name="connsiteY1" fmla="*/ 64332 h 67161"/>
                  <a:gd name="connsiteX2" fmla="*/ 223811 w 535431"/>
                  <a:gd name="connsiteY2" fmla="*/ 62744 h 67161"/>
                  <a:gd name="connsiteX3" fmla="*/ 292074 w 535431"/>
                  <a:gd name="connsiteY3" fmla="*/ 56394 h 67161"/>
                  <a:gd name="connsiteX4" fmla="*/ 352399 w 535431"/>
                  <a:gd name="connsiteY4" fmla="*/ 48457 h 67161"/>
                  <a:gd name="connsiteX5" fmla="*/ 436536 w 535431"/>
                  <a:gd name="connsiteY5" fmla="*/ 40519 h 67161"/>
                  <a:gd name="connsiteX6" fmla="*/ 522261 w 535431"/>
                  <a:gd name="connsiteY6" fmla="*/ 7182 h 67161"/>
                  <a:gd name="connsiteX7" fmla="*/ 534961 w 535431"/>
                  <a:gd name="connsiteY7" fmla="*/ 832 h 67161"/>
                  <a:gd name="connsiteX8" fmla="*/ 522261 w 535431"/>
                  <a:gd name="connsiteY8" fmla="*/ 19882 h 67161"/>
                  <a:gd name="connsiteX9" fmla="*/ 433361 w 535431"/>
                  <a:gd name="connsiteY9" fmla="*/ 27819 h 67161"/>
                  <a:gd name="connsiteX10" fmla="*/ 230161 w 535431"/>
                  <a:gd name="connsiteY10" fmla="*/ 59569 h 67161"/>
                  <a:gd name="connsiteX11" fmla="*/ 63474 w 535431"/>
                  <a:gd name="connsiteY11" fmla="*/ 45282 h 67161"/>
                  <a:gd name="connsiteX12" fmla="*/ 1561 w 535431"/>
                  <a:gd name="connsiteY12" fmla="*/ 23057 h 67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35431" h="67161">
                    <a:moveTo>
                      <a:pt x="1561" y="23057"/>
                    </a:moveTo>
                    <a:cubicBezTo>
                      <a:pt x="11086" y="26232"/>
                      <a:pt x="83582" y="57718"/>
                      <a:pt x="120624" y="64332"/>
                    </a:cubicBezTo>
                    <a:cubicBezTo>
                      <a:pt x="157666" y="70947"/>
                      <a:pt x="195236" y="64067"/>
                      <a:pt x="223811" y="62744"/>
                    </a:cubicBezTo>
                    <a:cubicBezTo>
                      <a:pt x="252386" y="61421"/>
                      <a:pt x="270643" y="58775"/>
                      <a:pt x="292074" y="56394"/>
                    </a:cubicBezTo>
                    <a:cubicBezTo>
                      <a:pt x="313505" y="54013"/>
                      <a:pt x="328322" y="51103"/>
                      <a:pt x="352399" y="48457"/>
                    </a:cubicBezTo>
                    <a:cubicBezTo>
                      <a:pt x="376476" y="45811"/>
                      <a:pt x="408226" y="47398"/>
                      <a:pt x="436536" y="40519"/>
                    </a:cubicBezTo>
                    <a:cubicBezTo>
                      <a:pt x="464846" y="33640"/>
                      <a:pt x="505857" y="13796"/>
                      <a:pt x="522261" y="7182"/>
                    </a:cubicBezTo>
                    <a:cubicBezTo>
                      <a:pt x="538665" y="567"/>
                      <a:pt x="534961" y="-1285"/>
                      <a:pt x="534961" y="832"/>
                    </a:cubicBezTo>
                    <a:cubicBezTo>
                      <a:pt x="534961" y="2949"/>
                      <a:pt x="539194" y="15384"/>
                      <a:pt x="522261" y="19882"/>
                    </a:cubicBezTo>
                    <a:cubicBezTo>
                      <a:pt x="505328" y="24380"/>
                      <a:pt x="482044" y="21205"/>
                      <a:pt x="433361" y="27819"/>
                    </a:cubicBezTo>
                    <a:cubicBezTo>
                      <a:pt x="384678" y="34433"/>
                      <a:pt x="291809" y="56659"/>
                      <a:pt x="230161" y="59569"/>
                    </a:cubicBezTo>
                    <a:cubicBezTo>
                      <a:pt x="168513" y="62479"/>
                      <a:pt x="99193" y="51103"/>
                      <a:pt x="63474" y="45282"/>
                    </a:cubicBezTo>
                    <a:cubicBezTo>
                      <a:pt x="27755" y="39461"/>
                      <a:pt x="-7964" y="19882"/>
                      <a:pt x="1561" y="2305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1" name="フリーフォーム: 図形 1110">
                <a:extLst>
                  <a:ext uri="{FF2B5EF4-FFF2-40B4-BE49-F238E27FC236}">
                    <a16:creationId xmlns:a16="http://schemas.microsoft.com/office/drawing/2014/main" id="{F15CB78B-D2C0-46C7-B033-E1F8C09A90DA}"/>
                  </a:ext>
                </a:extLst>
              </p:cNvPr>
              <p:cNvSpPr/>
              <p:nvPr/>
            </p:nvSpPr>
            <p:spPr>
              <a:xfrm>
                <a:off x="6931025" y="3833713"/>
                <a:ext cx="396612" cy="133450"/>
              </a:xfrm>
              <a:custGeom>
                <a:avLst/>
                <a:gdLst>
                  <a:gd name="connsiteX0" fmla="*/ 395288 w 396612"/>
                  <a:gd name="connsiteY0" fmla="*/ 100 h 133450"/>
                  <a:gd name="connsiteX1" fmla="*/ 361950 w 396612"/>
                  <a:gd name="connsiteY1" fmla="*/ 76300 h 133450"/>
                  <a:gd name="connsiteX2" fmla="*/ 292100 w 396612"/>
                  <a:gd name="connsiteY2" fmla="*/ 108050 h 133450"/>
                  <a:gd name="connsiteX3" fmla="*/ 211138 w 396612"/>
                  <a:gd name="connsiteY3" fmla="*/ 128687 h 133450"/>
                  <a:gd name="connsiteX4" fmla="*/ 130175 w 396612"/>
                  <a:gd name="connsiteY4" fmla="*/ 133450 h 133450"/>
                  <a:gd name="connsiteX5" fmla="*/ 34925 w 396612"/>
                  <a:gd name="connsiteY5" fmla="*/ 128687 h 133450"/>
                  <a:gd name="connsiteX6" fmla="*/ 0 w 396612"/>
                  <a:gd name="connsiteY6" fmla="*/ 128687 h 133450"/>
                  <a:gd name="connsiteX7" fmla="*/ 209550 w 396612"/>
                  <a:gd name="connsiteY7" fmla="*/ 130275 h 133450"/>
                  <a:gd name="connsiteX8" fmla="*/ 319088 w 396612"/>
                  <a:gd name="connsiteY8" fmla="*/ 93762 h 133450"/>
                  <a:gd name="connsiteX9" fmla="*/ 395288 w 396612"/>
                  <a:gd name="connsiteY9" fmla="*/ 100 h 13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6612" h="133450">
                    <a:moveTo>
                      <a:pt x="395288" y="100"/>
                    </a:moveTo>
                    <a:cubicBezTo>
                      <a:pt x="402432" y="-2810"/>
                      <a:pt x="379148" y="58308"/>
                      <a:pt x="361950" y="76300"/>
                    </a:cubicBezTo>
                    <a:cubicBezTo>
                      <a:pt x="344752" y="94292"/>
                      <a:pt x="317235" y="99319"/>
                      <a:pt x="292100" y="108050"/>
                    </a:cubicBezTo>
                    <a:cubicBezTo>
                      <a:pt x="266965" y="116781"/>
                      <a:pt x="238125" y="124454"/>
                      <a:pt x="211138" y="128687"/>
                    </a:cubicBezTo>
                    <a:cubicBezTo>
                      <a:pt x="184150" y="132920"/>
                      <a:pt x="159544" y="133450"/>
                      <a:pt x="130175" y="133450"/>
                    </a:cubicBezTo>
                    <a:cubicBezTo>
                      <a:pt x="100806" y="133450"/>
                      <a:pt x="56621" y="129481"/>
                      <a:pt x="34925" y="128687"/>
                    </a:cubicBezTo>
                    <a:cubicBezTo>
                      <a:pt x="13229" y="127893"/>
                      <a:pt x="0" y="128687"/>
                      <a:pt x="0" y="128687"/>
                    </a:cubicBezTo>
                    <a:cubicBezTo>
                      <a:pt x="29104" y="128952"/>
                      <a:pt x="156369" y="136096"/>
                      <a:pt x="209550" y="130275"/>
                    </a:cubicBezTo>
                    <a:cubicBezTo>
                      <a:pt x="262731" y="124454"/>
                      <a:pt x="289719" y="111754"/>
                      <a:pt x="319088" y="93762"/>
                    </a:cubicBezTo>
                    <a:cubicBezTo>
                      <a:pt x="348457" y="75770"/>
                      <a:pt x="388144" y="3010"/>
                      <a:pt x="395288" y="10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2" name="フリーフォーム: 図形 1111">
                <a:extLst>
                  <a:ext uri="{FF2B5EF4-FFF2-40B4-BE49-F238E27FC236}">
                    <a16:creationId xmlns:a16="http://schemas.microsoft.com/office/drawing/2014/main" id="{F7FA5C59-6820-4FA5-8ADB-8B2032E4A1B1}"/>
                  </a:ext>
                </a:extLst>
              </p:cNvPr>
              <p:cNvSpPr/>
              <p:nvPr/>
            </p:nvSpPr>
            <p:spPr>
              <a:xfrm>
                <a:off x="7027726" y="3797300"/>
                <a:ext cx="13321" cy="80469"/>
              </a:xfrm>
              <a:custGeom>
                <a:avLst/>
                <a:gdLst>
                  <a:gd name="connsiteX0" fmla="*/ 12837 w 13321"/>
                  <a:gd name="connsiteY0" fmla="*/ 0 h 80469"/>
                  <a:gd name="connsiteX1" fmla="*/ 9662 w 13321"/>
                  <a:gd name="connsiteY1" fmla="*/ 71438 h 80469"/>
                  <a:gd name="connsiteX2" fmla="*/ 137 w 13321"/>
                  <a:gd name="connsiteY2" fmla="*/ 73025 h 80469"/>
                  <a:gd name="connsiteX3" fmla="*/ 12837 w 13321"/>
                  <a:gd name="connsiteY3" fmla="*/ 0 h 80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321" h="80469">
                    <a:moveTo>
                      <a:pt x="12837" y="0"/>
                    </a:moveTo>
                    <a:cubicBezTo>
                      <a:pt x="14424" y="-264"/>
                      <a:pt x="11779" y="59267"/>
                      <a:pt x="9662" y="71438"/>
                    </a:cubicBezTo>
                    <a:cubicBezTo>
                      <a:pt x="7545" y="83609"/>
                      <a:pt x="1724" y="82815"/>
                      <a:pt x="137" y="73025"/>
                    </a:cubicBezTo>
                    <a:cubicBezTo>
                      <a:pt x="-1451" y="63235"/>
                      <a:pt x="11250" y="264"/>
                      <a:pt x="12837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4" name="フリーフォーム: 図形 1113">
                <a:extLst>
                  <a:ext uri="{FF2B5EF4-FFF2-40B4-BE49-F238E27FC236}">
                    <a16:creationId xmlns:a16="http://schemas.microsoft.com/office/drawing/2014/main" id="{8411A879-5845-44E5-87AF-1CB2D621751F}"/>
                  </a:ext>
                </a:extLst>
              </p:cNvPr>
              <p:cNvSpPr/>
              <p:nvPr/>
            </p:nvSpPr>
            <p:spPr>
              <a:xfrm>
                <a:off x="7116059" y="3794089"/>
                <a:ext cx="18166" cy="72409"/>
              </a:xfrm>
              <a:custGeom>
                <a:avLst/>
                <a:gdLst>
                  <a:gd name="connsiteX0" fmla="*/ 2291 w 18166"/>
                  <a:gd name="connsiteY0" fmla="*/ 36 h 72409"/>
                  <a:gd name="connsiteX1" fmla="*/ 18166 w 18166"/>
                  <a:gd name="connsiteY1" fmla="*/ 68299 h 72409"/>
                  <a:gd name="connsiteX2" fmla="*/ 2291 w 18166"/>
                  <a:gd name="connsiteY2" fmla="*/ 58774 h 72409"/>
                  <a:gd name="connsiteX3" fmla="*/ 2291 w 18166"/>
                  <a:gd name="connsiteY3" fmla="*/ 36 h 724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166" h="72409">
                    <a:moveTo>
                      <a:pt x="2291" y="36"/>
                    </a:moveTo>
                    <a:cubicBezTo>
                      <a:pt x="4937" y="1624"/>
                      <a:pt x="18166" y="58509"/>
                      <a:pt x="18166" y="68299"/>
                    </a:cubicBezTo>
                    <a:cubicBezTo>
                      <a:pt x="18166" y="78089"/>
                      <a:pt x="5730" y="68564"/>
                      <a:pt x="2291" y="58774"/>
                    </a:cubicBezTo>
                    <a:cubicBezTo>
                      <a:pt x="-1148" y="48984"/>
                      <a:pt x="-355" y="-1552"/>
                      <a:pt x="2291" y="3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5" name="フリーフォーム: 図形 1114">
                <a:extLst>
                  <a:ext uri="{FF2B5EF4-FFF2-40B4-BE49-F238E27FC236}">
                    <a16:creationId xmlns:a16="http://schemas.microsoft.com/office/drawing/2014/main" id="{4D60948C-B38D-494D-BA93-ADC5EE3471C2}"/>
                  </a:ext>
                </a:extLst>
              </p:cNvPr>
              <p:cNvSpPr/>
              <p:nvPr/>
            </p:nvSpPr>
            <p:spPr>
              <a:xfrm>
                <a:off x="6878605" y="3802028"/>
                <a:ext cx="34779" cy="73771"/>
              </a:xfrm>
              <a:custGeom>
                <a:avLst/>
                <a:gdLst>
                  <a:gd name="connsiteX0" fmla="*/ 33 w 34779"/>
                  <a:gd name="connsiteY0" fmla="*/ 35 h 73771"/>
                  <a:gd name="connsiteX1" fmla="*/ 33370 w 34779"/>
                  <a:gd name="connsiteY1" fmla="*/ 61947 h 73771"/>
                  <a:gd name="connsiteX2" fmla="*/ 27020 w 34779"/>
                  <a:gd name="connsiteY2" fmla="*/ 71472 h 73771"/>
                  <a:gd name="connsiteX3" fmla="*/ 33 w 34779"/>
                  <a:gd name="connsiteY3" fmla="*/ 35 h 73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779" h="73771">
                    <a:moveTo>
                      <a:pt x="33" y="35"/>
                    </a:moveTo>
                    <a:cubicBezTo>
                      <a:pt x="1091" y="-1553"/>
                      <a:pt x="28872" y="50041"/>
                      <a:pt x="33370" y="61947"/>
                    </a:cubicBezTo>
                    <a:cubicBezTo>
                      <a:pt x="37868" y="73853"/>
                      <a:pt x="30460" y="76235"/>
                      <a:pt x="27020" y="71472"/>
                    </a:cubicBezTo>
                    <a:cubicBezTo>
                      <a:pt x="23581" y="66710"/>
                      <a:pt x="-1025" y="1623"/>
                      <a:pt x="33" y="3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6" name="フリーフォーム: 図形 1115">
                <a:extLst>
                  <a:ext uri="{FF2B5EF4-FFF2-40B4-BE49-F238E27FC236}">
                    <a16:creationId xmlns:a16="http://schemas.microsoft.com/office/drawing/2014/main" id="{23DC37CF-4706-4F06-B8B2-72A21F3B2BD8}"/>
                  </a:ext>
                </a:extLst>
              </p:cNvPr>
              <p:cNvSpPr/>
              <p:nvPr/>
            </p:nvSpPr>
            <p:spPr>
              <a:xfrm>
                <a:off x="7173464" y="3790769"/>
                <a:ext cx="15100" cy="75353"/>
              </a:xfrm>
              <a:custGeom>
                <a:avLst/>
                <a:gdLst>
                  <a:gd name="connsiteX0" fmla="*/ 9974 w 15100"/>
                  <a:gd name="connsiteY0" fmla="*/ 181 h 75353"/>
                  <a:gd name="connsiteX1" fmla="*/ 14736 w 15100"/>
                  <a:gd name="connsiteY1" fmla="*/ 73206 h 75353"/>
                  <a:gd name="connsiteX2" fmla="*/ 449 w 15100"/>
                  <a:gd name="connsiteY2" fmla="*/ 52569 h 75353"/>
                  <a:gd name="connsiteX3" fmla="*/ 9974 w 15100"/>
                  <a:gd name="connsiteY3" fmla="*/ 181 h 7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100" h="75353">
                    <a:moveTo>
                      <a:pt x="9974" y="181"/>
                    </a:moveTo>
                    <a:cubicBezTo>
                      <a:pt x="12355" y="3620"/>
                      <a:pt x="16324" y="64475"/>
                      <a:pt x="14736" y="73206"/>
                    </a:cubicBezTo>
                    <a:cubicBezTo>
                      <a:pt x="13148" y="81937"/>
                      <a:pt x="3095" y="61829"/>
                      <a:pt x="449" y="52569"/>
                    </a:cubicBezTo>
                    <a:cubicBezTo>
                      <a:pt x="-2197" y="43309"/>
                      <a:pt x="7593" y="-3258"/>
                      <a:pt x="9974" y="18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7" name="フリーフォーム: 図形 1116">
                <a:extLst>
                  <a:ext uri="{FF2B5EF4-FFF2-40B4-BE49-F238E27FC236}">
                    <a16:creationId xmlns:a16="http://schemas.microsoft.com/office/drawing/2014/main" id="{0CF879B4-418E-4FB3-A76A-39D2313178FE}"/>
                  </a:ext>
                </a:extLst>
              </p:cNvPr>
              <p:cNvSpPr/>
              <p:nvPr/>
            </p:nvSpPr>
            <p:spPr>
              <a:xfrm>
                <a:off x="6833647" y="3792514"/>
                <a:ext cx="10115" cy="70801"/>
              </a:xfrm>
              <a:custGeom>
                <a:avLst/>
                <a:gdLst>
                  <a:gd name="connsiteX0" fmla="*/ 541 w 10115"/>
                  <a:gd name="connsiteY0" fmla="*/ 24 h 70801"/>
                  <a:gd name="connsiteX1" fmla="*/ 2128 w 10115"/>
                  <a:gd name="connsiteY1" fmla="*/ 66699 h 70801"/>
                  <a:gd name="connsiteX2" fmla="*/ 10066 w 10115"/>
                  <a:gd name="connsiteY2" fmla="*/ 58761 h 70801"/>
                  <a:gd name="connsiteX3" fmla="*/ 541 w 10115"/>
                  <a:gd name="connsiteY3" fmla="*/ 24 h 70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15" h="70801">
                    <a:moveTo>
                      <a:pt x="541" y="24"/>
                    </a:moveTo>
                    <a:cubicBezTo>
                      <a:pt x="-782" y="1347"/>
                      <a:pt x="540" y="56910"/>
                      <a:pt x="2128" y="66699"/>
                    </a:cubicBezTo>
                    <a:cubicBezTo>
                      <a:pt x="3716" y="76489"/>
                      <a:pt x="9272" y="66698"/>
                      <a:pt x="10066" y="58761"/>
                    </a:cubicBezTo>
                    <a:cubicBezTo>
                      <a:pt x="10860" y="50824"/>
                      <a:pt x="1864" y="-1299"/>
                      <a:pt x="541" y="2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8" name="フリーフォーム: 図形 1117">
                <a:extLst>
                  <a:ext uri="{FF2B5EF4-FFF2-40B4-BE49-F238E27FC236}">
                    <a16:creationId xmlns:a16="http://schemas.microsoft.com/office/drawing/2014/main" id="{C018F582-CF4A-46FD-8328-A95786F37DCD}"/>
                  </a:ext>
                </a:extLst>
              </p:cNvPr>
              <p:cNvSpPr/>
              <p:nvPr/>
            </p:nvSpPr>
            <p:spPr>
              <a:xfrm>
                <a:off x="7224713" y="3786188"/>
                <a:ext cx="19137" cy="74840"/>
              </a:xfrm>
              <a:custGeom>
                <a:avLst/>
                <a:gdLst>
                  <a:gd name="connsiteX0" fmla="*/ 0 w 19137"/>
                  <a:gd name="connsiteY0" fmla="*/ 0 h 74840"/>
                  <a:gd name="connsiteX1" fmla="*/ 19050 w 19137"/>
                  <a:gd name="connsiteY1" fmla="*/ 74612 h 74840"/>
                  <a:gd name="connsiteX2" fmla="*/ 0 w 19137"/>
                  <a:gd name="connsiteY2" fmla="*/ 0 h 74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137" h="74840">
                    <a:moveTo>
                      <a:pt x="0" y="0"/>
                    </a:moveTo>
                    <a:cubicBezTo>
                      <a:pt x="0" y="0"/>
                      <a:pt x="17463" y="69585"/>
                      <a:pt x="19050" y="74612"/>
                    </a:cubicBezTo>
                    <a:cubicBezTo>
                      <a:pt x="20637" y="79639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9" name="フリーフォーム: 図形 1118">
                <a:extLst>
                  <a:ext uri="{FF2B5EF4-FFF2-40B4-BE49-F238E27FC236}">
                    <a16:creationId xmlns:a16="http://schemas.microsoft.com/office/drawing/2014/main" id="{E8B8289A-92A9-4DD9-90F1-8FF12724B909}"/>
                  </a:ext>
                </a:extLst>
              </p:cNvPr>
              <p:cNvSpPr/>
              <p:nvPr/>
            </p:nvSpPr>
            <p:spPr>
              <a:xfrm>
                <a:off x="7227708" y="3784525"/>
                <a:ext cx="68421" cy="26076"/>
              </a:xfrm>
              <a:custGeom>
                <a:avLst/>
                <a:gdLst>
                  <a:gd name="connsiteX0" fmla="*/ 180 w 68421"/>
                  <a:gd name="connsiteY0" fmla="*/ 75 h 26076"/>
                  <a:gd name="connsiteX1" fmla="*/ 47805 w 68421"/>
                  <a:gd name="connsiteY1" fmla="*/ 25475 h 26076"/>
                  <a:gd name="connsiteX2" fmla="*/ 66855 w 68421"/>
                  <a:gd name="connsiteY2" fmla="*/ 17538 h 26076"/>
                  <a:gd name="connsiteX3" fmla="*/ 180 w 68421"/>
                  <a:gd name="connsiteY3" fmla="*/ 75 h 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421" h="26076">
                    <a:moveTo>
                      <a:pt x="180" y="75"/>
                    </a:moveTo>
                    <a:cubicBezTo>
                      <a:pt x="-2995" y="1398"/>
                      <a:pt x="36693" y="22565"/>
                      <a:pt x="47805" y="25475"/>
                    </a:cubicBezTo>
                    <a:cubicBezTo>
                      <a:pt x="58917" y="28385"/>
                      <a:pt x="73205" y="19919"/>
                      <a:pt x="66855" y="17538"/>
                    </a:cubicBezTo>
                    <a:cubicBezTo>
                      <a:pt x="60505" y="15157"/>
                      <a:pt x="3355" y="-1248"/>
                      <a:pt x="180" y="7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0" name="フリーフォーム: 図形 1119">
                <a:extLst>
                  <a:ext uri="{FF2B5EF4-FFF2-40B4-BE49-F238E27FC236}">
                    <a16:creationId xmlns:a16="http://schemas.microsoft.com/office/drawing/2014/main" id="{057CBE5C-3ACF-4BB2-ADD9-B3BC094A14B4}"/>
                  </a:ext>
                </a:extLst>
              </p:cNvPr>
              <p:cNvSpPr/>
              <p:nvPr/>
            </p:nvSpPr>
            <p:spPr>
              <a:xfrm>
                <a:off x="7048500" y="3911600"/>
                <a:ext cx="3418" cy="61913"/>
              </a:xfrm>
              <a:custGeom>
                <a:avLst/>
                <a:gdLst>
                  <a:gd name="connsiteX0" fmla="*/ 0 w 3418"/>
                  <a:gd name="connsiteY0" fmla="*/ 0 h 61913"/>
                  <a:gd name="connsiteX1" fmla="*/ 3175 w 3418"/>
                  <a:gd name="connsiteY1" fmla="*/ 61913 h 61913"/>
                  <a:gd name="connsiteX2" fmla="*/ 0 w 3418"/>
                  <a:gd name="connsiteY2" fmla="*/ 0 h 6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418" h="61913">
                    <a:moveTo>
                      <a:pt x="0" y="0"/>
                    </a:moveTo>
                    <a:cubicBezTo>
                      <a:pt x="0" y="0"/>
                      <a:pt x="4498" y="61913"/>
                      <a:pt x="3175" y="61913"/>
                    </a:cubicBezTo>
                    <a:cubicBezTo>
                      <a:pt x="1852" y="6191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1" name="フリーフォーム: 図形 1120">
                <a:extLst>
                  <a:ext uri="{FF2B5EF4-FFF2-40B4-BE49-F238E27FC236}">
                    <a16:creationId xmlns:a16="http://schemas.microsoft.com/office/drawing/2014/main" id="{22EDE96A-8B33-4189-B303-7FD6D93F0500}"/>
                  </a:ext>
                </a:extLst>
              </p:cNvPr>
              <p:cNvSpPr/>
              <p:nvPr/>
            </p:nvSpPr>
            <p:spPr>
              <a:xfrm>
                <a:off x="6962775" y="3919538"/>
                <a:ext cx="27574" cy="52587"/>
              </a:xfrm>
              <a:custGeom>
                <a:avLst/>
                <a:gdLst>
                  <a:gd name="connsiteX0" fmla="*/ 0 w 27574"/>
                  <a:gd name="connsiteY0" fmla="*/ 0 h 52587"/>
                  <a:gd name="connsiteX1" fmla="*/ 26988 w 27574"/>
                  <a:gd name="connsiteY1" fmla="*/ 52387 h 52587"/>
                  <a:gd name="connsiteX2" fmla="*/ 0 w 27574"/>
                  <a:gd name="connsiteY2" fmla="*/ 0 h 525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574" h="52587">
                    <a:moveTo>
                      <a:pt x="0" y="0"/>
                    </a:moveTo>
                    <a:cubicBezTo>
                      <a:pt x="0" y="0"/>
                      <a:pt x="21696" y="48418"/>
                      <a:pt x="26988" y="52387"/>
                    </a:cubicBezTo>
                    <a:cubicBezTo>
                      <a:pt x="32280" y="5635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2" name="フリーフォーム: 図形 1121">
                <a:extLst>
                  <a:ext uri="{FF2B5EF4-FFF2-40B4-BE49-F238E27FC236}">
                    <a16:creationId xmlns:a16="http://schemas.microsoft.com/office/drawing/2014/main" id="{90DE55B1-CC34-4428-9602-79645CA519AF}"/>
                  </a:ext>
                </a:extLst>
              </p:cNvPr>
              <p:cNvSpPr/>
              <p:nvPr/>
            </p:nvSpPr>
            <p:spPr>
              <a:xfrm>
                <a:off x="7098475" y="3878113"/>
                <a:ext cx="13530" cy="82700"/>
              </a:xfrm>
              <a:custGeom>
                <a:avLst/>
                <a:gdLst>
                  <a:gd name="connsiteX0" fmla="*/ 825 w 13530"/>
                  <a:gd name="connsiteY0" fmla="*/ 82700 h 82700"/>
                  <a:gd name="connsiteX1" fmla="*/ 13525 w 13530"/>
                  <a:gd name="connsiteY1" fmla="*/ 8087 h 82700"/>
                  <a:gd name="connsiteX2" fmla="*/ 2413 w 13530"/>
                  <a:gd name="connsiteY2" fmla="*/ 8087 h 82700"/>
                  <a:gd name="connsiteX3" fmla="*/ 825 w 13530"/>
                  <a:gd name="connsiteY3" fmla="*/ 82700 h 8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30" h="82700">
                    <a:moveTo>
                      <a:pt x="825" y="82700"/>
                    </a:moveTo>
                    <a:cubicBezTo>
                      <a:pt x="2677" y="82700"/>
                      <a:pt x="13260" y="20522"/>
                      <a:pt x="13525" y="8087"/>
                    </a:cubicBezTo>
                    <a:cubicBezTo>
                      <a:pt x="13790" y="-4348"/>
                      <a:pt x="4265" y="-909"/>
                      <a:pt x="2413" y="8087"/>
                    </a:cubicBezTo>
                    <a:cubicBezTo>
                      <a:pt x="561" y="17083"/>
                      <a:pt x="-1027" y="82700"/>
                      <a:pt x="825" y="8270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3" name="フリーフォーム: 図形 1122">
                <a:extLst>
                  <a:ext uri="{FF2B5EF4-FFF2-40B4-BE49-F238E27FC236}">
                    <a16:creationId xmlns:a16="http://schemas.microsoft.com/office/drawing/2014/main" id="{80AD3A14-532A-4210-BB2A-C4FB51675D33}"/>
                  </a:ext>
                </a:extLst>
              </p:cNvPr>
              <p:cNvSpPr/>
              <p:nvPr/>
            </p:nvSpPr>
            <p:spPr>
              <a:xfrm>
                <a:off x="7102450" y="3902075"/>
                <a:ext cx="146171" cy="49213"/>
              </a:xfrm>
              <a:custGeom>
                <a:avLst/>
                <a:gdLst>
                  <a:gd name="connsiteX0" fmla="*/ 25 w 146171"/>
                  <a:gd name="connsiteY0" fmla="*/ 49213 h 49213"/>
                  <a:gd name="connsiteX1" fmla="*/ 96863 w 146171"/>
                  <a:gd name="connsiteY1" fmla="*/ 20638 h 49213"/>
                  <a:gd name="connsiteX2" fmla="*/ 146075 w 146171"/>
                  <a:gd name="connsiteY2" fmla="*/ 0 h 49213"/>
                  <a:gd name="connsiteX3" fmla="*/ 106388 w 146171"/>
                  <a:gd name="connsiteY3" fmla="*/ 20638 h 49213"/>
                  <a:gd name="connsiteX4" fmla="*/ 25 w 146171"/>
                  <a:gd name="connsiteY4" fmla="*/ 49213 h 49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6171" h="49213">
                    <a:moveTo>
                      <a:pt x="25" y="49213"/>
                    </a:moveTo>
                    <a:cubicBezTo>
                      <a:pt x="-1562" y="49213"/>
                      <a:pt x="72521" y="28840"/>
                      <a:pt x="96863" y="20638"/>
                    </a:cubicBezTo>
                    <a:cubicBezTo>
                      <a:pt x="121205" y="12436"/>
                      <a:pt x="144488" y="0"/>
                      <a:pt x="146075" y="0"/>
                    </a:cubicBezTo>
                    <a:cubicBezTo>
                      <a:pt x="147662" y="0"/>
                      <a:pt x="129407" y="13494"/>
                      <a:pt x="106388" y="20638"/>
                    </a:cubicBezTo>
                    <a:cubicBezTo>
                      <a:pt x="83369" y="27782"/>
                      <a:pt x="1612" y="49213"/>
                      <a:pt x="25" y="4921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4" name="フリーフォーム: 図形 1123">
                <a:extLst>
                  <a:ext uri="{FF2B5EF4-FFF2-40B4-BE49-F238E27FC236}">
                    <a16:creationId xmlns:a16="http://schemas.microsoft.com/office/drawing/2014/main" id="{42D26C1F-1AEF-4B13-88E3-268018085974}"/>
                  </a:ext>
                </a:extLst>
              </p:cNvPr>
              <p:cNvSpPr/>
              <p:nvPr/>
            </p:nvSpPr>
            <p:spPr>
              <a:xfrm>
                <a:off x="6880016" y="3919464"/>
                <a:ext cx="29164" cy="67383"/>
              </a:xfrm>
              <a:custGeom>
                <a:avLst/>
                <a:gdLst>
                  <a:gd name="connsiteX0" fmla="*/ 209 w 29164"/>
                  <a:gd name="connsiteY0" fmla="*/ 74 h 67383"/>
                  <a:gd name="connsiteX1" fmla="*/ 28784 w 29164"/>
                  <a:gd name="connsiteY1" fmla="*/ 52461 h 67383"/>
                  <a:gd name="connsiteX2" fmla="*/ 16084 w 29164"/>
                  <a:gd name="connsiteY2" fmla="*/ 65161 h 67383"/>
                  <a:gd name="connsiteX3" fmla="*/ 209 w 29164"/>
                  <a:gd name="connsiteY3" fmla="*/ 74 h 67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164" h="67383">
                    <a:moveTo>
                      <a:pt x="209" y="74"/>
                    </a:moveTo>
                    <a:cubicBezTo>
                      <a:pt x="2326" y="-2043"/>
                      <a:pt x="26138" y="41613"/>
                      <a:pt x="28784" y="52461"/>
                    </a:cubicBezTo>
                    <a:cubicBezTo>
                      <a:pt x="31430" y="63309"/>
                      <a:pt x="19523" y="71511"/>
                      <a:pt x="16084" y="65161"/>
                    </a:cubicBezTo>
                    <a:cubicBezTo>
                      <a:pt x="12645" y="58811"/>
                      <a:pt x="-1908" y="2191"/>
                      <a:pt x="209" y="7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5" name="フリーフォーム: 図形 1124">
                <a:extLst>
                  <a:ext uri="{FF2B5EF4-FFF2-40B4-BE49-F238E27FC236}">
                    <a16:creationId xmlns:a16="http://schemas.microsoft.com/office/drawing/2014/main" id="{E766A786-D8B3-43C7-A57A-7196948D98A3}"/>
                  </a:ext>
                </a:extLst>
              </p:cNvPr>
              <p:cNvSpPr/>
              <p:nvPr/>
            </p:nvSpPr>
            <p:spPr>
              <a:xfrm>
                <a:off x="6161616" y="3198403"/>
                <a:ext cx="472571" cy="1037365"/>
              </a:xfrm>
              <a:custGeom>
                <a:avLst/>
                <a:gdLst>
                  <a:gd name="connsiteX0" fmla="*/ 1 w 472571"/>
                  <a:gd name="connsiteY0" fmla="*/ 1997 h 1037365"/>
                  <a:gd name="connsiteX1" fmla="*/ 65617 w 472571"/>
                  <a:gd name="connsiteY1" fmla="*/ 169214 h 1037365"/>
                  <a:gd name="connsiteX2" fmla="*/ 88901 w 472571"/>
                  <a:gd name="connsiteY2" fmla="*/ 495180 h 1037365"/>
                  <a:gd name="connsiteX3" fmla="*/ 171451 w 472571"/>
                  <a:gd name="connsiteY3" fmla="*/ 675097 h 1037365"/>
                  <a:gd name="connsiteX4" fmla="*/ 347134 w 472571"/>
                  <a:gd name="connsiteY4" fmla="*/ 893114 h 1037365"/>
                  <a:gd name="connsiteX5" fmla="*/ 472017 w 472571"/>
                  <a:gd name="connsiteY5" fmla="*/ 1037047 h 1037365"/>
                  <a:gd name="connsiteX6" fmla="*/ 298451 w 472571"/>
                  <a:gd name="connsiteY6" fmla="*/ 855014 h 1037365"/>
                  <a:gd name="connsiteX7" fmla="*/ 154517 w 472571"/>
                  <a:gd name="connsiteY7" fmla="*/ 586197 h 1037365"/>
                  <a:gd name="connsiteX8" fmla="*/ 114301 w 472571"/>
                  <a:gd name="connsiteY8" fmla="*/ 370297 h 1037365"/>
                  <a:gd name="connsiteX9" fmla="*/ 67734 w 472571"/>
                  <a:gd name="connsiteY9" fmla="*/ 95130 h 1037365"/>
                  <a:gd name="connsiteX10" fmla="*/ 1 w 472571"/>
                  <a:gd name="connsiteY10" fmla="*/ 1997 h 10373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2571" h="1037365">
                    <a:moveTo>
                      <a:pt x="1" y="1997"/>
                    </a:moveTo>
                    <a:cubicBezTo>
                      <a:pt x="-352" y="14344"/>
                      <a:pt x="50800" y="87017"/>
                      <a:pt x="65617" y="169214"/>
                    </a:cubicBezTo>
                    <a:cubicBezTo>
                      <a:pt x="80434" y="251411"/>
                      <a:pt x="71262" y="410866"/>
                      <a:pt x="88901" y="495180"/>
                    </a:cubicBezTo>
                    <a:cubicBezTo>
                      <a:pt x="106540" y="579494"/>
                      <a:pt x="128412" y="608775"/>
                      <a:pt x="171451" y="675097"/>
                    </a:cubicBezTo>
                    <a:cubicBezTo>
                      <a:pt x="214490" y="741419"/>
                      <a:pt x="297040" y="832789"/>
                      <a:pt x="347134" y="893114"/>
                    </a:cubicBezTo>
                    <a:cubicBezTo>
                      <a:pt x="397228" y="953439"/>
                      <a:pt x="480131" y="1043397"/>
                      <a:pt x="472017" y="1037047"/>
                    </a:cubicBezTo>
                    <a:cubicBezTo>
                      <a:pt x="463903" y="1030697"/>
                      <a:pt x="351368" y="930156"/>
                      <a:pt x="298451" y="855014"/>
                    </a:cubicBezTo>
                    <a:cubicBezTo>
                      <a:pt x="245534" y="779872"/>
                      <a:pt x="185209" y="666983"/>
                      <a:pt x="154517" y="586197"/>
                    </a:cubicBezTo>
                    <a:cubicBezTo>
                      <a:pt x="123825" y="505411"/>
                      <a:pt x="128765" y="452141"/>
                      <a:pt x="114301" y="370297"/>
                    </a:cubicBezTo>
                    <a:cubicBezTo>
                      <a:pt x="99837" y="288453"/>
                      <a:pt x="84667" y="154044"/>
                      <a:pt x="67734" y="95130"/>
                    </a:cubicBezTo>
                    <a:cubicBezTo>
                      <a:pt x="50801" y="36216"/>
                      <a:pt x="354" y="-10350"/>
                      <a:pt x="1" y="199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6" name="フリーフォーム: 図形 1125">
                <a:extLst>
                  <a:ext uri="{FF2B5EF4-FFF2-40B4-BE49-F238E27FC236}">
                    <a16:creationId xmlns:a16="http://schemas.microsoft.com/office/drawing/2014/main" id="{E16F26E6-C3C5-48BF-9EE5-B99F8F39A63C}"/>
                  </a:ext>
                </a:extLst>
              </p:cNvPr>
              <p:cNvSpPr/>
              <p:nvPr/>
            </p:nvSpPr>
            <p:spPr>
              <a:xfrm>
                <a:off x="7437813" y="3629590"/>
                <a:ext cx="314221" cy="610093"/>
              </a:xfrm>
              <a:custGeom>
                <a:avLst/>
                <a:gdLst>
                  <a:gd name="connsiteX0" fmla="*/ 298604 w 314221"/>
                  <a:gd name="connsiteY0" fmla="*/ 493 h 610093"/>
                  <a:gd name="connsiteX1" fmla="*/ 260504 w 314221"/>
                  <a:gd name="connsiteY1" fmla="*/ 184643 h 610093"/>
                  <a:gd name="connsiteX2" fmla="*/ 97520 w 314221"/>
                  <a:gd name="connsiteY2" fmla="*/ 468277 h 610093"/>
                  <a:gd name="connsiteX3" fmla="*/ 154 w 314221"/>
                  <a:gd name="connsiteY3" fmla="*/ 610093 h 610093"/>
                  <a:gd name="connsiteX4" fmla="*/ 118687 w 314221"/>
                  <a:gd name="connsiteY4" fmla="*/ 468277 h 610093"/>
                  <a:gd name="connsiteX5" fmla="*/ 245687 w 314221"/>
                  <a:gd name="connsiteY5" fmla="*/ 286243 h 610093"/>
                  <a:gd name="connsiteX6" fmla="*/ 309187 w 314221"/>
                  <a:gd name="connsiteY6" fmla="*/ 135960 h 610093"/>
                  <a:gd name="connsiteX7" fmla="*/ 298604 w 314221"/>
                  <a:gd name="connsiteY7" fmla="*/ 493 h 6100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4221" h="610093">
                    <a:moveTo>
                      <a:pt x="298604" y="493"/>
                    </a:moveTo>
                    <a:cubicBezTo>
                      <a:pt x="290490" y="8607"/>
                      <a:pt x="294018" y="106679"/>
                      <a:pt x="260504" y="184643"/>
                    </a:cubicBezTo>
                    <a:cubicBezTo>
                      <a:pt x="226990" y="262607"/>
                      <a:pt x="140912" y="397369"/>
                      <a:pt x="97520" y="468277"/>
                    </a:cubicBezTo>
                    <a:cubicBezTo>
                      <a:pt x="54128" y="539185"/>
                      <a:pt x="-3374" y="610093"/>
                      <a:pt x="154" y="610093"/>
                    </a:cubicBezTo>
                    <a:cubicBezTo>
                      <a:pt x="3682" y="610093"/>
                      <a:pt x="77765" y="522252"/>
                      <a:pt x="118687" y="468277"/>
                    </a:cubicBezTo>
                    <a:cubicBezTo>
                      <a:pt x="159609" y="414302"/>
                      <a:pt x="213937" y="341629"/>
                      <a:pt x="245687" y="286243"/>
                    </a:cubicBezTo>
                    <a:cubicBezTo>
                      <a:pt x="277437" y="230857"/>
                      <a:pt x="296134" y="185702"/>
                      <a:pt x="309187" y="135960"/>
                    </a:cubicBezTo>
                    <a:cubicBezTo>
                      <a:pt x="322240" y="86218"/>
                      <a:pt x="306718" y="-7621"/>
                      <a:pt x="298604" y="49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7" name="フリーフォーム: 図形 1126">
                <a:extLst>
                  <a:ext uri="{FF2B5EF4-FFF2-40B4-BE49-F238E27FC236}">
                    <a16:creationId xmlns:a16="http://schemas.microsoft.com/office/drawing/2014/main" id="{26B380E5-2584-4146-9588-AA6F80A8285B}"/>
                  </a:ext>
                </a:extLst>
              </p:cNvPr>
              <p:cNvSpPr/>
              <p:nvPr/>
            </p:nvSpPr>
            <p:spPr>
              <a:xfrm>
                <a:off x="6584159" y="4199400"/>
                <a:ext cx="652731" cy="264666"/>
              </a:xfrm>
              <a:custGeom>
                <a:avLst/>
                <a:gdLst>
                  <a:gd name="connsiteX0" fmla="*/ 791 w 652731"/>
                  <a:gd name="connsiteY0" fmla="*/ 67 h 264666"/>
                  <a:gd name="connsiteX1" fmla="*/ 223041 w 652731"/>
                  <a:gd name="connsiteY1" fmla="*/ 171517 h 264666"/>
                  <a:gd name="connsiteX2" fmla="*/ 400841 w 652731"/>
                  <a:gd name="connsiteY2" fmla="*/ 237133 h 264666"/>
                  <a:gd name="connsiteX3" fmla="*/ 599808 w 652731"/>
                  <a:gd name="connsiteY3" fmla="*/ 264650 h 264666"/>
                  <a:gd name="connsiteX4" fmla="*/ 652724 w 652731"/>
                  <a:gd name="connsiteY4" fmla="*/ 241367 h 264666"/>
                  <a:gd name="connsiteX5" fmla="*/ 597691 w 652731"/>
                  <a:gd name="connsiteY5" fmla="*/ 251950 h 264666"/>
                  <a:gd name="connsiteX6" fmla="*/ 305591 w 652731"/>
                  <a:gd name="connsiteY6" fmla="*/ 192683 h 264666"/>
                  <a:gd name="connsiteX7" fmla="*/ 791 w 652731"/>
                  <a:gd name="connsiteY7" fmla="*/ 67 h 2646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52731" h="264666">
                    <a:moveTo>
                      <a:pt x="791" y="67"/>
                    </a:moveTo>
                    <a:cubicBezTo>
                      <a:pt x="-12967" y="-3461"/>
                      <a:pt x="156366" y="132006"/>
                      <a:pt x="223041" y="171517"/>
                    </a:cubicBezTo>
                    <a:cubicBezTo>
                      <a:pt x="289716" y="211028"/>
                      <a:pt x="338047" y="221611"/>
                      <a:pt x="400841" y="237133"/>
                    </a:cubicBezTo>
                    <a:cubicBezTo>
                      <a:pt x="463635" y="252655"/>
                      <a:pt x="557828" y="263944"/>
                      <a:pt x="599808" y="264650"/>
                    </a:cubicBezTo>
                    <a:cubicBezTo>
                      <a:pt x="641788" y="265356"/>
                      <a:pt x="653077" y="243484"/>
                      <a:pt x="652724" y="241367"/>
                    </a:cubicBezTo>
                    <a:cubicBezTo>
                      <a:pt x="652371" y="239250"/>
                      <a:pt x="655546" y="260064"/>
                      <a:pt x="597691" y="251950"/>
                    </a:cubicBezTo>
                    <a:cubicBezTo>
                      <a:pt x="539836" y="243836"/>
                      <a:pt x="404369" y="233252"/>
                      <a:pt x="305591" y="192683"/>
                    </a:cubicBezTo>
                    <a:cubicBezTo>
                      <a:pt x="206813" y="152114"/>
                      <a:pt x="14549" y="3595"/>
                      <a:pt x="791" y="6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8" name="フリーフォーム: 図形 1127">
                <a:extLst>
                  <a:ext uri="{FF2B5EF4-FFF2-40B4-BE49-F238E27FC236}">
                    <a16:creationId xmlns:a16="http://schemas.microsoft.com/office/drawing/2014/main" id="{3A51B0F9-C2BA-4A8F-8C57-D2F8274DE2E5}"/>
                  </a:ext>
                </a:extLst>
              </p:cNvPr>
              <p:cNvSpPr/>
              <p:nvPr/>
            </p:nvSpPr>
            <p:spPr>
              <a:xfrm>
                <a:off x="7178541" y="4136743"/>
                <a:ext cx="328882" cy="310225"/>
              </a:xfrm>
              <a:custGeom>
                <a:avLst/>
                <a:gdLst>
                  <a:gd name="connsiteX0" fmla="*/ 322926 w 328882"/>
                  <a:gd name="connsiteY0" fmla="*/ 1340 h 310225"/>
                  <a:gd name="connsiteX1" fmla="*/ 162059 w 328882"/>
                  <a:gd name="connsiteY1" fmla="*/ 183374 h 310225"/>
                  <a:gd name="connsiteX2" fmla="*/ 1192 w 328882"/>
                  <a:gd name="connsiteY2" fmla="*/ 308257 h 310225"/>
                  <a:gd name="connsiteX3" fmla="*/ 98559 w 328882"/>
                  <a:gd name="connsiteY3" fmla="*/ 248990 h 310225"/>
                  <a:gd name="connsiteX4" fmla="*/ 276359 w 328882"/>
                  <a:gd name="connsiteY4" fmla="*/ 107174 h 310225"/>
                  <a:gd name="connsiteX5" fmla="*/ 322926 w 328882"/>
                  <a:gd name="connsiteY5" fmla="*/ 1340 h 310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8882" h="310225">
                    <a:moveTo>
                      <a:pt x="322926" y="1340"/>
                    </a:moveTo>
                    <a:cubicBezTo>
                      <a:pt x="303876" y="14040"/>
                      <a:pt x="215681" y="132221"/>
                      <a:pt x="162059" y="183374"/>
                    </a:cubicBezTo>
                    <a:cubicBezTo>
                      <a:pt x="108437" y="234527"/>
                      <a:pt x="11775" y="297321"/>
                      <a:pt x="1192" y="308257"/>
                    </a:cubicBezTo>
                    <a:cubicBezTo>
                      <a:pt x="-9391" y="319193"/>
                      <a:pt x="52698" y="282504"/>
                      <a:pt x="98559" y="248990"/>
                    </a:cubicBezTo>
                    <a:cubicBezTo>
                      <a:pt x="144420" y="215476"/>
                      <a:pt x="240376" y="144921"/>
                      <a:pt x="276359" y="107174"/>
                    </a:cubicBezTo>
                    <a:cubicBezTo>
                      <a:pt x="312342" y="69427"/>
                      <a:pt x="341976" y="-11360"/>
                      <a:pt x="322926" y="134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9" name="フリーフォーム: 図形 1128">
                <a:extLst>
                  <a:ext uri="{FF2B5EF4-FFF2-40B4-BE49-F238E27FC236}">
                    <a16:creationId xmlns:a16="http://schemas.microsoft.com/office/drawing/2014/main" id="{DBF86CC2-06BA-4ABE-8796-38E30941F3AA}"/>
                  </a:ext>
                </a:extLst>
              </p:cNvPr>
              <p:cNvSpPr/>
              <p:nvPr/>
            </p:nvSpPr>
            <p:spPr>
              <a:xfrm>
                <a:off x="5917416" y="3143859"/>
                <a:ext cx="242319" cy="166966"/>
              </a:xfrm>
              <a:custGeom>
                <a:avLst/>
                <a:gdLst>
                  <a:gd name="connsiteX0" fmla="*/ 242084 w 242319"/>
                  <a:gd name="connsiteY0" fmla="*/ 69241 h 166966"/>
                  <a:gd name="connsiteX1" fmla="*/ 136251 w 242319"/>
                  <a:gd name="connsiteY1" fmla="*/ 5741 h 166966"/>
                  <a:gd name="connsiteX2" fmla="*/ 21951 w 242319"/>
                  <a:gd name="connsiteY2" fmla="*/ 12091 h 166966"/>
                  <a:gd name="connsiteX3" fmla="*/ 784 w 242319"/>
                  <a:gd name="connsiteY3" fmla="*/ 86174 h 166966"/>
                  <a:gd name="connsiteX4" fmla="*/ 34651 w 242319"/>
                  <a:gd name="connsiteY4" fmla="*/ 166608 h 166966"/>
                  <a:gd name="connsiteX5" fmla="*/ 26184 w 242319"/>
                  <a:gd name="connsiteY5" fmla="*/ 113691 h 166966"/>
                  <a:gd name="connsiteX6" fmla="*/ 19834 w 242319"/>
                  <a:gd name="connsiteY6" fmla="*/ 65008 h 166966"/>
                  <a:gd name="connsiteX7" fmla="*/ 55817 w 242319"/>
                  <a:gd name="connsiteY7" fmla="*/ 29024 h 166966"/>
                  <a:gd name="connsiteX8" fmla="*/ 106617 w 242319"/>
                  <a:gd name="connsiteY8" fmla="*/ 20558 h 166966"/>
                  <a:gd name="connsiteX9" fmla="*/ 242084 w 242319"/>
                  <a:gd name="connsiteY9" fmla="*/ 69241 h 1669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2319" h="166966">
                    <a:moveTo>
                      <a:pt x="242084" y="69241"/>
                    </a:moveTo>
                    <a:cubicBezTo>
                      <a:pt x="247023" y="66771"/>
                      <a:pt x="172940" y="15266"/>
                      <a:pt x="136251" y="5741"/>
                    </a:cubicBezTo>
                    <a:cubicBezTo>
                      <a:pt x="99562" y="-3784"/>
                      <a:pt x="44529" y="-1315"/>
                      <a:pt x="21951" y="12091"/>
                    </a:cubicBezTo>
                    <a:cubicBezTo>
                      <a:pt x="-627" y="25496"/>
                      <a:pt x="-1333" y="60421"/>
                      <a:pt x="784" y="86174"/>
                    </a:cubicBezTo>
                    <a:cubicBezTo>
                      <a:pt x="2901" y="111927"/>
                      <a:pt x="30418" y="162022"/>
                      <a:pt x="34651" y="166608"/>
                    </a:cubicBezTo>
                    <a:cubicBezTo>
                      <a:pt x="38884" y="171194"/>
                      <a:pt x="28653" y="130624"/>
                      <a:pt x="26184" y="113691"/>
                    </a:cubicBezTo>
                    <a:cubicBezTo>
                      <a:pt x="23715" y="96758"/>
                      <a:pt x="14895" y="79119"/>
                      <a:pt x="19834" y="65008"/>
                    </a:cubicBezTo>
                    <a:cubicBezTo>
                      <a:pt x="24773" y="50897"/>
                      <a:pt x="41353" y="36432"/>
                      <a:pt x="55817" y="29024"/>
                    </a:cubicBezTo>
                    <a:cubicBezTo>
                      <a:pt x="70281" y="21616"/>
                      <a:pt x="76278" y="16325"/>
                      <a:pt x="106617" y="20558"/>
                    </a:cubicBezTo>
                    <a:cubicBezTo>
                      <a:pt x="136956" y="24791"/>
                      <a:pt x="237145" y="71711"/>
                      <a:pt x="242084" y="6924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0" name="フリーフォーム: 図形 1129">
                <a:extLst>
                  <a:ext uri="{FF2B5EF4-FFF2-40B4-BE49-F238E27FC236}">
                    <a16:creationId xmlns:a16="http://schemas.microsoft.com/office/drawing/2014/main" id="{66F46F72-5D53-44E5-90AF-6DDA31133572}"/>
                  </a:ext>
                </a:extLst>
              </p:cNvPr>
              <p:cNvSpPr/>
              <p:nvPr/>
            </p:nvSpPr>
            <p:spPr>
              <a:xfrm>
                <a:off x="5929242" y="3263763"/>
                <a:ext cx="346147" cy="494545"/>
              </a:xfrm>
              <a:custGeom>
                <a:avLst/>
                <a:gdLst>
                  <a:gd name="connsiteX0" fmla="*/ 71 w 346147"/>
                  <a:gd name="connsiteY0" fmla="*/ 137 h 494545"/>
                  <a:gd name="connsiteX1" fmla="*/ 66746 w 346147"/>
                  <a:gd name="connsiteY1" fmla="*/ 123962 h 494545"/>
                  <a:gd name="connsiteX2" fmla="*/ 139771 w 346147"/>
                  <a:gd name="connsiteY2" fmla="*/ 246200 h 494545"/>
                  <a:gd name="connsiteX3" fmla="*/ 187396 w 346147"/>
                  <a:gd name="connsiteY3" fmla="*/ 355737 h 494545"/>
                  <a:gd name="connsiteX4" fmla="*/ 227083 w 346147"/>
                  <a:gd name="connsiteY4" fmla="*/ 436700 h 494545"/>
                  <a:gd name="connsiteX5" fmla="*/ 282646 w 346147"/>
                  <a:gd name="connsiteY5" fmla="*/ 474800 h 494545"/>
                  <a:gd name="connsiteX6" fmla="*/ 346146 w 346147"/>
                  <a:gd name="connsiteY6" fmla="*/ 493850 h 494545"/>
                  <a:gd name="connsiteX7" fmla="*/ 281058 w 346147"/>
                  <a:gd name="connsiteY7" fmla="*/ 485912 h 494545"/>
                  <a:gd name="connsiteX8" fmla="*/ 230258 w 346147"/>
                  <a:gd name="connsiteY8" fmla="*/ 444637 h 494545"/>
                  <a:gd name="connsiteX9" fmla="*/ 169933 w 346147"/>
                  <a:gd name="connsiteY9" fmla="*/ 306525 h 494545"/>
                  <a:gd name="connsiteX10" fmla="*/ 79446 w 346147"/>
                  <a:gd name="connsiteY10" fmla="*/ 103325 h 494545"/>
                  <a:gd name="connsiteX11" fmla="*/ 71 w 346147"/>
                  <a:gd name="connsiteY11" fmla="*/ 137 h 494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46147" h="494545">
                    <a:moveTo>
                      <a:pt x="71" y="137"/>
                    </a:moveTo>
                    <a:cubicBezTo>
                      <a:pt x="-2046" y="3577"/>
                      <a:pt x="43463" y="82952"/>
                      <a:pt x="66746" y="123962"/>
                    </a:cubicBezTo>
                    <a:cubicBezTo>
                      <a:pt x="90029" y="164973"/>
                      <a:pt x="119663" y="207571"/>
                      <a:pt x="139771" y="246200"/>
                    </a:cubicBezTo>
                    <a:cubicBezTo>
                      <a:pt x="159879" y="284829"/>
                      <a:pt x="172844" y="323987"/>
                      <a:pt x="187396" y="355737"/>
                    </a:cubicBezTo>
                    <a:cubicBezTo>
                      <a:pt x="201948" y="387487"/>
                      <a:pt x="211208" y="416856"/>
                      <a:pt x="227083" y="436700"/>
                    </a:cubicBezTo>
                    <a:cubicBezTo>
                      <a:pt x="242958" y="456544"/>
                      <a:pt x="262802" y="465275"/>
                      <a:pt x="282646" y="474800"/>
                    </a:cubicBezTo>
                    <a:cubicBezTo>
                      <a:pt x="302490" y="484325"/>
                      <a:pt x="346411" y="491998"/>
                      <a:pt x="346146" y="493850"/>
                    </a:cubicBezTo>
                    <a:cubicBezTo>
                      <a:pt x="345881" y="495702"/>
                      <a:pt x="300373" y="494114"/>
                      <a:pt x="281058" y="485912"/>
                    </a:cubicBezTo>
                    <a:cubicBezTo>
                      <a:pt x="261743" y="477710"/>
                      <a:pt x="248779" y="474535"/>
                      <a:pt x="230258" y="444637"/>
                    </a:cubicBezTo>
                    <a:cubicBezTo>
                      <a:pt x="211737" y="414739"/>
                      <a:pt x="169933" y="306525"/>
                      <a:pt x="169933" y="306525"/>
                    </a:cubicBezTo>
                    <a:cubicBezTo>
                      <a:pt x="144798" y="249640"/>
                      <a:pt x="106963" y="148304"/>
                      <a:pt x="79446" y="103325"/>
                    </a:cubicBezTo>
                    <a:cubicBezTo>
                      <a:pt x="51929" y="58346"/>
                      <a:pt x="2188" y="-3303"/>
                      <a:pt x="71" y="13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1" name="フリーフォーム: 図形 1130">
                <a:extLst>
                  <a:ext uri="{FF2B5EF4-FFF2-40B4-BE49-F238E27FC236}">
                    <a16:creationId xmlns:a16="http://schemas.microsoft.com/office/drawing/2014/main" id="{C1ED74D3-0761-4A7D-A02D-18914C6C2893}"/>
                  </a:ext>
                </a:extLst>
              </p:cNvPr>
              <p:cNvSpPr/>
              <p:nvPr/>
            </p:nvSpPr>
            <p:spPr>
              <a:xfrm>
                <a:off x="7773407" y="2974895"/>
                <a:ext cx="164121" cy="208478"/>
              </a:xfrm>
              <a:custGeom>
                <a:avLst/>
                <a:gdLst>
                  <a:gd name="connsiteX0" fmla="*/ 581 w 164121"/>
                  <a:gd name="connsiteY0" fmla="*/ 206455 h 208478"/>
                  <a:gd name="connsiteX1" fmla="*/ 21218 w 164121"/>
                  <a:gd name="connsiteY1" fmla="*/ 158830 h 208478"/>
                  <a:gd name="connsiteX2" fmla="*/ 29156 w 164121"/>
                  <a:gd name="connsiteY2" fmla="*/ 88980 h 208478"/>
                  <a:gd name="connsiteX3" fmla="*/ 72018 w 164121"/>
                  <a:gd name="connsiteY3" fmla="*/ 19130 h 208478"/>
                  <a:gd name="connsiteX4" fmla="*/ 164093 w 164121"/>
                  <a:gd name="connsiteY4" fmla="*/ 80 h 208478"/>
                  <a:gd name="connsiteX5" fmla="*/ 81543 w 164121"/>
                  <a:gd name="connsiteY5" fmla="*/ 23893 h 208478"/>
                  <a:gd name="connsiteX6" fmla="*/ 46618 w 164121"/>
                  <a:gd name="connsiteY6" fmla="*/ 90568 h 208478"/>
                  <a:gd name="connsiteX7" fmla="*/ 581 w 164121"/>
                  <a:gd name="connsiteY7" fmla="*/ 206455 h 208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4121" h="208478">
                    <a:moveTo>
                      <a:pt x="581" y="206455"/>
                    </a:moveTo>
                    <a:cubicBezTo>
                      <a:pt x="-3652" y="217832"/>
                      <a:pt x="16456" y="178409"/>
                      <a:pt x="21218" y="158830"/>
                    </a:cubicBezTo>
                    <a:cubicBezTo>
                      <a:pt x="25980" y="139251"/>
                      <a:pt x="20689" y="112263"/>
                      <a:pt x="29156" y="88980"/>
                    </a:cubicBezTo>
                    <a:cubicBezTo>
                      <a:pt x="37623" y="65697"/>
                      <a:pt x="49529" y="33947"/>
                      <a:pt x="72018" y="19130"/>
                    </a:cubicBezTo>
                    <a:cubicBezTo>
                      <a:pt x="94507" y="4313"/>
                      <a:pt x="162506" y="-714"/>
                      <a:pt x="164093" y="80"/>
                    </a:cubicBezTo>
                    <a:cubicBezTo>
                      <a:pt x="165680" y="874"/>
                      <a:pt x="101122" y="8812"/>
                      <a:pt x="81543" y="23893"/>
                    </a:cubicBezTo>
                    <a:cubicBezTo>
                      <a:pt x="61964" y="38974"/>
                      <a:pt x="58260" y="66755"/>
                      <a:pt x="46618" y="90568"/>
                    </a:cubicBezTo>
                    <a:cubicBezTo>
                      <a:pt x="34976" y="114381"/>
                      <a:pt x="4814" y="195078"/>
                      <a:pt x="581" y="20645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2" name="フリーフォーム: 図形 1131">
                <a:extLst>
                  <a:ext uri="{FF2B5EF4-FFF2-40B4-BE49-F238E27FC236}">
                    <a16:creationId xmlns:a16="http://schemas.microsoft.com/office/drawing/2014/main" id="{7A2D9F3E-7D53-4BBB-9E15-2DA3A8BC1E3F}"/>
                  </a:ext>
                </a:extLst>
              </p:cNvPr>
              <p:cNvSpPr/>
              <p:nvPr/>
            </p:nvSpPr>
            <p:spPr>
              <a:xfrm>
                <a:off x="7740480" y="2977849"/>
                <a:ext cx="224825" cy="660485"/>
              </a:xfrm>
              <a:custGeom>
                <a:avLst/>
                <a:gdLst>
                  <a:gd name="connsiteX0" fmla="*/ 84308 w 224825"/>
                  <a:gd name="connsiteY0" fmla="*/ 98726 h 660485"/>
                  <a:gd name="connsiteX1" fmla="*/ 182733 w 224825"/>
                  <a:gd name="connsiteY1" fmla="*/ 33639 h 660485"/>
                  <a:gd name="connsiteX2" fmla="*/ 200195 w 224825"/>
                  <a:gd name="connsiteY2" fmla="*/ 25701 h 660485"/>
                  <a:gd name="connsiteX3" fmla="*/ 189083 w 224825"/>
                  <a:gd name="connsiteY3" fmla="*/ 6651 h 660485"/>
                  <a:gd name="connsiteX4" fmla="*/ 219245 w 224825"/>
                  <a:gd name="connsiteY4" fmla="*/ 71739 h 660485"/>
                  <a:gd name="connsiteX5" fmla="*/ 181145 w 224825"/>
                  <a:gd name="connsiteY5" fmla="*/ 230489 h 660485"/>
                  <a:gd name="connsiteX6" fmla="*/ 104945 w 224825"/>
                  <a:gd name="connsiteY6" fmla="*/ 540051 h 660485"/>
                  <a:gd name="connsiteX7" fmla="*/ 71608 w 224825"/>
                  <a:gd name="connsiteY7" fmla="*/ 628951 h 660485"/>
                  <a:gd name="connsiteX8" fmla="*/ 170 w 224825"/>
                  <a:gd name="connsiteY8" fmla="*/ 659114 h 660485"/>
                  <a:gd name="connsiteX9" fmla="*/ 93833 w 224825"/>
                  <a:gd name="connsiteY9" fmla="*/ 590851 h 660485"/>
                  <a:gd name="connsiteX10" fmla="*/ 123995 w 224825"/>
                  <a:gd name="connsiteY10" fmla="*/ 471789 h 660485"/>
                  <a:gd name="connsiteX11" fmla="*/ 219245 w 224825"/>
                  <a:gd name="connsiteY11" fmla="*/ 55864 h 660485"/>
                  <a:gd name="connsiteX12" fmla="*/ 211308 w 224825"/>
                  <a:gd name="connsiteY12" fmla="*/ 17764 h 660485"/>
                  <a:gd name="connsiteX13" fmla="*/ 192258 w 224825"/>
                  <a:gd name="connsiteY13" fmla="*/ 3476 h 660485"/>
                  <a:gd name="connsiteX14" fmla="*/ 84308 w 224825"/>
                  <a:gd name="connsiteY14" fmla="*/ 98726 h 660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24825" h="660485">
                    <a:moveTo>
                      <a:pt x="84308" y="98726"/>
                    </a:moveTo>
                    <a:cubicBezTo>
                      <a:pt x="82721" y="103753"/>
                      <a:pt x="163419" y="45810"/>
                      <a:pt x="182733" y="33639"/>
                    </a:cubicBezTo>
                    <a:cubicBezTo>
                      <a:pt x="202048" y="21468"/>
                      <a:pt x="199137" y="30199"/>
                      <a:pt x="200195" y="25701"/>
                    </a:cubicBezTo>
                    <a:cubicBezTo>
                      <a:pt x="201253" y="21203"/>
                      <a:pt x="185908" y="-1022"/>
                      <a:pt x="189083" y="6651"/>
                    </a:cubicBezTo>
                    <a:cubicBezTo>
                      <a:pt x="192258" y="14324"/>
                      <a:pt x="220568" y="34433"/>
                      <a:pt x="219245" y="71739"/>
                    </a:cubicBezTo>
                    <a:cubicBezTo>
                      <a:pt x="217922" y="109045"/>
                      <a:pt x="200195" y="152437"/>
                      <a:pt x="181145" y="230489"/>
                    </a:cubicBezTo>
                    <a:cubicBezTo>
                      <a:pt x="162095" y="308541"/>
                      <a:pt x="123201" y="473641"/>
                      <a:pt x="104945" y="540051"/>
                    </a:cubicBezTo>
                    <a:cubicBezTo>
                      <a:pt x="86689" y="606461"/>
                      <a:pt x="89070" y="609107"/>
                      <a:pt x="71608" y="628951"/>
                    </a:cubicBezTo>
                    <a:cubicBezTo>
                      <a:pt x="54146" y="648795"/>
                      <a:pt x="-3534" y="665464"/>
                      <a:pt x="170" y="659114"/>
                    </a:cubicBezTo>
                    <a:cubicBezTo>
                      <a:pt x="3874" y="652764"/>
                      <a:pt x="73196" y="622072"/>
                      <a:pt x="93833" y="590851"/>
                    </a:cubicBezTo>
                    <a:cubicBezTo>
                      <a:pt x="114470" y="559630"/>
                      <a:pt x="103093" y="560953"/>
                      <a:pt x="123995" y="471789"/>
                    </a:cubicBezTo>
                    <a:cubicBezTo>
                      <a:pt x="144897" y="382625"/>
                      <a:pt x="204693" y="131535"/>
                      <a:pt x="219245" y="55864"/>
                    </a:cubicBezTo>
                    <a:cubicBezTo>
                      <a:pt x="233797" y="-19807"/>
                      <a:pt x="215806" y="26495"/>
                      <a:pt x="211308" y="17764"/>
                    </a:cubicBezTo>
                    <a:cubicBezTo>
                      <a:pt x="206810" y="9033"/>
                      <a:pt x="212631" y="-7107"/>
                      <a:pt x="192258" y="3476"/>
                    </a:cubicBezTo>
                    <a:cubicBezTo>
                      <a:pt x="171885" y="14059"/>
                      <a:pt x="85895" y="93699"/>
                      <a:pt x="84308" y="9872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3" name="フリーフォーム: 図形 1132">
                <a:extLst>
                  <a:ext uri="{FF2B5EF4-FFF2-40B4-BE49-F238E27FC236}">
                    <a16:creationId xmlns:a16="http://schemas.microsoft.com/office/drawing/2014/main" id="{6E774012-3B37-4774-A200-9BD713EA80E2}"/>
                  </a:ext>
                </a:extLst>
              </p:cNvPr>
              <p:cNvSpPr/>
              <p:nvPr/>
            </p:nvSpPr>
            <p:spPr>
              <a:xfrm>
                <a:off x="6167437" y="2847973"/>
                <a:ext cx="47496" cy="447923"/>
              </a:xfrm>
              <a:custGeom>
                <a:avLst/>
                <a:gdLst>
                  <a:gd name="connsiteX0" fmla="*/ 44451 w 47496"/>
                  <a:gd name="connsiteY0" fmla="*/ 2 h 447923"/>
                  <a:gd name="connsiteX1" fmla="*/ 1 w 47496"/>
                  <a:gd name="connsiteY1" fmla="*/ 174627 h 447923"/>
                  <a:gd name="connsiteX2" fmla="*/ 46038 w 47496"/>
                  <a:gd name="connsiteY2" fmla="*/ 442915 h 447923"/>
                  <a:gd name="connsiteX3" fmla="*/ 34926 w 47496"/>
                  <a:gd name="connsiteY3" fmla="*/ 344490 h 447923"/>
                  <a:gd name="connsiteX4" fmla="*/ 23813 w 47496"/>
                  <a:gd name="connsiteY4" fmla="*/ 280990 h 447923"/>
                  <a:gd name="connsiteX5" fmla="*/ 25401 w 47496"/>
                  <a:gd name="connsiteY5" fmla="*/ 177802 h 447923"/>
                  <a:gd name="connsiteX6" fmla="*/ 44451 w 47496"/>
                  <a:gd name="connsiteY6" fmla="*/ 2 h 447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496" h="447923">
                    <a:moveTo>
                      <a:pt x="44451" y="2"/>
                    </a:moveTo>
                    <a:cubicBezTo>
                      <a:pt x="40218" y="-527"/>
                      <a:pt x="-264" y="100808"/>
                      <a:pt x="1" y="174627"/>
                    </a:cubicBezTo>
                    <a:cubicBezTo>
                      <a:pt x="265" y="248446"/>
                      <a:pt x="40217" y="414605"/>
                      <a:pt x="46038" y="442915"/>
                    </a:cubicBezTo>
                    <a:cubicBezTo>
                      <a:pt x="51859" y="471226"/>
                      <a:pt x="38630" y="371477"/>
                      <a:pt x="34926" y="344490"/>
                    </a:cubicBezTo>
                    <a:cubicBezTo>
                      <a:pt x="31222" y="317503"/>
                      <a:pt x="25400" y="308771"/>
                      <a:pt x="23813" y="280990"/>
                    </a:cubicBezTo>
                    <a:cubicBezTo>
                      <a:pt x="22226" y="253209"/>
                      <a:pt x="17728" y="223840"/>
                      <a:pt x="25401" y="177802"/>
                    </a:cubicBezTo>
                    <a:cubicBezTo>
                      <a:pt x="33074" y="131765"/>
                      <a:pt x="48684" y="531"/>
                      <a:pt x="44451" y="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4" name="フリーフォーム: 図形 1133">
                <a:extLst>
                  <a:ext uri="{FF2B5EF4-FFF2-40B4-BE49-F238E27FC236}">
                    <a16:creationId xmlns:a16="http://schemas.microsoft.com/office/drawing/2014/main" id="{FCC6F985-BE35-44C7-9B1A-1FB468F8D4DE}"/>
                  </a:ext>
                </a:extLst>
              </p:cNvPr>
              <p:cNvSpPr/>
              <p:nvPr/>
            </p:nvSpPr>
            <p:spPr>
              <a:xfrm>
                <a:off x="6063419" y="2830510"/>
                <a:ext cx="140584" cy="331079"/>
              </a:xfrm>
              <a:custGeom>
                <a:avLst/>
                <a:gdLst>
                  <a:gd name="connsiteX0" fmla="*/ 140531 w 140584"/>
                  <a:gd name="connsiteY0" fmla="*/ 3 h 331079"/>
                  <a:gd name="connsiteX1" fmla="*/ 7181 w 140584"/>
                  <a:gd name="connsiteY1" fmla="*/ 193678 h 331079"/>
                  <a:gd name="connsiteX2" fmla="*/ 16706 w 140584"/>
                  <a:gd name="connsiteY2" fmla="*/ 330203 h 331079"/>
                  <a:gd name="connsiteX3" fmla="*/ 5594 w 140584"/>
                  <a:gd name="connsiteY3" fmla="*/ 249240 h 331079"/>
                  <a:gd name="connsiteX4" fmla="*/ 23056 w 140584"/>
                  <a:gd name="connsiteY4" fmla="*/ 188915 h 331079"/>
                  <a:gd name="connsiteX5" fmla="*/ 140531 w 140584"/>
                  <a:gd name="connsiteY5" fmla="*/ 3 h 331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0584" h="331079">
                    <a:moveTo>
                      <a:pt x="140531" y="3"/>
                    </a:moveTo>
                    <a:cubicBezTo>
                      <a:pt x="137885" y="797"/>
                      <a:pt x="27818" y="138645"/>
                      <a:pt x="7181" y="193678"/>
                    </a:cubicBezTo>
                    <a:cubicBezTo>
                      <a:pt x="-13456" y="248711"/>
                      <a:pt x="16970" y="320943"/>
                      <a:pt x="16706" y="330203"/>
                    </a:cubicBezTo>
                    <a:cubicBezTo>
                      <a:pt x="16441" y="339463"/>
                      <a:pt x="4536" y="272788"/>
                      <a:pt x="5594" y="249240"/>
                    </a:cubicBezTo>
                    <a:cubicBezTo>
                      <a:pt x="6652" y="225692"/>
                      <a:pt x="-227" y="228867"/>
                      <a:pt x="23056" y="188915"/>
                    </a:cubicBezTo>
                    <a:cubicBezTo>
                      <a:pt x="46339" y="148963"/>
                      <a:pt x="143177" y="-791"/>
                      <a:pt x="140531" y="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5" name="フリーフォーム: 図形 1134">
                <a:extLst>
                  <a:ext uri="{FF2B5EF4-FFF2-40B4-BE49-F238E27FC236}">
                    <a16:creationId xmlns:a16="http://schemas.microsoft.com/office/drawing/2014/main" id="{DC980B6D-BF39-43A3-A3E0-40FB781F69CA}"/>
                  </a:ext>
                </a:extLst>
              </p:cNvPr>
              <p:cNvSpPr/>
              <p:nvPr/>
            </p:nvSpPr>
            <p:spPr>
              <a:xfrm>
                <a:off x="7660828" y="2686524"/>
                <a:ext cx="102053" cy="537967"/>
              </a:xfrm>
              <a:custGeom>
                <a:avLst/>
                <a:gdLst>
                  <a:gd name="connsiteX0" fmla="*/ 447 w 102053"/>
                  <a:gd name="connsiteY0" fmla="*/ 1114 h 537967"/>
                  <a:gd name="connsiteX1" fmla="*/ 60772 w 102053"/>
                  <a:gd name="connsiteY1" fmla="*/ 232889 h 537967"/>
                  <a:gd name="connsiteX2" fmla="*/ 81410 w 102053"/>
                  <a:gd name="connsiteY2" fmla="*/ 375764 h 537967"/>
                  <a:gd name="connsiteX3" fmla="*/ 79822 w 102053"/>
                  <a:gd name="connsiteY3" fmla="*/ 534514 h 537967"/>
                  <a:gd name="connsiteX4" fmla="*/ 89347 w 102053"/>
                  <a:gd name="connsiteY4" fmla="*/ 482126 h 537967"/>
                  <a:gd name="connsiteX5" fmla="*/ 95697 w 102053"/>
                  <a:gd name="connsiteY5" fmla="*/ 447201 h 537967"/>
                  <a:gd name="connsiteX6" fmla="*/ 95697 w 102053"/>
                  <a:gd name="connsiteY6" fmla="*/ 336076 h 537967"/>
                  <a:gd name="connsiteX7" fmla="*/ 447 w 102053"/>
                  <a:gd name="connsiteY7" fmla="*/ 1114 h 537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2053" h="537967">
                    <a:moveTo>
                      <a:pt x="447" y="1114"/>
                    </a:moveTo>
                    <a:cubicBezTo>
                      <a:pt x="-5374" y="-16084"/>
                      <a:pt x="47278" y="170447"/>
                      <a:pt x="60772" y="232889"/>
                    </a:cubicBezTo>
                    <a:cubicBezTo>
                      <a:pt x="74266" y="295331"/>
                      <a:pt x="78235" y="325493"/>
                      <a:pt x="81410" y="375764"/>
                    </a:cubicBezTo>
                    <a:cubicBezTo>
                      <a:pt x="84585" y="426035"/>
                      <a:pt x="78499" y="516787"/>
                      <a:pt x="79822" y="534514"/>
                    </a:cubicBezTo>
                    <a:cubicBezTo>
                      <a:pt x="81145" y="552241"/>
                      <a:pt x="86701" y="496678"/>
                      <a:pt x="89347" y="482126"/>
                    </a:cubicBezTo>
                    <a:cubicBezTo>
                      <a:pt x="91993" y="467574"/>
                      <a:pt x="94639" y="471543"/>
                      <a:pt x="95697" y="447201"/>
                    </a:cubicBezTo>
                    <a:cubicBezTo>
                      <a:pt x="96755" y="422859"/>
                      <a:pt x="109455" y="408043"/>
                      <a:pt x="95697" y="336076"/>
                    </a:cubicBezTo>
                    <a:cubicBezTo>
                      <a:pt x="81939" y="264109"/>
                      <a:pt x="6268" y="18312"/>
                      <a:pt x="447" y="111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6" name="フリーフォーム: 図形 1135">
                <a:extLst>
                  <a:ext uri="{FF2B5EF4-FFF2-40B4-BE49-F238E27FC236}">
                    <a16:creationId xmlns:a16="http://schemas.microsoft.com/office/drawing/2014/main" id="{2742409E-D4E8-47DE-A4A3-FD70CC1F02CD}"/>
                  </a:ext>
                </a:extLst>
              </p:cNvPr>
              <p:cNvSpPr/>
              <p:nvPr/>
            </p:nvSpPr>
            <p:spPr>
              <a:xfrm>
                <a:off x="7659595" y="2673350"/>
                <a:ext cx="172546" cy="512805"/>
              </a:xfrm>
              <a:custGeom>
                <a:avLst/>
                <a:gdLst>
                  <a:gd name="connsiteX0" fmla="*/ 93 w 172546"/>
                  <a:gd name="connsiteY0" fmla="*/ 0 h 512805"/>
                  <a:gd name="connsiteX1" fmla="*/ 149318 w 172546"/>
                  <a:gd name="connsiteY1" fmla="*/ 120650 h 512805"/>
                  <a:gd name="connsiteX2" fmla="*/ 169955 w 172546"/>
                  <a:gd name="connsiteY2" fmla="*/ 301625 h 512805"/>
                  <a:gd name="connsiteX3" fmla="*/ 127093 w 172546"/>
                  <a:gd name="connsiteY3" fmla="*/ 433388 h 512805"/>
                  <a:gd name="connsiteX4" fmla="*/ 87405 w 172546"/>
                  <a:gd name="connsiteY4" fmla="*/ 512763 h 512805"/>
                  <a:gd name="connsiteX5" fmla="*/ 136618 w 172546"/>
                  <a:gd name="connsiteY5" fmla="*/ 441325 h 512805"/>
                  <a:gd name="connsiteX6" fmla="*/ 162018 w 172546"/>
                  <a:gd name="connsiteY6" fmla="*/ 254000 h 512805"/>
                  <a:gd name="connsiteX7" fmla="*/ 157255 w 172546"/>
                  <a:gd name="connsiteY7" fmla="*/ 190500 h 512805"/>
                  <a:gd name="connsiteX8" fmla="*/ 127093 w 172546"/>
                  <a:gd name="connsiteY8" fmla="*/ 122238 h 512805"/>
                  <a:gd name="connsiteX9" fmla="*/ 93 w 172546"/>
                  <a:gd name="connsiteY9" fmla="*/ 0 h 512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2546" h="512805">
                    <a:moveTo>
                      <a:pt x="93" y="0"/>
                    </a:moveTo>
                    <a:cubicBezTo>
                      <a:pt x="3797" y="-265"/>
                      <a:pt x="121008" y="70379"/>
                      <a:pt x="149318" y="120650"/>
                    </a:cubicBezTo>
                    <a:cubicBezTo>
                      <a:pt x="177628" y="170921"/>
                      <a:pt x="173659" y="249502"/>
                      <a:pt x="169955" y="301625"/>
                    </a:cubicBezTo>
                    <a:cubicBezTo>
                      <a:pt x="166251" y="353748"/>
                      <a:pt x="140851" y="398198"/>
                      <a:pt x="127093" y="433388"/>
                    </a:cubicBezTo>
                    <a:cubicBezTo>
                      <a:pt x="113335" y="468578"/>
                      <a:pt x="85818" y="511440"/>
                      <a:pt x="87405" y="512763"/>
                    </a:cubicBezTo>
                    <a:cubicBezTo>
                      <a:pt x="88992" y="514086"/>
                      <a:pt x="124183" y="484452"/>
                      <a:pt x="136618" y="441325"/>
                    </a:cubicBezTo>
                    <a:cubicBezTo>
                      <a:pt x="149054" y="398198"/>
                      <a:pt x="158579" y="295804"/>
                      <a:pt x="162018" y="254000"/>
                    </a:cubicBezTo>
                    <a:cubicBezTo>
                      <a:pt x="165457" y="212196"/>
                      <a:pt x="163076" y="212460"/>
                      <a:pt x="157255" y="190500"/>
                    </a:cubicBezTo>
                    <a:cubicBezTo>
                      <a:pt x="151434" y="168540"/>
                      <a:pt x="150112" y="152665"/>
                      <a:pt x="127093" y="122238"/>
                    </a:cubicBezTo>
                    <a:cubicBezTo>
                      <a:pt x="104074" y="91811"/>
                      <a:pt x="-3611" y="265"/>
                      <a:pt x="93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7" name="フリーフォーム: 図形 1136">
                <a:extLst>
                  <a:ext uri="{FF2B5EF4-FFF2-40B4-BE49-F238E27FC236}">
                    <a16:creationId xmlns:a16="http://schemas.microsoft.com/office/drawing/2014/main" id="{3C0B9EFD-404E-42E8-87D0-BAA7CA4FAB35}"/>
                  </a:ext>
                </a:extLst>
              </p:cNvPr>
              <p:cNvSpPr/>
              <p:nvPr/>
            </p:nvSpPr>
            <p:spPr>
              <a:xfrm>
                <a:off x="5651912" y="2420262"/>
                <a:ext cx="468839" cy="963876"/>
              </a:xfrm>
              <a:custGeom>
                <a:avLst/>
                <a:gdLst>
                  <a:gd name="connsiteX0" fmla="*/ 329788 w 468839"/>
                  <a:gd name="connsiteY0" fmla="*/ 947355 h 963876"/>
                  <a:gd name="connsiteX1" fmla="*/ 240888 w 468839"/>
                  <a:gd name="connsiteY1" fmla="*/ 896555 h 963876"/>
                  <a:gd name="connsiteX2" fmla="*/ 137171 w 468839"/>
                  <a:gd name="connsiteY2" fmla="*/ 807655 h 963876"/>
                  <a:gd name="connsiteX3" fmla="*/ 44038 w 468839"/>
                  <a:gd name="connsiteY3" fmla="*/ 670071 h 963876"/>
                  <a:gd name="connsiteX4" fmla="*/ 14405 w 468839"/>
                  <a:gd name="connsiteY4" fmla="*/ 566355 h 963876"/>
                  <a:gd name="connsiteX5" fmla="*/ 10171 w 468839"/>
                  <a:gd name="connsiteY5" fmla="*/ 437238 h 963876"/>
                  <a:gd name="connsiteX6" fmla="*/ 80021 w 468839"/>
                  <a:gd name="connsiteY6" fmla="*/ 278488 h 963876"/>
                  <a:gd name="connsiteX7" fmla="*/ 461021 w 468839"/>
                  <a:gd name="connsiteY7" fmla="*/ 9671 h 963876"/>
                  <a:gd name="connsiteX8" fmla="*/ 323438 w 468839"/>
                  <a:gd name="connsiteY8" fmla="*/ 71055 h 963876"/>
                  <a:gd name="connsiteX9" fmla="*/ 160455 w 468839"/>
                  <a:gd name="connsiteY9" fmla="*/ 183238 h 963876"/>
                  <a:gd name="connsiteX10" fmla="*/ 35571 w 468839"/>
                  <a:gd name="connsiteY10" fmla="*/ 386438 h 963876"/>
                  <a:gd name="connsiteX11" fmla="*/ 22871 w 468839"/>
                  <a:gd name="connsiteY11" fmla="*/ 595988 h 963876"/>
                  <a:gd name="connsiteX12" fmla="*/ 329788 w 468839"/>
                  <a:gd name="connsiteY12" fmla="*/ 947355 h 963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8839" h="963876">
                    <a:moveTo>
                      <a:pt x="329788" y="947355"/>
                    </a:moveTo>
                    <a:cubicBezTo>
                      <a:pt x="366124" y="997449"/>
                      <a:pt x="272991" y="919838"/>
                      <a:pt x="240888" y="896555"/>
                    </a:cubicBezTo>
                    <a:cubicBezTo>
                      <a:pt x="208785" y="873272"/>
                      <a:pt x="169979" y="845402"/>
                      <a:pt x="137171" y="807655"/>
                    </a:cubicBezTo>
                    <a:cubicBezTo>
                      <a:pt x="104363" y="769908"/>
                      <a:pt x="64499" y="710288"/>
                      <a:pt x="44038" y="670071"/>
                    </a:cubicBezTo>
                    <a:cubicBezTo>
                      <a:pt x="23577" y="629854"/>
                      <a:pt x="20049" y="605160"/>
                      <a:pt x="14405" y="566355"/>
                    </a:cubicBezTo>
                    <a:cubicBezTo>
                      <a:pt x="8761" y="527550"/>
                      <a:pt x="-765" y="485216"/>
                      <a:pt x="10171" y="437238"/>
                    </a:cubicBezTo>
                    <a:cubicBezTo>
                      <a:pt x="21107" y="389260"/>
                      <a:pt x="4880" y="349749"/>
                      <a:pt x="80021" y="278488"/>
                    </a:cubicBezTo>
                    <a:cubicBezTo>
                      <a:pt x="155162" y="207227"/>
                      <a:pt x="420452" y="44243"/>
                      <a:pt x="461021" y="9671"/>
                    </a:cubicBezTo>
                    <a:cubicBezTo>
                      <a:pt x="501591" y="-24901"/>
                      <a:pt x="373532" y="42127"/>
                      <a:pt x="323438" y="71055"/>
                    </a:cubicBezTo>
                    <a:cubicBezTo>
                      <a:pt x="273344" y="99983"/>
                      <a:pt x="208433" y="130674"/>
                      <a:pt x="160455" y="183238"/>
                    </a:cubicBezTo>
                    <a:cubicBezTo>
                      <a:pt x="112477" y="235802"/>
                      <a:pt x="58502" y="317646"/>
                      <a:pt x="35571" y="386438"/>
                    </a:cubicBezTo>
                    <a:cubicBezTo>
                      <a:pt x="12640" y="455230"/>
                      <a:pt x="-24401" y="501443"/>
                      <a:pt x="22871" y="595988"/>
                    </a:cubicBezTo>
                    <a:cubicBezTo>
                      <a:pt x="70143" y="690532"/>
                      <a:pt x="293452" y="897261"/>
                      <a:pt x="329788" y="94735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8" name="フリーフォーム: 図形 1137">
                <a:extLst>
                  <a:ext uri="{FF2B5EF4-FFF2-40B4-BE49-F238E27FC236}">
                    <a16:creationId xmlns:a16="http://schemas.microsoft.com/office/drawing/2014/main" id="{4DF0B2C5-9396-47C4-96A1-8587B0ABDD53}"/>
                  </a:ext>
                </a:extLst>
              </p:cNvPr>
              <p:cNvSpPr/>
              <p:nvPr/>
            </p:nvSpPr>
            <p:spPr>
              <a:xfrm>
                <a:off x="6097782" y="2208444"/>
                <a:ext cx="1791045" cy="219765"/>
              </a:xfrm>
              <a:custGeom>
                <a:avLst/>
                <a:gdLst>
                  <a:gd name="connsiteX0" fmla="*/ 6685 w 1791045"/>
                  <a:gd name="connsiteY0" fmla="*/ 213023 h 219765"/>
                  <a:gd name="connsiteX1" fmla="*/ 65951 w 1791045"/>
                  <a:gd name="connsiteY1" fmla="*/ 202439 h 219765"/>
                  <a:gd name="connsiteX2" fmla="*/ 224701 w 1791045"/>
                  <a:gd name="connsiteY2" fmla="*/ 130473 h 219765"/>
                  <a:gd name="connsiteX3" fmla="*/ 499868 w 1791045"/>
                  <a:gd name="connsiteY3" fmla="*/ 62739 h 219765"/>
                  <a:gd name="connsiteX4" fmla="*/ 988818 w 1791045"/>
                  <a:gd name="connsiteY4" fmla="*/ 16173 h 219765"/>
                  <a:gd name="connsiteX5" fmla="*/ 1420618 w 1791045"/>
                  <a:gd name="connsiteY5" fmla="*/ 14056 h 219765"/>
                  <a:gd name="connsiteX6" fmla="*/ 1780451 w 1791045"/>
                  <a:gd name="connsiteY6" fmla="*/ 98723 h 219765"/>
                  <a:gd name="connsiteX7" fmla="*/ 1661918 w 1791045"/>
                  <a:gd name="connsiteY7" fmla="*/ 52156 h 219765"/>
                  <a:gd name="connsiteX8" fmla="*/ 1319018 w 1791045"/>
                  <a:gd name="connsiteY8" fmla="*/ 1356 h 219765"/>
                  <a:gd name="connsiteX9" fmla="*/ 868168 w 1791045"/>
                  <a:gd name="connsiteY9" fmla="*/ 16173 h 219765"/>
                  <a:gd name="connsiteX10" fmla="*/ 622635 w 1791045"/>
                  <a:gd name="connsiteY10" fmla="*/ 33106 h 219765"/>
                  <a:gd name="connsiteX11" fmla="*/ 212001 w 1791045"/>
                  <a:gd name="connsiteY11" fmla="*/ 115656 h 219765"/>
                  <a:gd name="connsiteX12" fmla="*/ 6685 w 1791045"/>
                  <a:gd name="connsiteY12" fmla="*/ 213023 h 219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791045" h="219765">
                    <a:moveTo>
                      <a:pt x="6685" y="213023"/>
                    </a:moveTo>
                    <a:cubicBezTo>
                      <a:pt x="-17657" y="227487"/>
                      <a:pt x="29615" y="216197"/>
                      <a:pt x="65951" y="202439"/>
                    </a:cubicBezTo>
                    <a:cubicBezTo>
                      <a:pt x="102287" y="188681"/>
                      <a:pt x="152382" y="153756"/>
                      <a:pt x="224701" y="130473"/>
                    </a:cubicBezTo>
                    <a:cubicBezTo>
                      <a:pt x="297021" y="107190"/>
                      <a:pt x="372515" y="81789"/>
                      <a:pt x="499868" y="62739"/>
                    </a:cubicBezTo>
                    <a:cubicBezTo>
                      <a:pt x="627221" y="43689"/>
                      <a:pt x="835360" y="24287"/>
                      <a:pt x="988818" y="16173"/>
                    </a:cubicBezTo>
                    <a:cubicBezTo>
                      <a:pt x="1142276" y="8059"/>
                      <a:pt x="1288679" y="298"/>
                      <a:pt x="1420618" y="14056"/>
                    </a:cubicBezTo>
                    <a:cubicBezTo>
                      <a:pt x="1552557" y="27814"/>
                      <a:pt x="1740234" y="92373"/>
                      <a:pt x="1780451" y="98723"/>
                    </a:cubicBezTo>
                    <a:cubicBezTo>
                      <a:pt x="1820668" y="105073"/>
                      <a:pt x="1738824" y="68384"/>
                      <a:pt x="1661918" y="52156"/>
                    </a:cubicBezTo>
                    <a:cubicBezTo>
                      <a:pt x="1585012" y="35928"/>
                      <a:pt x="1451310" y="7353"/>
                      <a:pt x="1319018" y="1356"/>
                    </a:cubicBezTo>
                    <a:cubicBezTo>
                      <a:pt x="1186726" y="-4641"/>
                      <a:pt x="984232" y="10881"/>
                      <a:pt x="868168" y="16173"/>
                    </a:cubicBezTo>
                    <a:cubicBezTo>
                      <a:pt x="752104" y="21465"/>
                      <a:pt x="731996" y="16525"/>
                      <a:pt x="622635" y="33106"/>
                    </a:cubicBezTo>
                    <a:cubicBezTo>
                      <a:pt x="513274" y="49686"/>
                      <a:pt x="316423" y="86376"/>
                      <a:pt x="212001" y="115656"/>
                    </a:cubicBezTo>
                    <a:cubicBezTo>
                      <a:pt x="107579" y="144936"/>
                      <a:pt x="31027" y="198559"/>
                      <a:pt x="6685" y="21302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9" name="フリーフォーム: 図形 1138">
                <a:extLst>
                  <a:ext uri="{FF2B5EF4-FFF2-40B4-BE49-F238E27FC236}">
                    <a16:creationId xmlns:a16="http://schemas.microsoft.com/office/drawing/2014/main" id="{E9B8C73C-2EFC-4DE1-BD5A-969C96961C71}"/>
                  </a:ext>
                </a:extLst>
              </p:cNvPr>
              <p:cNvSpPr/>
              <p:nvPr/>
            </p:nvSpPr>
            <p:spPr>
              <a:xfrm>
                <a:off x="7886718" y="2286353"/>
                <a:ext cx="330554" cy="819944"/>
              </a:xfrm>
              <a:custGeom>
                <a:avLst/>
                <a:gdLst>
                  <a:gd name="connsiteX0" fmla="*/ 2099 w 330554"/>
                  <a:gd name="connsiteY0" fmla="*/ 3880 h 819944"/>
                  <a:gd name="connsiteX1" fmla="*/ 160849 w 330554"/>
                  <a:gd name="connsiteY1" fmla="*/ 84314 h 819944"/>
                  <a:gd name="connsiteX2" fmla="*/ 268799 w 330554"/>
                  <a:gd name="connsiteY2" fmla="*/ 188030 h 819944"/>
                  <a:gd name="connsiteX3" fmla="*/ 306899 w 330554"/>
                  <a:gd name="connsiteY3" fmla="*/ 348897 h 819944"/>
                  <a:gd name="connsiteX4" fmla="*/ 294199 w 330554"/>
                  <a:gd name="connsiteY4" fmla="*/ 537280 h 819944"/>
                  <a:gd name="connsiteX5" fmla="*/ 228582 w 330554"/>
                  <a:gd name="connsiteY5" fmla="*/ 651580 h 819944"/>
                  <a:gd name="connsiteX6" fmla="*/ 124865 w 330554"/>
                  <a:gd name="connsiteY6" fmla="*/ 776464 h 819944"/>
                  <a:gd name="connsiteX7" fmla="*/ 59249 w 330554"/>
                  <a:gd name="connsiteY7" fmla="*/ 818797 h 819944"/>
                  <a:gd name="connsiteX8" fmla="*/ 165082 w 330554"/>
                  <a:gd name="connsiteY8" fmla="*/ 738364 h 819944"/>
                  <a:gd name="connsiteX9" fmla="*/ 222232 w 330554"/>
                  <a:gd name="connsiteY9" fmla="*/ 693914 h 819944"/>
                  <a:gd name="connsiteX10" fmla="*/ 289965 w 330554"/>
                  <a:gd name="connsiteY10" fmla="*/ 617714 h 819944"/>
                  <a:gd name="connsiteX11" fmla="*/ 330182 w 330554"/>
                  <a:gd name="connsiteY11" fmla="*/ 429330 h 819944"/>
                  <a:gd name="connsiteX12" fmla="*/ 283615 w 330554"/>
                  <a:gd name="connsiteY12" fmla="*/ 211314 h 819944"/>
                  <a:gd name="connsiteX13" fmla="*/ 2099 w 330554"/>
                  <a:gd name="connsiteY13" fmla="*/ 3880 h 819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0554" h="819944">
                    <a:moveTo>
                      <a:pt x="2099" y="3880"/>
                    </a:moveTo>
                    <a:cubicBezTo>
                      <a:pt x="-18362" y="-17287"/>
                      <a:pt x="116399" y="53622"/>
                      <a:pt x="160849" y="84314"/>
                    </a:cubicBezTo>
                    <a:cubicBezTo>
                      <a:pt x="205299" y="115006"/>
                      <a:pt x="244457" y="143933"/>
                      <a:pt x="268799" y="188030"/>
                    </a:cubicBezTo>
                    <a:cubicBezTo>
                      <a:pt x="293141" y="232127"/>
                      <a:pt x="302666" y="290689"/>
                      <a:pt x="306899" y="348897"/>
                    </a:cubicBezTo>
                    <a:cubicBezTo>
                      <a:pt x="311132" y="407105"/>
                      <a:pt x="307252" y="486833"/>
                      <a:pt x="294199" y="537280"/>
                    </a:cubicBezTo>
                    <a:cubicBezTo>
                      <a:pt x="281146" y="587727"/>
                      <a:pt x="256804" y="611716"/>
                      <a:pt x="228582" y="651580"/>
                    </a:cubicBezTo>
                    <a:cubicBezTo>
                      <a:pt x="200360" y="691444"/>
                      <a:pt x="153087" y="748595"/>
                      <a:pt x="124865" y="776464"/>
                    </a:cubicBezTo>
                    <a:cubicBezTo>
                      <a:pt x="96643" y="804333"/>
                      <a:pt x="52546" y="825147"/>
                      <a:pt x="59249" y="818797"/>
                    </a:cubicBezTo>
                    <a:cubicBezTo>
                      <a:pt x="65952" y="812447"/>
                      <a:pt x="137918" y="759178"/>
                      <a:pt x="165082" y="738364"/>
                    </a:cubicBezTo>
                    <a:cubicBezTo>
                      <a:pt x="192246" y="717550"/>
                      <a:pt x="201418" y="714022"/>
                      <a:pt x="222232" y="693914"/>
                    </a:cubicBezTo>
                    <a:cubicBezTo>
                      <a:pt x="243046" y="673806"/>
                      <a:pt x="271973" y="661811"/>
                      <a:pt x="289965" y="617714"/>
                    </a:cubicBezTo>
                    <a:cubicBezTo>
                      <a:pt x="307957" y="573617"/>
                      <a:pt x="331240" y="497063"/>
                      <a:pt x="330182" y="429330"/>
                    </a:cubicBezTo>
                    <a:cubicBezTo>
                      <a:pt x="329124" y="361597"/>
                      <a:pt x="341118" y="280106"/>
                      <a:pt x="283615" y="211314"/>
                    </a:cubicBezTo>
                    <a:cubicBezTo>
                      <a:pt x="226112" y="142522"/>
                      <a:pt x="22560" y="25047"/>
                      <a:pt x="2099" y="388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1" name="フリーフォーム: 図形 1140">
                <a:extLst>
                  <a:ext uri="{FF2B5EF4-FFF2-40B4-BE49-F238E27FC236}">
                    <a16:creationId xmlns:a16="http://schemas.microsoft.com/office/drawing/2014/main" id="{F08F133C-EF5C-4D9A-B73D-FBFF1946D34E}"/>
                  </a:ext>
                </a:extLst>
              </p:cNvPr>
              <p:cNvSpPr/>
              <p:nvPr/>
            </p:nvSpPr>
            <p:spPr>
              <a:xfrm>
                <a:off x="6094413" y="2271713"/>
                <a:ext cx="1713837" cy="168359"/>
              </a:xfrm>
              <a:custGeom>
                <a:avLst/>
                <a:gdLst>
                  <a:gd name="connsiteX0" fmla="*/ 0 w 1713837"/>
                  <a:gd name="connsiteY0" fmla="*/ 168275 h 168359"/>
                  <a:gd name="connsiteX1" fmla="*/ 55562 w 1713837"/>
                  <a:gd name="connsiteY1" fmla="*/ 158750 h 168359"/>
                  <a:gd name="connsiteX2" fmla="*/ 242887 w 1713837"/>
                  <a:gd name="connsiteY2" fmla="*/ 107950 h 168359"/>
                  <a:gd name="connsiteX3" fmla="*/ 835025 w 1713837"/>
                  <a:gd name="connsiteY3" fmla="*/ 19050 h 168359"/>
                  <a:gd name="connsiteX4" fmla="*/ 1447800 w 1713837"/>
                  <a:gd name="connsiteY4" fmla="*/ 17462 h 168359"/>
                  <a:gd name="connsiteX5" fmla="*/ 1663700 w 1713837"/>
                  <a:gd name="connsiteY5" fmla="*/ 12700 h 168359"/>
                  <a:gd name="connsiteX6" fmla="*/ 1712912 w 1713837"/>
                  <a:gd name="connsiteY6" fmla="*/ 4762 h 168359"/>
                  <a:gd name="connsiteX7" fmla="*/ 1638300 w 1713837"/>
                  <a:gd name="connsiteY7" fmla="*/ 1587 h 168359"/>
                  <a:gd name="connsiteX8" fmla="*/ 1517650 w 1713837"/>
                  <a:gd name="connsiteY8" fmla="*/ 0 h 168359"/>
                  <a:gd name="connsiteX9" fmla="*/ 1187450 w 1713837"/>
                  <a:gd name="connsiteY9" fmla="*/ 0 h 168359"/>
                  <a:gd name="connsiteX10" fmla="*/ 900112 w 1713837"/>
                  <a:gd name="connsiteY10" fmla="*/ 1587 h 168359"/>
                  <a:gd name="connsiteX11" fmla="*/ 773112 w 1713837"/>
                  <a:gd name="connsiteY11" fmla="*/ 7937 h 168359"/>
                  <a:gd name="connsiteX12" fmla="*/ 544512 w 1713837"/>
                  <a:gd name="connsiteY12" fmla="*/ 31750 h 168359"/>
                  <a:gd name="connsiteX13" fmla="*/ 344487 w 1713837"/>
                  <a:gd name="connsiteY13" fmla="*/ 63500 h 168359"/>
                  <a:gd name="connsiteX14" fmla="*/ 166687 w 1713837"/>
                  <a:gd name="connsiteY14" fmla="*/ 114300 h 168359"/>
                  <a:gd name="connsiteX15" fmla="*/ 0 w 1713837"/>
                  <a:gd name="connsiteY15" fmla="*/ 168275 h 168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713837" h="168359">
                    <a:moveTo>
                      <a:pt x="0" y="168275"/>
                    </a:moveTo>
                    <a:cubicBezTo>
                      <a:pt x="7540" y="168539"/>
                      <a:pt x="15081" y="168804"/>
                      <a:pt x="55562" y="158750"/>
                    </a:cubicBezTo>
                    <a:cubicBezTo>
                      <a:pt x="96043" y="148696"/>
                      <a:pt x="112977" y="131233"/>
                      <a:pt x="242887" y="107950"/>
                    </a:cubicBezTo>
                    <a:cubicBezTo>
                      <a:pt x="372797" y="84667"/>
                      <a:pt x="634206" y="34131"/>
                      <a:pt x="835025" y="19050"/>
                    </a:cubicBezTo>
                    <a:cubicBezTo>
                      <a:pt x="1035844" y="3969"/>
                      <a:pt x="1447800" y="17462"/>
                      <a:pt x="1447800" y="17462"/>
                    </a:cubicBezTo>
                    <a:cubicBezTo>
                      <a:pt x="1585912" y="16404"/>
                      <a:pt x="1619515" y="14817"/>
                      <a:pt x="1663700" y="12700"/>
                    </a:cubicBezTo>
                    <a:cubicBezTo>
                      <a:pt x="1707885" y="10583"/>
                      <a:pt x="1717145" y="6614"/>
                      <a:pt x="1712912" y="4762"/>
                    </a:cubicBezTo>
                    <a:cubicBezTo>
                      <a:pt x="1708679" y="2910"/>
                      <a:pt x="1670844" y="2381"/>
                      <a:pt x="1638300" y="1587"/>
                    </a:cubicBezTo>
                    <a:cubicBezTo>
                      <a:pt x="1605756" y="793"/>
                      <a:pt x="1517650" y="0"/>
                      <a:pt x="1517650" y="0"/>
                    </a:cubicBezTo>
                    <a:lnTo>
                      <a:pt x="1187450" y="0"/>
                    </a:lnTo>
                    <a:lnTo>
                      <a:pt x="900112" y="1587"/>
                    </a:lnTo>
                    <a:cubicBezTo>
                      <a:pt x="831056" y="2910"/>
                      <a:pt x="832379" y="2910"/>
                      <a:pt x="773112" y="7937"/>
                    </a:cubicBezTo>
                    <a:cubicBezTo>
                      <a:pt x="713845" y="12964"/>
                      <a:pt x="615949" y="22490"/>
                      <a:pt x="544512" y="31750"/>
                    </a:cubicBezTo>
                    <a:cubicBezTo>
                      <a:pt x="473075" y="41010"/>
                      <a:pt x="407458" y="49742"/>
                      <a:pt x="344487" y="63500"/>
                    </a:cubicBezTo>
                    <a:cubicBezTo>
                      <a:pt x="281516" y="77258"/>
                      <a:pt x="166687" y="114300"/>
                      <a:pt x="166687" y="114300"/>
                    </a:cubicBezTo>
                    <a:lnTo>
                      <a:pt x="0" y="16827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2" name="フリーフォーム: 図形 1141">
                <a:extLst>
                  <a:ext uri="{FF2B5EF4-FFF2-40B4-BE49-F238E27FC236}">
                    <a16:creationId xmlns:a16="http://schemas.microsoft.com/office/drawing/2014/main" id="{44E91826-AFE4-4665-A60E-A1EFD56CF2FB}"/>
                  </a:ext>
                </a:extLst>
              </p:cNvPr>
              <p:cNvSpPr/>
              <p:nvPr/>
            </p:nvSpPr>
            <p:spPr>
              <a:xfrm>
                <a:off x="6073357" y="1642437"/>
                <a:ext cx="1627896" cy="783322"/>
              </a:xfrm>
              <a:custGeom>
                <a:avLst/>
                <a:gdLst>
                  <a:gd name="connsiteX0" fmla="*/ 2006 w 1627896"/>
                  <a:gd name="connsiteY0" fmla="*/ 781676 h 783322"/>
                  <a:gd name="connsiteX1" fmla="*/ 13118 w 1627896"/>
                  <a:gd name="connsiteY1" fmla="*/ 668963 h 783322"/>
                  <a:gd name="connsiteX2" fmla="*/ 54393 w 1627896"/>
                  <a:gd name="connsiteY2" fmla="*/ 503863 h 783322"/>
                  <a:gd name="connsiteX3" fmla="*/ 227431 w 1627896"/>
                  <a:gd name="connsiteY3" fmla="*/ 241926 h 783322"/>
                  <a:gd name="connsiteX4" fmla="*/ 584618 w 1627896"/>
                  <a:gd name="connsiteY4" fmla="*/ 70476 h 783322"/>
                  <a:gd name="connsiteX5" fmla="*/ 1002131 w 1627896"/>
                  <a:gd name="connsiteY5" fmla="*/ 35551 h 783322"/>
                  <a:gd name="connsiteX6" fmla="*/ 1370431 w 1627896"/>
                  <a:gd name="connsiteY6" fmla="*/ 181601 h 783322"/>
                  <a:gd name="connsiteX7" fmla="*/ 1505368 w 1627896"/>
                  <a:gd name="connsiteY7" fmla="*/ 332413 h 783322"/>
                  <a:gd name="connsiteX8" fmla="*/ 1616493 w 1627896"/>
                  <a:gd name="connsiteY8" fmla="*/ 607051 h 783322"/>
                  <a:gd name="connsiteX9" fmla="*/ 1622843 w 1627896"/>
                  <a:gd name="connsiteY9" fmla="*/ 573713 h 783322"/>
                  <a:gd name="connsiteX10" fmla="*/ 1603793 w 1627896"/>
                  <a:gd name="connsiteY10" fmla="*/ 495926 h 783322"/>
                  <a:gd name="connsiteX11" fmla="*/ 1540293 w 1627896"/>
                  <a:gd name="connsiteY11" fmla="*/ 340351 h 783322"/>
                  <a:gd name="connsiteX12" fmla="*/ 1233906 w 1627896"/>
                  <a:gd name="connsiteY12" fmla="*/ 67301 h 783322"/>
                  <a:gd name="connsiteX13" fmla="*/ 810043 w 1627896"/>
                  <a:gd name="connsiteY13" fmla="*/ 626 h 783322"/>
                  <a:gd name="connsiteX14" fmla="*/ 498893 w 1627896"/>
                  <a:gd name="connsiteY14" fmla="*/ 91113 h 783322"/>
                  <a:gd name="connsiteX15" fmla="*/ 263943 w 1627896"/>
                  <a:gd name="connsiteY15" fmla="*/ 230813 h 783322"/>
                  <a:gd name="connsiteX16" fmla="*/ 121068 w 1627896"/>
                  <a:gd name="connsiteY16" fmla="*/ 399088 h 783322"/>
                  <a:gd name="connsiteX17" fmla="*/ 13118 w 1627896"/>
                  <a:gd name="connsiteY17" fmla="*/ 711826 h 783322"/>
                  <a:gd name="connsiteX18" fmla="*/ 2006 w 1627896"/>
                  <a:gd name="connsiteY18" fmla="*/ 781676 h 783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627896" h="783322">
                    <a:moveTo>
                      <a:pt x="2006" y="781676"/>
                    </a:moveTo>
                    <a:cubicBezTo>
                      <a:pt x="2006" y="774532"/>
                      <a:pt x="4387" y="715265"/>
                      <a:pt x="13118" y="668963"/>
                    </a:cubicBezTo>
                    <a:cubicBezTo>
                      <a:pt x="21849" y="622661"/>
                      <a:pt x="18674" y="575036"/>
                      <a:pt x="54393" y="503863"/>
                    </a:cubicBezTo>
                    <a:cubicBezTo>
                      <a:pt x="90112" y="432690"/>
                      <a:pt x="139060" y="314157"/>
                      <a:pt x="227431" y="241926"/>
                    </a:cubicBezTo>
                    <a:cubicBezTo>
                      <a:pt x="315802" y="169695"/>
                      <a:pt x="455501" y="104872"/>
                      <a:pt x="584618" y="70476"/>
                    </a:cubicBezTo>
                    <a:cubicBezTo>
                      <a:pt x="713735" y="36080"/>
                      <a:pt x="871162" y="17030"/>
                      <a:pt x="1002131" y="35551"/>
                    </a:cubicBezTo>
                    <a:cubicBezTo>
                      <a:pt x="1133100" y="54072"/>
                      <a:pt x="1286558" y="132124"/>
                      <a:pt x="1370431" y="181601"/>
                    </a:cubicBezTo>
                    <a:cubicBezTo>
                      <a:pt x="1454304" y="231078"/>
                      <a:pt x="1464358" y="261505"/>
                      <a:pt x="1505368" y="332413"/>
                    </a:cubicBezTo>
                    <a:cubicBezTo>
                      <a:pt x="1546378" y="403321"/>
                      <a:pt x="1596914" y="566834"/>
                      <a:pt x="1616493" y="607051"/>
                    </a:cubicBezTo>
                    <a:cubicBezTo>
                      <a:pt x="1636072" y="647268"/>
                      <a:pt x="1624960" y="592234"/>
                      <a:pt x="1622843" y="573713"/>
                    </a:cubicBezTo>
                    <a:cubicBezTo>
                      <a:pt x="1620726" y="555192"/>
                      <a:pt x="1617551" y="534820"/>
                      <a:pt x="1603793" y="495926"/>
                    </a:cubicBezTo>
                    <a:cubicBezTo>
                      <a:pt x="1590035" y="457032"/>
                      <a:pt x="1601941" y="411788"/>
                      <a:pt x="1540293" y="340351"/>
                    </a:cubicBezTo>
                    <a:cubicBezTo>
                      <a:pt x="1478645" y="268914"/>
                      <a:pt x="1355614" y="123922"/>
                      <a:pt x="1233906" y="67301"/>
                    </a:cubicBezTo>
                    <a:cubicBezTo>
                      <a:pt x="1112198" y="10680"/>
                      <a:pt x="932545" y="-3343"/>
                      <a:pt x="810043" y="626"/>
                    </a:cubicBezTo>
                    <a:cubicBezTo>
                      <a:pt x="687541" y="4595"/>
                      <a:pt x="589910" y="52749"/>
                      <a:pt x="498893" y="91113"/>
                    </a:cubicBezTo>
                    <a:cubicBezTo>
                      <a:pt x="407876" y="129477"/>
                      <a:pt x="326914" y="179484"/>
                      <a:pt x="263943" y="230813"/>
                    </a:cubicBezTo>
                    <a:cubicBezTo>
                      <a:pt x="200972" y="282142"/>
                      <a:pt x="162872" y="318919"/>
                      <a:pt x="121068" y="399088"/>
                    </a:cubicBezTo>
                    <a:cubicBezTo>
                      <a:pt x="79264" y="479257"/>
                      <a:pt x="33226" y="649649"/>
                      <a:pt x="13118" y="711826"/>
                    </a:cubicBezTo>
                    <a:cubicBezTo>
                      <a:pt x="-6990" y="774003"/>
                      <a:pt x="2006" y="788820"/>
                      <a:pt x="2006" y="78167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3" name="フリーフォーム: 図形 1142">
                <a:extLst>
                  <a:ext uri="{FF2B5EF4-FFF2-40B4-BE49-F238E27FC236}">
                    <a16:creationId xmlns:a16="http://schemas.microsoft.com/office/drawing/2014/main" id="{9662EE44-81D6-4984-B3FD-DBB4A61EE0E8}"/>
                  </a:ext>
                </a:extLst>
              </p:cNvPr>
              <p:cNvSpPr/>
              <p:nvPr/>
            </p:nvSpPr>
            <p:spPr>
              <a:xfrm>
                <a:off x="6195748" y="2525326"/>
                <a:ext cx="1516404" cy="349984"/>
              </a:xfrm>
              <a:custGeom>
                <a:avLst/>
                <a:gdLst>
                  <a:gd name="connsiteX0" fmla="*/ 14552 w 1516404"/>
                  <a:gd name="connsiteY0" fmla="*/ 344874 h 349984"/>
                  <a:gd name="connsiteX1" fmla="*/ 36777 w 1516404"/>
                  <a:gd name="connsiteY1" fmla="*/ 287724 h 349984"/>
                  <a:gd name="connsiteX2" fmla="*/ 332052 w 1516404"/>
                  <a:gd name="connsiteY2" fmla="*/ 113099 h 349984"/>
                  <a:gd name="connsiteX3" fmla="*/ 732102 w 1516404"/>
                  <a:gd name="connsiteY3" fmla="*/ 21024 h 349984"/>
                  <a:gd name="connsiteX4" fmla="*/ 1227402 w 1516404"/>
                  <a:gd name="connsiteY4" fmla="*/ 52774 h 349984"/>
                  <a:gd name="connsiteX5" fmla="*/ 1506802 w 1516404"/>
                  <a:gd name="connsiteY5" fmla="*/ 163899 h 349984"/>
                  <a:gd name="connsiteX6" fmla="*/ 1430602 w 1516404"/>
                  <a:gd name="connsiteY6" fmla="*/ 97224 h 349984"/>
                  <a:gd name="connsiteX7" fmla="*/ 1224227 w 1516404"/>
                  <a:gd name="connsiteY7" fmla="*/ 43249 h 349984"/>
                  <a:gd name="connsiteX8" fmla="*/ 897202 w 1516404"/>
                  <a:gd name="connsiteY8" fmla="*/ 1974 h 349984"/>
                  <a:gd name="connsiteX9" fmla="*/ 617802 w 1516404"/>
                  <a:gd name="connsiteY9" fmla="*/ 14674 h 349984"/>
                  <a:gd name="connsiteX10" fmla="*/ 370152 w 1516404"/>
                  <a:gd name="connsiteY10" fmla="*/ 84524 h 349984"/>
                  <a:gd name="connsiteX11" fmla="*/ 128852 w 1516404"/>
                  <a:gd name="connsiteY11" fmla="*/ 173424 h 349984"/>
                  <a:gd name="connsiteX12" fmla="*/ 14552 w 1516404"/>
                  <a:gd name="connsiteY12" fmla="*/ 344874 h 349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16404" h="349984">
                    <a:moveTo>
                      <a:pt x="14552" y="344874"/>
                    </a:moveTo>
                    <a:cubicBezTo>
                      <a:pt x="-794" y="363924"/>
                      <a:pt x="-16140" y="326353"/>
                      <a:pt x="36777" y="287724"/>
                    </a:cubicBezTo>
                    <a:cubicBezTo>
                      <a:pt x="89694" y="249095"/>
                      <a:pt x="216165" y="157549"/>
                      <a:pt x="332052" y="113099"/>
                    </a:cubicBezTo>
                    <a:cubicBezTo>
                      <a:pt x="447940" y="68649"/>
                      <a:pt x="582877" y="31078"/>
                      <a:pt x="732102" y="21024"/>
                    </a:cubicBezTo>
                    <a:cubicBezTo>
                      <a:pt x="881327" y="10970"/>
                      <a:pt x="1098286" y="28962"/>
                      <a:pt x="1227402" y="52774"/>
                    </a:cubicBezTo>
                    <a:cubicBezTo>
                      <a:pt x="1356518" y="76586"/>
                      <a:pt x="1472935" y="156491"/>
                      <a:pt x="1506802" y="163899"/>
                    </a:cubicBezTo>
                    <a:cubicBezTo>
                      <a:pt x="1540669" y="171307"/>
                      <a:pt x="1477698" y="117332"/>
                      <a:pt x="1430602" y="97224"/>
                    </a:cubicBezTo>
                    <a:cubicBezTo>
                      <a:pt x="1383506" y="77116"/>
                      <a:pt x="1313127" y="59124"/>
                      <a:pt x="1224227" y="43249"/>
                    </a:cubicBezTo>
                    <a:cubicBezTo>
                      <a:pt x="1135327" y="27374"/>
                      <a:pt x="998273" y="6736"/>
                      <a:pt x="897202" y="1974"/>
                    </a:cubicBezTo>
                    <a:cubicBezTo>
                      <a:pt x="796131" y="-2788"/>
                      <a:pt x="705643" y="916"/>
                      <a:pt x="617802" y="14674"/>
                    </a:cubicBezTo>
                    <a:cubicBezTo>
                      <a:pt x="529961" y="28432"/>
                      <a:pt x="451644" y="58066"/>
                      <a:pt x="370152" y="84524"/>
                    </a:cubicBezTo>
                    <a:cubicBezTo>
                      <a:pt x="288660" y="110982"/>
                      <a:pt x="189177" y="134266"/>
                      <a:pt x="128852" y="173424"/>
                    </a:cubicBezTo>
                    <a:cubicBezTo>
                      <a:pt x="68527" y="212582"/>
                      <a:pt x="29898" y="325824"/>
                      <a:pt x="14552" y="34487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4" name="フリーフォーム: 図形 1143">
                <a:extLst>
                  <a:ext uri="{FF2B5EF4-FFF2-40B4-BE49-F238E27FC236}">
                    <a16:creationId xmlns:a16="http://schemas.microsoft.com/office/drawing/2014/main" id="{CB9C6F25-067F-41A2-A22B-56376A8158E0}"/>
                  </a:ext>
                </a:extLst>
              </p:cNvPr>
              <p:cNvSpPr/>
              <p:nvPr/>
            </p:nvSpPr>
            <p:spPr>
              <a:xfrm>
                <a:off x="6300389" y="2789745"/>
                <a:ext cx="71853" cy="349404"/>
              </a:xfrm>
              <a:custGeom>
                <a:avLst/>
                <a:gdLst>
                  <a:gd name="connsiteX0" fmla="*/ 71836 w 71853"/>
                  <a:gd name="connsiteY0" fmla="*/ 1080 h 349404"/>
                  <a:gd name="connsiteX1" fmla="*/ 33736 w 71853"/>
                  <a:gd name="connsiteY1" fmla="*/ 201105 h 349404"/>
                  <a:gd name="connsiteX2" fmla="*/ 399 w 71853"/>
                  <a:gd name="connsiteY2" fmla="*/ 347155 h 349404"/>
                  <a:gd name="connsiteX3" fmla="*/ 16274 w 71853"/>
                  <a:gd name="connsiteY3" fmla="*/ 285243 h 349404"/>
                  <a:gd name="connsiteX4" fmla="*/ 30561 w 71853"/>
                  <a:gd name="connsiteY4" fmla="*/ 223330 h 349404"/>
                  <a:gd name="connsiteX5" fmla="*/ 28974 w 71853"/>
                  <a:gd name="connsiteY5" fmla="*/ 148718 h 349404"/>
                  <a:gd name="connsiteX6" fmla="*/ 28974 w 71853"/>
                  <a:gd name="connsiteY6" fmla="*/ 121730 h 349404"/>
                  <a:gd name="connsiteX7" fmla="*/ 71836 w 71853"/>
                  <a:gd name="connsiteY7" fmla="*/ 1080 h 349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1853" h="349404">
                    <a:moveTo>
                      <a:pt x="71836" y="1080"/>
                    </a:moveTo>
                    <a:cubicBezTo>
                      <a:pt x="72630" y="14309"/>
                      <a:pt x="45642" y="143426"/>
                      <a:pt x="33736" y="201105"/>
                    </a:cubicBezTo>
                    <a:cubicBezTo>
                      <a:pt x="21830" y="258784"/>
                      <a:pt x="3309" y="333132"/>
                      <a:pt x="399" y="347155"/>
                    </a:cubicBezTo>
                    <a:cubicBezTo>
                      <a:pt x="-2511" y="361178"/>
                      <a:pt x="11247" y="305880"/>
                      <a:pt x="16274" y="285243"/>
                    </a:cubicBezTo>
                    <a:cubicBezTo>
                      <a:pt x="21301" y="264606"/>
                      <a:pt x="28444" y="246084"/>
                      <a:pt x="30561" y="223330"/>
                    </a:cubicBezTo>
                    <a:cubicBezTo>
                      <a:pt x="32678" y="200576"/>
                      <a:pt x="29238" y="165651"/>
                      <a:pt x="28974" y="148718"/>
                    </a:cubicBezTo>
                    <a:cubicBezTo>
                      <a:pt x="28709" y="131785"/>
                      <a:pt x="21830" y="143426"/>
                      <a:pt x="28974" y="121730"/>
                    </a:cubicBezTo>
                    <a:cubicBezTo>
                      <a:pt x="36118" y="100034"/>
                      <a:pt x="71042" y="-12149"/>
                      <a:pt x="71836" y="108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5" name="フリーフォーム: 図形 1144">
                <a:extLst>
                  <a:ext uri="{FF2B5EF4-FFF2-40B4-BE49-F238E27FC236}">
                    <a16:creationId xmlns:a16="http://schemas.microsoft.com/office/drawing/2014/main" id="{05DE8943-AFB5-482D-A4E0-532CD6B8D475}"/>
                  </a:ext>
                </a:extLst>
              </p:cNvPr>
              <p:cNvSpPr/>
              <p:nvPr/>
            </p:nvSpPr>
            <p:spPr>
              <a:xfrm>
                <a:off x="6376966" y="2958924"/>
                <a:ext cx="75073" cy="266876"/>
              </a:xfrm>
              <a:custGeom>
                <a:avLst/>
                <a:gdLst>
                  <a:gd name="connsiteX0" fmla="*/ 50822 w 75073"/>
                  <a:gd name="connsiteY0" fmla="*/ 176 h 266876"/>
                  <a:gd name="connsiteX1" fmla="*/ 31772 w 75073"/>
                  <a:gd name="connsiteY1" fmla="*/ 76376 h 266876"/>
                  <a:gd name="connsiteX2" fmla="*/ 74634 w 75073"/>
                  <a:gd name="connsiteY2" fmla="*/ 192264 h 266876"/>
                  <a:gd name="connsiteX3" fmla="*/ 22 w 75073"/>
                  <a:gd name="connsiteY3" fmla="*/ 266876 h 266876"/>
                  <a:gd name="connsiteX4" fmla="*/ 66697 w 75073"/>
                  <a:gd name="connsiteY4" fmla="*/ 193851 h 266876"/>
                  <a:gd name="connsiteX5" fmla="*/ 60347 w 75073"/>
                  <a:gd name="connsiteY5" fmla="*/ 144639 h 266876"/>
                  <a:gd name="connsiteX6" fmla="*/ 42884 w 75073"/>
                  <a:gd name="connsiteY6" fmla="*/ 97014 h 266876"/>
                  <a:gd name="connsiteX7" fmla="*/ 50822 w 75073"/>
                  <a:gd name="connsiteY7" fmla="*/ 176 h 266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5073" h="266876">
                    <a:moveTo>
                      <a:pt x="50822" y="176"/>
                    </a:moveTo>
                    <a:cubicBezTo>
                      <a:pt x="48970" y="-3264"/>
                      <a:pt x="27803" y="44361"/>
                      <a:pt x="31772" y="76376"/>
                    </a:cubicBezTo>
                    <a:cubicBezTo>
                      <a:pt x="35741" y="108391"/>
                      <a:pt x="79926" y="160514"/>
                      <a:pt x="74634" y="192264"/>
                    </a:cubicBezTo>
                    <a:cubicBezTo>
                      <a:pt x="69342" y="224014"/>
                      <a:pt x="1345" y="266612"/>
                      <a:pt x="22" y="266876"/>
                    </a:cubicBezTo>
                    <a:cubicBezTo>
                      <a:pt x="-1301" y="267140"/>
                      <a:pt x="56643" y="214224"/>
                      <a:pt x="66697" y="193851"/>
                    </a:cubicBezTo>
                    <a:cubicBezTo>
                      <a:pt x="76751" y="173478"/>
                      <a:pt x="64316" y="160779"/>
                      <a:pt x="60347" y="144639"/>
                    </a:cubicBezTo>
                    <a:cubicBezTo>
                      <a:pt x="56378" y="128500"/>
                      <a:pt x="46059" y="118181"/>
                      <a:pt x="42884" y="97014"/>
                    </a:cubicBezTo>
                    <a:cubicBezTo>
                      <a:pt x="39709" y="75847"/>
                      <a:pt x="52674" y="3616"/>
                      <a:pt x="50822" y="17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6" name="フリーフォーム: 図形 1145">
                <a:extLst>
                  <a:ext uri="{FF2B5EF4-FFF2-40B4-BE49-F238E27FC236}">
                    <a16:creationId xmlns:a16="http://schemas.microsoft.com/office/drawing/2014/main" id="{E43F0454-EC2E-4A8B-BCEC-98FB9AD68ABD}"/>
                  </a:ext>
                </a:extLst>
              </p:cNvPr>
              <p:cNvSpPr/>
              <p:nvPr/>
            </p:nvSpPr>
            <p:spPr>
              <a:xfrm>
                <a:off x="6754747" y="2840913"/>
                <a:ext cx="91835" cy="102629"/>
              </a:xfrm>
              <a:custGeom>
                <a:avLst/>
                <a:gdLst>
                  <a:gd name="connsiteX0" fmla="*/ 66 w 91835"/>
                  <a:gd name="connsiteY0" fmla="*/ 712 h 102629"/>
                  <a:gd name="connsiteX1" fmla="*/ 84203 w 91835"/>
                  <a:gd name="connsiteY1" fmla="*/ 73737 h 102629"/>
                  <a:gd name="connsiteX2" fmla="*/ 87378 w 91835"/>
                  <a:gd name="connsiteY2" fmla="*/ 102312 h 102629"/>
                  <a:gd name="connsiteX3" fmla="*/ 79441 w 91835"/>
                  <a:gd name="connsiteY3" fmla="*/ 57862 h 102629"/>
                  <a:gd name="connsiteX4" fmla="*/ 69916 w 91835"/>
                  <a:gd name="connsiteY4" fmla="*/ 37225 h 102629"/>
                  <a:gd name="connsiteX5" fmla="*/ 66 w 91835"/>
                  <a:gd name="connsiteY5" fmla="*/ 712 h 102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1835" h="102629">
                    <a:moveTo>
                      <a:pt x="66" y="712"/>
                    </a:moveTo>
                    <a:cubicBezTo>
                      <a:pt x="2447" y="6797"/>
                      <a:pt x="69651" y="56804"/>
                      <a:pt x="84203" y="73737"/>
                    </a:cubicBezTo>
                    <a:cubicBezTo>
                      <a:pt x="98755" y="90670"/>
                      <a:pt x="88172" y="104958"/>
                      <a:pt x="87378" y="102312"/>
                    </a:cubicBezTo>
                    <a:cubicBezTo>
                      <a:pt x="86584" y="99666"/>
                      <a:pt x="82351" y="68710"/>
                      <a:pt x="79441" y="57862"/>
                    </a:cubicBezTo>
                    <a:cubicBezTo>
                      <a:pt x="76531" y="47014"/>
                      <a:pt x="80235" y="45162"/>
                      <a:pt x="69916" y="37225"/>
                    </a:cubicBezTo>
                    <a:cubicBezTo>
                      <a:pt x="59597" y="29288"/>
                      <a:pt x="-2315" y="-5373"/>
                      <a:pt x="66" y="71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7" name="フリーフォーム: 図形 1146">
                <a:extLst>
                  <a:ext uri="{FF2B5EF4-FFF2-40B4-BE49-F238E27FC236}">
                    <a16:creationId xmlns:a16="http://schemas.microsoft.com/office/drawing/2014/main" id="{4C7B05C9-E08A-457F-A162-DD25A651064D}"/>
                  </a:ext>
                </a:extLst>
              </p:cNvPr>
              <p:cNvSpPr/>
              <p:nvPr/>
            </p:nvSpPr>
            <p:spPr>
              <a:xfrm>
                <a:off x="6300495" y="3248842"/>
                <a:ext cx="165741" cy="216871"/>
              </a:xfrm>
              <a:custGeom>
                <a:avLst/>
                <a:gdLst>
                  <a:gd name="connsiteX0" fmla="*/ 165393 w 165741"/>
                  <a:gd name="connsiteY0" fmla="*/ 771 h 216871"/>
                  <a:gd name="connsiteX1" fmla="*/ 59030 w 165741"/>
                  <a:gd name="connsiteY1" fmla="*/ 105546 h 216871"/>
                  <a:gd name="connsiteX2" fmla="*/ 1880 w 165741"/>
                  <a:gd name="connsiteY2" fmla="*/ 216671 h 216871"/>
                  <a:gd name="connsiteX3" fmla="*/ 20930 w 165741"/>
                  <a:gd name="connsiteY3" fmla="*/ 130946 h 216871"/>
                  <a:gd name="connsiteX4" fmla="*/ 90780 w 165741"/>
                  <a:gd name="connsiteY4" fmla="*/ 61096 h 216871"/>
                  <a:gd name="connsiteX5" fmla="*/ 165393 w 165741"/>
                  <a:gd name="connsiteY5" fmla="*/ 771 h 216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5741" h="216871">
                    <a:moveTo>
                      <a:pt x="165393" y="771"/>
                    </a:moveTo>
                    <a:cubicBezTo>
                      <a:pt x="160101" y="8179"/>
                      <a:pt x="86282" y="69563"/>
                      <a:pt x="59030" y="105546"/>
                    </a:cubicBezTo>
                    <a:cubicBezTo>
                      <a:pt x="31778" y="141529"/>
                      <a:pt x="8230" y="212438"/>
                      <a:pt x="1880" y="216671"/>
                    </a:cubicBezTo>
                    <a:cubicBezTo>
                      <a:pt x="-4470" y="220904"/>
                      <a:pt x="6113" y="156875"/>
                      <a:pt x="20930" y="130946"/>
                    </a:cubicBezTo>
                    <a:cubicBezTo>
                      <a:pt x="35747" y="105017"/>
                      <a:pt x="67232" y="80940"/>
                      <a:pt x="90780" y="61096"/>
                    </a:cubicBezTo>
                    <a:cubicBezTo>
                      <a:pt x="114328" y="41252"/>
                      <a:pt x="170685" y="-6637"/>
                      <a:pt x="165393" y="77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8" name="フリーフォーム: 図形 1147">
                <a:extLst>
                  <a:ext uri="{FF2B5EF4-FFF2-40B4-BE49-F238E27FC236}">
                    <a16:creationId xmlns:a16="http://schemas.microsoft.com/office/drawing/2014/main" id="{605497FD-456A-457B-A837-000FD47CD781}"/>
                  </a:ext>
                </a:extLst>
              </p:cNvPr>
              <p:cNvSpPr/>
              <p:nvPr/>
            </p:nvSpPr>
            <p:spPr>
              <a:xfrm>
                <a:off x="6551582" y="3290834"/>
                <a:ext cx="279445" cy="71550"/>
              </a:xfrm>
              <a:custGeom>
                <a:avLst/>
                <a:gdLst>
                  <a:gd name="connsiteX0" fmla="*/ 279431 w 279445"/>
                  <a:gd name="connsiteY0" fmla="*/ 54 h 71550"/>
                  <a:gd name="connsiteX1" fmla="*/ 106393 w 279445"/>
                  <a:gd name="connsiteY1" fmla="*/ 39741 h 71550"/>
                  <a:gd name="connsiteX2" fmla="*/ 31 w 279445"/>
                  <a:gd name="connsiteY2" fmla="*/ 71491 h 71550"/>
                  <a:gd name="connsiteX3" fmla="*/ 96868 w 279445"/>
                  <a:gd name="connsiteY3" fmla="*/ 31804 h 71550"/>
                  <a:gd name="connsiteX4" fmla="*/ 279431 w 279445"/>
                  <a:gd name="connsiteY4" fmla="*/ 54 h 71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9445" h="71550">
                    <a:moveTo>
                      <a:pt x="279431" y="54"/>
                    </a:moveTo>
                    <a:cubicBezTo>
                      <a:pt x="281018" y="1377"/>
                      <a:pt x="152960" y="27835"/>
                      <a:pt x="106393" y="39741"/>
                    </a:cubicBezTo>
                    <a:cubicBezTo>
                      <a:pt x="59826" y="51647"/>
                      <a:pt x="1618" y="72814"/>
                      <a:pt x="31" y="71491"/>
                    </a:cubicBezTo>
                    <a:cubicBezTo>
                      <a:pt x="-1556" y="70168"/>
                      <a:pt x="57445" y="41593"/>
                      <a:pt x="96868" y="31804"/>
                    </a:cubicBezTo>
                    <a:cubicBezTo>
                      <a:pt x="136291" y="22015"/>
                      <a:pt x="277844" y="-1269"/>
                      <a:pt x="279431" y="5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9" name="フリーフォーム: 図形 1148">
                <a:extLst>
                  <a:ext uri="{FF2B5EF4-FFF2-40B4-BE49-F238E27FC236}">
                    <a16:creationId xmlns:a16="http://schemas.microsoft.com/office/drawing/2014/main" id="{EC40CCAF-52CC-4D85-BA2E-3C314C41E424}"/>
                  </a:ext>
                </a:extLst>
              </p:cNvPr>
              <p:cNvSpPr/>
              <p:nvPr/>
            </p:nvSpPr>
            <p:spPr>
              <a:xfrm>
                <a:off x="6429181" y="3856380"/>
                <a:ext cx="194393" cy="372509"/>
              </a:xfrm>
              <a:custGeom>
                <a:avLst/>
                <a:gdLst>
                  <a:gd name="connsiteX0" fmla="*/ 194 w 194393"/>
                  <a:gd name="connsiteY0" fmla="*/ 1245 h 372509"/>
                  <a:gd name="connsiteX1" fmla="*/ 147832 w 194393"/>
                  <a:gd name="connsiteY1" fmla="*/ 206033 h 372509"/>
                  <a:gd name="connsiteX2" fmla="*/ 190694 w 194393"/>
                  <a:gd name="connsiteY2" fmla="*/ 364783 h 372509"/>
                  <a:gd name="connsiteX3" fmla="*/ 190694 w 194393"/>
                  <a:gd name="connsiteY3" fmla="*/ 337795 h 372509"/>
                  <a:gd name="connsiteX4" fmla="*/ 177994 w 194393"/>
                  <a:gd name="connsiteY4" fmla="*/ 250483 h 372509"/>
                  <a:gd name="connsiteX5" fmla="*/ 117669 w 194393"/>
                  <a:gd name="connsiteY5" fmla="*/ 125070 h 372509"/>
                  <a:gd name="connsiteX6" fmla="*/ 194 w 194393"/>
                  <a:gd name="connsiteY6" fmla="*/ 1245 h 372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4393" h="372509">
                    <a:moveTo>
                      <a:pt x="194" y="1245"/>
                    </a:moveTo>
                    <a:cubicBezTo>
                      <a:pt x="5221" y="14739"/>
                      <a:pt x="116082" y="145443"/>
                      <a:pt x="147832" y="206033"/>
                    </a:cubicBezTo>
                    <a:cubicBezTo>
                      <a:pt x="179582" y="266623"/>
                      <a:pt x="183550" y="342823"/>
                      <a:pt x="190694" y="364783"/>
                    </a:cubicBezTo>
                    <a:cubicBezTo>
                      <a:pt x="197838" y="386743"/>
                      <a:pt x="192811" y="356845"/>
                      <a:pt x="190694" y="337795"/>
                    </a:cubicBezTo>
                    <a:cubicBezTo>
                      <a:pt x="188577" y="318745"/>
                      <a:pt x="190165" y="285937"/>
                      <a:pt x="177994" y="250483"/>
                    </a:cubicBezTo>
                    <a:cubicBezTo>
                      <a:pt x="165823" y="215029"/>
                      <a:pt x="146244" y="162641"/>
                      <a:pt x="117669" y="125070"/>
                    </a:cubicBezTo>
                    <a:cubicBezTo>
                      <a:pt x="89094" y="87499"/>
                      <a:pt x="-4833" y="-12249"/>
                      <a:pt x="194" y="124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0" name="フリーフォーム: 図形 1149">
                <a:extLst>
                  <a:ext uri="{FF2B5EF4-FFF2-40B4-BE49-F238E27FC236}">
                    <a16:creationId xmlns:a16="http://schemas.microsoft.com/office/drawing/2014/main" id="{0E1975B7-C4A0-4C3C-B29A-BCD4FEC33343}"/>
                  </a:ext>
                </a:extLst>
              </p:cNvPr>
              <p:cNvSpPr/>
              <p:nvPr/>
            </p:nvSpPr>
            <p:spPr>
              <a:xfrm>
                <a:off x="7481888" y="2693987"/>
                <a:ext cx="84481" cy="31751"/>
              </a:xfrm>
              <a:custGeom>
                <a:avLst/>
                <a:gdLst>
                  <a:gd name="connsiteX0" fmla="*/ 0 w 84481"/>
                  <a:gd name="connsiteY0" fmla="*/ 31751 h 31751"/>
                  <a:gd name="connsiteX1" fmla="*/ 84137 w 84481"/>
                  <a:gd name="connsiteY1" fmla="*/ 1 h 31751"/>
                  <a:gd name="connsiteX2" fmla="*/ 0 w 84481"/>
                  <a:gd name="connsiteY2" fmla="*/ 31751 h 31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481" h="31751">
                    <a:moveTo>
                      <a:pt x="0" y="31751"/>
                    </a:moveTo>
                    <a:cubicBezTo>
                      <a:pt x="0" y="31751"/>
                      <a:pt x="77523" y="-263"/>
                      <a:pt x="84137" y="1"/>
                    </a:cubicBezTo>
                    <a:cubicBezTo>
                      <a:pt x="90751" y="265"/>
                      <a:pt x="0" y="31751"/>
                      <a:pt x="0" y="3175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1" name="フリーフォーム: 図形 1150">
                <a:extLst>
                  <a:ext uri="{FF2B5EF4-FFF2-40B4-BE49-F238E27FC236}">
                    <a16:creationId xmlns:a16="http://schemas.microsoft.com/office/drawing/2014/main" id="{DEC19FEB-CAA4-428E-A65A-BF33BB11276D}"/>
                  </a:ext>
                </a:extLst>
              </p:cNvPr>
              <p:cNvSpPr/>
              <p:nvPr/>
            </p:nvSpPr>
            <p:spPr>
              <a:xfrm>
                <a:off x="7549436" y="2706071"/>
                <a:ext cx="148472" cy="450959"/>
              </a:xfrm>
              <a:custGeom>
                <a:avLst/>
                <a:gdLst>
                  <a:gd name="connsiteX0" fmla="*/ 714 w 148472"/>
                  <a:gd name="connsiteY0" fmla="*/ 5379 h 450959"/>
                  <a:gd name="connsiteX1" fmla="*/ 75327 w 148472"/>
                  <a:gd name="connsiteY1" fmla="*/ 206992 h 450959"/>
                  <a:gd name="connsiteX2" fmla="*/ 142002 w 148472"/>
                  <a:gd name="connsiteY2" fmla="*/ 397492 h 450959"/>
                  <a:gd name="connsiteX3" fmla="*/ 145177 w 148472"/>
                  <a:gd name="connsiteY3" fmla="*/ 449879 h 450959"/>
                  <a:gd name="connsiteX4" fmla="*/ 135652 w 148472"/>
                  <a:gd name="connsiteY4" fmla="*/ 362567 h 450959"/>
                  <a:gd name="connsiteX5" fmla="*/ 116602 w 148472"/>
                  <a:gd name="connsiteY5" fmla="*/ 292717 h 450959"/>
                  <a:gd name="connsiteX6" fmla="*/ 100727 w 148472"/>
                  <a:gd name="connsiteY6" fmla="*/ 183179 h 450959"/>
                  <a:gd name="connsiteX7" fmla="*/ 40402 w 148472"/>
                  <a:gd name="connsiteY7" fmla="*/ 67292 h 450959"/>
                  <a:gd name="connsiteX8" fmla="*/ 714 w 148472"/>
                  <a:gd name="connsiteY8" fmla="*/ 5379 h 450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472" h="450959">
                    <a:moveTo>
                      <a:pt x="714" y="5379"/>
                    </a:moveTo>
                    <a:cubicBezTo>
                      <a:pt x="6535" y="28662"/>
                      <a:pt x="51779" y="141640"/>
                      <a:pt x="75327" y="206992"/>
                    </a:cubicBezTo>
                    <a:cubicBezTo>
                      <a:pt x="98875" y="272344"/>
                      <a:pt x="130360" y="357011"/>
                      <a:pt x="142002" y="397492"/>
                    </a:cubicBezTo>
                    <a:cubicBezTo>
                      <a:pt x="153644" y="437973"/>
                      <a:pt x="146235" y="455700"/>
                      <a:pt x="145177" y="449879"/>
                    </a:cubicBezTo>
                    <a:cubicBezTo>
                      <a:pt x="144119" y="444058"/>
                      <a:pt x="140414" y="388761"/>
                      <a:pt x="135652" y="362567"/>
                    </a:cubicBezTo>
                    <a:cubicBezTo>
                      <a:pt x="130890" y="336373"/>
                      <a:pt x="122423" y="322615"/>
                      <a:pt x="116602" y="292717"/>
                    </a:cubicBezTo>
                    <a:cubicBezTo>
                      <a:pt x="110781" y="262819"/>
                      <a:pt x="113427" y="220750"/>
                      <a:pt x="100727" y="183179"/>
                    </a:cubicBezTo>
                    <a:cubicBezTo>
                      <a:pt x="88027" y="145608"/>
                      <a:pt x="54690" y="94280"/>
                      <a:pt x="40402" y="67292"/>
                    </a:cubicBezTo>
                    <a:cubicBezTo>
                      <a:pt x="26115" y="40305"/>
                      <a:pt x="-5107" y="-17904"/>
                      <a:pt x="714" y="537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" name="フリーフォーム: 図形 127">
                <a:extLst>
                  <a:ext uri="{FF2B5EF4-FFF2-40B4-BE49-F238E27FC236}">
                    <a16:creationId xmlns:a16="http://schemas.microsoft.com/office/drawing/2014/main" id="{E0A5180B-E8F4-40D6-BEEC-0BCA252BE3B6}"/>
                  </a:ext>
                </a:extLst>
              </p:cNvPr>
              <p:cNvSpPr/>
              <p:nvPr/>
            </p:nvSpPr>
            <p:spPr>
              <a:xfrm>
                <a:off x="7515222" y="2954284"/>
                <a:ext cx="17750" cy="166880"/>
              </a:xfrm>
              <a:custGeom>
                <a:avLst/>
                <a:gdLst>
                  <a:gd name="connsiteX0" fmla="*/ 3178 w 17750"/>
                  <a:gd name="connsiteY0" fmla="*/ 54 h 166880"/>
                  <a:gd name="connsiteX1" fmla="*/ 15878 w 17750"/>
                  <a:gd name="connsiteY1" fmla="*/ 112766 h 166880"/>
                  <a:gd name="connsiteX2" fmla="*/ 3 w 17750"/>
                  <a:gd name="connsiteY2" fmla="*/ 166741 h 166880"/>
                  <a:gd name="connsiteX3" fmla="*/ 17466 w 17750"/>
                  <a:gd name="connsiteY3" fmla="*/ 98479 h 166880"/>
                  <a:gd name="connsiteX4" fmla="*/ 3178 w 17750"/>
                  <a:gd name="connsiteY4" fmla="*/ 54 h 166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750" h="166880">
                    <a:moveTo>
                      <a:pt x="3178" y="54"/>
                    </a:moveTo>
                    <a:cubicBezTo>
                      <a:pt x="2913" y="2435"/>
                      <a:pt x="16407" y="84985"/>
                      <a:pt x="15878" y="112766"/>
                    </a:cubicBezTo>
                    <a:cubicBezTo>
                      <a:pt x="15349" y="140547"/>
                      <a:pt x="-262" y="169122"/>
                      <a:pt x="3" y="166741"/>
                    </a:cubicBezTo>
                    <a:cubicBezTo>
                      <a:pt x="268" y="164360"/>
                      <a:pt x="14820" y="122291"/>
                      <a:pt x="17466" y="98479"/>
                    </a:cubicBezTo>
                    <a:cubicBezTo>
                      <a:pt x="20112" y="74667"/>
                      <a:pt x="3443" y="-2327"/>
                      <a:pt x="3178" y="5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" name="フリーフォーム: 図形 128">
                <a:extLst>
                  <a:ext uri="{FF2B5EF4-FFF2-40B4-BE49-F238E27FC236}">
                    <a16:creationId xmlns:a16="http://schemas.microsoft.com/office/drawing/2014/main" id="{6FEFB2F3-C1B1-473C-8571-EE5C5E9F27F6}"/>
                  </a:ext>
                </a:extLst>
              </p:cNvPr>
              <p:cNvSpPr/>
              <p:nvPr/>
            </p:nvSpPr>
            <p:spPr>
              <a:xfrm>
                <a:off x="7553325" y="3113088"/>
                <a:ext cx="68807" cy="61991"/>
              </a:xfrm>
              <a:custGeom>
                <a:avLst/>
                <a:gdLst>
                  <a:gd name="connsiteX0" fmla="*/ 0 w 68807"/>
                  <a:gd name="connsiteY0" fmla="*/ 0 h 61991"/>
                  <a:gd name="connsiteX1" fmla="*/ 68263 w 68807"/>
                  <a:gd name="connsiteY1" fmla="*/ 61912 h 61991"/>
                  <a:gd name="connsiteX2" fmla="*/ 0 w 68807"/>
                  <a:gd name="connsiteY2" fmla="*/ 0 h 619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8807" h="61991">
                    <a:moveTo>
                      <a:pt x="0" y="0"/>
                    </a:moveTo>
                    <a:cubicBezTo>
                      <a:pt x="0" y="0"/>
                      <a:pt x="60590" y="59266"/>
                      <a:pt x="68263" y="61912"/>
                    </a:cubicBezTo>
                    <a:cubicBezTo>
                      <a:pt x="75936" y="6455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" name="フリーフォーム: 図形 129">
                <a:extLst>
                  <a:ext uri="{FF2B5EF4-FFF2-40B4-BE49-F238E27FC236}">
                    <a16:creationId xmlns:a16="http://schemas.microsoft.com/office/drawing/2014/main" id="{0F8637C5-E33B-4FCB-B425-BF0A7A4738BC}"/>
                  </a:ext>
                </a:extLst>
              </p:cNvPr>
              <p:cNvSpPr/>
              <p:nvPr/>
            </p:nvSpPr>
            <p:spPr>
              <a:xfrm>
                <a:off x="7222388" y="3171757"/>
                <a:ext cx="291735" cy="114504"/>
              </a:xfrm>
              <a:custGeom>
                <a:avLst/>
                <a:gdLst>
                  <a:gd name="connsiteX0" fmla="*/ 737 w 291735"/>
                  <a:gd name="connsiteY0" fmla="*/ 108018 h 114504"/>
                  <a:gd name="connsiteX1" fmla="*/ 234100 w 291735"/>
                  <a:gd name="connsiteY1" fmla="*/ 38168 h 114504"/>
                  <a:gd name="connsiteX2" fmla="*/ 248387 w 291735"/>
                  <a:gd name="connsiteY2" fmla="*/ 68 h 114504"/>
                  <a:gd name="connsiteX3" fmla="*/ 192825 w 291735"/>
                  <a:gd name="connsiteY3" fmla="*/ 30231 h 114504"/>
                  <a:gd name="connsiteX4" fmla="*/ 232512 w 291735"/>
                  <a:gd name="connsiteY4" fmla="*/ 79443 h 114504"/>
                  <a:gd name="connsiteX5" fmla="*/ 291250 w 291735"/>
                  <a:gd name="connsiteY5" fmla="*/ 114368 h 114504"/>
                  <a:gd name="connsiteX6" fmla="*/ 197587 w 291735"/>
                  <a:gd name="connsiteY6" fmla="*/ 66743 h 114504"/>
                  <a:gd name="connsiteX7" fmla="*/ 161075 w 291735"/>
                  <a:gd name="connsiteY7" fmla="*/ 63568 h 114504"/>
                  <a:gd name="connsiteX8" fmla="*/ 737 w 291735"/>
                  <a:gd name="connsiteY8" fmla="*/ 108018 h 114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1735" h="114504">
                    <a:moveTo>
                      <a:pt x="737" y="108018"/>
                    </a:moveTo>
                    <a:cubicBezTo>
                      <a:pt x="12908" y="103785"/>
                      <a:pt x="192825" y="56160"/>
                      <a:pt x="234100" y="38168"/>
                    </a:cubicBezTo>
                    <a:cubicBezTo>
                      <a:pt x="275375" y="20176"/>
                      <a:pt x="255266" y="1391"/>
                      <a:pt x="248387" y="68"/>
                    </a:cubicBezTo>
                    <a:cubicBezTo>
                      <a:pt x="241508" y="-1255"/>
                      <a:pt x="195471" y="17002"/>
                      <a:pt x="192825" y="30231"/>
                    </a:cubicBezTo>
                    <a:cubicBezTo>
                      <a:pt x="190179" y="43460"/>
                      <a:pt x="216108" y="65420"/>
                      <a:pt x="232512" y="79443"/>
                    </a:cubicBezTo>
                    <a:cubicBezTo>
                      <a:pt x="248916" y="93466"/>
                      <a:pt x="297071" y="116485"/>
                      <a:pt x="291250" y="114368"/>
                    </a:cubicBezTo>
                    <a:cubicBezTo>
                      <a:pt x="285429" y="112251"/>
                      <a:pt x="219283" y="75210"/>
                      <a:pt x="197587" y="66743"/>
                    </a:cubicBezTo>
                    <a:cubicBezTo>
                      <a:pt x="175891" y="58276"/>
                      <a:pt x="191502" y="55631"/>
                      <a:pt x="161075" y="63568"/>
                    </a:cubicBezTo>
                    <a:cubicBezTo>
                      <a:pt x="130648" y="71505"/>
                      <a:pt x="-11434" y="112251"/>
                      <a:pt x="737" y="10801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" name="フリーフォーム: 図形 130">
                <a:extLst>
                  <a:ext uri="{FF2B5EF4-FFF2-40B4-BE49-F238E27FC236}">
                    <a16:creationId xmlns:a16="http://schemas.microsoft.com/office/drawing/2014/main" id="{B16B7C09-6221-47FD-B3CE-F947C60178EE}"/>
                  </a:ext>
                </a:extLst>
              </p:cNvPr>
              <p:cNvSpPr/>
              <p:nvPr/>
            </p:nvSpPr>
            <p:spPr>
              <a:xfrm>
                <a:off x="7527096" y="3171595"/>
                <a:ext cx="169385" cy="105857"/>
              </a:xfrm>
              <a:custGeom>
                <a:avLst/>
                <a:gdLst>
                  <a:gd name="connsiteX0" fmla="*/ 2417 w 169385"/>
                  <a:gd name="connsiteY0" fmla="*/ 3405 h 105857"/>
                  <a:gd name="connsiteX1" fmla="*/ 159579 w 169385"/>
                  <a:gd name="connsiteY1" fmla="*/ 101830 h 105857"/>
                  <a:gd name="connsiteX2" fmla="*/ 143704 w 169385"/>
                  <a:gd name="connsiteY2" fmla="*/ 81193 h 105857"/>
                  <a:gd name="connsiteX3" fmla="*/ 69092 w 169385"/>
                  <a:gd name="connsiteY3" fmla="*/ 28805 h 105857"/>
                  <a:gd name="connsiteX4" fmla="*/ 2417 w 169385"/>
                  <a:gd name="connsiteY4" fmla="*/ 3405 h 105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385" h="105857">
                    <a:moveTo>
                      <a:pt x="2417" y="3405"/>
                    </a:moveTo>
                    <a:cubicBezTo>
                      <a:pt x="17498" y="15576"/>
                      <a:pt x="136031" y="88865"/>
                      <a:pt x="159579" y="101830"/>
                    </a:cubicBezTo>
                    <a:cubicBezTo>
                      <a:pt x="183127" y="114795"/>
                      <a:pt x="158785" y="93364"/>
                      <a:pt x="143704" y="81193"/>
                    </a:cubicBezTo>
                    <a:cubicBezTo>
                      <a:pt x="128623" y="69022"/>
                      <a:pt x="91317" y="43093"/>
                      <a:pt x="69092" y="28805"/>
                    </a:cubicBezTo>
                    <a:cubicBezTo>
                      <a:pt x="46867" y="14517"/>
                      <a:pt x="-12664" y="-8766"/>
                      <a:pt x="2417" y="340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" name="フリーフォーム: 図形 131">
                <a:extLst>
                  <a:ext uri="{FF2B5EF4-FFF2-40B4-BE49-F238E27FC236}">
                    <a16:creationId xmlns:a16="http://schemas.microsoft.com/office/drawing/2014/main" id="{E368C6F1-8E31-48B0-B2F9-D86399A481E3}"/>
                  </a:ext>
                </a:extLst>
              </p:cNvPr>
              <p:cNvSpPr/>
              <p:nvPr/>
            </p:nvSpPr>
            <p:spPr>
              <a:xfrm>
                <a:off x="7808670" y="3147727"/>
                <a:ext cx="88620" cy="147949"/>
              </a:xfrm>
              <a:custGeom>
                <a:avLst/>
                <a:gdLst>
                  <a:gd name="connsiteX0" fmla="*/ 243 w 88620"/>
                  <a:gd name="connsiteY0" fmla="*/ 286 h 147949"/>
                  <a:gd name="connsiteX1" fmla="*/ 82793 w 88620"/>
                  <a:gd name="connsiteY1" fmla="*/ 76486 h 147949"/>
                  <a:gd name="connsiteX2" fmla="*/ 81205 w 88620"/>
                  <a:gd name="connsiteY2" fmla="*/ 147923 h 147949"/>
                  <a:gd name="connsiteX3" fmla="*/ 76443 w 88620"/>
                  <a:gd name="connsiteY3" fmla="*/ 84423 h 147949"/>
                  <a:gd name="connsiteX4" fmla="*/ 57393 w 88620"/>
                  <a:gd name="connsiteY4" fmla="*/ 51086 h 147949"/>
                  <a:gd name="connsiteX5" fmla="*/ 243 w 88620"/>
                  <a:gd name="connsiteY5" fmla="*/ 286 h 147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8620" h="147949">
                    <a:moveTo>
                      <a:pt x="243" y="286"/>
                    </a:moveTo>
                    <a:cubicBezTo>
                      <a:pt x="4476" y="4519"/>
                      <a:pt x="69299" y="51880"/>
                      <a:pt x="82793" y="76486"/>
                    </a:cubicBezTo>
                    <a:cubicBezTo>
                      <a:pt x="96287" y="101092"/>
                      <a:pt x="82263" y="146600"/>
                      <a:pt x="81205" y="147923"/>
                    </a:cubicBezTo>
                    <a:cubicBezTo>
                      <a:pt x="80147" y="149246"/>
                      <a:pt x="80412" y="100563"/>
                      <a:pt x="76443" y="84423"/>
                    </a:cubicBezTo>
                    <a:cubicBezTo>
                      <a:pt x="72474" y="68284"/>
                      <a:pt x="66653" y="62198"/>
                      <a:pt x="57393" y="51086"/>
                    </a:cubicBezTo>
                    <a:cubicBezTo>
                      <a:pt x="48133" y="39974"/>
                      <a:pt x="-3990" y="-3947"/>
                      <a:pt x="243" y="28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" name="フリーフォーム: 図形 132">
                <a:extLst>
                  <a:ext uri="{FF2B5EF4-FFF2-40B4-BE49-F238E27FC236}">
                    <a16:creationId xmlns:a16="http://schemas.microsoft.com/office/drawing/2014/main" id="{23B7F06A-21C1-4E37-B9EE-1E732A2E36E6}"/>
                  </a:ext>
                </a:extLst>
              </p:cNvPr>
              <p:cNvSpPr/>
              <p:nvPr/>
            </p:nvSpPr>
            <p:spPr>
              <a:xfrm>
                <a:off x="7765585" y="3216246"/>
                <a:ext cx="81481" cy="220426"/>
              </a:xfrm>
              <a:custGeom>
                <a:avLst/>
                <a:gdLst>
                  <a:gd name="connsiteX0" fmla="*/ 25865 w 81481"/>
                  <a:gd name="connsiteY0" fmla="*/ 29 h 220426"/>
                  <a:gd name="connsiteX1" fmla="*/ 81428 w 81481"/>
                  <a:gd name="connsiteY1" fmla="*/ 93692 h 220426"/>
                  <a:gd name="connsiteX2" fmla="*/ 35390 w 81481"/>
                  <a:gd name="connsiteY2" fmla="*/ 192117 h 220426"/>
                  <a:gd name="connsiteX3" fmla="*/ 465 w 81481"/>
                  <a:gd name="connsiteY3" fmla="*/ 217517 h 220426"/>
                  <a:gd name="connsiteX4" fmla="*/ 60790 w 81481"/>
                  <a:gd name="connsiteY4" fmla="*/ 136554 h 220426"/>
                  <a:gd name="connsiteX5" fmla="*/ 60790 w 81481"/>
                  <a:gd name="connsiteY5" fmla="*/ 103217 h 220426"/>
                  <a:gd name="connsiteX6" fmla="*/ 25865 w 81481"/>
                  <a:gd name="connsiteY6" fmla="*/ 29 h 220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481" h="220426">
                    <a:moveTo>
                      <a:pt x="25865" y="29"/>
                    </a:moveTo>
                    <a:cubicBezTo>
                      <a:pt x="29305" y="-1559"/>
                      <a:pt x="79840" y="61677"/>
                      <a:pt x="81428" y="93692"/>
                    </a:cubicBezTo>
                    <a:cubicBezTo>
                      <a:pt x="83016" y="125707"/>
                      <a:pt x="48884" y="171480"/>
                      <a:pt x="35390" y="192117"/>
                    </a:cubicBezTo>
                    <a:cubicBezTo>
                      <a:pt x="21896" y="212754"/>
                      <a:pt x="-3768" y="226777"/>
                      <a:pt x="465" y="217517"/>
                    </a:cubicBezTo>
                    <a:cubicBezTo>
                      <a:pt x="4698" y="208257"/>
                      <a:pt x="50736" y="155604"/>
                      <a:pt x="60790" y="136554"/>
                    </a:cubicBezTo>
                    <a:cubicBezTo>
                      <a:pt x="70844" y="117504"/>
                      <a:pt x="64759" y="124119"/>
                      <a:pt x="60790" y="103217"/>
                    </a:cubicBezTo>
                    <a:cubicBezTo>
                      <a:pt x="56821" y="82315"/>
                      <a:pt x="22425" y="1617"/>
                      <a:pt x="25865" y="2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4" name="フリーフォーム: 図形 133">
                <a:extLst>
                  <a:ext uri="{FF2B5EF4-FFF2-40B4-BE49-F238E27FC236}">
                    <a16:creationId xmlns:a16="http://schemas.microsoft.com/office/drawing/2014/main" id="{A38C721D-CC70-4D60-9499-0BDD90E8B503}"/>
                  </a:ext>
                </a:extLst>
              </p:cNvPr>
              <p:cNvSpPr/>
              <p:nvPr/>
            </p:nvSpPr>
            <p:spPr>
              <a:xfrm>
                <a:off x="7155703" y="2887290"/>
                <a:ext cx="310893" cy="165657"/>
              </a:xfrm>
              <a:custGeom>
                <a:avLst/>
                <a:gdLst>
                  <a:gd name="connsiteX0" fmla="*/ 747 w 310893"/>
                  <a:gd name="connsiteY0" fmla="*/ 164943 h 165657"/>
                  <a:gd name="connsiteX1" fmla="*/ 144680 w 310893"/>
                  <a:gd name="connsiteY1" fmla="*/ 84510 h 165657"/>
                  <a:gd name="connsiteX2" fmla="*/ 301314 w 310893"/>
                  <a:gd name="connsiteY2" fmla="*/ 82393 h 165657"/>
                  <a:gd name="connsiteX3" fmla="*/ 288614 w 310893"/>
                  <a:gd name="connsiteY3" fmla="*/ 52760 h 165657"/>
                  <a:gd name="connsiteX4" fmla="*/ 246280 w 310893"/>
                  <a:gd name="connsiteY4" fmla="*/ 8310 h 165657"/>
                  <a:gd name="connsiteX5" fmla="*/ 242047 w 310893"/>
                  <a:gd name="connsiteY5" fmla="*/ 1960 h 165657"/>
                  <a:gd name="connsiteX6" fmla="*/ 208180 w 310893"/>
                  <a:gd name="connsiteY6" fmla="*/ 31593 h 165657"/>
                  <a:gd name="connsiteX7" fmla="*/ 747 w 310893"/>
                  <a:gd name="connsiteY7" fmla="*/ 164943 h 1656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0893" h="165657">
                    <a:moveTo>
                      <a:pt x="747" y="164943"/>
                    </a:moveTo>
                    <a:cubicBezTo>
                      <a:pt x="-9836" y="173762"/>
                      <a:pt x="94586" y="98268"/>
                      <a:pt x="144680" y="84510"/>
                    </a:cubicBezTo>
                    <a:cubicBezTo>
                      <a:pt x="194775" y="70752"/>
                      <a:pt x="277325" y="87685"/>
                      <a:pt x="301314" y="82393"/>
                    </a:cubicBezTo>
                    <a:cubicBezTo>
                      <a:pt x="325303" y="77101"/>
                      <a:pt x="297786" y="65107"/>
                      <a:pt x="288614" y="52760"/>
                    </a:cubicBezTo>
                    <a:cubicBezTo>
                      <a:pt x="279442" y="40413"/>
                      <a:pt x="254041" y="16777"/>
                      <a:pt x="246280" y="8310"/>
                    </a:cubicBezTo>
                    <a:cubicBezTo>
                      <a:pt x="238519" y="-157"/>
                      <a:pt x="248397" y="-1921"/>
                      <a:pt x="242047" y="1960"/>
                    </a:cubicBezTo>
                    <a:cubicBezTo>
                      <a:pt x="235697" y="5840"/>
                      <a:pt x="247691" y="7604"/>
                      <a:pt x="208180" y="31593"/>
                    </a:cubicBezTo>
                    <a:cubicBezTo>
                      <a:pt x="168669" y="55582"/>
                      <a:pt x="11330" y="156124"/>
                      <a:pt x="747" y="164943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5" name="フリーフォーム: 図形 134">
                <a:extLst>
                  <a:ext uri="{FF2B5EF4-FFF2-40B4-BE49-F238E27FC236}">
                    <a16:creationId xmlns:a16="http://schemas.microsoft.com/office/drawing/2014/main" id="{20AD4CB3-680C-4254-BA29-41FD23164E47}"/>
                  </a:ext>
                </a:extLst>
              </p:cNvPr>
              <p:cNvSpPr/>
              <p:nvPr/>
            </p:nvSpPr>
            <p:spPr>
              <a:xfrm>
                <a:off x="6819128" y="3055960"/>
                <a:ext cx="79538" cy="203376"/>
              </a:xfrm>
              <a:custGeom>
                <a:avLst/>
                <a:gdLst>
                  <a:gd name="connsiteX0" fmla="*/ 772 w 79538"/>
                  <a:gd name="connsiteY0" fmla="*/ 1565 h 203376"/>
                  <a:gd name="connsiteX1" fmla="*/ 78560 w 79538"/>
                  <a:gd name="connsiteY1" fmla="*/ 28553 h 203376"/>
                  <a:gd name="connsiteX2" fmla="*/ 42047 w 79538"/>
                  <a:gd name="connsiteY2" fmla="*/ 119040 h 203376"/>
                  <a:gd name="connsiteX3" fmla="*/ 5535 w 79538"/>
                  <a:gd name="connsiteY3" fmla="*/ 203178 h 203376"/>
                  <a:gd name="connsiteX4" fmla="*/ 38872 w 79538"/>
                  <a:gd name="connsiteY4" fmla="*/ 141265 h 203376"/>
                  <a:gd name="connsiteX5" fmla="*/ 45222 w 79538"/>
                  <a:gd name="connsiteY5" fmla="*/ 104753 h 203376"/>
                  <a:gd name="connsiteX6" fmla="*/ 37285 w 79538"/>
                  <a:gd name="connsiteY6" fmla="*/ 66653 h 203376"/>
                  <a:gd name="connsiteX7" fmla="*/ 772 w 79538"/>
                  <a:gd name="connsiteY7" fmla="*/ 1565 h 203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9538" h="203376">
                    <a:moveTo>
                      <a:pt x="772" y="1565"/>
                    </a:moveTo>
                    <a:cubicBezTo>
                      <a:pt x="7651" y="-4785"/>
                      <a:pt x="71681" y="8974"/>
                      <a:pt x="78560" y="28553"/>
                    </a:cubicBezTo>
                    <a:cubicBezTo>
                      <a:pt x="85439" y="48132"/>
                      <a:pt x="54218" y="89936"/>
                      <a:pt x="42047" y="119040"/>
                    </a:cubicBezTo>
                    <a:cubicBezTo>
                      <a:pt x="29876" y="148144"/>
                      <a:pt x="6064" y="199474"/>
                      <a:pt x="5535" y="203178"/>
                    </a:cubicBezTo>
                    <a:cubicBezTo>
                      <a:pt x="5006" y="206882"/>
                      <a:pt x="32258" y="157669"/>
                      <a:pt x="38872" y="141265"/>
                    </a:cubicBezTo>
                    <a:cubicBezTo>
                      <a:pt x="45487" y="124861"/>
                      <a:pt x="45486" y="117188"/>
                      <a:pt x="45222" y="104753"/>
                    </a:cubicBezTo>
                    <a:cubicBezTo>
                      <a:pt x="44958" y="92318"/>
                      <a:pt x="39402" y="78824"/>
                      <a:pt x="37285" y="66653"/>
                    </a:cubicBezTo>
                    <a:cubicBezTo>
                      <a:pt x="35168" y="54482"/>
                      <a:pt x="-6107" y="7915"/>
                      <a:pt x="772" y="1565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6" name="フリーフォーム: 図形 135">
                <a:extLst>
                  <a:ext uri="{FF2B5EF4-FFF2-40B4-BE49-F238E27FC236}">
                    <a16:creationId xmlns:a16="http://schemas.microsoft.com/office/drawing/2014/main" id="{BEC65FDD-5861-46F7-8F97-C5AD29590B7B}"/>
                  </a:ext>
                </a:extLst>
              </p:cNvPr>
              <p:cNvSpPr/>
              <p:nvPr/>
            </p:nvSpPr>
            <p:spPr>
              <a:xfrm>
                <a:off x="6368869" y="3248055"/>
                <a:ext cx="466990" cy="195433"/>
              </a:xfrm>
              <a:custGeom>
                <a:avLst/>
                <a:gdLst>
                  <a:gd name="connsiteX0" fmla="*/ 297044 w 466990"/>
                  <a:gd name="connsiteY0" fmla="*/ 6320 h 195433"/>
                  <a:gd name="connsiteX1" fmla="*/ 46219 w 466990"/>
                  <a:gd name="connsiteY1" fmla="*/ 155545 h 195433"/>
                  <a:gd name="connsiteX2" fmla="*/ 27169 w 466990"/>
                  <a:gd name="connsiteY2" fmla="*/ 188883 h 195433"/>
                  <a:gd name="connsiteX3" fmla="*/ 336731 w 466990"/>
                  <a:gd name="connsiteY3" fmla="*/ 49183 h 195433"/>
                  <a:gd name="connsiteX4" fmla="*/ 466906 w 466990"/>
                  <a:gd name="connsiteY4" fmla="*/ 28545 h 195433"/>
                  <a:gd name="connsiteX5" fmla="*/ 297044 w 466990"/>
                  <a:gd name="connsiteY5" fmla="*/ 6320 h 1954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6990" h="195433">
                    <a:moveTo>
                      <a:pt x="297044" y="6320"/>
                    </a:moveTo>
                    <a:cubicBezTo>
                      <a:pt x="226930" y="27487"/>
                      <a:pt x="91198" y="125118"/>
                      <a:pt x="46219" y="155545"/>
                    </a:cubicBezTo>
                    <a:cubicBezTo>
                      <a:pt x="1240" y="185972"/>
                      <a:pt x="-21250" y="206610"/>
                      <a:pt x="27169" y="188883"/>
                    </a:cubicBezTo>
                    <a:cubicBezTo>
                      <a:pt x="75588" y="171156"/>
                      <a:pt x="263442" y="75906"/>
                      <a:pt x="336731" y="49183"/>
                    </a:cubicBezTo>
                    <a:cubicBezTo>
                      <a:pt x="410020" y="22460"/>
                      <a:pt x="469552" y="33572"/>
                      <a:pt x="466906" y="28545"/>
                    </a:cubicBezTo>
                    <a:cubicBezTo>
                      <a:pt x="464260" y="23518"/>
                      <a:pt x="367158" y="-14847"/>
                      <a:pt x="297044" y="6320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8" name="フリーフォーム: 図形 137">
                <a:extLst>
                  <a:ext uri="{FF2B5EF4-FFF2-40B4-BE49-F238E27FC236}">
                    <a16:creationId xmlns:a16="http://schemas.microsoft.com/office/drawing/2014/main" id="{7263B835-3834-4183-8C12-E330976F0423}"/>
                  </a:ext>
                </a:extLst>
              </p:cNvPr>
              <p:cNvSpPr/>
              <p:nvPr/>
            </p:nvSpPr>
            <p:spPr>
              <a:xfrm>
                <a:off x="7419856" y="2814519"/>
                <a:ext cx="201840" cy="173308"/>
              </a:xfrm>
              <a:custGeom>
                <a:avLst/>
                <a:gdLst>
                  <a:gd name="connsiteX0" fmla="*/ 119 w 201840"/>
                  <a:gd name="connsiteY0" fmla="*/ 119 h 173308"/>
                  <a:gd name="connsiteX1" fmla="*/ 152519 w 201840"/>
                  <a:gd name="connsiteY1" fmla="*/ 85844 h 173308"/>
                  <a:gd name="connsiteX2" fmla="*/ 139819 w 201840"/>
                  <a:gd name="connsiteY2" fmla="*/ 166806 h 173308"/>
                  <a:gd name="connsiteX3" fmla="*/ 201732 w 201840"/>
                  <a:gd name="connsiteY3" fmla="*/ 165219 h 173308"/>
                  <a:gd name="connsiteX4" fmla="*/ 154107 w 201840"/>
                  <a:gd name="connsiteY4" fmla="*/ 139819 h 173308"/>
                  <a:gd name="connsiteX5" fmla="*/ 127119 w 201840"/>
                  <a:gd name="connsiteY5" fmla="*/ 104894 h 173308"/>
                  <a:gd name="connsiteX6" fmla="*/ 119 w 201840"/>
                  <a:gd name="connsiteY6" fmla="*/ 119 h 173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1840" h="173308">
                    <a:moveTo>
                      <a:pt x="119" y="119"/>
                    </a:moveTo>
                    <a:cubicBezTo>
                      <a:pt x="4352" y="-3056"/>
                      <a:pt x="129236" y="58063"/>
                      <a:pt x="152519" y="85844"/>
                    </a:cubicBezTo>
                    <a:cubicBezTo>
                      <a:pt x="175802" y="113625"/>
                      <a:pt x="131617" y="153577"/>
                      <a:pt x="139819" y="166806"/>
                    </a:cubicBezTo>
                    <a:cubicBezTo>
                      <a:pt x="148021" y="180035"/>
                      <a:pt x="199351" y="169717"/>
                      <a:pt x="201732" y="165219"/>
                    </a:cubicBezTo>
                    <a:cubicBezTo>
                      <a:pt x="204113" y="160721"/>
                      <a:pt x="166542" y="149873"/>
                      <a:pt x="154107" y="139819"/>
                    </a:cubicBezTo>
                    <a:cubicBezTo>
                      <a:pt x="141672" y="129765"/>
                      <a:pt x="148815" y="123150"/>
                      <a:pt x="127119" y="104894"/>
                    </a:cubicBezTo>
                    <a:cubicBezTo>
                      <a:pt x="105423" y="86638"/>
                      <a:pt x="-4114" y="3294"/>
                      <a:pt x="119" y="119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" name="フリーフォーム: 図形 138">
                <a:extLst>
                  <a:ext uri="{FF2B5EF4-FFF2-40B4-BE49-F238E27FC236}">
                    <a16:creationId xmlns:a16="http://schemas.microsoft.com/office/drawing/2014/main" id="{5C54626C-E22B-4E7B-A5E4-0E8D138D32DC}"/>
                  </a:ext>
                </a:extLst>
              </p:cNvPr>
              <p:cNvSpPr/>
              <p:nvPr/>
            </p:nvSpPr>
            <p:spPr>
              <a:xfrm>
                <a:off x="7529538" y="3176380"/>
                <a:ext cx="219157" cy="898865"/>
              </a:xfrm>
              <a:custGeom>
                <a:avLst/>
                <a:gdLst>
                  <a:gd name="connsiteX0" fmla="*/ 184125 w 219157"/>
                  <a:gd name="connsiteY0" fmla="*/ 22433 h 898865"/>
                  <a:gd name="connsiteX1" fmla="*/ 179362 w 219157"/>
                  <a:gd name="connsiteY1" fmla="*/ 406608 h 898865"/>
                  <a:gd name="connsiteX2" fmla="*/ 84112 w 219157"/>
                  <a:gd name="connsiteY2" fmla="*/ 622508 h 898865"/>
                  <a:gd name="connsiteX3" fmla="*/ 11087 w 219157"/>
                  <a:gd name="connsiteY3" fmla="*/ 889208 h 898865"/>
                  <a:gd name="connsiteX4" fmla="*/ 3150 w 219157"/>
                  <a:gd name="connsiteY4" fmla="*/ 832058 h 898865"/>
                  <a:gd name="connsiteX5" fmla="*/ 39662 w 219157"/>
                  <a:gd name="connsiteY5" fmla="*/ 752683 h 898865"/>
                  <a:gd name="connsiteX6" fmla="*/ 188887 w 219157"/>
                  <a:gd name="connsiteY6" fmla="*/ 481220 h 898865"/>
                  <a:gd name="connsiteX7" fmla="*/ 211112 w 219157"/>
                  <a:gd name="connsiteY7" fmla="*/ 308183 h 898865"/>
                  <a:gd name="connsiteX8" fmla="*/ 219050 w 219157"/>
                  <a:gd name="connsiteY8" fmla="*/ 71645 h 898865"/>
                  <a:gd name="connsiteX9" fmla="*/ 184125 w 219157"/>
                  <a:gd name="connsiteY9" fmla="*/ 22433 h 898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19157" h="898865">
                    <a:moveTo>
                      <a:pt x="184125" y="22433"/>
                    </a:moveTo>
                    <a:cubicBezTo>
                      <a:pt x="177510" y="78260"/>
                      <a:pt x="196031" y="306595"/>
                      <a:pt x="179362" y="406608"/>
                    </a:cubicBezTo>
                    <a:cubicBezTo>
                      <a:pt x="162693" y="506621"/>
                      <a:pt x="112158" y="542075"/>
                      <a:pt x="84112" y="622508"/>
                    </a:cubicBezTo>
                    <a:cubicBezTo>
                      <a:pt x="56066" y="702941"/>
                      <a:pt x="24581" y="854283"/>
                      <a:pt x="11087" y="889208"/>
                    </a:cubicBezTo>
                    <a:cubicBezTo>
                      <a:pt x="-2407" y="924133"/>
                      <a:pt x="-1613" y="854812"/>
                      <a:pt x="3150" y="832058"/>
                    </a:cubicBezTo>
                    <a:cubicBezTo>
                      <a:pt x="7913" y="809304"/>
                      <a:pt x="8706" y="811156"/>
                      <a:pt x="39662" y="752683"/>
                    </a:cubicBezTo>
                    <a:cubicBezTo>
                      <a:pt x="70618" y="694210"/>
                      <a:pt x="160312" y="555303"/>
                      <a:pt x="188887" y="481220"/>
                    </a:cubicBezTo>
                    <a:cubicBezTo>
                      <a:pt x="217462" y="407137"/>
                      <a:pt x="206085" y="376445"/>
                      <a:pt x="211112" y="308183"/>
                    </a:cubicBezTo>
                    <a:cubicBezTo>
                      <a:pt x="216139" y="239921"/>
                      <a:pt x="219844" y="116095"/>
                      <a:pt x="219050" y="71645"/>
                    </a:cubicBezTo>
                    <a:cubicBezTo>
                      <a:pt x="218256" y="27195"/>
                      <a:pt x="190740" y="-33394"/>
                      <a:pt x="184125" y="22433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" name="フリーフォーム: 図形 139">
                <a:extLst>
                  <a:ext uri="{FF2B5EF4-FFF2-40B4-BE49-F238E27FC236}">
                    <a16:creationId xmlns:a16="http://schemas.microsoft.com/office/drawing/2014/main" id="{BC94D6D7-1D5A-4146-B0AA-2D4E3D7D2179}"/>
                  </a:ext>
                </a:extLst>
              </p:cNvPr>
              <p:cNvSpPr/>
              <p:nvPr/>
            </p:nvSpPr>
            <p:spPr>
              <a:xfrm>
                <a:off x="6981610" y="3949956"/>
                <a:ext cx="455428" cy="438859"/>
              </a:xfrm>
              <a:custGeom>
                <a:avLst/>
                <a:gdLst>
                  <a:gd name="connsiteX0" fmla="*/ 1803 w 455428"/>
                  <a:gd name="connsiteY0" fmla="*/ 144207 h 438859"/>
                  <a:gd name="connsiteX1" fmla="*/ 333590 w 455428"/>
                  <a:gd name="connsiteY1" fmla="*/ 104519 h 438859"/>
                  <a:gd name="connsiteX2" fmla="*/ 452653 w 455428"/>
                  <a:gd name="connsiteY2" fmla="*/ 1332 h 438859"/>
                  <a:gd name="connsiteX3" fmla="*/ 417728 w 455428"/>
                  <a:gd name="connsiteY3" fmla="*/ 185482 h 438859"/>
                  <a:gd name="connsiteX4" fmla="*/ 419315 w 455428"/>
                  <a:gd name="connsiteY4" fmla="*/ 293432 h 438859"/>
                  <a:gd name="connsiteX5" fmla="*/ 233578 w 455428"/>
                  <a:gd name="connsiteY5" fmla="*/ 417257 h 438859"/>
                  <a:gd name="connsiteX6" fmla="*/ 182778 w 455428"/>
                  <a:gd name="connsiteY6" fmla="*/ 426782 h 438859"/>
                  <a:gd name="connsiteX7" fmla="*/ 246278 w 455428"/>
                  <a:gd name="connsiteY7" fmla="*/ 291844 h 438859"/>
                  <a:gd name="connsiteX8" fmla="*/ 305015 w 455428"/>
                  <a:gd name="connsiteY8" fmla="*/ 153732 h 438859"/>
                  <a:gd name="connsiteX9" fmla="*/ 205003 w 455428"/>
                  <a:gd name="connsiteY9" fmla="*/ 152144 h 438859"/>
                  <a:gd name="connsiteX10" fmla="*/ 1803 w 455428"/>
                  <a:gd name="connsiteY10" fmla="*/ 144207 h 438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55428" h="438859">
                    <a:moveTo>
                      <a:pt x="1803" y="144207"/>
                    </a:moveTo>
                    <a:cubicBezTo>
                      <a:pt x="23234" y="136270"/>
                      <a:pt x="258448" y="128331"/>
                      <a:pt x="333590" y="104519"/>
                    </a:cubicBezTo>
                    <a:cubicBezTo>
                      <a:pt x="408732" y="80706"/>
                      <a:pt x="438630" y="-12162"/>
                      <a:pt x="452653" y="1332"/>
                    </a:cubicBezTo>
                    <a:cubicBezTo>
                      <a:pt x="466676" y="14826"/>
                      <a:pt x="423284" y="136799"/>
                      <a:pt x="417728" y="185482"/>
                    </a:cubicBezTo>
                    <a:cubicBezTo>
                      <a:pt x="412172" y="234165"/>
                      <a:pt x="450007" y="254803"/>
                      <a:pt x="419315" y="293432"/>
                    </a:cubicBezTo>
                    <a:cubicBezTo>
                      <a:pt x="388623" y="332061"/>
                      <a:pt x="273001" y="395032"/>
                      <a:pt x="233578" y="417257"/>
                    </a:cubicBezTo>
                    <a:cubicBezTo>
                      <a:pt x="194155" y="439482"/>
                      <a:pt x="180661" y="447684"/>
                      <a:pt x="182778" y="426782"/>
                    </a:cubicBezTo>
                    <a:cubicBezTo>
                      <a:pt x="184895" y="405880"/>
                      <a:pt x="225905" y="337352"/>
                      <a:pt x="246278" y="291844"/>
                    </a:cubicBezTo>
                    <a:cubicBezTo>
                      <a:pt x="266651" y="246336"/>
                      <a:pt x="311894" y="177015"/>
                      <a:pt x="305015" y="153732"/>
                    </a:cubicBezTo>
                    <a:cubicBezTo>
                      <a:pt x="298136" y="130449"/>
                      <a:pt x="253951" y="151086"/>
                      <a:pt x="205003" y="152144"/>
                    </a:cubicBezTo>
                    <a:cubicBezTo>
                      <a:pt x="156055" y="153202"/>
                      <a:pt x="-19628" y="152144"/>
                      <a:pt x="1803" y="144207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1" name="フリーフォーム: 図形 140">
                <a:extLst>
                  <a:ext uri="{FF2B5EF4-FFF2-40B4-BE49-F238E27FC236}">
                    <a16:creationId xmlns:a16="http://schemas.microsoft.com/office/drawing/2014/main" id="{985B9CAE-E694-481A-BD7B-D77DC3E019EC}"/>
                  </a:ext>
                </a:extLst>
              </p:cNvPr>
              <p:cNvSpPr/>
              <p:nvPr/>
            </p:nvSpPr>
            <p:spPr>
              <a:xfrm>
                <a:off x="6073325" y="2896320"/>
                <a:ext cx="113387" cy="312968"/>
              </a:xfrm>
              <a:custGeom>
                <a:avLst/>
                <a:gdLst>
                  <a:gd name="connsiteX0" fmla="*/ 109458 w 113387"/>
                  <a:gd name="connsiteY0" fmla="*/ 1397 h 312968"/>
                  <a:gd name="connsiteX1" fmla="*/ 90408 w 113387"/>
                  <a:gd name="connsiteY1" fmla="*/ 130513 h 312968"/>
                  <a:gd name="connsiteX2" fmla="*/ 111575 w 113387"/>
                  <a:gd name="connsiteY2" fmla="*/ 299847 h 312968"/>
                  <a:gd name="connsiteX3" fmla="*/ 100992 w 113387"/>
                  <a:gd name="connsiteY3" fmla="*/ 295613 h 312968"/>
                  <a:gd name="connsiteX4" fmla="*/ 12092 w 113387"/>
                  <a:gd name="connsiteY4" fmla="*/ 246930 h 312968"/>
                  <a:gd name="connsiteX5" fmla="*/ 7858 w 113387"/>
                  <a:gd name="connsiteY5" fmla="*/ 170730 h 312968"/>
                  <a:gd name="connsiteX6" fmla="*/ 77708 w 113387"/>
                  <a:gd name="connsiteY6" fmla="*/ 67013 h 312968"/>
                  <a:gd name="connsiteX7" fmla="*/ 109458 w 113387"/>
                  <a:gd name="connsiteY7" fmla="*/ 1397 h 312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3387" h="312968">
                    <a:moveTo>
                      <a:pt x="109458" y="1397"/>
                    </a:moveTo>
                    <a:cubicBezTo>
                      <a:pt x="111575" y="11980"/>
                      <a:pt x="90055" y="80771"/>
                      <a:pt x="90408" y="130513"/>
                    </a:cubicBezTo>
                    <a:cubicBezTo>
                      <a:pt x="90761" y="180255"/>
                      <a:pt x="111575" y="299847"/>
                      <a:pt x="111575" y="299847"/>
                    </a:cubicBezTo>
                    <a:cubicBezTo>
                      <a:pt x="113339" y="327364"/>
                      <a:pt x="117573" y="304433"/>
                      <a:pt x="100992" y="295613"/>
                    </a:cubicBezTo>
                    <a:cubicBezTo>
                      <a:pt x="84411" y="286794"/>
                      <a:pt x="27614" y="267744"/>
                      <a:pt x="12092" y="246930"/>
                    </a:cubicBezTo>
                    <a:cubicBezTo>
                      <a:pt x="-3430" y="226116"/>
                      <a:pt x="-3078" y="200716"/>
                      <a:pt x="7858" y="170730"/>
                    </a:cubicBezTo>
                    <a:cubicBezTo>
                      <a:pt x="18794" y="140744"/>
                      <a:pt x="61480" y="91002"/>
                      <a:pt x="77708" y="67013"/>
                    </a:cubicBezTo>
                    <a:cubicBezTo>
                      <a:pt x="93936" y="43024"/>
                      <a:pt x="107341" y="-9186"/>
                      <a:pt x="109458" y="1397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2" name="フリーフォーム: 図形 141">
                <a:extLst>
                  <a:ext uri="{FF2B5EF4-FFF2-40B4-BE49-F238E27FC236}">
                    <a16:creationId xmlns:a16="http://schemas.microsoft.com/office/drawing/2014/main" id="{9B981736-D140-4208-95E1-0778B79C3630}"/>
                  </a:ext>
                </a:extLst>
              </p:cNvPr>
              <p:cNvSpPr/>
              <p:nvPr/>
            </p:nvSpPr>
            <p:spPr>
              <a:xfrm>
                <a:off x="7687306" y="2715576"/>
                <a:ext cx="133913" cy="417789"/>
              </a:xfrm>
              <a:custGeom>
                <a:avLst/>
                <a:gdLst>
                  <a:gd name="connsiteX0" fmla="*/ 427 w 133913"/>
                  <a:gd name="connsiteY0" fmla="*/ 2224 h 417789"/>
                  <a:gd name="connsiteX1" fmla="*/ 42761 w 133913"/>
                  <a:gd name="connsiteY1" fmla="*/ 154624 h 417789"/>
                  <a:gd name="connsiteX2" fmla="*/ 80861 w 133913"/>
                  <a:gd name="connsiteY2" fmla="*/ 323957 h 417789"/>
                  <a:gd name="connsiteX3" fmla="*/ 80861 w 133913"/>
                  <a:gd name="connsiteY3" fmla="*/ 417091 h 417789"/>
                  <a:gd name="connsiteX4" fmla="*/ 118961 w 133913"/>
                  <a:gd name="connsiteY4" fmla="*/ 362057 h 417789"/>
                  <a:gd name="connsiteX5" fmla="*/ 133777 w 133913"/>
                  <a:gd name="connsiteY5" fmla="*/ 279507 h 417789"/>
                  <a:gd name="connsiteX6" fmla="*/ 125311 w 133913"/>
                  <a:gd name="connsiteY6" fmla="*/ 182141 h 417789"/>
                  <a:gd name="connsiteX7" fmla="*/ 108377 w 133913"/>
                  <a:gd name="connsiteY7" fmla="*/ 112291 h 417789"/>
                  <a:gd name="connsiteX8" fmla="*/ 70277 w 133913"/>
                  <a:gd name="connsiteY8" fmla="*/ 65724 h 417789"/>
                  <a:gd name="connsiteX9" fmla="*/ 427 w 133913"/>
                  <a:gd name="connsiteY9" fmla="*/ 2224 h 417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3913" h="417789">
                    <a:moveTo>
                      <a:pt x="427" y="2224"/>
                    </a:moveTo>
                    <a:cubicBezTo>
                      <a:pt x="-4159" y="17041"/>
                      <a:pt x="29355" y="101002"/>
                      <a:pt x="42761" y="154624"/>
                    </a:cubicBezTo>
                    <a:cubicBezTo>
                      <a:pt x="56167" y="208246"/>
                      <a:pt x="74511" y="280213"/>
                      <a:pt x="80861" y="323957"/>
                    </a:cubicBezTo>
                    <a:cubicBezTo>
                      <a:pt x="87211" y="367701"/>
                      <a:pt x="74511" y="410741"/>
                      <a:pt x="80861" y="417091"/>
                    </a:cubicBezTo>
                    <a:cubicBezTo>
                      <a:pt x="87211" y="423441"/>
                      <a:pt x="110142" y="384988"/>
                      <a:pt x="118961" y="362057"/>
                    </a:cubicBezTo>
                    <a:cubicBezTo>
                      <a:pt x="127780" y="339126"/>
                      <a:pt x="132719" y="309493"/>
                      <a:pt x="133777" y="279507"/>
                    </a:cubicBezTo>
                    <a:cubicBezTo>
                      <a:pt x="134835" y="249521"/>
                      <a:pt x="129544" y="210010"/>
                      <a:pt x="125311" y="182141"/>
                    </a:cubicBezTo>
                    <a:cubicBezTo>
                      <a:pt x="121078" y="154272"/>
                      <a:pt x="117549" y="131694"/>
                      <a:pt x="108377" y="112291"/>
                    </a:cubicBezTo>
                    <a:cubicBezTo>
                      <a:pt x="99205" y="92888"/>
                      <a:pt x="88269" y="80541"/>
                      <a:pt x="70277" y="65724"/>
                    </a:cubicBezTo>
                    <a:cubicBezTo>
                      <a:pt x="52285" y="50907"/>
                      <a:pt x="5013" y="-12593"/>
                      <a:pt x="427" y="2224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3" name="フリーフォーム: 図形 142">
                <a:extLst>
                  <a:ext uri="{FF2B5EF4-FFF2-40B4-BE49-F238E27FC236}">
                    <a16:creationId xmlns:a16="http://schemas.microsoft.com/office/drawing/2014/main" id="{8E8DC03E-8309-4254-9996-D296CD56B0C9}"/>
                  </a:ext>
                </a:extLst>
              </p:cNvPr>
              <p:cNvSpPr/>
              <p:nvPr/>
            </p:nvSpPr>
            <p:spPr>
              <a:xfrm>
                <a:off x="6211290" y="1685779"/>
                <a:ext cx="1249639" cy="419901"/>
              </a:xfrm>
              <a:custGeom>
                <a:avLst/>
                <a:gdLst>
                  <a:gd name="connsiteX0" fmla="*/ 2185 w 1249639"/>
                  <a:gd name="connsiteY0" fmla="*/ 412896 h 419901"/>
                  <a:gd name="connsiteX1" fmla="*/ 65685 w 1249639"/>
                  <a:gd name="connsiteY1" fmla="*/ 352571 h 419901"/>
                  <a:gd name="connsiteX2" fmla="*/ 386360 w 1249639"/>
                  <a:gd name="connsiteY2" fmla="*/ 130321 h 419901"/>
                  <a:gd name="connsiteX3" fmla="*/ 764185 w 1249639"/>
                  <a:gd name="connsiteY3" fmla="*/ 73171 h 419901"/>
                  <a:gd name="connsiteX4" fmla="*/ 1240435 w 1249639"/>
                  <a:gd name="connsiteY4" fmla="*/ 136671 h 419901"/>
                  <a:gd name="connsiteX5" fmla="*/ 1059460 w 1249639"/>
                  <a:gd name="connsiteY5" fmla="*/ 54121 h 419901"/>
                  <a:gd name="connsiteX6" fmla="*/ 824510 w 1249639"/>
                  <a:gd name="connsiteY6" fmla="*/ 146 h 419901"/>
                  <a:gd name="connsiteX7" fmla="*/ 424460 w 1249639"/>
                  <a:gd name="connsiteY7" fmla="*/ 69996 h 419901"/>
                  <a:gd name="connsiteX8" fmla="*/ 106960 w 1249639"/>
                  <a:gd name="connsiteY8" fmla="*/ 216046 h 419901"/>
                  <a:gd name="connsiteX9" fmla="*/ 2185 w 1249639"/>
                  <a:gd name="connsiteY9" fmla="*/ 412896 h 419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49639" h="419901">
                    <a:moveTo>
                      <a:pt x="2185" y="412896"/>
                    </a:moveTo>
                    <a:cubicBezTo>
                      <a:pt x="-4694" y="435650"/>
                      <a:pt x="1656" y="399667"/>
                      <a:pt x="65685" y="352571"/>
                    </a:cubicBezTo>
                    <a:cubicBezTo>
                      <a:pt x="129714" y="305475"/>
                      <a:pt x="269943" y="176888"/>
                      <a:pt x="386360" y="130321"/>
                    </a:cubicBezTo>
                    <a:cubicBezTo>
                      <a:pt x="502777" y="83754"/>
                      <a:pt x="621839" y="72113"/>
                      <a:pt x="764185" y="73171"/>
                    </a:cubicBezTo>
                    <a:cubicBezTo>
                      <a:pt x="906531" y="74229"/>
                      <a:pt x="1191223" y="139846"/>
                      <a:pt x="1240435" y="136671"/>
                    </a:cubicBezTo>
                    <a:cubicBezTo>
                      <a:pt x="1289647" y="133496"/>
                      <a:pt x="1128781" y="76875"/>
                      <a:pt x="1059460" y="54121"/>
                    </a:cubicBezTo>
                    <a:cubicBezTo>
                      <a:pt x="990139" y="31367"/>
                      <a:pt x="930343" y="-2500"/>
                      <a:pt x="824510" y="146"/>
                    </a:cubicBezTo>
                    <a:cubicBezTo>
                      <a:pt x="718677" y="2792"/>
                      <a:pt x="544052" y="34013"/>
                      <a:pt x="424460" y="69996"/>
                    </a:cubicBezTo>
                    <a:cubicBezTo>
                      <a:pt x="304868" y="105979"/>
                      <a:pt x="176810" y="161542"/>
                      <a:pt x="106960" y="216046"/>
                    </a:cubicBezTo>
                    <a:cubicBezTo>
                      <a:pt x="37110" y="270550"/>
                      <a:pt x="9064" y="390142"/>
                      <a:pt x="2185" y="412896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4" name="フリーフォーム: 図形 143">
                <a:extLst>
                  <a:ext uri="{FF2B5EF4-FFF2-40B4-BE49-F238E27FC236}">
                    <a16:creationId xmlns:a16="http://schemas.microsoft.com/office/drawing/2014/main" id="{FC5A2AA1-5143-462D-B09E-67E98AAE9723}"/>
                  </a:ext>
                </a:extLst>
              </p:cNvPr>
              <p:cNvSpPr/>
              <p:nvPr/>
            </p:nvSpPr>
            <p:spPr>
              <a:xfrm>
                <a:off x="6274207" y="3251153"/>
                <a:ext cx="94855" cy="76483"/>
              </a:xfrm>
              <a:custGeom>
                <a:avLst/>
                <a:gdLst>
                  <a:gd name="connsiteX0" fmla="*/ 94843 w 94855"/>
                  <a:gd name="connsiteY0" fmla="*/ 47 h 76483"/>
                  <a:gd name="connsiteX1" fmla="*/ 12293 w 94855"/>
                  <a:gd name="connsiteY1" fmla="*/ 63547 h 76483"/>
                  <a:gd name="connsiteX2" fmla="*/ 5943 w 94855"/>
                  <a:gd name="connsiteY2" fmla="*/ 74660 h 76483"/>
                  <a:gd name="connsiteX3" fmla="*/ 94843 w 94855"/>
                  <a:gd name="connsiteY3" fmla="*/ 47 h 76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4855" h="76483">
                    <a:moveTo>
                      <a:pt x="94843" y="47"/>
                    </a:moveTo>
                    <a:cubicBezTo>
                      <a:pt x="95901" y="-1805"/>
                      <a:pt x="27110" y="51112"/>
                      <a:pt x="12293" y="63547"/>
                    </a:cubicBezTo>
                    <a:cubicBezTo>
                      <a:pt x="-2524" y="75982"/>
                      <a:pt x="-3053" y="78893"/>
                      <a:pt x="5943" y="74660"/>
                    </a:cubicBezTo>
                    <a:cubicBezTo>
                      <a:pt x="14939" y="70427"/>
                      <a:pt x="93785" y="1899"/>
                      <a:pt x="94843" y="4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5" name="フリーフォーム: 図形 144">
                <a:extLst>
                  <a:ext uri="{FF2B5EF4-FFF2-40B4-BE49-F238E27FC236}">
                    <a16:creationId xmlns:a16="http://schemas.microsoft.com/office/drawing/2014/main" id="{B21E7BB9-7654-4FA9-B7F7-9BC5F7015473}"/>
                  </a:ext>
                </a:extLst>
              </p:cNvPr>
              <p:cNvSpPr/>
              <p:nvPr/>
            </p:nvSpPr>
            <p:spPr>
              <a:xfrm>
                <a:off x="6154718" y="3241022"/>
                <a:ext cx="73045" cy="234255"/>
              </a:xfrm>
              <a:custGeom>
                <a:avLst/>
                <a:gdLst>
                  <a:gd name="connsiteX0" fmla="*/ 20 w 73045"/>
                  <a:gd name="connsiteY0" fmla="*/ 653 h 234255"/>
                  <a:gd name="connsiteX1" fmla="*/ 52407 w 73045"/>
                  <a:gd name="connsiteY1" fmla="*/ 153053 h 234255"/>
                  <a:gd name="connsiteX2" fmla="*/ 73045 w 73045"/>
                  <a:gd name="connsiteY2" fmla="*/ 234016 h 234255"/>
                  <a:gd name="connsiteX3" fmla="*/ 52407 w 73045"/>
                  <a:gd name="connsiteY3" fmla="*/ 129241 h 234255"/>
                  <a:gd name="connsiteX4" fmla="*/ 46057 w 73045"/>
                  <a:gd name="connsiteY4" fmla="*/ 99078 h 234255"/>
                  <a:gd name="connsiteX5" fmla="*/ 20 w 73045"/>
                  <a:gd name="connsiteY5" fmla="*/ 653 h 234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045" h="234255">
                    <a:moveTo>
                      <a:pt x="20" y="653"/>
                    </a:moveTo>
                    <a:cubicBezTo>
                      <a:pt x="1078" y="9649"/>
                      <a:pt x="40236" y="114159"/>
                      <a:pt x="52407" y="153053"/>
                    </a:cubicBezTo>
                    <a:cubicBezTo>
                      <a:pt x="64578" y="191947"/>
                      <a:pt x="73045" y="237985"/>
                      <a:pt x="73045" y="234016"/>
                    </a:cubicBezTo>
                    <a:cubicBezTo>
                      <a:pt x="73045" y="230047"/>
                      <a:pt x="56905" y="151731"/>
                      <a:pt x="52407" y="129241"/>
                    </a:cubicBezTo>
                    <a:cubicBezTo>
                      <a:pt x="47909" y="106751"/>
                      <a:pt x="52142" y="119980"/>
                      <a:pt x="46057" y="99078"/>
                    </a:cubicBezTo>
                    <a:cubicBezTo>
                      <a:pt x="39972" y="78176"/>
                      <a:pt x="-1038" y="-8343"/>
                      <a:pt x="20" y="65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" name="フリーフォーム: 図形 145">
                <a:extLst>
                  <a:ext uri="{FF2B5EF4-FFF2-40B4-BE49-F238E27FC236}">
                    <a16:creationId xmlns:a16="http://schemas.microsoft.com/office/drawing/2014/main" id="{0093E50B-1AB5-4E4C-BEC8-F6A9DCD1A02E}"/>
                  </a:ext>
                </a:extLst>
              </p:cNvPr>
              <p:cNvSpPr/>
              <p:nvPr/>
            </p:nvSpPr>
            <p:spPr>
              <a:xfrm>
                <a:off x="5975350" y="3204464"/>
                <a:ext cx="100013" cy="37211"/>
              </a:xfrm>
              <a:custGeom>
                <a:avLst/>
                <a:gdLst>
                  <a:gd name="connsiteX0" fmla="*/ 100013 w 100013"/>
                  <a:gd name="connsiteY0" fmla="*/ 37211 h 37211"/>
                  <a:gd name="connsiteX1" fmla="*/ 0 w 100013"/>
                  <a:gd name="connsiteY1" fmla="*/ 34036 h 37211"/>
                  <a:gd name="connsiteX2" fmla="*/ 0 w 100013"/>
                  <a:gd name="connsiteY2" fmla="*/ 34036 h 37211"/>
                  <a:gd name="connsiteX3" fmla="*/ 22225 w 100013"/>
                  <a:gd name="connsiteY3" fmla="*/ 699 h 37211"/>
                  <a:gd name="connsiteX4" fmla="*/ 44450 w 100013"/>
                  <a:gd name="connsiteY4" fmla="*/ 13399 h 37211"/>
                  <a:gd name="connsiteX5" fmla="*/ 100013 w 100013"/>
                  <a:gd name="connsiteY5" fmla="*/ 37211 h 37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13" h="37211">
                    <a:moveTo>
                      <a:pt x="100013" y="37211"/>
                    </a:moveTo>
                    <a:lnTo>
                      <a:pt x="0" y="34036"/>
                    </a:lnTo>
                    <a:lnTo>
                      <a:pt x="0" y="34036"/>
                    </a:lnTo>
                    <a:cubicBezTo>
                      <a:pt x="3704" y="28480"/>
                      <a:pt x="14817" y="4138"/>
                      <a:pt x="22225" y="699"/>
                    </a:cubicBezTo>
                    <a:cubicBezTo>
                      <a:pt x="29633" y="-2741"/>
                      <a:pt x="30956" y="7314"/>
                      <a:pt x="44450" y="13399"/>
                    </a:cubicBezTo>
                    <a:cubicBezTo>
                      <a:pt x="57944" y="19484"/>
                      <a:pt x="80566" y="28347"/>
                      <a:pt x="100013" y="3721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" name="フリーフォーム: 図形 146">
                <a:extLst>
                  <a:ext uri="{FF2B5EF4-FFF2-40B4-BE49-F238E27FC236}">
                    <a16:creationId xmlns:a16="http://schemas.microsoft.com/office/drawing/2014/main" id="{FB4E275B-2783-4D24-9A39-B91BA1760883}"/>
                  </a:ext>
                </a:extLst>
              </p:cNvPr>
              <p:cNvSpPr/>
              <p:nvPr/>
            </p:nvSpPr>
            <p:spPr>
              <a:xfrm>
                <a:off x="6036882" y="3290220"/>
                <a:ext cx="48550" cy="144708"/>
              </a:xfrm>
              <a:custGeom>
                <a:avLst/>
                <a:gdLst>
                  <a:gd name="connsiteX0" fmla="*/ 381 w 48550"/>
                  <a:gd name="connsiteY0" fmla="*/ 668 h 144708"/>
                  <a:gd name="connsiteX1" fmla="*/ 48006 w 48550"/>
                  <a:gd name="connsiteY1" fmla="*/ 141955 h 144708"/>
                  <a:gd name="connsiteX2" fmla="*/ 25781 w 48550"/>
                  <a:gd name="connsiteY2" fmla="*/ 89568 h 144708"/>
                  <a:gd name="connsiteX3" fmla="*/ 381 w 48550"/>
                  <a:gd name="connsiteY3" fmla="*/ 668 h 144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8550" h="144708">
                    <a:moveTo>
                      <a:pt x="381" y="668"/>
                    </a:moveTo>
                    <a:cubicBezTo>
                      <a:pt x="4085" y="9399"/>
                      <a:pt x="43773" y="127138"/>
                      <a:pt x="48006" y="141955"/>
                    </a:cubicBezTo>
                    <a:cubicBezTo>
                      <a:pt x="52239" y="156772"/>
                      <a:pt x="30543" y="107824"/>
                      <a:pt x="25781" y="89568"/>
                    </a:cubicBezTo>
                    <a:cubicBezTo>
                      <a:pt x="21019" y="71312"/>
                      <a:pt x="-3323" y="-8063"/>
                      <a:pt x="381" y="66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" name="フリーフォーム: 図形 147">
                <a:extLst>
                  <a:ext uri="{FF2B5EF4-FFF2-40B4-BE49-F238E27FC236}">
                    <a16:creationId xmlns:a16="http://schemas.microsoft.com/office/drawing/2014/main" id="{D49386B6-41F2-41A9-8355-9320675EE847}"/>
                  </a:ext>
                </a:extLst>
              </p:cNvPr>
              <p:cNvSpPr/>
              <p:nvPr/>
            </p:nvSpPr>
            <p:spPr>
              <a:xfrm>
                <a:off x="6130890" y="3352733"/>
                <a:ext cx="98909" cy="199666"/>
              </a:xfrm>
              <a:custGeom>
                <a:avLst/>
                <a:gdLst>
                  <a:gd name="connsiteX0" fmla="*/ 35 w 98909"/>
                  <a:gd name="connsiteY0" fmla="*/ 67 h 199666"/>
                  <a:gd name="connsiteX1" fmla="*/ 27023 w 98909"/>
                  <a:gd name="connsiteY1" fmla="*/ 92142 h 199666"/>
                  <a:gd name="connsiteX2" fmla="*/ 31785 w 98909"/>
                  <a:gd name="connsiteY2" fmla="*/ 130242 h 199666"/>
                  <a:gd name="connsiteX3" fmla="*/ 98460 w 98909"/>
                  <a:gd name="connsiteY3" fmla="*/ 198505 h 199666"/>
                  <a:gd name="connsiteX4" fmla="*/ 58773 w 98909"/>
                  <a:gd name="connsiteY4" fmla="*/ 169930 h 199666"/>
                  <a:gd name="connsiteX5" fmla="*/ 15910 w 98909"/>
                  <a:gd name="connsiteY5" fmla="*/ 127067 h 199666"/>
                  <a:gd name="connsiteX6" fmla="*/ 33373 w 98909"/>
                  <a:gd name="connsiteY6" fmla="*/ 77855 h 199666"/>
                  <a:gd name="connsiteX7" fmla="*/ 35 w 98909"/>
                  <a:gd name="connsiteY7" fmla="*/ 67 h 1996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8909" h="199666">
                    <a:moveTo>
                      <a:pt x="35" y="67"/>
                    </a:moveTo>
                    <a:cubicBezTo>
                      <a:pt x="-1023" y="2448"/>
                      <a:pt x="21731" y="70446"/>
                      <a:pt x="27023" y="92142"/>
                    </a:cubicBezTo>
                    <a:cubicBezTo>
                      <a:pt x="32315" y="113838"/>
                      <a:pt x="19879" y="112515"/>
                      <a:pt x="31785" y="130242"/>
                    </a:cubicBezTo>
                    <a:cubicBezTo>
                      <a:pt x="43691" y="147969"/>
                      <a:pt x="93962" y="191890"/>
                      <a:pt x="98460" y="198505"/>
                    </a:cubicBezTo>
                    <a:cubicBezTo>
                      <a:pt x="102958" y="205120"/>
                      <a:pt x="72531" y="181836"/>
                      <a:pt x="58773" y="169930"/>
                    </a:cubicBezTo>
                    <a:cubicBezTo>
                      <a:pt x="45015" y="158024"/>
                      <a:pt x="20143" y="142413"/>
                      <a:pt x="15910" y="127067"/>
                    </a:cubicBezTo>
                    <a:cubicBezTo>
                      <a:pt x="11677" y="111721"/>
                      <a:pt x="33373" y="96905"/>
                      <a:pt x="33373" y="77855"/>
                    </a:cubicBezTo>
                    <a:cubicBezTo>
                      <a:pt x="33373" y="58805"/>
                      <a:pt x="1093" y="-2314"/>
                      <a:pt x="35" y="6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" name="フリーフォーム: 図形 148">
                <a:extLst>
                  <a:ext uri="{FF2B5EF4-FFF2-40B4-BE49-F238E27FC236}">
                    <a16:creationId xmlns:a16="http://schemas.microsoft.com/office/drawing/2014/main" id="{8C185C32-6170-4EE4-AE34-D20DA23E6C3B}"/>
                  </a:ext>
                </a:extLst>
              </p:cNvPr>
              <p:cNvSpPr/>
              <p:nvPr/>
            </p:nvSpPr>
            <p:spPr>
              <a:xfrm>
                <a:off x="6100471" y="3534523"/>
                <a:ext cx="144801" cy="160888"/>
              </a:xfrm>
              <a:custGeom>
                <a:avLst/>
                <a:gdLst>
                  <a:gd name="connsiteX0" fmla="*/ 292 w 144801"/>
                  <a:gd name="connsiteY0" fmla="*/ 840 h 160888"/>
                  <a:gd name="connsiteX1" fmla="*/ 105067 w 144801"/>
                  <a:gd name="connsiteY1" fmla="*/ 108790 h 160888"/>
                  <a:gd name="connsiteX2" fmla="*/ 144754 w 144801"/>
                  <a:gd name="connsiteY2" fmla="*/ 159590 h 160888"/>
                  <a:gd name="connsiteX3" fmla="*/ 98717 w 144801"/>
                  <a:gd name="connsiteY3" fmla="*/ 142127 h 160888"/>
                  <a:gd name="connsiteX4" fmla="*/ 124117 w 144801"/>
                  <a:gd name="connsiteY4" fmla="*/ 102440 h 160888"/>
                  <a:gd name="connsiteX5" fmla="*/ 74904 w 144801"/>
                  <a:gd name="connsiteY5" fmla="*/ 59577 h 160888"/>
                  <a:gd name="connsiteX6" fmla="*/ 292 w 144801"/>
                  <a:gd name="connsiteY6" fmla="*/ 840 h 160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801" h="160888">
                    <a:moveTo>
                      <a:pt x="292" y="840"/>
                    </a:moveTo>
                    <a:cubicBezTo>
                      <a:pt x="5319" y="9042"/>
                      <a:pt x="80990" y="82332"/>
                      <a:pt x="105067" y="108790"/>
                    </a:cubicBezTo>
                    <a:cubicBezTo>
                      <a:pt x="129144" y="135248"/>
                      <a:pt x="145812" y="154034"/>
                      <a:pt x="144754" y="159590"/>
                    </a:cubicBezTo>
                    <a:cubicBezTo>
                      <a:pt x="143696" y="165146"/>
                      <a:pt x="102157" y="151652"/>
                      <a:pt x="98717" y="142127"/>
                    </a:cubicBezTo>
                    <a:cubicBezTo>
                      <a:pt x="95278" y="132602"/>
                      <a:pt x="128086" y="116198"/>
                      <a:pt x="124117" y="102440"/>
                    </a:cubicBezTo>
                    <a:cubicBezTo>
                      <a:pt x="120148" y="88682"/>
                      <a:pt x="93425" y="72277"/>
                      <a:pt x="74904" y="59577"/>
                    </a:cubicBezTo>
                    <a:cubicBezTo>
                      <a:pt x="56383" y="46877"/>
                      <a:pt x="-4735" y="-7362"/>
                      <a:pt x="292" y="84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0" name="フリーフォーム: 図形 149">
                <a:extLst>
                  <a:ext uri="{FF2B5EF4-FFF2-40B4-BE49-F238E27FC236}">
                    <a16:creationId xmlns:a16="http://schemas.microsoft.com/office/drawing/2014/main" id="{82A89013-E852-47DA-B4A3-1BB6A63751E2}"/>
                  </a:ext>
                </a:extLst>
              </p:cNvPr>
              <p:cNvSpPr/>
              <p:nvPr/>
            </p:nvSpPr>
            <p:spPr>
              <a:xfrm>
                <a:off x="6452652" y="3007543"/>
                <a:ext cx="323042" cy="139513"/>
              </a:xfrm>
              <a:custGeom>
                <a:avLst/>
                <a:gdLst>
                  <a:gd name="connsiteX0" fmla="*/ 322798 w 323042"/>
                  <a:gd name="connsiteY0" fmla="*/ 107132 h 139513"/>
                  <a:gd name="connsiteX1" fmla="*/ 229136 w 323042"/>
                  <a:gd name="connsiteY1" fmla="*/ 32520 h 139513"/>
                  <a:gd name="connsiteX2" fmla="*/ 127536 w 323042"/>
                  <a:gd name="connsiteY2" fmla="*/ 35695 h 139513"/>
                  <a:gd name="connsiteX3" fmla="*/ 52923 w 323042"/>
                  <a:gd name="connsiteY3" fmla="*/ 91257 h 139513"/>
                  <a:gd name="connsiteX4" fmla="*/ 24348 w 323042"/>
                  <a:gd name="connsiteY4" fmla="*/ 123007 h 139513"/>
                  <a:gd name="connsiteX5" fmla="*/ 536 w 323042"/>
                  <a:gd name="connsiteY5" fmla="*/ 138882 h 139513"/>
                  <a:gd name="connsiteX6" fmla="*/ 11648 w 323042"/>
                  <a:gd name="connsiteY6" fmla="*/ 102370 h 139513"/>
                  <a:gd name="connsiteX7" fmla="*/ 54511 w 323042"/>
                  <a:gd name="connsiteY7" fmla="*/ 49982 h 139513"/>
                  <a:gd name="connsiteX8" fmla="*/ 137061 w 323042"/>
                  <a:gd name="connsiteY8" fmla="*/ 11882 h 139513"/>
                  <a:gd name="connsiteX9" fmla="*/ 200561 w 323042"/>
                  <a:gd name="connsiteY9" fmla="*/ 5532 h 139513"/>
                  <a:gd name="connsiteX10" fmla="*/ 322798 w 323042"/>
                  <a:gd name="connsiteY10" fmla="*/ 107132 h 139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23042" h="139513">
                    <a:moveTo>
                      <a:pt x="322798" y="107132"/>
                    </a:moveTo>
                    <a:cubicBezTo>
                      <a:pt x="327561" y="111630"/>
                      <a:pt x="261680" y="44426"/>
                      <a:pt x="229136" y="32520"/>
                    </a:cubicBezTo>
                    <a:cubicBezTo>
                      <a:pt x="196592" y="20614"/>
                      <a:pt x="156905" y="25905"/>
                      <a:pt x="127536" y="35695"/>
                    </a:cubicBezTo>
                    <a:cubicBezTo>
                      <a:pt x="98167" y="45484"/>
                      <a:pt x="70121" y="76705"/>
                      <a:pt x="52923" y="91257"/>
                    </a:cubicBezTo>
                    <a:cubicBezTo>
                      <a:pt x="35725" y="105809"/>
                      <a:pt x="33079" y="115070"/>
                      <a:pt x="24348" y="123007"/>
                    </a:cubicBezTo>
                    <a:cubicBezTo>
                      <a:pt x="15617" y="130944"/>
                      <a:pt x="2653" y="142322"/>
                      <a:pt x="536" y="138882"/>
                    </a:cubicBezTo>
                    <a:cubicBezTo>
                      <a:pt x="-1581" y="135443"/>
                      <a:pt x="2652" y="117187"/>
                      <a:pt x="11648" y="102370"/>
                    </a:cubicBezTo>
                    <a:cubicBezTo>
                      <a:pt x="20644" y="87553"/>
                      <a:pt x="33609" y="65063"/>
                      <a:pt x="54511" y="49982"/>
                    </a:cubicBezTo>
                    <a:cubicBezTo>
                      <a:pt x="75413" y="34901"/>
                      <a:pt x="112719" y="19290"/>
                      <a:pt x="137061" y="11882"/>
                    </a:cubicBezTo>
                    <a:cubicBezTo>
                      <a:pt x="161403" y="4474"/>
                      <a:pt x="172251" y="-6903"/>
                      <a:pt x="200561" y="5532"/>
                    </a:cubicBezTo>
                    <a:cubicBezTo>
                      <a:pt x="228871" y="17967"/>
                      <a:pt x="318035" y="102634"/>
                      <a:pt x="322798" y="107132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1" name="フリーフォーム: 図形 150">
                <a:extLst>
                  <a:ext uri="{FF2B5EF4-FFF2-40B4-BE49-F238E27FC236}">
                    <a16:creationId xmlns:a16="http://schemas.microsoft.com/office/drawing/2014/main" id="{5F9B34C3-8684-435D-86E2-E3C1BD2F9CF9}"/>
                  </a:ext>
                </a:extLst>
              </p:cNvPr>
              <p:cNvSpPr/>
              <p:nvPr/>
            </p:nvSpPr>
            <p:spPr>
              <a:xfrm>
                <a:off x="7116115" y="2932101"/>
                <a:ext cx="272778" cy="193697"/>
              </a:xfrm>
              <a:custGeom>
                <a:avLst/>
                <a:gdLst>
                  <a:gd name="connsiteX0" fmla="*/ 237185 w 272778"/>
                  <a:gd name="connsiteY0" fmla="*/ 12 h 193697"/>
                  <a:gd name="connsiteX1" fmla="*/ 103835 w 272778"/>
                  <a:gd name="connsiteY1" fmla="*/ 60337 h 193697"/>
                  <a:gd name="connsiteX2" fmla="*/ 37160 w 272778"/>
                  <a:gd name="connsiteY2" fmla="*/ 141299 h 193697"/>
                  <a:gd name="connsiteX3" fmla="*/ 56210 w 272778"/>
                  <a:gd name="connsiteY3" fmla="*/ 168287 h 193697"/>
                  <a:gd name="connsiteX4" fmla="*/ 268935 w 272778"/>
                  <a:gd name="connsiteY4" fmla="*/ 169874 h 193697"/>
                  <a:gd name="connsiteX5" fmla="*/ 180035 w 272778"/>
                  <a:gd name="connsiteY5" fmla="*/ 193687 h 193697"/>
                  <a:gd name="connsiteX6" fmla="*/ 14935 w 272778"/>
                  <a:gd name="connsiteY6" fmla="*/ 166699 h 193697"/>
                  <a:gd name="connsiteX7" fmla="*/ 14935 w 272778"/>
                  <a:gd name="connsiteY7" fmla="*/ 127012 h 193697"/>
                  <a:gd name="connsiteX8" fmla="*/ 78435 w 272778"/>
                  <a:gd name="connsiteY8" fmla="*/ 65099 h 193697"/>
                  <a:gd name="connsiteX9" fmla="*/ 237185 w 272778"/>
                  <a:gd name="connsiteY9" fmla="*/ 12 h 193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72778" h="193697">
                    <a:moveTo>
                      <a:pt x="237185" y="12"/>
                    </a:moveTo>
                    <a:cubicBezTo>
                      <a:pt x="241418" y="-782"/>
                      <a:pt x="137172" y="36789"/>
                      <a:pt x="103835" y="60337"/>
                    </a:cubicBezTo>
                    <a:cubicBezTo>
                      <a:pt x="70498" y="83885"/>
                      <a:pt x="45097" y="123307"/>
                      <a:pt x="37160" y="141299"/>
                    </a:cubicBezTo>
                    <a:cubicBezTo>
                      <a:pt x="29222" y="159291"/>
                      <a:pt x="17581" y="163525"/>
                      <a:pt x="56210" y="168287"/>
                    </a:cubicBezTo>
                    <a:cubicBezTo>
                      <a:pt x="94839" y="173049"/>
                      <a:pt x="248298" y="165641"/>
                      <a:pt x="268935" y="169874"/>
                    </a:cubicBezTo>
                    <a:cubicBezTo>
                      <a:pt x="289572" y="174107"/>
                      <a:pt x="222368" y="194216"/>
                      <a:pt x="180035" y="193687"/>
                    </a:cubicBezTo>
                    <a:cubicBezTo>
                      <a:pt x="137702" y="193158"/>
                      <a:pt x="42452" y="177811"/>
                      <a:pt x="14935" y="166699"/>
                    </a:cubicBezTo>
                    <a:cubicBezTo>
                      <a:pt x="-12582" y="155587"/>
                      <a:pt x="4352" y="143945"/>
                      <a:pt x="14935" y="127012"/>
                    </a:cubicBezTo>
                    <a:cubicBezTo>
                      <a:pt x="25518" y="110079"/>
                      <a:pt x="47214" y="85207"/>
                      <a:pt x="78435" y="65099"/>
                    </a:cubicBezTo>
                    <a:cubicBezTo>
                      <a:pt x="109656" y="44991"/>
                      <a:pt x="232952" y="806"/>
                      <a:pt x="237185" y="12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2" name="フリーフォーム: 図形 151">
                <a:extLst>
                  <a:ext uri="{FF2B5EF4-FFF2-40B4-BE49-F238E27FC236}">
                    <a16:creationId xmlns:a16="http://schemas.microsoft.com/office/drawing/2014/main" id="{9BFAB276-DE1B-4B1B-921A-14475CE0B6AB}"/>
                  </a:ext>
                </a:extLst>
              </p:cNvPr>
              <p:cNvSpPr/>
              <p:nvPr/>
            </p:nvSpPr>
            <p:spPr>
              <a:xfrm>
                <a:off x="6385758" y="2774230"/>
                <a:ext cx="175382" cy="267135"/>
              </a:xfrm>
              <a:custGeom>
                <a:avLst/>
                <a:gdLst>
                  <a:gd name="connsiteX0" fmla="*/ 175380 w 175382"/>
                  <a:gd name="connsiteY0" fmla="*/ 35645 h 267135"/>
                  <a:gd name="connsiteX1" fmla="*/ 56317 w 175382"/>
                  <a:gd name="connsiteY1" fmla="*/ 146770 h 267135"/>
                  <a:gd name="connsiteX2" fmla="*/ 24567 w 175382"/>
                  <a:gd name="connsiteY2" fmla="*/ 232495 h 267135"/>
                  <a:gd name="connsiteX3" fmla="*/ 24567 w 175382"/>
                  <a:gd name="connsiteY3" fmla="*/ 261070 h 267135"/>
                  <a:gd name="connsiteX4" fmla="*/ 3930 w 175382"/>
                  <a:gd name="connsiteY4" fmla="*/ 121370 h 267135"/>
                  <a:gd name="connsiteX5" fmla="*/ 5517 w 175382"/>
                  <a:gd name="connsiteY5" fmla="*/ 720 h 267135"/>
                  <a:gd name="connsiteX6" fmla="*/ 59492 w 175382"/>
                  <a:gd name="connsiteY6" fmla="*/ 70570 h 267135"/>
                  <a:gd name="connsiteX7" fmla="*/ 175380 w 175382"/>
                  <a:gd name="connsiteY7" fmla="*/ 35645 h 2671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382" h="267135">
                    <a:moveTo>
                      <a:pt x="175380" y="35645"/>
                    </a:moveTo>
                    <a:cubicBezTo>
                      <a:pt x="174851" y="48345"/>
                      <a:pt x="81452" y="113962"/>
                      <a:pt x="56317" y="146770"/>
                    </a:cubicBezTo>
                    <a:cubicBezTo>
                      <a:pt x="31182" y="179578"/>
                      <a:pt x="29859" y="213445"/>
                      <a:pt x="24567" y="232495"/>
                    </a:cubicBezTo>
                    <a:cubicBezTo>
                      <a:pt x="19275" y="251545"/>
                      <a:pt x="28007" y="279591"/>
                      <a:pt x="24567" y="261070"/>
                    </a:cubicBezTo>
                    <a:cubicBezTo>
                      <a:pt x="21127" y="242549"/>
                      <a:pt x="7105" y="164762"/>
                      <a:pt x="3930" y="121370"/>
                    </a:cubicBezTo>
                    <a:cubicBezTo>
                      <a:pt x="755" y="77978"/>
                      <a:pt x="-3743" y="9187"/>
                      <a:pt x="5517" y="720"/>
                    </a:cubicBezTo>
                    <a:cubicBezTo>
                      <a:pt x="14777" y="-7747"/>
                      <a:pt x="31975" y="61045"/>
                      <a:pt x="59492" y="70570"/>
                    </a:cubicBezTo>
                    <a:cubicBezTo>
                      <a:pt x="87009" y="80095"/>
                      <a:pt x="175909" y="22945"/>
                      <a:pt x="175380" y="35645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3" name="フリーフォーム: 図形 152">
                <a:extLst>
                  <a:ext uri="{FF2B5EF4-FFF2-40B4-BE49-F238E27FC236}">
                    <a16:creationId xmlns:a16="http://schemas.microsoft.com/office/drawing/2014/main" id="{CE7770DF-5192-4025-80A4-5F0E5CA9615B}"/>
                  </a:ext>
                </a:extLst>
              </p:cNvPr>
              <p:cNvSpPr/>
              <p:nvPr/>
            </p:nvSpPr>
            <p:spPr>
              <a:xfrm>
                <a:off x="7161052" y="2911793"/>
                <a:ext cx="222418" cy="95402"/>
              </a:xfrm>
              <a:custGeom>
                <a:avLst/>
                <a:gdLst>
                  <a:gd name="connsiteX0" fmla="*/ 222411 w 222418"/>
                  <a:gd name="connsiteY0" fmla="*/ 2857 h 95402"/>
                  <a:gd name="connsiteX1" fmla="*/ 76361 w 222418"/>
                  <a:gd name="connsiteY1" fmla="*/ 23495 h 95402"/>
                  <a:gd name="connsiteX2" fmla="*/ 9686 w 222418"/>
                  <a:gd name="connsiteY2" fmla="*/ 74295 h 95402"/>
                  <a:gd name="connsiteX3" fmla="*/ 8098 w 222418"/>
                  <a:gd name="connsiteY3" fmla="*/ 94932 h 95402"/>
                  <a:gd name="connsiteX4" fmla="*/ 82711 w 222418"/>
                  <a:gd name="connsiteY4" fmla="*/ 83820 h 95402"/>
                  <a:gd name="connsiteX5" fmla="*/ 222411 w 222418"/>
                  <a:gd name="connsiteY5" fmla="*/ 2857 h 95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418" h="95402">
                    <a:moveTo>
                      <a:pt x="222411" y="2857"/>
                    </a:moveTo>
                    <a:cubicBezTo>
                      <a:pt x="221353" y="-7197"/>
                      <a:pt x="111815" y="11589"/>
                      <a:pt x="76361" y="23495"/>
                    </a:cubicBezTo>
                    <a:cubicBezTo>
                      <a:pt x="40907" y="35401"/>
                      <a:pt x="21063" y="62389"/>
                      <a:pt x="9686" y="74295"/>
                    </a:cubicBezTo>
                    <a:cubicBezTo>
                      <a:pt x="-1691" y="86201"/>
                      <a:pt x="-4073" y="93345"/>
                      <a:pt x="8098" y="94932"/>
                    </a:cubicBezTo>
                    <a:cubicBezTo>
                      <a:pt x="20269" y="96519"/>
                      <a:pt x="53342" y="94403"/>
                      <a:pt x="82711" y="83820"/>
                    </a:cubicBezTo>
                    <a:cubicBezTo>
                      <a:pt x="112080" y="73237"/>
                      <a:pt x="223469" y="12911"/>
                      <a:pt x="222411" y="2857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" name="フリーフォーム: 図形 153">
                <a:extLst>
                  <a:ext uri="{FF2B5EF4-FFF2-40B4-BE49-F238E27FC236}">
                    <a16:creationId xmlns:a16="http://schemas.microsoft.com/office/drawing/2014/main" id="{59E3C257-C28E-4CCD-83E7-159DE0F3030C}"/>
                  </a:ext>
                </a:extLst>
              </p:cNvPr>
              <p:cNvSpPr/>
              <p:nvPr/>
            </p:nvSpPr>
            <p:spPr>
              <a:xfrm>
                <a:off x="6673189" y="3928119"/>
                <a:ext cx="429311" cy="265166"/>
              </a:xfrm>
              <a:custGeom>
                <a:avLst/>
                <a:gdLst>
                  <a:gd name="connsiteX0" fmla="*/ 13361 w 429311"/>
                  <a:gd name="connsiteY0" fmla="*/ 944 h 265166"/>
                  <a:gd name="connsiteX1" fmla="*/ 349911 w 429311"/>
                  <a:gd name="connsiteY1" fmla="*/ 177156 h 265166"/>
                  <a:gd name="connsiteX2" fmla="*/ 419761 w 429311"/>
                  <a:gd name="connsiteY2" fmla="*/ 193031 h 265166"/>
                  <a:gd name="connsiteX3" fmla="*/ 194336 w 429311"/>
                  <a:gd name="connsiteY3" fmla="*/ 216844 h 265166"/>
                  <a:gd name="connsiteX4" fmla="*/ 59399 w 429311"/>
                  <a:gd name="connsiteY4" fmla="*/ 264469 h 265166"/>
                  <a:gd name="connsiteX5" fmla="*/ 30824 w 429311"/>
                  <a:gd name="connsiteY5" fmla="*/ 177156 h 265166"/>
                  <a:gd name="connsiteX6" fmla="*/ 60986 w 429311"/>
                  <a:gd name="connsiteY6" fmla="*/ 108894 h 265166"/>
                  <a:gd name="connsiteX7" fmla="*/ 13361 w 429311"/>
                  <a:gd name="connsiteY7" fmla="*/ 944 h 265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29311" h="265166">
                    <a:moveTo>
                      <a:pt x="13361" y="944"/>
                    </a:moveTo>
                    <a:cubicBezTo>
                      <a:pt x="61515" y="12321"/>
                      <a:pt x="282178" y="145142"/>
                      <a:pt x="349911" y="177156"/>
                    </a:cubicBezTo>
                    <a:cubicBezTo>
                      <a:pt x="417644" y="209171"/>
                      <a:pt x="445690" y="186416"/>
                      <a:pt x="419761" y="193031"/>
                    </a:cubicBezTo>
                    <a:cubicBezTo>
                      <a:pt x="393832" y="199646"/>
                      <a:pt x="254396" y="204938"/>
                      <a:pt x="194336" y="216844"/>
                    </a:cubicBezTo>
                    <a:cubicBezTo>
                      <a:pt x="134276" y="228750"/>
                      <a:pt x="86651" y="271084"/>
                      <a:pt x="59399" y="264469"/>
                    </a:cubicBezTo>
                    <a:cubicBezTo>
                      <a:pt x="32147" y="257854"/>
                      <a:pt x="30560" y="203085"/>
                      <a:pt x="30824" y="177156"/>
                    </a:cubicBezTo>
                    <a:cubicBezTo>
                      <a:pt x="31088" y="151227"/>
                      <a:pt x="59134" y="133500"/>
                      <a:pt x="60986" y="108894"/>
                    </a:cubicBezTo>
                    <a:cubicBezTo>
                      <a:pt x="62838" y="84288"/>
                      <a:pt x="-34793" y="-10433"/>
                      <a:pt x="13361" y="944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" name="フリーフォーム: 図形 154">
                <a:extLst>
                  <a:ext uri="{FF2B5EF4-FFF2-40B4-BE49-F238E27FC236}">
                    <a16:creationId xmlns:a16="http://schemas.microsoft.com/office/drawing/2014/main" id="{4A66C01F-CDF0-4959-99B6-595FA48BC810}"/>
                  </a:ext>
                </a:extLst>
              </p:cNvPr>
              <p:cNvSpPr/>
              <p:nvPr/>
            </p:nvSpPr>
            <p:spPr>
              <a:xfrm>
                <a:off x="6816363" y="3552464"/>
                <a:ext cx="130537" cy="21254"/>
              </a:xfrm>
              <a:custGeom>
                <a:avLst/>
                <a:gdLst>
                  <a:gd name="connsiteX0" fmla="*/ 362 w 130537"/>
                  <a:gd name="connsiteY0" fmla="*/ 20999 h 21254"/>
                  <a:gd name="connsiteX1" fmla="*/ 60687 w 130537"/>
                  <a:gd name="connsiteY1" fmla="*/ 11474 h 21254"/>
                  <a:gd name="connsiteX2" fmla="*/ 130537 w 130537"/>
                  <a:gd name="connsiteY2" fmla="*/ 5124 h 21254"/>
                  <a:gd name="connsiteX3" fmla="*/ 130537 w 130537"/>
                  <a:gd name="connsiteY3" fmla="*/ 5124 h 21254"/>
                  <a:gd name="connsiteX4" fmla="*/ 89262 w 130537"/>
                  <a:gd name="connsiteY4" fmla="*/ 361 h 21254"/>
                  <a:gd name="connsiteX5" fmla="*/ 362 w 130537"/>
                  <a:gd name="connsiteY5" fmla="*/ 20999 h 21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0537" h="21254">
                    <a:moveTo>
                      <a:pt x="362" y="20999"/>
                    </a:moveTo>
                    <a:cubicBezTo>
                      <a:pt x="-4400" y="22851"/>
                      <a:pt x="38991" y="14120"/>
                      <a:pt x="60687" y="11474"/>
                    </a:cubicBezTo>
                    <a:cubicBezTo>
                      <a:pt x="82383" y="8828"/>
                      <a:pt x="118895" y="6182"/>
                      <a:pt x="130537" y="5124"/>
                    </a:cubicBezTo>
                    <a:lnTo>
                      <a:pt x="130537" y="5124"/>
                    </a:lnTo>
                    <a:cubicBezTo>
                      <a:pt x="123658" y="4330"/>
                      <a:pt x="107518" y="-1491"/>
                      <a:pt x="89262" y="361"/>
                    </a:cubicBezTo>
                    <a:cubicBezTo>
                      <a:pt x="71006" y="2213"/>
                      <a:pt x="5124" y="19147"/>
                      <a:pt x="362" y="2099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6" name="フリーフォーム: 図形 155">
                <a:extLst>
                  <a:ext uri="{FF2B5EF4-FFF2-40B4-BE49-F238E27FC236}">
                    <a16:creationId xmlns:a16="http://schemas.microsoft.com/office/drawing/2014/main" id="{7FE0B9B7-97B6-4C21-9DC1-A551C7EA0C92}"/>
                  </a:ext>
                </a:extLst>
              </p:cNvPr>
              <p:cNvSpPr/>
              <p:nvPr/>
            </p:nvSpPr>
            <p:spPr>
              <a:xfrm>
                <a:off x="7113588" y="3529013"/>
                <a:ext cx="89253" cy="27426"/>
              </a:xfrm>
              <a:custGeom>
                <a:avLst/>
                <a:gdLst>
                  <a:gd name="connsiteX0" fmla="*/ 0 w 89253"/>
                  <a:gd name="connsiteY0" fmla="*/ 0 h 27426"/>
                  <a:gd name="connsiteX1" fmla="*/ 88900 w 89253"/>
                  <a:gd name="connsiteY1" fmla="*/ 26987 h 27426"/>
                  <a:gd name="connsiteX2" fmla="*/ 0 w 89253"/>
                  <a:gd name="connsiteY2" fmla="*/ 0 h 27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9253" h="27426">
                    <a:moveTo>
                      <a:pt x="0" y="0"/>
                    </a:moveTo>
                    <a:cubicBezTo>
                      <a:pt x="0" y="0"/>
                      <a:pt x="82021" y="22489"/>
                      <a:pt x="88900" y="26987"/>
                    </a:cubicBezTo>
                    <a:cubicBezTo>
                      <a:pt x="95779" y="3148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7" name="フリーフォーム: 図形 156">
                <a:extLst>
                  <a:ext uri="{FF2B5EF4-FFF2-40B4-BE49-F238E27FC236}">
                    <a16:creationId xmlns:a16="http://schemas.microsoft.com/office/drawing/2014/main" id="{57D9C6F2-E829-47D2-82B7-24A3560BDAC3}"/>
                  </a:ext>
                </a:extLst>
              </p:cNvPr>
              <p:cNvSpPr/>
              <p:nvPr/>
            </p:nvSpPr>
            <p:spPr>
              <a:xfrm>
                <a:off x="6915086" y="2708609"/>
                <a:ext cx="195509" cy="150479"/>
              </a:xfrm>
              <a:custGeom>
                <a:avLst/>
                <a:gdLst>
                  <a:gd name="connsiteX0" fmla="*/ 195327 w 195509"/>
                  <a:gd name="connsiteY0" fmla="*/ 1254 h 150479"/>
                  <a:gd name="connsiteX1" fmla="*/ 88964 w 195509"/>
                  <a:gd name="connsiteY1" fmla="*/ 23479 h 150479"/>
                  <a:gd name="connsiteX2" fmla="*/ 41339 w 195509"/>
                  <a:gd name="connsiteY2" fmla="*/ 66341 h 150479"/>
                  <a:gd name="connsiteX3" fmla="*/ 64 w 195509"/>
                  <a:gd name="connsiteY3" fmla="*/ 150479 h 150479"/>
                  <a:gd name="connsiteX4" fmla="*/ 50864 w 195509"/>
                  <a:gd name="connsiteY4" fmla="*/ 67929 h 150479"/>
                  <a:gd name="connsiteX5" fmla="*/ 112777 w 195509"/>
                  <a:gd name="connsiteY5" fmla="*/ 59991 h 150479"/>
                  <a:gd name="connsiteX6" fmla="*/ 195327 w 195509"/>
                  <a:gd name="connsiteY6" fmla="*/ 1254 h 150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5509" h="150479">
                    <a:moveTo>
                      <a:pt x="195327" y="1254"/>
                    </a:moveTo>
                    <a:cubicBezTo>
                      <a:pt x="191358" y="-4831"/>
                      <a:pt x="114628" y="12631"/>
                      <a:pt x="88964" y="23479"/>
                    </a:cubicBezTo>
                    <a:cubicBezTo>
                      <a:pt x="63300" y="34327"/>
                      <a:pt x="56156" y="45174"/>
                      <a:pt x="41339" y="66341"/>
                    </a:cubicBezTo>
                    <a:cubicBezTo>
                      <a:pt x="26522" y="87508"/>
                      <a:pt x="-1524" y="150214"/>
                      <a:pt x="64" y="150479"/>
                    </a:cubicBezTo>
                    <a:cubicBezTo>
                      <a:pt x="1651" y="150744"/>
                      <a:pt x="32078" y="83010"/>
                      <a:pt x="50864" y="67929"/>
                    </a:cubicBezTo>
                    <a:cubicBezTo>
                      <a:pt x="69649" y="52848"/>
                      <a:pt x="88171" y="68987"/>
                      <a:pt x="112777" y="59991"/>
                    </a:cubicBezTo>
                    <a:cubicBezTo>
                      <a:pt x="137383" y="50995"/>
                      <a:pt x="199296" y="7339"/>
                      <a:pt x="195327" y="1254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8" name="フリーフォーム: 図形 157">
                <a:extLst>
                  <a:ext uri="{FF2B5EF4-FFF2-40B4-BE49-F238E27FC236}">
                    <a16:creationId xmlns:a16="http://schemas.microsoft.com/office/drawing/2014/main" id="{C13597D9-A483-4FF1-BBA7-ACBB588AE5B0}"/>
                  </a:ext>
                </a:extLst>
              </p:cNvPr>
              <p:cNvSpPr/>
              <p:nvPr/>
            </p:nvSpPr>
            <p:spPr>
              <a:xfrm>
                <a:off x="6726225" y="2716831"/>
                <a:ext cx="142909" cy="125091"/>
              </a:xfrm>
              <a:custGeom>
                <a:avLst/>
                <a:gdLst>
                  <a:gd name="connsiteX0" fmla="*/ 13 w 142909"/>
                  <a:gd name="connsiteY0" fmla="*/ 969 h 125091"/>
                  <a:gd name="connsiteX1" fmla="*/ 117488 w 142909"/>
                  <a:gd name="connsiteY1" fmla="*/ 43832 h 125091"/>
                  <a:gd name="connsiteX2" fmla="*/ 142888 w 142909"/>
                  <a:gd name="connsiteY2" fmla="*/ 124794 h 125091"/>
                  <a:gd name="connsiteX3" fmla="*/ 115900 w 142909"/>
                  <a:gd name="connsiteY3" fmla="*/ 69232 h 125091"/>
                  <a:gd name="connsiteX4" fmla="*/ 109550 w 142909"/>
                  <a:gd name="connsiteY4" fmla="*/ 18432 h 125091"/>
                  <a:gd name="connsiteX5" fmla="*/ 13 w 142909"/>
                  <a:gd name="connsiteY5" fmla="*/ 969 h 125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2909" h="125091">
                    <a:moveTo>
                      <a:pt x="13" y="969"/>
                    </a:moveTo>
                    <a:cubicBezTo>
                      <a:pt x="1336" y="5202"/>
                      <a:pt x="93676" y="23195"/>
                      <a:pt x="117488" y="43832"/>
                    </a:cubicBezTo>
                    <a:cubicBezTo>
                      <a:pt x="141300" y="64469"/>
                      <a:pt x="143153" y="120561"/>
                      <a:pt x="142888" y="124794"/>
                    </a:cubicBezTo>
                    <a:cubicBezTo>
                      <a:pt x="142623" y="129027"/>
                      <a:pt x="121456" y="86959"/>
                      <a:pt x="115900" y="69232"/>
                    </a:cubicBezTo>
                    <a:cubicBezTo>
                      <a:pt x="110344" y="51505"/>
                      <a:pt x="124367" y="29809"/>
                      <a:pt x="109550" y="18432"/>
                    </a:cubicBezTo>
                    <a:cubicBezTo>
                      <a:pt x="94733" y="7055"/>
                      <a:pt x="-1310" y="-3264"/>
                      <a:pt x="13" y="969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61" name="フリーフォーム: 図形 160">
              <a:extLst>
                <a:ext uri="{FF2B5EF4-FFF2-40B4-BE49-F238E27FC236}">
                  <a16:creationId xmlns:a16="http://schemas.microsoft.com/office/drawing/2014/main" id="{955AF65D-A12C-4457-96D3-9107BB2EF145}"/>
                </a:ext>
              </a:extLst>
            </p:cNvPr>
            <p:cNvSpPr/>
            <p:nvPr/>
          </p:nvSpPr>
          <p:spPr>
            <a:xfrm>
              <a:off x="1973018" y="3387708"/>
              <a:ext cx="1367469" cy="241417"/>
            </a:xfrm>
            <a:custGeom>
              <a:avLst/>
              <a:gdLst>
                <a:gd name="connsiteX0" fmla="*/ 1367082 w 1367469"/>
                <a:gd name="connsiteY0" fmla="*/ 17 h 241417"/>
                <a:gd name="connsiteX1" fmla="*/ 1249607 w 1367469"/>
                <a:gd name="connsiteY1" fmla="*/ 36530 h 241417"/>
                <a:gd name="connsiteX2" fmla="*/ 1206745 w 1367469"/>
                <a:gd name="connsiteY2" fmla="*/ 63517 h 241417"/>
                <a:gd name="connsiteX3" fmla="*/ 1017832 w 1367469"/>
                <a:gd name="connsiteY3" fmla="*/ 80980 h 241417"/>
                <a:gd name="connsiteX4" fmla="*/ 900357 w 1367469"/>
                <a:gd name="connsiteY4" fmla="*/ 122255 h 241417"/>
                <a:gd name="connsiteX5" fmla="*/ 801932 w 1367469"/>
                <a:gd name="connsiteY5" fmla="*/ 103205 h 241417"/>
                <a:gd name="connsiteX6" fmla="*/ 693982 w 1367469"/>
                <a:gd name="connsiteY6" fmla="*/ 125430 h 241417"/>
                <a:gd name="connsiteX7" fmla="*/ 546345 w 1367469"/>
                <a:gd name="connsiteY7" fmla="*/ 158767 h 241417"/>
                <a:gd name="connsiteX8" fmla="*/ 325682 w 1367469"/>
                <a:gd name="connsiteY8" fmla="*/ 147655 h 241417"/>
                <a:gd name="connsiteX9" fmla="*/ 124070 w 1367469"/>
                <a:gd name="connsiteY9" fmla="*/ 187342 h 241417"/>
                <a:gd name="connsiteX10" fmla="*/ 3420 w 1367469"/>
                <a:gd name="connsiteY10" fmla="*/ 241317 h 241417"/>
                <a:gd name="connsiteX11" fmla="*/ 255832 w 1367469"/>
                <a:gd name="connsiteY11" fmla="*/ 173055 h 241417"/>
                <a:gd name="connsiteX12" fmla="*/ 700332 w 1367469"/>
                <a:gd name="connsiteY12" fmla="*/ 131780 h 241417"/>
                <a:gd name="connsiteX13" fmla="*/ 1043232 w 1367469"/>
                <a:gd name="connsiteY13" fmla="*/ 82567 h 241417"/>
                <a:gd name="connsiteX14" fmla="*/ 1276595 w 1367469"/>
                <a:gd name="connsiteY14" fmla="*/ 41292 h 241417"/>
                <a:gd name="connsiteX15" fmla="*/ 1367082 w 1367469"/>
                <a:gd name="connsiteY15" fmla="*/ 17 h 241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67469" h="241417">
                  <a:moveTo>
                    <a:pt x="1367082" y="17"/>
                  </a:moveTo>
                  <a:cubicBezTo>
                    <a:pt x="1362584" y="-777"/>
                    <a:pt x="1276330" y="25947"/>
                    <a:pt x="1249607" y="36530"/>
                  </a:cubicBezTo>
                  <a:cubicBezTo>
                    <a:pt x="1222884" y="47113"/>
                    <a:pt x="1245374" y="56109"/>
                    <a:pt x="1206745" y="63517"/>
                  </a:cubicBezTo>
                  <a:cubicBezTo>
                    <a:pt x="1168116" y="70925"/>
                    <a:pt x="1068897" y="71190"/>
                    <a:pt x="1017832" y="80980"/>
                  </a:cubicBezTo>
                  <a:cubicBezTo>
                    <a:pt x="966767" y="90770"/>
                    <a:pt x="936340" y="118551"/>
                    <a:pt x="900357" y="122255"/>
                  </a:cubicBezTo>
                  <a:cubicBezTo>
                    <a:pt x="864374" y="125959"/>
                    <a:pt x="836328" y="102676"/>
                    <a:pt x="801932" y="103205"/>
                  </a:cubicBezTo>
                  <a:cubicBezTo>
                    <a:pt x="767536" y="103734"/>
                    <a:pt x="693982" y="125430"/>
                    <a:pt x="693982" y="125430"/>
                  </a:cubicBezTo>
                  <a:cubicBezTo>
                    <a:pt x="651384" y="134690"/>
                    <a:pt x="607728" y="155063"/>
                    <a:pt x="546345" y="158767"/>
                  </a:cubicBezTo>
                  <a:cubicBezTo>
                    <a:pt x="484962" y="162471"/>
                    <a:pt x="396061" y="142893"/>
                    <a:pt x="325682" y="147655"/>
                  </a:cubicBezTo>
                  <a:cubicBezTo>
                    <a:pt x="255303" y="152417"/>
                    <a:pt x="177780" y="171732"/>
                    <a:pt x="124070" y="187342"/>
                  </a:cubicBezTo>
                  <a:cubicBezTo>
                    <a:pt x="70360" y="202952"/>
                    <a:pt x="-18540" y="243698"/>
                    <a:pt x="3420" y="241317"/>
                  </a:cubicBezTo>
                  <a:cubicBezTo>
                    <a:pt x="25380" y="238936"/>
                    <a:pt x="139680" y="191311"/>
                    <a:pt x="255832" y="173055"/>
                  </a:cubicBezTo>
                  <a:cubicBezTo>
                    <a:pt x="371984" y="154799"/>
                    <a:pt x="569099" y="146861"/>
                    <a:pt x="700332" y="131780"/>
                  </a:cubicBezTo>
                  <a:cubicBezTo>
                    <a:pt x="831565" y="116699"/>
                    <a:pt x="947188" y="97648"/>
                    <a:pt x="1043232" y="82567"/>
                  </a:cubicBezTo>
                  <a:cubicBezTo>
                    <a:pt x="1139276" y="67486"/>
                    <a:pt x="1216534" y="52934"/>
                    <a:pt x="1276595" y="41292"/>
                  </a:cubicBezTo>
                  <a:cubicBezTo>
                    <a:pt x="1336656" y="29650"/>
                    <a:pt x="1371580" y="811"/>
                    <a:pt x="1367082" y="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フリーフォーム: 図形 161">
              <a:extLst>
                <a:ext uri="{FF2B5EF4-FFF2-40B4-BE49-F238E27FC236}">
                  <a16:creationId xmlns:a16="http://schemas.microsoft.com/office/drawing/2014/main" id="{AE9B7543-422C-4A0A-9B5D-128A372A5ADA}"/>
                </a:ext>
              </a:extLst>
            </p:cNvPr>
            <p:cNvSpPr/>
            <p:nvPr/>
          </p:nvSpPr>
          <p:spPr>
            <a:xfrm>
              <a:off x="1113905" y="3615745"/>
              <a:ext cx="984146" cy="537882"/>
            </a:xfrm>
            <a:custGeom>
              <a:avLst/>
              <a:gdLst>
                <a:gd name="connsiteX0" fmla="*/ 981595 w 984146"/>
                <a:gd name="connsiteY0" fmla="*/ 580 h 537882"/>
                <a:gd name="connsiteX1" fmla="*/ 733945 w 984146"/>
                <a:gd name="connsiteY1" fmla="*/ 89480 h 537882"/>
                <a:gd name="connsiteX2" fmla="*/ 705370 w 984146"/>
                <a:gd name="connsiteY2" fmla="*/ 186318 h 537882"/>
                <a:gd name="connsiteX3" fmla="*/ 522808 w 984146"/>
                <a:gd name="connsiteY3" fmla="*/ 281568 h 537882"/>
                <a:gd name="connsiteX4" fmla="*/ 394220 w 984146"/>
                <a:gd name="connsiteY4" fmla="*/ 365705 h 537882"/>
                <a:gd name="connsiteX5" fmla="*/ 302145 w 984146"/>
                <a:gd name="connsiteY5" fmla="*/ 381580 h 537882"/>
                <a:gd name="connsiteX6" fmla="*/ 221183 w 984146"/>
                <a:gd name="connsiteY6" fmla="*/ 438730 h 537882"/>
                <a:gd name="connsiteX7" fmla="*/ 2108 w 984146"/>
                <a:gd name="connsiteY7" fmla="*/ 537155 h 537882"/>
                <a:gd name="connsiteX8" fmla="*/ 367233 w 984146"/>
                <a:gd name="connsiteY8" fmla="*/ 383168 h 537882"/>
                <a:gd name="connsiteX9" fmla="*/ 741883 w 984146"/>
                <a:gd name="connsiteY9" fmla="*/ 203780 h 537882"/>
                <a:gd name="connsiteX10" fmla="*/ 857770 w 984146"/>
                <a:gd name="connsiteY10" fmla="*/ 59318 h 537882"/>
                <a:gd name="connsiteX11" fmla="*/ 981595 w 984146"/>
                <a:gd name="connsiteY11" fmla="*/ 580 h 537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84146" h="537882">
                  <a:moveTo>
                    <a:pt x="981595" y="580"/>
                  </a:moveTo>
                  <a:cubicBezTo>
                    <a:pt x="960958" y="5607"/>
                    <a:pt x="779982" y="58524"/>
                    <a:pt x="733945" y="89480"/>
                  </a:cubicBezTo>
                  <a:cubicBezTo>
                    <a:pt x="687907" y="120436"/>
                    <a:pt x="740559" y="154303"/>
                    <a:pt x="705370" y="186318"/>
                  </a:cubicBezTo>
                  <a:cubicBezTo>
                    <a:pt x="670181" y="218333"/>
                    <a:pt x="574666" y="251670"/>
                    <a:pt x="522808" y="281568"/>
                  </a:cubicBezTo>
                  <a:cubicBezTo>
                    <a:pt x="470950" y="311466"/>
                    <a:pt x="430997" y="349036"/>
                    <a:pt x="394220" y="365705"/>
                  </a:cubicBezTo>
                  <a:cubicBezTo>
                    <a:pt x="357443" y="382374"/>
                    <a:pt x="330984" y="369409"/>
                    <a:pt x="302145" y="381580"/>
                  </a:cubicBezTo>
                  <a:cubicBezTo>
                    <a:pt x="273306" y="393751"/>
                    <a:pt x="271189" y="412801"/>
                    <a:pt x="221183" y="438730"/>
                  </a:cubicBezTo>
                  <a:cubicBezTo>
                    <a:pt x="171177" y="464659"/>
                    <a:pt x="-22234" y="546415"/>
                    <a:pt x="2108" y="537155"/>
                  </a:cubicBezTo>
                  <a:cubicBezTo>
                    <a:pt x="26450" y="527895"/>
                    <a:pt x="243937" y="438731"/>
                    <a:pt x="367233" y="383168"/>
                  </a:cubicBezTo>
                  <a:cubicBezTo>
                    <a:pt x="490529" y="327606"/>
                    <a:pt x="660127" y="257755"/>
                    <a:pt x="741883" y="203780"/>
                  </a:cubicBezTo>
                  <a:cubicBezTo>
                    <a:pt x="823639" y="149805"/>
                    <a:pt x="823639" y="94772"/>
                    <a:pt x="857770" y="59318"/>
                  </a:cubicBezTo>
                  <a:cubicBezTo>
                    <a:pt x="891901" y="23864"/>
                    <a:pt x="1002232" y="-4447"/>
                    <a:pt x="981595" y="58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フリーフォーム: 図形 163">
              <a:extLst>
                <a:ext uri="{FF2B5EF4-FFF2-40B4-BE49-F238E27FC236}">
                  <a16:creationId xmlns:a16="http://schemas.microsoft.com/office/drawing/2014/main" id="{0C96179E-C35E-40A4-989B-3ECFF82CD659}"/>
                </a:ext>
              </a:extLst>
            </p:cNvPr>
            <p:cNvSpPr/>
            <p:nvPr/>
          </p:nvSpPr>
          <p:spPr>
            <a:xfrm>
              <a:off x="425450" y="4075347"/>
              <a:ext cx="927209" cy="412670"/>
            </a:xfrm>
            <a:custGeom>
              <a:avLst/>
              <a:gdLst>
                <a:gd name="connsiteX0" fmla="*/ 927100 w 927209"/>
                <a:gd name="connsiteY0" fmla="*/ 1353 h 412670"/>
                <a:gd name="connsiteX1" fmla="*/ 595313 w 927209"/>
                <a:gd name="connsiteY1" fmla="*/ 142641 h 412670"/>
                <a:gd name="connsiteX2" fmla="*/ 406400 w 927209"/>
                <a:gd name="connsiteY2" fmla="*/ 241066 h 412670"/>
                <a:gd name="connsiteX3" fmla="*/ 0 w 927209"/>
                <a:gd name="connsiteY3" fmla="*/ 412516 h 412670"/>
                <a:gd name="connsiteX4" fmla="*/ 404813 w 927209"/>
                <a:gd name="connsiteY4" fmla="*/ 209316 h 412670"/>
                <a:gd name="connsiteX5" fmla="*/ 574675 w 927209"/>
                <a:gd name="connsiteY5" fmla="*/ 112478 h 412670"/>
                <a:gd name="connsiteX6" fmla="*/ 631825 w 927209"/>
                <a:gd name="connsiteY6" fmla="*/ 74378 h 412670"/>
                <a:gd name="connsiteX7" fmla="*/ 927100 w 927209"/>
                <a:gd name="connsiteY7" fmla="*/ 1353 h 412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7209" h="412670">
                  <a:moveTo>
                    <a:pt x="927100" y="1353"/>
                  </a:moveTo>
                  <a:cubicBezTo>
                    <a:pt x="921015" y="12730"/>
                    <a:pt x="682096" y="102689"/>
                    <a:pt x="595313" y="142641"/>
                  </a:cubicBezTo>
                  <a:cubicBezTo>
                    <a:pt x="508530" y="182593"/>
                    <a:pt x="505619" y="196087"/>
                    <a:pt x="406400" y="241066"/>
                  </a:cubicBezTo>
                  <a:cubicBezTo>
                    <a:pt x="307181" y="286045"/>
                    <a:pt x="264" y="417808"/>
                    <a:pt x="0" y="412516"/>
                  </a:cubicBezTo>
                  <a:cubicBezTo>
                    <a:pt x="-264" y="407224"/>
                    <a:pt x="309034" y="259322"/>
                    <a:pt x="404813" y="209316"/>
                  </a:cubicBezTo>
                  <a:cubicBezTo>
                    <a:pt x="500592" y="159310"/>
                    <a:pt x="536840" y="134968"/>
                    <a:pt x="574675" y="112478"/>
                  </a:cubicBezTo>
                  <a:cubicBezTo>
                    <a:pt x="612510" y="89988"/>
                    <a:pt x="578908" y="95280"/>
                    <a:pt x="631825" y="74378"/>
                  </a:cubicBezTo>
                  <a:cubicBezTo>
                    <a:pt x="684742" y="53476"/>
                    <a:pt x="933185" y="-10024"/>
                    <a:pt x="927100" y="13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フリーフォーム: 図形 164">
              <a:extLst>
                <a:ext uri="{FF2B5EF4-FFF2-40B4-BE49-F238E27FC236}">
                  <a16:creationId xmlns:a16="http://schemas.microsoft.com/office/drawing/2014/main" id="{3B9B4B35-2C0F-4753-B3C3-D7DFB7166B6B}"/>
                </a:ext>
              </a:extLst>
            </p:cNvPr>
            <p:cNvSpPr/>
            <p:nvPr/>
          </p:nvSpPr>
          <p:spPr>
            <a:xfrm>
              <a:off x="122742" y="4441847"/>
              <a:ext cx="339352" cy="630216"/>
            </a:xfrm>
            <a:custGeom>
              <a:avLst/>
              <a:gdLst>
                <a:gd name="connsiteX0" fmla="*/ 331283 w 339352"/>
                <a:gd name="connsiteY0" fmla="*/ 25378 h 630216"/>
                <a:gd name="connsiteX1" fmla="*/ 259846 w 339352"/>
                <a:gd name="connsiteY1" fmla="*/ 30141 h 630216"/>
                <a:gd name="connsiteX2" fmla="*/ 82046 w 339352"/>
                <a:gd name="connsiteY2" fmla="*/ 195241 h 630216"/>
                <a:gd name="connsiteX3" fmla="*/ 4258 w 339352"/>
                <a:gd name="connsiteY3" fmla="*/ 531791 h 630216"/>
                <a:gd name="connsiteX4" fmla="*/ 10608 w 339352"/>
                <a:gd name="connsiteY4" fmla="*/ 630216 h 630216"/>
                <a:gd name="connsiteX5" fmla="*/ 13783 w 339352"/>
                <a:gd name="connsiteY5" fmla="*/ 531791 h 630216"/>
                <a:gd name="connsiteX6" fmla="*/ 80458 w 339352"/>
                <a:gd name="connsiteY6" fmla="*/ 292078 h 630216"/>
                <a:gd name="connsiteX7" fmla="*/ 331283 w 339352"/>
                <a:gd name="connsiteY7" fmla="*/ 25378 h 630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9352" h="630216">
                  <a:moveTo>
                    <a:pt x="331283" y="25378"/>
                  </a:moveTo>
                  <a:cubicBezTo>
                    <a:pt x="361181" y="-18278"/>
                    <a:pt x="301385" y="1831"/>
                    <a:pt x="259846" y="30141"/>
                  </a:cubicBezTo>
                  <a:cubicBezTo>
                    <a:pt x="218307" y="58451"/>
                    <a:pt x="124644" y="111633"/>
                    <a:pt x="82046" y="195241"/>
                  </a:cubicBezTo>
                  <a:cubicBezTo>
                    <a:pt x="39448" y="278849"/>
                    <a:pt x="16164" y="459295"/>
                    <a:pt x="4258" y="531791"/>
                  </a:cubicBezTo>
                  <a:cubicBezTo>
                    <a:pt x="-7648" y="604287"/>
                    <a:pt x="9021" y="630216"/>
                    <a:pt x="10608" y="630216"/>
                  </a:cubicBezTo>
                  <a:cubicBezTo>
                    <a:pt x="12195" y="630216"/>
                    <a:pt x="2141" y="588147"/>
                    <a:pt x="13783" y="531791"/>
                  </a:cubicBezTo>
                  <a:cubicBezTo>
                    <a:pt x="25425" y="475435"/>
                    <a:pt x="23573" y="370395"/>
                    <a:pt x="80458" y="292078"/>
                  </a:cubicBezTo>
                  <a:cubicBezTo>
                    <a:pt x="137343" y="213761"/>
                    <a:pt x="301385" y="69034"/>
                    <a:pt x="331283" y="2537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フリーフォーム: 図形 165">
              <a:extLst>
                <a:ext uri="{FF2B5EF4-FFF2-40B4-BE49-F238E27FC236}">
                  <a16:creationId xmlns:a16="http://schemas.microsoft.com/office/drawing/2014/main" id="{41936219-F64F-4C5D-84B3-3B2526796074}"/>
                </a:ext>
              </a:extLst>
            </p:cNvPr>
            <p:cNvSpPr/>
            <p:nvPr/>
          </p:nvSpPr>
          <p:spPr>
            <a:xfrm>
              <a:off x="133521" y="5081399"/>
              <a:ext cx="360721" cy="892473"/>
            </a:xfrm>
            <a:custGeom>
              <a:avLst/>
              <a:gdLst>
                <a:gd name="connsiteX0" fmla="*/ 3004 w 360721"/>
                <a:gd name="connsiteY0" fmla="*/ 189 h 892473"/>
                <a:gd name="connsiteX1" fmla="*/ 15704 w 360721"/>
                <a:gd name="connsiteY1" fmla="*/ 209739 h 892473"/>
                <a:gd name="connsiteX2" fmla="*/ 109367 w 360721"/>
                <a:gd name="connsiteY2" fmla="*/ 452626 h 892473"/>
                <a:gd name="connsiteX3" fmla="*/ 268117 w 360721"/>
                <a:gd name="connsiteY3" fmla="*/ 703451 h 892473"/>
                <a:gd name="connsiteX4" fmla="*/ 344317 w 360721"/>
                <a:gd name="connsiteY4" fmla="*/ 836801 h 892473"/>
                <a:gd name="connsiteX5" fmla="*/ 355429 w 360721"/>
                <a:gd name="connsiteY5" fmla="*/ 890776 h 892473"/>
                <a:gd name="connsiteX6" fmla="*/ 277642 w 360721"/>
                <a:gd name="connsiteY6" fmla="*/ 779651 h 892473"/>
                <a:gd name="connsiteX7" fmla="*/ 168104 w 360721"/>
                <a:gd name="connsiteY7" fmla="*/ 462151 h 892473"/>
                <a:gd name="connsiteX8" fmla="*/ 47454 w 360721"/>
                <a:gd name="connsiteY8" fmla="*/ 177989 h 892473"/>
                <a:gd name="connsiteX9" fmla="*/ 3004 w 360721"/>
                <a:gd name="connsiteY9" fmla="*/ 189 h 892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0721" h="892473">
                  <a:moveTo>
                    <a:pt x="3004" y="189"/>
                  </a:moveTo>
                  <a:cubicBezTo>
                    <a:pt x="-2288" y="5481"/>
                    <a:pt x="-2023" y="134333"/>
                    <a:pt x="15704" y="209739"/>
                  </a:cubicBezTo>
                  <a:cubicBezTo>
                    <a:pt x="33431" y="285145"/>
                    <a:pt x="67298" y="370341"/>
                    <a:pt x="109367" y="452626"/>
                  </a:cubicBezTo>
                  <a:cubicBezTo>
                    <a:pt x="151436" y="534911"/>
                    <a:pt x="228959" y="639422"/>
                    <a:pt x="268117" y="703451"/>
                  </a:cubicBezTo>
                  <a:cubicBezTo>
                    <a:pt x="307275" y="767480"/>
                    <a:pt x="329765" y="805580"/>
                    <a:pt x="344317" y="836801"/>
                  </a:cubicBezTo>
                  <a:cubicBezTo>
                    <a:pt x="358869" y="868022"/>
                    <a:pt x="366542" y="900301"/>
                    <a:pt x="355429" y="890776"/>
                  </a:cubicBezTo>
                  <a:cubicBezTo>
                    <a:pt x="344317" y="881251"/>
                    <a:pt x="308863" y="851088"/>
                    <a:pt x="277642" y="779651"/>
                  </a:cubicBezTo>
                  <a:cubicBezTo>
                    <a:pt x="246421" y="708214"/>
                    <a:pt x="206469" y="562428"/>
                    <a:pt x="168104" y="462151"/>
                  </a:cubicBezTo>
                  <a:cubicBezTo>
                    <a:pt x="129739" y="361874"/>
                    <a:pt x="72325" y="254454"/>
                    <a:pt x="47454" y="177989"/>
                  </a:cubicBezTo>
                  <a:cubicBezTo>
                    <a:pt x="22583" y="101525"/>
                    <a:pt x="8296" y="-5103"/>
                    <a:pt x="3004" y="18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フリーフォーム: 図形 166">
              <a:extLst>
                <a:ext uri="{FF2B5EF4-FFF2-40B4-BE49-F238E27FC236}">
                  <a16:creationId xmlns:a16="http://schemas.microsoft.com/office/drawing/2014/main" id="{04BA20B4-2C0C-4751-B897-E09DB0E116C0}"/>
                </a:ext>
              </a:extLst>
            </p:cNvPr>
            <p:cNvSpPr/>
            <p:nvPr/>
          </p:nvSpPr>
          <p:spPr>
            <a:xfrm>
              <a:off x="458575" y="5904418"/>
              <a:ext cx="699794" cy="1700348"/>
            </a:xfrm>
            <a:custGeom>
              <a:avLst/>
              <a:gdLst>
                <a:gd name="connsiteX0" fmla="*/ 8785 w 699794"/>
                <a:gd name="connsiteY0" fmla="*/ 23942 h 1700348"/>
                <a:gd name="connsiteX1" fmla="*/ 328825 w 699794"/>
                <a:gd name="connsiteY1" fmla="*/ 816422 h 1700348"/>
                <a:gd name="connsiteX2" fmla="*/ 511705 w 699794"/>
                <a:gd name="connsiteY2" fmla="*/ 1187262 h 1700348"/>
                <a:gd name="connsiteX3" fmla="*/ 618385 w 699794"/>
                <a:gd name="connsiteY3" fmla="*/ 1537782 h 1700348"/>
                <a:gd name="connsiteX4" fmla="*/ 699665 w 699794"/>
                <a:gd name="connsiteY4" fmla="*/ 1700342 h 1700348"/>
                <a:gd name="connsiteX5" fmla="*/ 628545 w 699794"/>
                <a:gd name="connsiteY5" fmla="*/ 1532702 h 1700348"/>
                <a:gd name="connsiteX6" fmla="*/ 349145 w 699794"/>
                <a:gd name="connsiteY6" fmla="*/ 780862 h 1700348"/>
                <a:gd name="connsiteX7" fmla="*/ 237385 w 699794"/>
                <a:gd name="connsiteY7" fmla="*/ 460822 h 1700348"/>
                <a:gd name="connsiteX8" fmla="*/ 105305 w 699794"/>
                <a:gd name="connsiteY8" fmla="*/ 227142 h 1700348"/>
                <a:gd name="connsiteX9" fmla="*/ 8785 w 699794"/>
                <a:gd name="connsiteY9" fmla="*/ 23942 h 1700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9794" h="1700348">
                  <a:moveTo>
                    <a:pt x="8785" y="23942"/>
                  </a:moveTo>
                  <a:cubicBezTo>
                    <a:pt x="46038" y="122155"/>
                    <a:pt x="245005" y="622535"/>
                    <a:pt x="328825" y="816422"/>
                  </a:cubicBezTo>
                  <a:cubicBezTo>
                    <a:pt x="412645" y="1010309"/>
                    <a:pt x="463445" y="1067035"/>
                    <a:pt x="511705" y="1187262"/>
                  </a:cubicBezTo>
                  <a:cubicBezTo>
                    <a:pt x="559965" y="1307489"/>
                    <a:pt x="587058" y="1452269"/>
                    <a:pt x="618385" y="1537782"/>
                  </a:cubicBezTo>
                  <a:cubicBezTo>
                    <a:pt x="649712" y="1623295"/>
                    <a:pt x="697972" y="1701189"/>
                    <a:pt x="699665" y="1700342"/>
                  </a:cubicBezTo>
                  <a:cubicBezTo>
                    <a:pt x="701358" y="1699495"/>
                    <a:pt x="686965" y="1685949"/>
                    <a:pt x="628545" y="1532702"/>
                  </a:cubicBezTo>
                  <a:cubicBezTo>
                    <a:pt x="570125" y="1379455"/>
                    <a:pt x="414338" y="959509"/>
                    <a:pt x="349145" y="780862"/>
                  </a:cubicBezTo>
                  <a:cubicBezTo>
                    <a:pt x="283952" y="602215"/>
                    <a:pt x="278025" y="553109"/>
                    <a:pt x="237385" y="460822"/>
                  </a:cubicBezTo>
                  <a:cubicBezTo>
                    <a:pt x="196745" y="368535"/>
                    <a:pt x="148485" y="297415"/>
                    <a:pt x="105305" y="227142"/>
                  </a:cubicBezTo>
                  <a:cubicBezTo>
                    <a:pt x="62125" y="156869"/>
                    <a:pt x="-28468" y="-74271"/>
                    <a:pt x="8785" y="2394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フリーフォーム: 図形 167">
              <a:extLst>
                <a:ext uri="{FF2B5EF4-FFF2-40B4-BE49-F238E27FC236}">
                  <a16:creationId xmlns:a16="http://schemas.microsoft.com/office/drawing/2014/main" id="{874DB52B-87DA-4C34-A36C-4FD4EEA5D46B}"/>
                </a:ext>
              </a:extLst>
            </p:cNvPr>
            <p:cNvSpPr/>
            <p:nvPr/>
          </p:nvSpPr>
          <p:spPr>
            <a:xfrm>
              <a:off x="1189742" y="5142202"/>
              <a:ext cx="760264" cy="1912282"/>
            </a:xfrm>
            <a:custGeom>
              <a:avLst/>
              <a:gdLst>
                <a:gd name="connsiteX0" fmla="*/ 745738 w 760264"/>
                <a:gd name="connsiteY0" fmla="*/ 1898678 h 1912282"/>
                <a:gd name="connsiteX1" fmla="*/ 755898 w 760264"/>
                <a:gd name="connsiteY1" fmla="*/ 1817398 h 1912282"/>
                <a:gd name="connsiteX2" fmla="*/ 669538 w 760264"/>
                <a:gd name="connsiteY2" fmla="*/ 1527838 h 1912282"/>
                <a:gd name="connsiteX3" fmla="*/ 608578 w 760264"/>
                <a:gd name="connsiteY3" fmla="*/ 958878 h 1912282"/>
                <a:gd name="connsiteX4" fmla="*/ 542538 w 760264"/>
                <a:gd name="connsiteY4" fmla="*/ 537238 h 1912282"/>
                <a:gd name="connsiteX5" fmla="*/ 440938 w 760264"/>
                <a:gd name="connsiteY5" fmla="*/ 212118 h 1912282"/>
                <a:gd name="connsiteX6" fmla="*/ 339338 w 760264"/>
                <a:gd name="connsiteY6" fmla="*/ 64798 h 1912282"/>
                <a:gd name="connsiteX7" fmla="*/ 237738 w 760264"/>
                <a:gd name="connsiteY7" fmla="*/ 19078 h 1912282"/>
                <a:gd name="connsiteX8" fmla="*/ 59938 w 760264"/>
                <a:gd name="connsiteY8" fmla="*/ 120678 h 1912282"/>
                <a:gd name="connsiteX9" fmla="*/ 14218 w 760264"/>
                <a:gd name="connsiteY9" fmla="*/ 273078 h 1912282"/>
                <a:gd name="connsiteX10" fmla="*/ 4058 w 760264"/>
                <a:gd name="connsiteY10" fmla="*/ 466118 h 1912282"/>
                <a:gd name="connsiteX11" fmla="*/ 75178 w 760264"/>
                <a:gd name="connsiteY11" fmla="*/ 303558 h 1912282"/>
                <a:gd name="connsiteX12" fmla="*/ 110738 w 760264"/>
                <a:gd name="connsiteY12" fmla="*/ 166398 h 1912282"/>
                <a:gd name="connsiteX13" fmla="*/ 212338 w 760264"/>
                <a:gd name="connsiteY13" fmla="*/ 54638 h 1912282"/>
                <a:gd name="connsiteX14" fmla="*/ 400298 w 760264"/>
                <a:gd name="connsiteY14" fmla="*/ 19078 h 1912282"/>
                <a:gd name="connsiteX15" fmla="*/ 512058 w 760264"/>
                <a:gd name="connsiteY15" fmla="*/ 161318 h 1912282"/>
                <a:gd name="connsiteX16" fmla="*/ 730498 w 760264"/>
                <a:gd name="connsiteY16" fmla="*/ 1568478 h 1912282"/>
                <a:gd name="connsiteX17" fmla="*/ 745738 w 760264"/>
                <a:gd name="connsiteY17" fmla="*/ 1898678 h 1912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60264" h="1912282">
                  <a:moveTo>
                    <a:pt x="745738" y="1898678"/>
                  </a:moveTo>
                  <a:cubicBezTo>
                    <a:pt x="749971" y="1940165"/>
                    <a:pt x="768598" y="1879205"/>
                    <a:pt x="755898" y="1817398"/>
                  </a:cubicBezTo>
                  <a:cubicBezTo>
                    <a:pt x="743198" y="1755591"/>
                    <a:pt x="694091" y="1670925"/>
                    <a:pt x="669538" y="1527838"/>
                  </a:cubicBezTo>
                  <a:cubicBezTo>
                    <a:pt x="644985" y="1384751"/>
                    <a:pt x="629745" y="1123978"/>
                    <a:pt x="608578" y="958878"/>
                  </a:cubicBezTo>
                  <a:cubicBezTo>
                    <a:pt x="587411" y="793778"/>
                    <a:pt x="570478" y="661698"/>
                    <a:pt x="542538" y="537238"/>
                  </a:cubicBezTo>
                  <a:cubicBezTo>
                    <a:pt x="514598" y="412778"/>
                    <a:pt x="474805" y="290858"/>
                    <a:pt x="440938" y="212118"/>
                  </a:cubicBezTo>
                  <a:cubicBezTo>
                    <a:pt x="407071" y="133378"/>
                    <a:pt x="373205" y="96971"/>
                    <a:pt x="339338" y="64798"/>
                  </a:cubicBezTo>
                  <a:cubicBezTo>
                    <a:pt x="305471" y="32625"/>
                    <a:pt x="284305" y="9765"/>
                    <a:pt x="237738" y="19078"/>
                  </a:cubicBezTo>
                  <a:cubicBezTo>
                    <a:pt x="191171" y="28391"/>
                    <a:pt x="97191" y="78345"/>
                    <a:pt x="59938" y="120678"/>
                  </a:cubicBezTo>
                  <a:cubicBezTo>
                    <a:pt x="22685" y="163011"/>
                    <a:pt x="23531" y="215505"/>
                    <a:pt x="14218" y="273078"/>
                  </a:cubicBezTo>
                  <a:cubicBezTo>
                    <a:pt x="4905" y="330651"/>
                    <a:pt x="-6102" y="461038"/>
                    <a:pt x="4058" y="466118"/>
                  </a:cubicBezTo>
                  <a:cubicBezTo>
                    <a:pt x="14218" y="471198"/>
                    <a:pt x="57398" y="353511"/>
                    <a:pt x="75178" y="303558"/>
                  </a:cubicBezTo>
                  <a:cubicBezTo>
                    <a:pt x="92958" y="253605"/>
                    <a:pt x="87878" y="207885"/>
                    <a:pt x="110738" y="166398"/>
                  </a:cubicBezTo>
                  <a:cubicBezTo>
                    <a:pt x="133598" y="124911"/>
                    <a:pt x="164078" y="79191"/>
                    <a:pt x="212338" y="54638"/>
                  </a:cubicBezTo>
                  <a:cubicBezTo>
                    <a:pt x="260598" y="30085"/>
                    <a:pt x="350345" y="1298"/>
                    <a:pt x="400298" y="19078"/>
                  </a:cubicBezTo>
                  <a:cubicBezTo>
                    <a:pt x="450251" y="36858"/>
                    <a:pt x="457025" y="-96915"/>
                    <a:pt x="512058" y="161318"/>
                  </a:cubicBezTo>
                  <a:cubicBezTo>
                    <a:pt x="567091" y="419551"/>
                    <a:pt x="693245" y="1279765"/>
                    <a:pt x="730498" y="1568478"/>
                  </a:cubicBezTo>
                  <a:cubicBezTo>
                    <a:pt x="767751" y="1857191"/>
                    <a:pt x="741505" y="1857191"/>
                    <a:pt x="745738" y="189867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フリーフォーム: 図形 168">
              <a:extLst>
                <a:ext uri="{FF2B5EF4-FFF2-40B4-BE49-F238E27FC236}">
                  <a16:creationId xmlns:a16="http://schemas.microsoft.com/office/drawing/2014/main" id="{07B504A8-DD0E-4DE2-A42C-59732909BD06}"/>
                </a:ext>
              </a:extLst>
            </p:cNvPr>
            <p:cNvSpPr/>
            <p:nvPr/>
          </p:nvSpPr>
          <p:spPr>
            <a:xfrm>
              <a:off x="1078482" y="5585495"/>
              <a:ext cx="913448" cy="1994625"/>
            </a:xfrm>
            <a:custGeom>
              <a:avLst/>
              <a:gdLst>
                <a:gd name="connsiteX0" fmla="*/ 3558 w 913448"/>
                <a:gd name="connsiteY0" fmla="*/ 2505 h 1994625"/>
                <a:gd name="connsiteX1" fmla="*/ 227078 w 913448"/>
                <a:gd name="connsiteY1" fmla="*/ 205705 h 1994625"/>
                <a:gd name="connsiteX2" fmla="*/ 196598 w 913448"/>
                <a:gd name="connsiteY2" fmla="*/ 373345 h 1994625"/>
                <a:gd name="connsiteX3" fmla="*/ 277878 w 913448"/>
                <a:gd name="connsiteY3" fmla="*/ 520665 h 1994625"/>
                <a:gd name="connsiteX4" fmla="*/ 547118 w 913448"/>
                <a:gd name="connsiteY4" fmla="*/ 942305 h 1994625"/>
                <a:gd name="connsiteX5" fmla="*/ 582678 w 913448"/>
                <a:gd name="connsiteY5" fmla="*/ 1175985 h 1994625"/>
                <a:gd name="connsiteX6" fmla="*/ 724918 w 913448"/>
                <a:gd name="connsiteY6" fmla="*/ 1318225 h 1994625"/>
                <a:gd name="connsiteX7" fmla="*/ 882398 w 913448"/>
                <a:gd name="connsiteY7" fmla="*/ 1470625 h 1994625"/>
                <a:gd name="connsiteX8" fmla="*/ 831598 w 913448"/>
                <a:gd name="connsiteY8" fmla="*/ 1562065 h 1994625"/>
                <a:gd name="connsiteX9" fmla="*/ 384558 w 913448"/>
                <a:gd name="connsiteY9" fmla="*/ 1866865 h 1994625"/>
                <a:gd name="connsiteX10" fmla="*/ 125478 w 913448"/>
                <a:gd name="connsiteY10" fmla="*/ 1993865 h 1994625"/>
                <a:gd name="connsiteX11" fmla="*/ 481078 w 913448"/>
                <a:gd name="connsiteY11" fmla="*/ 1816065 h 1994625"/>
                <a:gd name="connsiteX12" fmla="*/ 912878 w 913448"/>
                <a:gd name="connsiteY12" fmla="*/ 1521425 h 1994625"/>
                <a:gd name="connsiteX13" fmla="*/ 567438 w 913448"/>
                <a:gd name="connsiteY13" fmla="*/ 1079465 h 1994625"/>
                <a:gd name="connsiteX14" fmla="*/ 323598 w 913448"/>
                <a:gd name="connsiteY14" fmla="*/ 556225 h 1994625"/>
                <a:gd name="connsiteX15" fmla="*/ 105158 w 913448"/>
                <a:gd name="connsiteY15" fmla="*/ 124425 h 1994625"/>
                <a:gd name="connsiteX16" fmla="*/ 3558 w 913448"/>
                <a:gd name="connsiteY16" fmla="*/ 2505 h 1994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13448" h="1994625">
                  <a:moveTo>
                    <a:pt x="3558" y="2505"/>
                  </a:moveTo>
                  <a:cubicBezTo>
                    <a:pt x="23878" y="16052"/>
                    <a:pt x="194905" y="143898"/>
                    <a:pt x="227078" y="205705"/>
                  </a:cubicBezTo>
                  <a:cubicBezTo>
                    <a:pt x="259251" y="267512"/>
                    <a:pt x="188131" y="320852"/>
                    <a:pt x="196598" y="373345"/>
                  </a:cubicBezTo>
                  <a:cubicBezTo>
                    <a:pt x="205065" y="425838"/>
                    <a:pt x="219458" y="425838"/>
                    <a:pt x="277878" y="520665"/>
                  </a:cubicBezTo>
                  <a:cubicBezTo>
                    <a:pt x="336298" y="615492"/>
                    <a:pt x="496318" y="833085"/>
                    <a:pt x="547118" y="942305"/>
                  </a:cubicBezTo>
                  <a:cubicBezTo>
                    <a:pt x="597918" y="1051525"/>
                    <a:pt x="553045" y="1113332"/>
                    <a:pt x="582678" y="1175985"/>
                  </a:cubicBezTo>
                  <a:cubicBezTo>
                    <a:pt x="612311" y="1238638"/>
                    <a:pt x="674965" y="1269119"/>
                    <a:pt x="724918" y="1318225"/>
                  </a:cubicBezTo>
                  <a:cubicBezTo>
                    <a:pt x="774871" y="1367331"/>
                    <a:pt x="864618" y="1429985"/>
                    <a:pt x="882398" y="1470625"/>
                  </a:cubicBezTo>
                  <a:cubicBezTo>
                    <a:pt x="900178" y="1511265"/>
                    <a:pt x="914571" y="1496025"/>
                    <a:pt x="831598" y="1562065"/>
                  </a:cubicBezTo>
                  <a:cubicBezTo>
                    <a:pt x="748625" y="1628105"/>
                    <a:pt x="502245" y="1794898"/>
                    <a:pt x="384558" y="1866865"/>
                  </a:cubicBezTo>
                  <a:cubicBezTo>
                    <a:pt x="266871" y="1938832"/>
                    <a:pt x="109391" y="2002332"/>
                    <a:pt x="125478" y="1993865"/>
                  </a:cubicBezTo>
                  <a:cubicBezTo>
                    <a:pt x="141565" y="1985398"/>
                    <a:pt x="349845" y="1894805"/>
                    <a:pt x="481078" y="1816065"/>
                  </a:cubicBezTo>
                  <a:cubicBezTo>
                    <a:pt x="612311" y="1737325"/>
                    <a:pt x="898485" y="1644192"/>
                    <a:pt x="912878" y="1521425"/>
                  </a:cubicBezTo>
                  <a:cubicBezTo>
                    <a:pt x="927271" y="1398658"/>
                    <a:pt x="665651" y="1240332"/>
                    <a:pt x="567438" y="1079465"/>
                  </a:cubicBezTo>
                  <a:cubicBezTo>
                    <a:pt x="469225" y="918598"/>
                    <a:pt x="400645" y="715398"/>
                    <a:pt x="323598" y="556225"/>
                  </a:cubicBezTo>
                  <a:cubicBezTo>
                    <a:pt x="246551" y="397052"/>
                    <a:pt x="155958" y="218405"/>
                    <a:pt x="105158" y="124425"/>
                  </a:cubicBezTo>
                  <a:cubicBezTo>
                    <a:pt x="54358" y="30445"/>
                    <a:pt x="-16762" y="-11042"/>
                    <a:pt x="3558" y="25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フリーフォーム: 図形 169">
              <a:extLst>
                <a:ext uri="{FF2B5EF4-FFF2-40B4-BE49-F238E27FC236}">
                  <a16:creationId xmlns:a16="http://schemas.microsoft.com/office/drawing/2014/main" id="{5970C8B1-BF9C-4D6E-87B1-0A4F8BCBFBB3}"/>
                </a:ext>
              </a:extLst>
            </p:cNvPr>
            <p:cNvSpPr/>
            <p:nvPr/>
          </p:nvSpPr>
          <p:spPr>
            <a:xfrm>
              <a:off x="2486266" y="3675250"/>
              <a:ext cx="953465" cy="2868333"/>
            </a:xfrm>
            <a:custGeom>
              <a:avLst/>
              <a:gdLst>
                <a:gd name="connsiteX0" fmla="*/ 952894 w 953465"/>
                <a:gd name="connsiteY0" fmla="*/ 2670 h 2868333"/>
                <a:gd name="connsiteX1" fmla="*/ 678574 w 953465"/>
                <a:gd name="connsiteY1" fmla="*/ 622430 h 2868333"/>
                <a:gd name="connsiteX2" fmla="*/ 475374 w 953465"/>
                <a:gd name="connsiteY2" fmla="*/ 1526670 h 2868333"/>
                <a:gd name="connsiteX3" fmla="*/ 226454 w 953465"/>
                <a:gd name="connsiteY3" fmla="*/ 2349630 h 2868333"/>
                <a:gd name="connsiteX4" fmla="*/ 63894 w 953465"/>
                <a:gd name="connsiteY4" fmla="*/ 2745870 h 2868333"/>
                <a:gd name="connsiteX5" fmla="*/ 18174 w 953465"/>
                <a:gd name="connsiteY5" fmla="*/ 2816990 h 2868333"/>
                <a:gd name="connsiteX6" fmla="*/ 353454 w 953465"/>
                <a:gd name="connsiteY6" fmla="*/ 2039750 h 2868333"/>
                <a:gd name="connsiteX7" fmla="*/ 490614 w 953465"/>
                <a:gd name="connsiteY7" fmla="*/ 1353950 h 2868333"/>
                <a:gd name="connsiteX8" fmla="*/ 622694 w 953465"/>
                <a:gd name="connsiteY8" fmla="*/ 1069470 h 2868333"/>
                <a:gd name="connsiteX9" fmla="*/ 749694 w 953465"/>
                <a:gd name="connsiteY9" fmla="*/ 652910 h 2868333"/>
                <a:gd name="connsiteX10" fmla="*/ 749694 w 953465"/>
                <a:gd name="connsiteY10" fmla="*/ 409070 h 2868333"/>
                <a:gd name="connsiteX11" fmla="*/ 952894 w 953465"/>
                <a:gd name="connsiteY11" fmla="*/ 2670 h 2868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53465" h="2868333">
                  <a:moveTo>
                    <a:pt x="952894" y="2670"/>
                  </a:moveTo>
                  <a:cubicBezTo>
                    <a:pt x="941041" y="38230"/>
                    <a:pt x="758161" y="368430"/>
                    <a:pt x="678574" y="622430"/>
                  </a:cubicBezTo>
                  <a:cubicBezTo>
                    <a:pt x="598987" y="876430"/>
                    <a:pt x="550727" y="1238803"/>
                    <a:pt x="475374" y="1526670"/>
                  </a:cubicBezTo>
                  <a:cubicBezTo>
                    <a:pt x="400021" y="1814537"/>
                    <a:pt x="295034" y="2146430"/>
                    <a:pt x="226454" y="2349630"/>
                  </a:cubicBezTo>
                  <a:cubicBezTo>
                    <a:pt x="157874" y="2552830"/>
                    <a:pt x="98607" y="2667977"/>
                    <a:pt x="63894" y="2745870"/>
                  </a:cubicBezTo>
                  <a:cubicBezTo>
                    <a:pt x="29181" y="2823763"/>
                    <a:pt x="-30086" y="2934677"/>
                    <a:pt x="18174" y="2816990"/>
                  </a:cubicBezTo>
                  <a:cubicBezTo>
                    <a:pt x="66434" y="2699303"/>
                    <a:pt x="274714" y="2283590"/>
                    <a:pt x="353454" y="2039750"/>
                  </a:cubicBezTo>
                  <a:cubicBezTo>
                    <a:pt x="432194" y="1795910"/>
                    <a:pt x="445741" y="1515663"/>
                    <a:pt x="490614" y="1353950"/>
                  </a:cubicBezTo>
                  <a:cubicBezTo>
                    <a:pt x="535487" y="1192237"/>
                    <a:pt x="579514" y="1186310"/>
                    <a:pt x="622694" y="1069470"/>
                  </a:cubicBezTo>
                  <a:cubicBezTo>
                    <a:pt x="665874" y="952630"/>
                    <a:pt x="728527" y="762977"/>
                    <a:pt x="749694" y="652910"/>
                  </a:cubicBezTo>
                  <a:cubicBezTo>
                    <a:pt x="770861" y="542843"/>
                    <a:pt x="710747" y="521677"/>
                    <a:pt x="749694" y="409070"/>
                  </a:cubicBezTo>
                  <a:cubicBezTo>
                    <a:pt x="788641" y="296463"/>
                    <a:pt x="964747" y="-32890"/>
                    <a:pt x="952894" y="26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フリーフォーム: 図形 170">
              <a:extLst>
                <a:ext uri="{FF2B5EF4-FFF2-40B4-BE49-F238E27FC236}">
                  <a16:creationId xmlns:a16="http://schemas.microsoft.com/office/drawing/2014/main" id="{DBF32235-40FB-489E-A736-BCBC2D93C4CE}"/>
                </a:ext>
              </a:extLst>
            </p:cNvPr>
            <p:cNvSpPr/>
            <p:nvPr/>
          </p:nvSpPr>
          <p:spPr>
            <a:xfrm>
              <a:off x="2672701" y="3546941"/>
              <a:ext cx="397532" cy="19743"/>
            </a:xfrm>
            <a:custGeom>
              <a:avLst/>
              <a:gdLst>
                <a:gd name="connsiteX0" fmla="*/ 649 w 397532"/>
                <a:gd name="connsiteY0" fmla="*/ 4826 h 19743"/>
                <a:gd name="connsiteX1" fmla="*/ 165749 w 397532"/>
                <a:gd name="connsiteY1" fmla="*/ 4826 h 19743"/>
                <a:gd name="connsiteX2" fmla="*/ 396466 w 397532"/>
                <a:gd name="connsiteY2" fmla="*/ 592 h 19743"/>
                <a:gd name="connsiteX3" fmla="*/ 241949 w 397532"/>
                <a:gd name="connsiteY3" fmla="*/ 19642 h 19743"/>
                <a:gd name="connsiteX4" fmla="*/ 649 w 397532"/>
                <a:gd name="connsiteY4" fmla="*/ 4826 h 19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7532" h="19743">
                  <a:moveTo>
                    <a:pt x="649" y="4826"/>
                  </a:moveTo>
                  <a:cubicBezTo>
                    <a:pt x="-12051" y="2357"/>
                    <a:pt x="165749" y="4826"/>
                    <a:pt x="165749" y="4826"/>
                  </a:cubicBezTo>
                  <a:cubicBezTo>
                    <a:pt x="231718" y="4120"/>
                    <a:pt x="383766" y="-1877"/>
                    <a:pt x="396466" y="592"/>
                  </a:cubicBezTo>
                  <a:cubicBezTo>
                    <a:pt x="409166" y="3061"/>
                    <a:pt x="305449" y="18231"/>
                    <a:pt x="241949" y="19642"/>
                  </a:cubicBezTo>
                  <a:cubicBezTo>
                    <a:pt x="178449" y="21053"/>
                    <a:pt x="13349" y="7295"/>
                    <a:pt x="649" y="48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フリーフォーム: 図形 171">
              <a:extLst>
                <a:ext uri="{FF2B5EF4-FFF2-40B4-BE49-F238E27FC236}">
                  <a16:creationId xmlns:a16="http://schemas.microsoft.com/office/drawing/2014/main" id="{F49A29F6-9A7B-4BE0-818F-F0415BEE608B}"/>
                </a:ext>
              </a:extLst>
            </p:cNvPr>
            <p:cNvSpPr/>
            <p:nvPr/>
          </p:nvSpPr>
          <p:spPr>
            <a:xfrm>
              <a:off x="2821563" y="3553802"/>
              <a:ext cx="324459" cy="716749"/>
            </a:xfrm>
            <a:custGeom>
              <a:avLst/>
              <a:gdLst>
                <a:gd name="connsiteX0" fmla="*/ 251837 w 324459"/>
                <a:gd name="connsiteY0" fmla="*/ 81 h 716749"/>
                <a:gd name="connsiteX1" fmla="*/ 103670 w 324459"/>
                <a:gd name="connsiteY1" fmla="*/ 264665 h 716749"/>
                <a:gd name="connsiteX2" fmla="*/ 2070 w 324459"/>
                <a:gd name="connsiteY2" fmla="*/ 472098 h 716749"/>
                <a:gd name="connsiteX3" fmla="*/ 196804 w 324459"/>
                <a:gd name="connsiteY3" fmla="*/ 552531 h 716749"/>
                <a:gd name="connsiteX4" fmla="*/ 321687 w 324459"/>
                <a:gd name="connsiteY4" fmla="*/ 715515 h 716749"/>
                <a:gd name="connsiteX5" fmla="*/ 275120 w 324459"/>
                <a:gd name="connsiteY5" fmla="*/ 622381 h 716749"/>
                <a:gd name="connsiteX6" fmla="*/ 179870 w 324459"/>
                <a:gd name="connsiteY6" fmla="*/ 529248 h 716749"/>
                <a:gd name="connsiteX7" fmla="*/ 21120 w 324459"/>
                <a:gd name="connsiteY7" fmla="*/ 448815 h 716749"/>
                <a:gd name="connsiteX8" fmla="*/ 116370 w 324459"/>
                <a:gd name="connsiteY8" fmla="*/ 292181 h 716749"/>
                <a:gd name="connsiteX9" fmla="*/ 251837 w 324459"/>
                <a:gd name="connsiteY9" fmla="*/ 81 h 716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4459" h="716749">
                  <a:moveTo>
                    <a:pt x="251837" y="81"/>
                  </a:moveTo>
                  <a:cubicBezTo>
                    <a:pt x="249720" y="-4505"/>
                    <a:pt x="145298" y="185996"/>
                    <a:pt x="103670" y="264665"/>
                  </a:cubicBezTo>
                  <a:cubicBezTo>
                    <a:pt x="62042" y="343334"/>
                    <a:pt x="-13452" y="424120"/>
                    <a:pt x="2070" y="472098"/>
                  </a:cubicBezTo>
                  <a:cubicBezTo>
                    <a:pt x="17592" y="520076"/>
                    <a:pt x="143534" y="511961"/>
                    <a:pt x="196804" y="552531"/>
                  </a:cubicBezTo>
                  <a:cubicBezTo>
                    <a:pt x="250074" y="593101"/>
                    <a:pt x="308634" y="703873"/>
                    <a:pt x="321687" y="715515"/>
                  </a:cubicBezTo>
                  <a:cubicBezTo>
                    <a:pt x="334740" y="727157"/>
                    <a:pt x="298756" y="653426"/>
                    <a:pt x="275120" y="622381"/>
                  </a:cubicBezTo>
                  <a:cubicBezTo>
                    <a:pt x="251484" y="591337"/>
                    <a:pt x="222203" y="558176"/>
                    <a:pt x="179870" y="529248"/>
                  </a:cubicBezTo>
                  <a:cubicBezTo>
                    <a:pt x="137537" y="500320"/>
                    <a:pt x="31703" y="488326"/>
                    <a:pt x="21120" y="448815"/>
                  </a:cubicBezTo>
                  <a:cubicBezTo>
                    <a:pt x="10537" y="409304"/>
                    <a:pt x="73684" y="366617"/>
                    <a:pt x="116370" y="292181"/>
                  </a:cubicBezTo>
                  <a:cubicBezTo>
                    <a:pt x="159056" y="217745"/>
                    <a:pt x="253954" y="4667"/>
                    <a:pt x="251837" y="8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フリーフォーム: 図形 173">
              <a:extLst>
                <a:ext uri="{FF2B5EF4-FFF2-40B4-BE49-F238E27FC236}">
                  <a16:creationId xmlns:a16="http://schemas.microsoft.com/office/drawing/2014/main" id="{642FE460-E67B-457C-83DA-3918ACB9024D}"/>
                </a:ext>
              </a:extLst>
            </p:cNvPr>
            <p:cNvSpPr/>
            <p:nvPr/>
          </p:nvSpPr>
          <p:spPr>
            <a:xfrm>
              <a:off x="2891356" y="4312788"/>
              <a:ext cx="276100" cy="115654"/>
            </a:xfrm>
            <a:custGeom>
              <a:avLst/>
              <a:gdLst>
                <a:gd name="connsiteX0" fmla="*/ 275177 w 276100"/>
                <a:gd name="connsiteY0" fmla="*/ 979 h 115654"/>
                <a:gd name="connsiteX1" fmla="*/ 105844 w 276100"/>
                <a:gd name="connsiteY1" fmla="*/ 85645 h 115654"/>
                <a:gd name="connsiteX2" fmla="*/ 11 w 276100"/>
                <a:gd name="connsiteY2" fmla="*/ 115279 h 115654"/>
                <a:gd name="connsiteX3" fmla="*/ 99494 w 276100"/>
                <a:gd name="connsiteY3" fmla="*/ 68712 h 115654"/>
                <a:gd name="connsiteX4" fmla="*/ 171461 w 276100"/>
                <a:gd name="connsiteY4" fmla="*/ 41195 h 115654"/>
                <a:gd name="connsiteX5" fmla="*/ 275177 w 276100"/>
                <a:gd name="connsiteY5" fmla="*/ 979 h 115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6100" h="115654">
                  <a:moveTo>
                    <a:pt x="275177" y="979"/>
                  </a:moveTo>
                  <a:cubicBezTo>
                    <a:pt x="264241" y="8387"/>
                    <a:pt x="151705" y="66595"/>
                    <a:pt x="105844" y="85645"/>
                  </a:cubicBezTo>
                  <a:cubicBezTo>
                    <a:pt x="59983" y="104695"/>
                    <a:pt x="1069" y="118101"/>
                    <a:pt x="11" y="115279"/>
                  </a:cubicBezTo>
                  <a:cubicBezTo>
                    <a:pt x="-1047" y="112457"/>
                    <a:pt x="70919" y="81059"/>
                    <a:pt x="99494" y="68712"/>
                  </a:cubicBezTo>
                  <a:cubicBezTo>
                    <a:pt x="128069" y="56365"/>
                    <a:pt x="146061" y="52131"/>
                    <a:pt x="171461" y="41195"/>
                  </a:cubicBezTo>
                  <a:cubicBezTo>
                    <a:pt x="196861" y="30259"/>
                    <a:pt x="286113" y="-6429"/>
                    <a:pt x="275177" y="9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フリーフォーム: 図形 174">
              <a:extLst>
                <a:ext uri="{FF2B5EF4-FFF2-40B4-BE49-F238E27FC236}">
                  <a16:creationId xmlns:a16="http://schemas.microsoft.com/office/drawing/2014/main" id="{A127A728-B33B-40AB-90AB-566ACFBCAF2C}"/>
                </a:ext>
              </a:extLst>
            </p:cNvPr>
            <p:cNvSpPr/>
            <p:nvPr/>
          </p:nvSpPr>
          <p:spPr>
            <a:xfrm>
              <a:off x="2732408" y="4280559"/>
              <a:ext cx="412990" cy="694094"/>
            </a:xfrm>
            <a:custGeom>
              <a:avLst/>
              <a:gdLst>
                <a:gd name="connsiteX0" fmla="*/ 412959 w 412990"/>
                <a:gd name="connsiteY0" fmla="*/ 1458 h 694094"/>
                <a:gd name="connsiteX1" fmla="*/ 178009 w 412990"/>
                <a:gd name="connsiteY1" fmla="*/ 71308 h 694094"/>
                <a:gd name="connsiteX2" fmla="*/ 122975 w 412990"/>
                <a:gd name="connsiteY2" fmla="*/ 166558 h 694094"/>
                <a:gd name="connsiteX3" fmla="*/ 125092 w 412990"/>
                <a:gd name="connsiteY3" fmla="*/ 308374 h 694094"/>
                <a:gd name="connsiteX4" fmla="*/ 209 w 412990"/>
                <a:gd name="connsiteY4" fmla="*/ 693608 h 694094"/>
                <a:gd name="connsiteX5" fmla="*/ 158959 w 412990"/>
                <a:gd name="connsiteY5" fmla="*/ 221591 h 694094"/>
                <a:gd name="connsiteX6" fmla="*/ 161075 w 412990"/>
                <a:gd name="connsiteY6" fmla="*/ 136924 h 694094"/>
                <a:gd name="connsiteX7" fmla="*/ 412959 w 412990"/>
                <a:gd name="connsiteY7" fmla="*/ 1458 h 694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2990" h="694094">
                  <a:moveTo>
                    <a:pt x="412959" y="1458"/>
                  </a:moveTo>
                  <a:cubicBezTo>
                    <a:pt x="415781" y="-9478"/>
                    <a:pt x="226340" y="43791"/>
                    <a:pt x="178009" y="71308"/>
                  </a:cubicBezTo>
                  <a:cubicBezTo>
                    <a:pt x="129678" y="98825"/>
                    <a:pt x="131794" y="127047"/>
                    <a:pt x="122975" y="166558"/>
                  </a:cubicBezTo>
                  <a:cubicBezTo>
                    <a:pt x="114155" y="206069"/>
                    <a:pt x="145553" y="220532"/>
                    <a:pt x="125092" y="308374"/>
                  </a:cubicBezTo>
                  <a:cubicBezTo>
                    <a:pt x="104631" y="396216"/>
                    <a:pt x="-5436" y="708072"/>
                    <a:pt x="209" y="693608"/>
                  </a:cubicBezTo>
                  <a:cubicBezTo>
                    <a:pt x="5853" y="679144"/>
                    <a:pt x="132148" y="314372"/>
                    <a:pt x="158959" y="221591"/>
                  </a:cubicBezTo>
                  <a:cubicBezTo>
                    <a:pt x="185770" y="128810"/>
                    <a:pt x="113097" y="170791"/>
                    <a:pt x="161075" y="136924"/>
                  </a:cubicBezTo>
                  <a:cubicBezTo>
                    <a:pt x="209053" y="103057"/>
                    <a:pt x="410137" y="12394"/>
                    <a:pt x="412959" y="145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フリーフォーム: 図形 175">
              <a:extLst>
                <a:ext uri="{FF2B5EF4-FFF2-40B4-BE49-F238E27FC236}">
                  <a16:creationId xmlns:a16="http://schemas.microsoft.com/office/drawing/2014/main" id="{1964945F-85FC-4591-9D3A-533E2B357037}"/>
                </a:ext>
              </a:extLst>
            </p:cNvPr>
            <p:cNvSpPr/>
            <p:nvPr/>
          </p:nvSpPr>
          <p:spPr>
            <a:xfrm>
              <a:off x="2482308" y="4638128"/>
              <a:ext cx="354411" cy="1813733"/>
            </a:xfrm>
            <a:custGeom>
              <a:avLst/>
              <a:gdLst>
                <a:gd name="connsiteX0" fmla="*/ 340267 w 354411"/>
                <a:gd name="connsiteY0" fmla="*/ 79922 h 1813733"/>
                <a:gd name="connsiteX1" fmla="*/ 57692 w 354411"/>
                <a:gd name="connsiteY1" fmla="*/ 1419772 h 1813733"/>
                <a:gd name="connsiteX2" fmla="*/ 542 w 354411"/>
                <a:gd name="connsiteY2" fmla="*/ 1632497 h 1813733"/>
                <a:gd name="connsiteX3" fmla="*/ 29117 w 354411"/>
                <a:gd name="connsiteY3" fmla="*/ 1813472 h 1813733"/>
                <a:gd name="connsiteX4" fmla="*/ 32292 w 354411"/>
                <a:gd name="connsiteY4" fmla="*/ 1667422 h 1813733"/>
                <a:gd name="connsiteX5" fmla="*/ 54517 w 354411"/>
                <a:gd name="connsiteY5" fmla="*/ 1457872 h 1813733"/>
                <a:gd name="connsiteX6" fmla="*/ 111667 w 354411"/>
                <a:gd name="connsiteY6" fmla="*/ 1035597 h 1813733"/>
                <a:gd name="connsiteX7" fmla="*/ 292642 w 354411"/>
                <a:gd name="connsiteY7" fmla="*/ 248197 h 1813733"/>
                <a:gd name="connsiteX8" fmla="*/ 340267 w 354411"/>
                <a:gd name="connsiteY8" fmla="*/ 79922 h 1813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4411" h="1813733">
                  <a:moveTo>
                    <a:pt x="340267" y="79922"/>
                  </a:moveTo>
                  <a:cubicBezTo>
                    <a:pt x="301109" y="275185"/>
                    <a:pt x="114313" y="1161010"/>
                    <a:pt x="57692" y="1419772"/>
                  </a:cubicBezTo>
                  <a:cubicBezTo>
                    <a:pt x="1071" y="1678534"/>
                    <a:pt x="5304" y="1566880"/>
                    <a:pt x="542" y="1632497"/>
                  </a:cubicBezTo>
                  <a:cubicBezTo>
                    <a:pt x="-4221" y="1698114"/>
                    <a:pt x="23825" y="1807651"/>
                    <a:pt x="29117" y="1813472"/>
                  </a:cubicBezTo>
                  <a:cubicBezTo>
                    <a:pt x="34409" y="1819293"/>
                    <a:pt x="28059" y="1726689"/>
                    <a:pt x="32292" y="1667422"/>
                  </a:cubicBezTo>
                  <a:cubicBezTo>
                    <a:pt x="36525" y="1608155"/>
                    <a:pt x="41288" y="1563176"/>
                    <a:pt x="54517" y="1457872"/>
                  </a:cubicBezTo>
                  <a:cubicBezTo>
                    <a:pt x="67746" y="1352568"/>
                    <a:pt x="71980" y="1237209"/>
                    <a:pt x="111667" y="1035597"/>
                  </a:cubicBezTo>
                  <a:cubicBezTo>
                    <a:pt x="151354" y="833985"/>
                    <a:pt x="256659" y="407476"/>
                    <a:pt x="292642" y="248197"/>
                  </a:cubicBezTo>
                  <a:cubicBezTo>
                    <a:pt x="328625" y="88918"/>
                    <a:pt x="379425" y="-115341"/>
                    <a:pt x="340267" y="7992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フリーフォーム: 図形 176">
              <a:extLst>
                <a:ext uri="{FF2B5EF4-FFF2-40B4-BE49-F238E27FC236}">
                  <a16:creationId xmlns:a16="http://schemas.microsoft.com/office/drawing/2014/main" id="{1E1A1482-E48D-4DE5-8DFB-ACE7B0902701}"/>
                </a:ext>
              </a:extLst>
            </p:cNvPr>
            <p:cNvSpPr/>
            <p:nvPr/>
          </p:nvSpPr>
          <p:spPr>
            <a:xfrm>
              <a:off x="2510363" y="6563647"/>
              <a:ext cx="314328" cy="1301824"/>
            </a:xfrm>
            <a:custGeom>
              <a:avLst/>
              <a:gdLst>
                <a:gd name="connsiteX0" fmla="*/ 8470 w 314328"/>
                <a:gd name="connsiteY0" fmla="*/ 136 h 1301824"/>
                <a:gd name="connsiteX1" fmla="*/ 55037 w 314328"/>
                <a:gd name="connsiteY1" fmla="*/ 216036 h 1301824"/>
                <a:gd name="connsiteX2" fmla="*/ 249770 w 314328"/>
                <a:gd name="connsiteY2" fmla="*/ 713453 h 1301824"/>
                <a:gd name="connsiteX3" fmla="*/ 311154 w 314328"/>
                <a:gd name="connsiteY3" fmla="*/ 1060586 h 1301824"/>
                <a:gd name="connsiteX4" fmla="*/ 304804 w 314328"/>
                <a:gd name="connsiteY4" fmla="*/ 1291303 h 1301824"/>
                <a:gd name="connsiteX5" fmla="*/ 298454 w 314328"/>
                <a:gd name="connsiteY5" fmla="*/ 1240503 h 1301824"/>
                <a:gd name="connsiteX6" fmla="*/ 296337 w 314328"/>
                <a:gd name="connsiteY6" fmla="*/ 1043653 h 1301824"/>
                <a:gd name="connsiteX7" fmla="*/ 224370 w 314328"/>
                <a:gd name="connsiteY7" fmla="*/ 707103 h 1301824"/>
                <a:gd name="connsiteX8" fmla="*/ 25404 w 314328"/>
                <a:gd name="connsiteY8" fmla="*/ 192753 h 1301824"/>
                <a:gd name="connsiteX9" fmla="*/ 8470 w 314328"/>
                <a:gd name="connsiteY9" fmla="*/ 136 h 1301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4328" h="1301824">
                  <a:moveTo>
                    <a:pt x="8470" y="136"/>
                  </a:moveTo>
                  <a:cubicBezTo>
                    <a:pt x="13409" y="4016"/>
                    <a:pt x="14820" y="97150"/>
                    <a:pt x="55037" y="216036"/>
                  </a:cubicBezTo>
                  <a:cubicBezTo>
                    <a:pt x="95254" y="334922"/>
                    <a:pt x="207084" y="572695"/>
                    <a:pt x="249770" y="713453"/>
                  </a:cubicBezTo>
                  <a:cubicBezTo>
                    <a:pt x="292456" y="854211"/>
                    <a:pt x="301982" y="964278"/>
                    <a:pt x="311154" y="1060586"/>
                  </a:cubicBezTo>
                  <a:cubicBezTo>
                    <a:pt x="320326" y="1156894"/>
                    <a:pt x="306921" y="1261317"/>
                    <a:pt x="304804" y="1291303"/>
                  </a:cubicBezTo>
                  <a:cubicBezTo>
                    <a:pt x="302687" y="1321289"/>
                    <a:pt x="299865" y="1281778"/>
                    <a:pt x="298454" y="1240503"/>
                  </a:cubicBezTo>
                  <a:cubicBezTo>
                    <a:pt x="297043" y="1199228"/>
                    <a:pt x="308684" y="1132553"/>
                    <a:pt x="296337" y="1043653"/>
                  </a:cubicBezTo>
                  <a:cubicBezTo>
                    <a:pt x="283990" y="954753"/>
                    <a:pt x="269525" y="848920"/>
                    <a:pt x="224370" y="707103"/>
                  </a:cubicBezTo>
                  <a:cubicBezTo>
                    <a:pt x="179215" y="565286"/>
                    <a:pt x="65621" y="309875"/>
                    <a:pt x="25404" y="192753"/>
                  </a:cubicBezTo>
                  <a:cubicBezTo>
                    <a:pt x="-14813" y="75631"/>
                    <a:pt x="3531" y="-3744"/>
                    <a:pt x="8470" y="13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フリーフォーム: 図形 177">
              <a:extLst>
                <a:ext uri="{FF2B5EF4-FFF2-40B4-BE49-F238E27FC236}">
                  <a16:creationId xmlns:a16="http://schemas.microsoft.com/office/drawing/2014/main" id="{BB630C29-AFCA-48B7-BB33-C19F8287635A}"/>
                </a:ext>
              </a:extLst>
            </p:cNvPr>
            <p:cNvSpPr/>
            <p:nvPr/>
          </p:nvSpPr>
          <p:spPr>
            <a:xfrm>
              <a:off x="3460743" y="3638550"/>
              <a:ext cx="326034" cy="620185"/>
            </a:xfrm>
            <a:custGeom>
              <a:avLst/>
              <a:gdLst>
                <a:gd name="connsiteX0" fmla="*/ 7 w 326034"/>
                <a:gd name="connsiteY0" fmla="*/ 0 h 620185"/>
                <a:gd name="connsiteX1" fmla="*/ 156640 w 326034"/>
                <a:gd name="connsiteY1" fmla="*/ 279400 h 620185"/>
                <a:gd name="connsiteX2" fmla="*/ 245540 w 326034"/>
                <a:gd name="connsiteY2" fmla="*/ 527050 h 620185"/>
                <a:gd name="connsiteX3" fmla="*/ 325974 w 326034"/>
                <a:gd name="connsiteY3" fmla="*/ 620183 h 620185"/>
                <a:gd name="connsiteX4" fmla="*/ 232840 w 326034"/>
                <a:gd name="connsiteY4" fmla="*/ 524933 h 620185"/>
                <a:gd name="connsiteX5" fmla="*/ 150290 w 326034"/>
                <a:gd name="connsiteY5" fmla="*/ 279400 h 620185"/>
                <a:gd name="connsiteX6" fmla="*/ 7 w 326034"/>
                <a:gd name="connsiteY6" fmla="*/ 0 h 620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6034" h="620185">
                  <a:moveTo>
                    <a:pt x="7" y="0"/>
                  </a:moveTo>
                  <a:cubicBezTo>
                    <a:pt x="1065" y="0"/>
                    <a:pt x="115718" y="191558"/>
                    <a:pt x="156640" y="279400"/>
                  </a:cubicBezTo>
                  <a:cubicBezTo>
                    <a:pt x="197562" y="367242"/>
                    <a:pt x="217318" y="470253"/>
                    <a:pt x="245540" y="527050"/>
                  </a:cubicBezTo>
                  <a:cubicBezTo>
                    <a:pt x="273762" y="583847"/>
                    <a:pt x="328091" y="620536"/>
                    <a:pt x="325974" y="620183"/>
                  </a:cubicBezTo>
                  <a:cubicBezTo>
                    <a:pt x="323857" y="619830"/>
                    <a:pt x="262121" y="581730"/>
                    <a:pt x="232840" y="524933"/>
                  </a:cubicBezTo>
                  <a:cubicBezTo>
                    <a:pt x="203559" y="468136"/>
                    <a:pt x="189801" y="360186"/>
                    <a:pt x="150290" y="279400"/>
                  </a:cubicBezTo>
                  <a:cubicBezTo>
                    <a:pt x="110779" y="198614"/>
                    <a:pt x="-1051" y="0"/>
                    <a:pt x="7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フリーフォーム: 図形 178">
              <a:extLst>
                <a:ext uri="{FF2B5EF4-FFF2-40B4-BE49-F238E27FC236}">
                  <a16:creationId xmlns:a16="http://schemas.microsoft.com/office/drawing/2014/main" id="{A41903DB-0162-4BB2-B096-627FBE2496A4}"/>
                </a:ext>
              </a:extLst>
            </p:cNvPr>
            <p:cNvSpPr/>
            <p:nvPr/>
          </p:nvSpPr>
          <p:spPr>
            <a:xfrm>
              <a:off x="3215064" y="3700213"/>
              <a:ext cx="278360" cy="845151"/>
            </a:xfrm>
            <a:custGeom>
              <a:avLst/>
              <a:gdLst>
                <a:gd name="connsiteX0" fmla="*/ 277436 w 278360"/>
                <a:gd name="connsiteY0" fmla="*/ 1837 h 845151"/>
                <a:gd name="connsiteX1" fmla="*/ 112336 w 278360"/>
                <a:gd name="connsiteY1" fmla="*/ 465387 h 845151"/>
                <a:gd name="connsiteX2" fmla="*/ 91169 w 278360"/>
                <a:gd name="connsiteY2" fmla="*/ 634720 h 845151"/>
                <a:gd name="connsiteX3" fmla="*/ 4386 w 278360"/>
                <a:gd name="connsiteY3" fmla="*/ 833687 h 845151"/>
                <a:gd name="connsiteX4" fmla="*/ 19203 w 278360"/>
                <a:gd name="connsiteY4" fmla="*/ 795587 h 845151"/>
                <a:gd name="connsiteX5" fmla="*/ 74236 w 278360"/>
                <a:gd name="connsiteY5" fmla="*/ 583920 h 845151"/>
                <a:gd name="connsiteX6" fmla="*/ 173719 w 278360"/>
                <a:gd name="connsiteY6" fmla="*/ 312987 h 845151"/>
                <a:gd name="connsiteX7" fmla="*/ 277436 w 278360"/>
                <a:gd name="connsiteY7" fmla="*/ 1837 h 845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8360" h="845151">
                  <a:moveTo>
                    <a:pt x="277436" y="1837"/>
                  </a:moveTo>
                  <a:cubicBezTo>
                    <a:pt x="267205" y="27237"/>
                    <a:pt x="143381" y="359906"/>
                    <a:pt x="112336" y="465387"/>
                  </a:cubicBezTo>
                  <a:cubicBezTo>
                    <a:pt x="81291" y="570868"/>
                    <a:pt x="109161" y="573337"/>
                    <a:pt x="91169" y="634720"/>
                  </a:cubicBezTo>
                  <a:cubicBezTo>
                    <a:pt x="73177" y="696103"/>
                    <a:pt x="16380" y="806876"/>
                    <a:pt x="4386" y="833687"/>
                  </a:cubicBezTo>
                  <a:cubicBezTo>
                    <a:pt x="-7608" y="860498"/>
                    <a:pt x="7561" y="837215"/>
                    <a:pt x="19203" y="795587"/>
                  </a:cubicBezTo>
                  <a:cubicBezTo>
                    <a:pt x="30845" y="753959"/>
                    <a:pt x="48483" y="664353"/>
                    <a:pt x="74236" y="583920"/>
                  </a:cubicBezTo>
                  <a:cubicBezTo>
                    <a:pt x="99989" y="503487"/>
                    <a:pt x="137030" y="404709"/>
                    <a:pt x="173719" y="312987"/>
                  </a:cubicBezTo>
                  <a:cubicBezTo>
                    <a:pt x="210408" y="221265"/>
                    <a:pt x="287667" y="-23563"/>
                    <a:pt x="277436" y="18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フリーフォーム: 図形 179">
              <a:extLst>
                <a:ext uri="{FF2B5EF4-FFF2-40B4-BE49-F238E27FC236}">
                  <a16:creationId xmlns:a16="http://schemas.microsoft.com/office/drawing/2014/main" id="{F9833187-9C57-46F1-B78A-01D641B46E04}"/>
                </a:ext>
              </a:extLst>
            </p:cNvPr>
            <p:cNvSpPr/>
            <p:nvPr/>
          </p:nvSpPr>
          <p:spPr>
            <a:xfrm>
              <a:off x="3200375" y="4251902"/>
              <a:ext cx="546236" cy="309774"/>
            </a:xfrm>
            <a:custGeom>
              <a:avLst/>
              <a:gdLst>
                <a:gd name="connsiteX0" fmla="*/ 546125 w 546236"/>
                <a:gd name="connsiteY0" fmla="*/ 481 h 309774"/>
                <a:gd name="connsiteX1" fmla="*/ 353508 w 546236"/>
                <a:gd name="connsiteY1" fmla="*/ 131715 h 309774"/>
                <a:gd name="connsiteX2" fmla="*/ 188408 w 546236"/>
                <a:gd name="connsiteY2" fmla="*/ 250248 h 309774"/>
                <a:gd name="connsiteX3" fmla="*/ 25 w 546236"/>
                <a:gd name="connsiteY3" fmla="*/ 309515 h 309774"/>
                <a:gd name="connsiteX4" fmla="*/ 201108 w 546236"/>
                <a:gd name="connsiteY4" fmla="*/ 229081 h 309774"/>
                <a:gd name="connsiteX5" fmla="*/ 325992 w 546236"/>
                <a:gd name="connsiteY5" fmla="*/ 93615 h 309774"/>
                <a:gd name="connsiteX6" fmla="*/ 546125 w 546236"/>
                <a:gd name="connsiteY6" fmla="*/ 481 h 309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6236" h="309774">
                  <a:moveTo>
                    <a:pt x="546125" y="481"/>
                  </a:moveTo>
                  <a:cubicBezTo>
                    <a:pt x="550711" y="6831"/>
                    <a:pt x="413127" y="90087"/>
                    <a:pt x="353508" y="131715"/>
                  </a:cubicBezTo>
                  <a:cubicBezTo>
                    <a:pt x="293889" y="173343"/>
                    <a:pt x="247322" y="220615"/>
                    <a:pt x="188408" y="250248"/>
                  </a:cubicBezTo>
                  <a:cubicBezTo>
                    <a:pt x="129494" y="279881"/>
                    <a:pt x="-2092" y="313043"/>
                    <a:pt x="25" y="309515"/>
                  </a:cubicBezTo>
                  <a:cubicBezTo>
                    <a:pt x="2142" y="305987"/>
                    <a:pt x="146780" y="265064"/>
                    <a:pt x="201108" y="229081"/>
                  </a:cubicBezTo>
                  <a:cubicBezTo>
                    <a:pt x="255436" y="193098"/>
                    <a:pt x="272017" y="135243"/>
                    <a:pt x="325992" y="93615"/>
                  </a:cubicBezTo>
                  <a:cubicBezTo>
                    <a:pt x="379967" y="51987"/>
                    <a:pt x="541539" y="-5869"/>
                    <a:pt x="546125" y="48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フリーフォーム: 図形 180">
              <a:extLst>
                <a:ext uri="{FF2B5EF4-FFF2-40B4-BE49-F238E27FC236}">
                  <a16:creationId xmlns:a16="http://schemas.microsoft.com/office/drawing/2014/main" id="{8CDE62D1-6172-4D50-9231-99B71C767A6D}"/>
                </a:ext>
              </a:extLst>
            </p:cNvPr>
            <p:cNvSpPr/>
            <p:nvPr/>
          </p:nvSpPr>
          <p:spPr>
            <a:xfrm>
              <a:off x="3605073" y="4330225"/>
              <a:ext cx="645383" cy="192850"/>
            </a:xfrm>
            <a:custGeom>
              <a:avLst/>
              <a:gdLst>
                <a:gd name="connsiteX0" fmla="*/ 5960 w 645383"/>
                <a:gd name="connsiteY0" fmla="*/ 475 h 192850"/>
                <a:gd name="connsiteX1" fmla="*/ 308644 w 645383"/>
                <a:gd name="connsiteY1" fmla="*/ 148642 h 192850"/>
                <a:gd name="connsiteX2" fmla="*/ 602860 w 645383"/>
                <a:gd name="connsiteY2" fmla="*/ 159225 h 192850"/>
                <a:gd name="connsiteX3" fmla="*/ 621910 w 645383"/>
                <a:gd name="connsiteY3" fmla="*/ 163458 h 192850"/>
                <a:gd name="connsiteX4" fmla="*/ 395427 w 645383"/>
                <a:gd name="connsiteY4" fmla="*/ 190975 h 192850"/>
                <a:gd name="connsiteX5" fmla="*/ 126610 w 645383"/>
                <a:gd name="connsiteY5" fmla="*/ 104192 h 192850"/>
                <a:gd name="connsiteX6" fmla="*/ 5960 w 645383"/>
                <a:gd name="connsiteY6" fmla="*/ 475 h 192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5383" h="192850">
                  <a:moveTo>
                    <a:pt x="5960" y="475"/>
                  </a:moveTo>
                  <a:cubicBezTo>
                    <a:pt x="36299" y="7883"/>
                    <a:pt x="209161" y="122184"/>
                    <a:pt x="308644" y="148642"/>
                  </a:cubicBezTo>
                  <a:cubicBezTo>
                    <a:pt x="408127" y="175100"/>
                    <a:pt x="550649" y="156756"/>
                    <a:pt x="602860" y="159225"/>
                  </a:cubicBezTo>
                  <a:cubicBezTo>
                    <a:pt x="655071" y="161694"/>
                    <a:pt x="656482" y="158166"/>
                    <a:pt x="621910" y="163458"/>
                  </a:cubicBezTo>
                  <a:cubicBezTo>
                    <a:pt x="587338" y="168750"/>
                    <a:pt x="477977" y="200853"/>
                    <a:pt x="395427" y="190975"/>
                  </a:cubicBezTo>
                  <a:cubicBezTo>
                    <a:pt x="312877" y="181097"/>
                    <a:pt x="185171" y="134178"/>
                    <a:pt x="126610" y="104192"/>
                  </a:cubicBezTo>
                  <a:cubicBezTo>
                    <a:pt x="68049" y="74206"/>
                    <a:pt x="-24379" y="-6933"/>
                    <a:pt x="5960" y="4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フリーフォーム: 図形 181">
              <a:extLst>
                <a:ext uri="{FF2B5EF4-FFF2-40B4-BE49-F238E27FC236}">
                  <a16:creationId xmlns:a16="http://schemas.microsoft.com/office/drawing/2014/main" id="{3DC9C138-AF34-43F4-AAF4-6A0D39D8534C}"/>
                </a:ext>
              </a:extLst>
            </p:cNvPr>
            <p:cNvSpPr/>
            <p:nvPr/>
          </p:nvSpPr>
          <p:spPr>
            <a:xfrm>
              <a:off x="3737092" y="4235911"/>
              <a:ext cx="598340" cy="221791"/>
            </a:xfrm>
            <a:custGeom>
              <a:avLst/>
              <a:gdLst>
                <a:gd name="connsiteX0" fmla="*/ 24225 w 598340"/>
                <a:gd name="connsiteY0" fmla="*/ 1656 h 221791"/>
                <a:gd name="connsiteX1" fmla="*/ 360775 w 598340"/>
                <a:gd name="connsiteY1" fmla="*/ 156172 h 221791"/>
                <a:gd name="connsiteX2" fmla="*/ 597841 w 598340"/>
                <a:gd name="connsiteY2" fmla="*/ 221789 h 221791"/>
                <a:gd name="connsiteX3" fmla="*/ 417925 w 598340"/>
                <a:gd name="connsiteY3" fmla="*/ 158289 h 221791"/>
                <a:gd name="connsiteX4" fmla="*/ 235891 w 598340"/>
                <a:gd name="connsiteY4" fmla="*/ 101139 h 221791"/>
                <a:gd name="connsiteX5" fmla="*/ 49625 w 598340"/>
                <a:gd name="connsiteY5" fmla="*/ 73622 h 221791"/>
                <a:gd name="connsiteX6" fmla="*/ 24225 w 598340"/>
                <a:gd name="connsiteY6" fmla="*/ 1656 h 221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8340" h="221791">
                  <a:moveTo>
                    <a:pt x="24225" y="1656"/>
                  </a:moveTo>
                  <a:cubicBezTo>
                    <a:pt x="76083" y="15414"/>
                    <a:pt x="265172" y="119483"/>
                    <a:pt x="360775" y="156172"/>
                  </a:cubicBezTo>
                  <a:cubicBezTo>
                    <a:pt x="456378" y="192861"/>
                    <a:pt x="588316" y="221436"/>
                    <a:pt x="597841" y="221789"/>
                  </a:cubicBezTo>
                  <a:cubicBezTo>
                    <a:pt x="607366" y="222142"/>
                    <a:pt x="478250" y="178397"/>
                    <a:pt x="417925" y="158289"/>
                  </a:cubicBezTo>
                  <a:cubicBezTo>
                    <a:pt x="357600" y="138181"/>
                    <a:pt x="297274" y="115250"/>
                    <a:pt x="235891" y="101139"/>
                  </a:cubicBezTo>
                  <a:cubicBezTo>
                    <a:pt x="174508" y="87028"/>
                    <a:pt x="84550" y="83147"/>
                    <a:pt x="49625" y="73622"/>
                  </a:cubicBezTo>
                  <a:cubicBezTo>
                    <a:pt x="14700" y="64097"/>
                    <a:pt x="-27633" y="-12102"/>
                    <a:pt x="24225" y="165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フリーフォーム: 図形 182">
              <a:extLst>
                <a:ext uri="{FF2B5EF4-FFF2-40B4-BE49-F238E27FC236}">
                  <a16:creationId xmlns:a16="http://schemas.microsoft.com/office/drawing/2014/main" id="{9DEDE541-C9A7-45F7-85C4-099F6E32B88D}"/>
                </a:ext>
              </a:extLst>
            </p:cNvPr>
            <p:cNvSpPr/>
            <p:nvPr/>
          </p:nvSpPr>
          <p:spPr>
            <a:xfrm>
              <a:off x="4520140" y="3733209"/>
              <a:ext cx="266496" cy="428404"/>
            </a:xfrm>
            <a:custGeom>
              <a:avLst/>
              <a:gdLst>
                <a:gd name="connsiteX0" fmla="*/ 265643 w 266496"/>
                <a:gd name="connsiteY0" fmla="*/ 2708 h 428404"/>
                <a:gd name="connsiteX1" fmla="*/ 238127 w 266496"/>
                <a:gd name="connsiteY1" fmla="*/ 169924 h 428404"/>
                <a:gd name="connsiteX2" fmla="*/ 187327 w 266496"/>
                <a:gd name="connsiteY2" fmla="*/ 256708 h 428404"/>
                <a:gd name="connsiteX3" fmla="*/ 1060 w 266496"/>
                <a:gd name="connsiteY3" fmla="*/ 426041 h 428404"/>
                <a:gd name="connsiteX4" fmla="*/ 117477 w 266496"/>
                <a:gd name="connsiteY4" fmla="*/ 337141 h 428404"/>
                <a:gd name="connsiteX5" fmla="*/ 246593 w 266496"/>
                <a:gd name="connsiteY5" fmla="*/ 85258 h 428404"/>
                <a:gd name="connsiteX6" fmla="*/ 265643 w 266496"/>
                <a:gd name="connsiteY6" fmla="*/ 2708 h 428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6496" h="428404">
                  <a:moveTo>
                    <a:pt x="265643" y="2708"/>
                  </a:moveTo>
                  <a:cubicBezTo>
                    <a:pt x="264232" y="16819"/>
                    <a:pt x="251180" y="127591"/>
                    <a:pt x="238127" y="169924"/>
                  </a:cubicBezTo>
                  <a:cubicBezTo>
                    <a:pt x="225074" y="212257"/>
                    <a:pt x="226838" y="214022"/>
                    <a:pt x="187327" y="256708"/>
                  </a:cubicBezTo>
                  <a:cubicBezTo>
                    <a:pt x="147816" y="299394"/>
                    <a:pt x="12702" y="412636"/>
                    <a:pt x="1060" y="426041"/>
                  </a:cubicBezTo>
                  <a:cubicBezTo>
                    <a:pt x="-10582" y="439446"/>
                    <a:pt x="76555" y="393938"/>
                    <a:pt x="117477" y="337141"/>
                  </a:cubicBezTo>
                  <a:cubicBezTo>
                    <a:pt x="158399" y="280344"/>
                    <a:pt x="223663" y="138880"/>
                    <a:pt x="246593" y="85258"/>
                  </a:cubicBezTo>
                  <a:cubicBezTo>
                    <a:pt x="269523" y="31636"/>
                    <a:pt x="267054" y="-11403"/>
                    <a:pt x="265643" y="270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フリーフォーム: 図形 183">
              <a:extLst>
                <a:ext uri="{FF2B5EF4-FFF2-40B4-BE49-F238E27FC236}">
                  <a16:creationId xmlns:a16="http://schemas.microsoft.com/office/drawing/2014/main" id="{F6791D51-47E6-4ED0-B72E-5A973160932A}"/>
                </a:ext>
              </a:extLst>
            </p:cNvPr>
            <p:cNvSpPr/>
            <p:nvPr/>
          </p:nvSpPr>
          <p:spPr>
            <a:xfrm>
              <a:off x="4292210" y="3917090"/>
              <a:ext cx="517111" cy="571497"/>
            </a:xfrm>
            <a:custGeom>
              <a:avLst/>
              <a:gdLst>
                <a:gd name="connsiteX0" fmla="*/ 516857 w 517111"/>
                <a:gd name="connsiteY0" fmla="*/ 860 h 571497"/>
                <a:gd name="connsiteX1" fmla="*/ 341173 w 517111"/>
                <a:gd name="connsiteY1" fmla="*/ 176543 h 571497"/>
                <a:gd name="connsiteX2" fmla="*/ 269207 w 517111"/>
                <a:gd name="connsiteY2" fmla="*/ 252743 h 571497"/>
                <a:gd name="connsiteX3" fmla="*/ 262857 w 517111"/>
                <a:gd name="connsiteY3" fmla="*/ 343760 h 571497"/>
                <a:gd name="connsiteX4" fmla="*/ 233223 w 517111"/>
                <a:gd name="connsiteY4" fmla="*/ 407260 h 571497"/>
                <a:gd name="connsiteX5" fmla="*/ 59657 w 517111"/>
                <a:gd name="connsiteY5" fmla="*/ 515210 h 571497"/>
                <a:gd name="connsiteX6" fmla="*/ 8857 w 517111"/>
                <a:gd name="connsiteY6" fmla="*/ 568127 h 571497"/>
                <a:gd name="connsiteX7" fmla="*/ 222640 w 517111"/>
                <a:gd name="connsiteY7" fmla="*/ 422077 h 571497"/>
                <a:gd name="connsiteX8" fmla="*/ 298840 w 517111"/>
                <a:gd name="connsiteY8" fmla="*/ 256977 h 571497"/>
                <a:gd name="connsiteX9" fmla="*/ 516857 w 517111"/>
                <a:gd name="connsiteY9" fmla="*/ 860 h 571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7111" h="571497">
                  <a:moveTo>
                    <a:pt x="516857" y="860"/>
                  </a:moveTo>
                  <a:cubicBezTo>
                    <a:pt x="523912" y="-12546"/>
                    <a:pt x="382448" y="134563"/>
                    <a:pt x="341173" y="176543"/>
                  </a:cubicBezTo>
                  <a:cubicBezTo>
                    <a:pt x="299898" y="218524"/>
                    <a:pt x="282260" y="224874"/>
                    <a:pt x="269207" y="252743"/>
                  </a:cubicBezTo>
                  <a:cubicBezTo>
                    <a:pt x="256154" y="280612"/>
                    <a:pt x="268854" y="318007"/>
                    <a:pt x="262857" y="343760"/>
                  </a:cubicBezTo>
                  <a:cubicBezTo>
                    <a:pt x="256860" y="369513"/>
                    <a:pt x="267090" y="378685"/>
                    <a:pt x="233223" y="407260"/>
                  </a:cubicBezTo>
                  <a:cubicBezTo>
                    <a:pt x="199356" y="435835"/>
                    <a:pt x="97051" y="488399"/>
                    <a:pt x="59657" y="515210"/>
                  </a:cubicBezTo>
                  <a:cubicBezTo>
                    <a:pt x="22263" y="542021"/>
                    <a:pt x="-18307" y="583649"/>
                    <a:pt x="8857" y="568127"/>
                  </a:cubicBezTo>
                  <a:cubicBezTo>
                    <a:pt x="36021" y="552605"/>
                    <a:pt x="174310" y="473935"/>
                    <a:pt x="222640" y="422077"/>
                  </a:cubicBezTo>
                  <a:cubicBezTo>
                    <a:pt x="270970" y="370219"/>
                    <a:pt x="251568" y="323652"/>
                    <a:pt x="298840" y="256977"/>
                  </a:cubicBezTo>
                  <a:cubicBezTo>
                    <a:pt x="346112" y="190302"/>
                    <a:pt x="509802" y="14266"/>
                    <a:pt x="516857" y="8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フリーフォーム: 図形 184">
              <a:extLst>
                <a:ext uri="{FF2B5EF4-FFF2-40B4-BE49-F238E27FC236}">
                  <a16:creationId xmlns:a16="http://schemas.microsoft.com/office/drawing/2014/main" id="{925095D6-E3CF-4329-8084-065C88A1451D}"/>
                </a:ext>
              </a:extLst>
            </p:cNvPr>
            <p:cNvSpPr/>
            <p:nvPr/>
          </p:nvSpPr>
          <p:spPr>
            <a:xfrm>
              <a:off x="4303325" y="4161342"/>
              <a:ext cx="215863" cy="280375"/>
            </a:xfrm>
            <a:custGeom>
              <a:avLst/>
              <a:gdLst>
                <a:gd name="connsiteX0" fmla="*/ 213642 w 215863"/>
                <a:gd name="connsiteY0" fmla="*/ 25 h 280375"/>
                <a:gd name="connsiteX1" fmla="*/ 188242 w 215863"/>
                <a:gd name="connsiteY1" fmla="*/ 124908 h 280375"/>
                <a:gd name="connsiteX2" fmla="*/ 71825 w 215863"/>
                <a:gd name="connsiteY2" fmla="*/ 224391 h 280375"/>
                <a:gd name="connsiteX3" fmla="*/ 1975 w 215863"/>
                <a:gd name="connsiteY3" fmla="*/ 277308 h 280375"/>
                <a:gd name="connsiteX4" fmla="*/ 148025 w 215863"/>
                <a:gd name="connsiteY4" fmla="*/ 135491 h 280375"/>
                <a:gd name="connsiteX5" fmla="*/ 213642 w 215863"/>
                <a:gd name="connsiteY5" fmla="*/ 25 h 280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863" h="280375">
                  <a:moveTo>
                    <a:pt x="213642" y="25"/>
                  </a:moveTo>
                  <a:cubicBezTo>
                    <a:pt x="220345" y="-1739"/>
                    <a:pt x="211878" y="87514"/>
                    <a:pt x="188242" y="124908"/>
                  </a:cubicBezTo>
                  <a:cubicBezTo>
                    <a:pt x="164606" y="162302"/>
                    <a:pt x="102869" y="198991"/>
                    <a:pt x="71825" y="224391"/>
                  </a:cubicBezTo>
                  <a:cubicBezTo>
                    <a:pt x="40781" y="249791"/>
                    <a:pt x="-10725" y="292125"/>
                    <a:pt x="1975" y="277308"/>
                  </a:cubicBezTo>
                  <a:cubicBezTo>
                    <a:pt x="14675" y="262491"/>
                    <a:pt x="114158" y="180999"/>
                    <a:pt x="148025" y="135491"/>
                  </a:cubicBezTo>
                  <a:cubicBezTo>
                    <a:pt x="181892" y="89983"/>
                    <a:pt x="206939" y="1789"/>
                    <a:pt x="213642" y="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" name="フリーフォーム: 図形 185">
              <a:extLst>
                <a:ext uri="{FF2B5EF4-FFF2-40B4-BE49-F238E27FC236}">
                  <a16:creationId xmlns:a16="http://schemas.microsoft.com/office/drawing/2014/main" id="{D8D5070F-B2EA-4BE4-8585-3C9390A3E5B4}"/>
                </a:ext>
              </a:extLst>
            </p:cNvPr>
            <p:cNvSpPr/>
            <p:nvPr/>
          </p:nvSpPr>
          <p:spPr>
            <a:xfrm>
              <a:off x="4814822" y="3654336"/>
              <a:ext cx="153219" cy="670469"/>
            </a:xfrm>
            <a:custGeom>
              <a:avLst/>
              <a:gdLst>
                <a:gd name="connsiteX0" fmla="*/ 9061 w 153219"/>
                <a:gd name="connsiteY0" fmla="*/ 5381 h 670469"/>
                <a:gd name="connsiteX1" fmla="*/ 87378 w 153219"/>
                <a:gd name="connsiteY1" fmla="*/ 299597 h 670469"/>
                <a:gd name="connsiteX2" fmla="*/ 150878 w 153219"/>
                <a:gd name="connsiteY2" fmla="*/ 536664 h 670469"/>
                <a:gd name="connsiteX3" fmla="*/ 133945 w 153219"/>
                <a:gd name="connsiteY3" fmla="*/ 585347 h 670469"/>
                <a:gd name="connsiteX4" fmla="*/ 81028 w 153219"/>
                <a:gd name="connsiteY4" fmla="*/ 670014 h 670469"/>
                <a:gd name="connsiteX5" fmla="*/ 144528 w 153219"/>
                <a:gd name="connsiteY5" fmla="*/ 545131 h 670469"/>
                <a:gd name="connsiteX6" fmla="*/ 129711 w 153219"/>
                <a:gd name="connsiteY6" fmla="*/ 437181 h 670469"/>
                <a:gd name="connsiteX7" fmla="*/ 17528 w 153219"/>
                <a:gd name="connsiteY7" fmla="*/ 132381 h 670469"/>
                <a:gd name="connsiteX8" fmla="*/ 9061 w 153219"/>
                <a:gd name="connsiteY8" fmla="*/ 5381 h 670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219" h="670469">
                  <a:moveTo>
                    <a:pt x="9061" y="5381"/>
                  </a:moveTo>
                  <a:cubicBezTo>
                    <a:pt x="20703" y="33250"/>
                    <a:pt x="63742" y="211050"/>
                    <a:pt x="87378" y="299597"/>
                  </a:cubicBezTo>
                  <a:cubicBezTo>
                    <a:pt x="111014" y="388144"/>
                    <a:pt x="143117" y="489039"/>
                    <a:pt x="150878" y="536664"/>
                  </a:cubicBezTo>
                  <a:cubicBezTo>
                    <a:pt x="158639" y="584289"/>
                    <a:pt x="145587" y="563122"/>
                    <a:pt x="133945" y="585347"/>
                  </a:cubicBezTo>
                  <a:cubicBezTo>
                    <a:pt x="122303" y="607572"/>
                    <a:pt x="79264" y="676717"/>
                    <a:pt x="81028" y="670014"/>
                  </a:cubicBezTo>
                  <a:cubicBezTo>
                    <a:pt x="82792" y="663311"/>
                    <a:pt x="136414" y="583936"/>
                    <a:pt x="144528" y="545131"/>
                  </a:cubicBezTo>
                  <a:cubicBezTo>
                    <a:pt x="152642" y="506326"/>
                    <a:pt x="150878" y="505973"/>
                    <a:pt x="129711" y="437181"/>
                  </a:cubicBezTo>
                  <a:cubicBezTo>
                    <a:pt x="108544" y="368389"/>
                    <a:pt x="41164" y="201173"/>
                    <a:pt x="17528" y="132381"/>
                  </a:cubicBezTo>
                  <a:cubicBezTo>
                    <a:pt x="-6108" y="63589"/>
                    <a:pt x="-2581" y="-22488"/>
                    <a:pt x="9061" y="538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フリーフォーム: 図形 186">
              <a:extLst>
                <a:ext uri="{FF2B5EF4-FFF2-40B4-BE49-F238E27FC236}">
                  <a16:creationId xmlns:a16="http://schemas.microsoft.com/office/drawing/2014/main" id="{CEF39768-B419-4110-B47B-85609FFBD638}"/>
                </a:ext>
              </a:extLst>
            </p:cNvPr>
            <p:cNvSpPr/>
            <p:nvPr/>
          </p:nvSpPr>
          <p:spPr>
            <a:xfrm>
              <a:off x="4770112" y="3898704"/>
              <a:ext cx="184251" cy="326230"/>
            </a:xfrm>
            <a:custGeom>
              <a:avLst/>
              <a:gdLst>
                <a:gd name="connsiteX0" fmla="*/ 2971 w 184251"/>
                <a:gd name="connsiteY0" fmla="*/ 89096 h 326230"/>
                <a:gd name="connsiteX1" fmla="*/ 19905 w 184251"/>
                <a:gd name="connsiteY1" fmla="*/ 25596 h 326230"/>
                <a:gd name="connsiteX2" fmla="*/ 83405 w 184251"/>
                <a:gd name="connsiteY2" fmla="*/ 31946 h 326230"/>
                <a:gd name="connsiteX3" fmla="*/ 91871 w 184251"/>
                <a:gd name="connsiteY3" fmla="*/ 108146 h 326230"/>
                <a:gd name="connsiteX4" fmla="*/ 168071 w 184251"/>
                <a:gd name="connsiteY4" fmla="*/ 275363 h 326230"/>
                <a:gd name="connsiteX5" fmla="*/ 180771 w 184251"/>
                <a:gd name="connsiteY5" fmla="*/ 315579 h 326230"/>
                <a:gd name="connsiteX6" fmla="*/ 121505 w 184251"/>
                <a:gd name="connsiteY6" fmla="*/ 103913 h 326230"/>
                <a:gd name="connsiteX7" fmla="*/ 72821 w 184251"/>
                <a:gd name="connsiteY7" fmla="*/ 196 h 326230"/>
                <a:gd name="connsiteX8" fmla="*/ 2971 w 184251"/>
                <a:gd name="connsiteY8" fmla="*/ 89096 h 32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251" h="326230">
                  <a:moveTo>
                    <a:pt x="2971" y="89096"/>
                  </a:moveTo>
                  <a:cubicBezTo>
                    <a:pt x="-5848" y="93329"/>
                    <a:pt x="6499" y="35121"/>
                    <a:pt x="19905" y="25596"/>
                  </a:cubicBezTo>
                  <a:cubicBezTo>
                    <a:pt x="33311" y="16071"/>
                    <a:pt x="71411" y="18188"/>
                    <a:pt x="83405" y="31946"/>
                  </a:cubicBezTo>
                  <a:cubicBezTo>
                    <a:pt x="95399" y="45704"/>
                    <a:pt x="77760" y="67576"/>
                    <a:pt x="91871" y="108146"/>
                  </a:cubicBezTo>
                  <a:cubicBezTo>
                    <a:pt x="105982" y="148716"/>
                    <a:pt x="153254" y="240791"/>
                    <a:pt x="168071" y="275363"/>
                  </a:cubicBezTo>
                  <a:cubicBezTo>
                    <a:pt x="182888" y="309935"/>
                    <a:pt x="188532" y="344154"/>
                    <a:pt x="180771" y="315579"/>
                  </a:cubicBezTo>
                  <a:cubicBezTo>
                    <a:pt x="173010" y="287004"/>
                    <a:pt x="139497" y="156477"/>
                    <a:pt x="121505" y="103913"/>
                  </a:cubicBezTo>
                  <a:cubicBezTo>
                    <a:pt x="103513" y="51349"/>
                    <a:pt x="95046" y="5135"/>
                    <a:pt x="72821" y="196"/>
                  </a:cubicBezTo>
                  <a:cubicBezTo>
                    <a:pt x="50596" y="-4743"/>
                    <a:pt x="11790" y="84863"/>
                    <a:pt x="2971" y="8909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フリーフォーム: 図形 187">
              <a:extLst>
                <a:ext uri="{FF2B5EF4-FFF2-40B4-BE49-F238E27FC236}">
                  <a16:creationId xmlns:a16="http://schemas.microsoft.com/office/drawing/2014/main" id="{71B2D320-D440-4A91-8E69-D7E42B7E7013}"/>
                </a:ext>
              </a:extLst>
            </p:cNvPr>
            <p:cNvSpPr/>
            <p:nvPr/>
          </p:nvSpPr>
          <p:spPr>
            <a:xfrm>
              <a:off x="4801321" y="3935130"/>
              <a:ext cx="132031" cy="275401"/>
            </a:xfrm>
            <a:custGeom>
              <a:avLst/>
              <a:gdLst>
                <a:gd name="connsiteX0" fmla="*/ 3512 w 132031"/>
                <a:gd name="connsiteY0" fmla="*/ 1870 h 275401"/>
                <a:gd name="connsiteX1" fmla="*/ 124162 w 132031"/>
                <a:gd name="connsiteY1" fmla="*/ 253753 h 275401"/>
                <a:gd name="connsiteX2" fmla="*/ 111462 w 132031"/>
                <a:gd name="connsiteY2" fmla="*/ 249520 h 275401"/>
                <a:gd name="connsiteX3" fmla="*/ 39496 w 132031"/>
                <a:gd name="connsiteY3" fmla="*/ 143687 h 275401"/>
                <a:gd name="connsiteX4" fmla="*/ 3512 w 132031"/>
                <a:gd name="connsiteY4" fmla="*/ 1870 h 275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031" h="275401">
                  <a:moveTo>
                    <a:pt x="3512" y="1870"/>
                  </a:moveTo>
                  <a:cubicBezTo>
                    <a:pt x="17623" y="20214"/>
                    <a:pt x="106170" y="212478"/>
                    <a:pt x="124162" y="253753"/>
                  </a:cubicBezTo>
                  <a:cubicBezTo>
                    <a:pt x="142154" y="295028"/>
                    <a:pt x="125573" y="267864"/>
                    <a:pt x="111462" y="249520"/>
                  </a:cubicBezTo>
                  <a:cubicBezTo>
                    <a:pt x="97351" y="231176"/>
                    <a:pt x="57840" y="182140"/>
                    <a:pt x="39496" y="143687"/>
                  </a:cubicBezTo>
                  <a:cubicBezTo>
                    <a:pt x="21152" y="105234"/>
                    <a:pt x="-10599" y="-16474"/>
                    <a:pt x="3512" y="18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" name="フリーフォーム: 図形 188">
              <a:extLst>
                <a:ext uri="{FF2B5EF4-FFF2-40B4-BE49-F238E27FC236}">
                  <a16:creationId xmlns:a16="http://schemas.microsoft.com/office/drawing/2014/main" id="{0019B7C9-5BEC-4C75-8269-35FD93E31FDB}"/>
                </a:ext>
              </a:extLst>
            </p:cNvPr>
            <p:cNvSpPr/>
            <p:nvPr/>
          </p:nvSpPr>
          <p:spPr>
            <a:xfrm>
              <a:off x="4974413" y="3142369"/>
              <a:ext cx="788938" cy="204388"/>
            </a:xfrm>
            <a:custGeom>
              <a:avLst/>
              <a:gdLst>
                <a:gd name="connsiteX0" fmla="*/ 812 w 788938"/>
                <a:gd name="connsiteY0" fmla="*/ 170744 h 204388"/>
                <a:gd name="connsiteX1" fmla="*/ 180200 w 788938"/>
                <a:gd name="connsiteY1" fmla="*/ 110419 h 204388"/>
                <a:gd name="connsiteX2" fmla="*/ 191312 w 788938"/>
                <a:gd name="connsiteY2" fmla="*/ 146931 h 204388"/>
                <a:gd name="connsiteX3" fmla="*/ 221475 w 788938"/>
                <a:gd name="connsiteY3" fmla="*/ 204081 h 204388"/>
                <a:gd name="connsiteX4" fmla="*/ 353237 w 788938"/>
                <a:gd name="connsiteY4" fmla="*/ 119944 h 204388"/>
                <a:gd name="connsiteX5" fmla="*/ 392925 w 788938"/>
                <a:gd name="connsiteY5" fmla="*/ 62794 h 204388"/>
                <a:gd name="connsiteX6" fmla="*/ 464362 w 788938"/>
                <a:gd name="connsiteY6" fmla="*/ 32631 h 204388"/>
                <a:gd name="connsiteX7" fmla="*/ 648512 w 788938"/>
                <a:gd name="connsiteY7" fmla="*/ 92956 h 204388"/>
                <a:gd name="connsiteX8" fmla="*/ 788212 w 788938"/>
                <a:gd name="connsiteY8" fmla="*/ 35806 h 204388"/>
                <a:gd name="connsiteX9" fmla="*/ 697725 w 788938"/>
                <a:gd name="connsiteY9" fmla="*/ 73906 h 204388"/>
                <a:gd name="connsiteX10" fmla="*/ 575487 w 788938"/>
                <a:gd name="connsiteY10" fmla="*/ 16756 h 204388"/>
                <a:gd name="connsiteX11" fmla="*/ 434200 w 788938"/>
                <a:gd name="connsiteY11" fmla="*/ 8819 h 204388"/>
                <a:gd name="connsiteX12" fmla="*/ 280212 w 788938"/>
                <a:gd name="connsiteY12" fmla="*/ 131056 h 204388"/>
                <a:gd name="connsiteX13" fmla="*/ 256400 w 788938"/>
                <a:gd name="connsiteY13" fmla="*/ 143756 h 204388"/>
                <a:gd name="connsiteX14" fmla="*/ 119875 w 788938"/>
                <a:gd name="connsiteY14" fmla="*/ 145344 h 204388"/>
                <a:gd name="connsiteX15" fmla="*/ 812 w 788938"/>
                <a:gd name="connsiteY15" fmla="*/ 170744 h 204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88938" h="204388">
                  <a:moveTo>
                    <a:pt x="812" y="170744"/>
                  </a:moveTo>
                  <a:cubicBezTo>
                    <a:pt x="10866" y="164923"/>
                    <a:pt x="148450" y="114388"/>
                    <a:pt x="180200" y="110419"/>
                  </a:cubicBezTo>
                  <a:cubicBezTo>
                    <a:pt x="211950" y="106450"/>
                    <a:pt x="184433" y="131321"/>
                    <a:pt x="191312" y="146931"/>
                  </a:cubicBezTo>
                  <a:cubicBezTo>
                    <a:pt x="198191" y="162541"/>
                    <a:pt x="194488" y="208579"/>
                    <a:pt x="221475" y="204081"/>
                  </a:cubicBezTo>
                  <a:cubicBezTo>
                    <a:pt x="248462" y="199583"/>
                    <a:pt x="324662" y="143492"/>
                    <a:pt x="353237" y="119944"/>
                  </a:cubicBezTo>
                  <a:cubicBezTo>
                    <a:pt x="381812" y="96396"/>
                    <a:pt x="374404" y="77346"/>
                    <a:pt x="392925" y="62794"/>
                  </a:cubicBezTo>
                  <a:cubicBezTo>
                    <a:pt x="411446" y="48242"/>
                    <a:pt x="421764" y="27604"/>
                    <a:pt x="464362" y="32631"/>
                  </a:cubicBezTo>
                  <a:cubicBezTo>
                    <a:pt x="506960" y="37658"/>
                    <a:pt x="594537" y="92427"/>
                    <a:pt x="648512" y="92956"/>
                  </a:cubicBezTo>
                  <a:cubicBezTo>
                    <a:pt x="702487" y="93485"/>
                    <a:pt x="780010" y="38981"/>
                    <a:pt x="788212" y="35806"/>
                  </a:cubicBezTo>
                  <a:cubicBezTo>
                    <a:pt x="796414" y="32631"/>
                    <a:pt x="733179" y="77081"/>
                    <a:pt x="697725" y="73906"/>
                  </a:cubicBezTo>
                  <a:cubicBezTo>
                    <a:pt x="662271" y="70731"/>
                    <a:pt x="619408" y="27604"/>
                    <a:pt x="575487" y="16756"/>
                  </a:cubicBezTo>
                  <a:cubicBezTo>
                    <a:pt x="531566" y="5908"/>
                    <a:pt x="483413" y="-10231"/>
                    <a:pt x="434200" y="8819"/>
                  </a:cubicBezTo>
                  <a:cubicBezTo>
                    <a:pt x="384988" y="27869"/>
                    <a:pt x="309845" y="108566"/>
                    <a:pt x="280212" y="131056"/>
                  </a:cubicBezTo>
                  <a:cubicBezTo>
                    <a:pt x="250579" y="153546"/>
                    <a:pt x="283123" y="141375"/>
                    <a:pt x="256400" y="143756"/>
                  </a:cubicBezTo>
                  <a:cubicBezTo>
                    <a:pt x="229677" y="146137"/>
                    <a:pt x="163267" y="139523"/>
                    <a:pt x="119875" y="145344"/>
                  </a:cubicBezTo>
                  <a:cubicBezTo>
                    <a:pt x="76483" y="151165"/>
                    <a:pt x="-9242" y="176565"/>
                    <a:pt x="812" y="1707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" name="フリーフォーム: 図形 189">
              <a:extLst>
                <a:ext uri="{FF2B5EF4-FFF2-40B4-BE49-F238E27FC236}">
                  <a16:creationId xmlns:a16="http://schemas.microsoft.com/office/drawing/2014/main" id="{CAA9F427-0F98-49D2-8635-C73A28025F2C}"/>
                </a:ext>
              </a:extLst>
            </p:cNvPr>
            <p:cNvSpPr/>
            <p:nvPr/>
          </p:nvSpPr>
          <p:spPr>
            <a:xfrm>
              <a:off x="5025832" y="3297353"/>
              <a:ext cx="256616" cy="488475"/>
            </a:xfrm>
            <a:custGeom>
              <a:avLst/>
              <a:gdLst>
                <a:gd name="connsiteX0" fmla="*/ 111318 w 256616"/>
                <a:gd name="connsiteY0" fmla="*/ 414 h 488475"/>
                <a:gd name="connsiteX1" fmla="*/ 96501 w 256616"/>
                <a:gd name="connsiteY1" fmla="*/ 99897 h 488475"/>
                <a:gd name="connsiteX2" fmla="*/ 255251 w 256616"/>
                <a:gd name="connsiteY2" fmla="*/ 231130 h 488475"/>
                <a:gd name="connsiteX3" fmla="*/ 166351 w 256616"/>
                <a:gd name="connsiteY3" fmla="*/ 358130 h 488475"/>
                <a:gd name="connsiteX4" fmla="*/ 45701 w 256616"/>
                <a:gd name="connsiteY4" fmla="*/ 487247 h 488475"/>
                <a:gd name="connsiteX5" fmla="*/ 206568 w 256616"/>
                <a:gd name="connsiteY5" fmla="*/ 277697 h 488475"/>
                <a:gd name="connsiteX6" fmla="*/ 130368 w 256616"/>
                <a:gd name="connsiteY6" fmla="*/ 161280 h 488475"/>
                <a:gd name="connsiteX7" fmla="*/ 7601 w 256616"/>
                <a:gd name="connsiteY7" fmla="*/ 110480 h 488475"/>
                <a:gd name="connsiteX8" fmla="*/ 22418 w 256616"/>
                <a:gd name="connsiteY8" fmla="*/ 66030 h 488475"/>
                <a:gd name="connsiteX9" fmla="*/ 111318 w 256616"/>
                <a:gd name="connsiteY9" fmla="*/ 414 h 488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6616" h="488475">
                  <a:moveTo>
                    <a:pt x="111318" y="414"/>
                  </a:moveTo>
                  <a:cubicBezTo>
                    <a:pt x="123665" y="6058"/>
                    <a:pt x="72512" y="61444"/>
                    <a:pt x="96501" y="99897"/>
                  </a:cubicBezTo>
                  <a:cubicBezTo>
                    <a:pt x="120490" y="138350"/>
                    <a:pt x="243609" y="188091"/>
                    <a:pt x="255251" y="231130"/>
                  </a:cubicBezTo>
                  <a:cubicBezTo>
                    <a:pt x="266893" y="274169"/>
                    <a:pt x="201276" y="315444"/>
                    <a:pt x="166351" y="358130"/>
                  </a:cubicBezTo>
                  <a:cubicBezTo>
                    <a:pt x="131426" y="400816"/>
                    <a:pt x="38998" y="500653"/>
                    <a:pt x="45701" y="487247"/>
                  </a:cubicBezTo>
                  <a:cubicBezTo>
                    <a:pt x="52404" y="473842"/>
                    <a:pt x="192457" y="332025"/>
                    <a:pt x="206568" y="277697"/>
                  </a:cubicBezTo>
                  <a:cubicBezTo>
                    <a:pt x="220679" y="223369"/>
                    <a:pt x="163529" y="189150"/>
                    <a:pt x="130368" y="161280"/>
                  </a:cubicBezTo>
                  <a:cubicBezTo>
                    <a:pt x="97207" y="133411"/>
                    <a:pt x="25593" y="126355"/>
                    <a:pt x="7601" y="110480"/>
                  </a:cubicBezTo>
                  <a:cubicBezTo>
                    <a:pt x="-10391" y="94605"/>
                    <a:pt x="7248" y="83669"/>
                    <a:pt x="22418" y="66030"/>
                  </a:cubicBezTo>
                  <a:cubicBezTo>
                    <a:pt x="37587" y="48391"/>
                    <a:pt x="98971" y="-5230"/>
                    <a:pt x="111318" y="4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" name="フリーフォーム: 図形 190">
              <a:extLst>
                <a:ext uri="{FF2B5EF4-FFF2-40B4-BE49-F238E27FC236}">
                  <a16:creationId xmlns:a16="http://schemas.microsoft.com/office/drawing/2014/main" id="{6431076C-253E-4452-BD59-24AB8E196174}"/>
                </a:ext>
              </a:extLst>
            </p:cNvPr>
            <p:cNvSpPr/>
            <p:nvPr/>
          </p:nvSpPr>
          <p:spPr>
            <a:xfrm>
              <a:off x="4861805" y="3731897"/>
              <a:ext cx="631353" cy="607670"/>
            </a:xfrm>
            <a:custGeom>
              <a:avLst/>
              <a:gdLst>
                <a:gd name="connsiteX0" fmla="*/ 19228 w 631353"/>
                <a:gd name="connsiteY0" fmla="*/ 1903 h 607670"/>
                <a:gd name="connsiteX1" fmla="*/ 86962 w 631353"/>
                <a:gd name="connsiteY1" fmla="*/ 20953 h 607670"/>
                <a:gd name="connsiteX2" fmla="*/ 461612 w 631353"/>
                <a:gd name="connsiteY2" fmla="*/ 65403 h 607670"/>
                <a:gd name="connsiteX3" fmla="*/ 582262 w 631353"/>
                <a:gd name="connsiteY3" fmla="*/ 363853 h 607670"/>
                <a:gd name="connsiteX4" fmla="*/ 630945 w 631353"/>
                <a:gd name="connsiteY4" fmla="*/ 607270 h 607670"/>
                <a:gd name="connsiteX5" fmla="*/ 558978 w 631353"/>
                <a:gd name="connsiteY5" fmla="*/ 306703 h 607670"/>
                <a:gd name="connsiteX6" fmla="*/ 482778 w 631353"/>
                <a:gd name="connsiteY6" fmla="*/ 111970 h 607670"/>
                <a:gd name="connsiteX7" fmla="*/ 357895 w 631353"/>
                <a:gd name="connsiteY7" fmla="*/ 65403 h 607670"/>
                <a:gd name="connsiteX8" fmla="*/ 19228 w 631353"/>
                <a:gd name="connsiteY8" fmla="*/ 1903 h 607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1353" h="607670">
                  <a:moveTo>
                    <a:pt x="19228" y="1903"/>
                  </a:moveTo>
                  <a:cubicBezTo>
                    <a:pt x="-25928" y="-5505"/>
                    <a:pt x="13231" y="10370"/>
                    <a:pt x="86962" y="20953"/>
                  </a:cubicBezTo>
                  <a:cubicBezTo>
                    <a:pt x="160693" y="31536"/>
                    <a:pt x="379062" y="8253"/>
                    <a:pt x="461612" y="65403"/>
                  </a:cubicBezTo>
                  <a:cubicBezTo>
                    <a:pt x="544162" y="122553"/>
                    <a:pt x="554040" y="273542"/>
                    <a:pt x="582262" y="363853"/>
                  </a:cubicBezTo>
                  <a:cubicBezTo>
                    <a:pt x="610484" y="454164"/>
                    <a:pt x="634826" y="616795"/>
                    <a:pt x="630945" y="607270"/>
                  </a:cubicBezTo>
                  <a:cubicBezTo>
                    <a:pt x="627064" y="597745"/>
                    <a:pt x="583672" y="389253"/>
                    <a:pt x="558978" y="306703"/>
                  </a:cubicBezTo>
                  <a:cubicBezTo>
                    <a:pt x="534284" y="224153"/>
                    <a:pt x="516292" y="152187"/>
                    <a:pt x="482778" y="111970"/>
                  </a:cubicBezTo>
                  <a:cubicBezTo>
                    <a:pt x="449264" y="71753"/>
                    <a:pt x="436212" y="80220"/>
                    <a:pt x="357895" y="65403"/>
                  </a:cubicBezTo>
                  <a:lnTo>
                    <a:pt x="19228" y="190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: 図形 1151">
              <a:extLst>
                <a:ext uri="{FF2B5EF4-FFF2-40B4-BE49-F238E27FC236}">
                  <a16:creationId xmlns:a16="http://schemas.microsoft.com/office/drawing/2014/main" id="{38B3F400-13F8-4B03-8BC5-836C31A16DD7}"/>
                </a:ext>
              </a:extLst>
            </p:cNvPr>
            <p:cNvSpPr/>
            <p:nvPr/>
          </p:nvSpPr>
          <p:spPr>
            <a:xfrm>
              <a:off x="5476328" y="4307137"/>
              <a:ext cx="322327" cy="984664"/>
            </a:xfrm>
            <a:custGeom>
              <a:avLst/>
              <a:gdLst>
                <a:gd name="connsiteX0" fmla="*/ 16422 w 322327"/>
                <a:gd name="connsiteY0" fmla="*/ 10863 h 984664"/>
                <a:gd name="connsiteX1" fmla="*/ 29122 w 322327"/>
                <a:gd name="connsiteY1" fmla="*/ 80713 h 984664"/>
                <a:gd name="connsiteX2" fmla="*/ 141305 w 322327"/>
                <a:gd name="connsiteY2" fmla="*/ 637396 h 984664"/>
                <a:gd name="connsiteX3" fmla="*/ 321222 w 322327"/>
                <a:gd name="connsiteY3" fmla="*/ 980296 h 984664"/>
                <a:gd name="connsiteX4" fmla="*/ 211155 w 322327"/>
                <a:gd name="connsiteY4" fmla="*/ 813080 h 984664"/>
                <a:gd name="connsiteX5" fmla="*/ 90505 w 322327"/>
                <a:gd name="connsiteY5" fmla="*/ 550613 h 984664"/>
                <a:gd name="connsiteX6" fmla="*/ 3722 w 322327"/>
                <a:gd name="connsiteY6" fmla="*/ 154796 h 984664"/>
                <a:gd name="connsiteX7" fmla="*/ 16422 w 322327"/>
                <a:gd name="connsiteY7" fmla="*/ 10863 h 984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2327" h="984664">
                  <a:moveTo>
                    <a:pt x="16422" y="10863"/>
                  </a:moveTo>
                  <a:cubicBezTo>
                    <a:pt x="20655" y="-1484"/>
                    <a:pt x="8308" y="-23709"/>
                    <a:pt x="29122" y="80713"/>
                  </a:cubicBezTo>
                  <a:cubicBezTo>
                    <a:pt x="49936" y="185135"/>
                    <a:pt x="92622" y="487466"/>
                    <a:pt x="141305" y="637396"/>
                  </a:cubicBezTo>
                  <a:cubicBezTo>
                    <a:pt x="189988" y="787326"/>
                    <a:pt x="309580" y="951015"/>
                    <a:pt x="321222" y="980296"/>
                  </a:cubicBezTo>
                  <a:cubicBezTo>
                    <a:pt x="332864" y="1009577"/>
                    <a:pt x="249608" y="884694"/>
                    <a:pt x="211155" y="813080"/>
                  </a:cubicBezTo>
                  <a:cubicBezTo>
                    <a:pt x="172702" y="741466"/>
                    <a:pt x="125077" y="660327"/>
                    <a:pt x="90505" y="550613"/>
                  </a:cubicBezTo>
                  <a:cubicBezTo>
                    <a:pt x="55933" y="440899"/>
                    <a:pt x="15716" y="241579"/>
                    <a:pt x="3722" y="154796"/>
                  </a:cubicBezTo>
                  <a:cubicBezTo>
                    <a:pt x="-8272" y="68013"/>
                    <a:pt x="12189" y="23210"/>
                    <a:pt x="16422" y="108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: 図形 1152">
              <a:extLst>
                <a:ext uri="{FF2B5EF4-FFF2-40B4-BE49-F238E27FC236}">
                  <a16:creationId xmlns:a16="http://schemas.microsoft.com/office/drawing/2014/main" id="{00985EFA-DF15-4A39-817F-4F59D6C861F9}"/>
                </a:ext>
              </a:extLst>
            </p:cNvPr>
            <p:cNvSpPr/>
            <p:nvPr/>
          </p:nvSpPr>
          <p:spPr>
            <a:xfrm>
              <a:off x="4933416" y="4184644"/>
              <a:ext cx="546815" cy="2095509"/>
            </a:xfrm>
            <a:custGeom>
              <a:avLst/>
              <a:gdLst>
                <a:gd name="connsiteX0" fmla="*/ 534 w 546815"/>
                <a:gd name="connsiteY0" fmla="*/ 6 h 2095509"/>
                <a:gd name="connsiteX1" fmla="*/ 184684 w 546815"/>
                <a:gd name="connsiteY1" fmla="*/ 234956 h 2095509"/>
                <a:gd name="connsiteX2" fmla="*/ 216434 w 546815"/>
                <a:gd name="connsiteY2" fmla="*/ 584206 h 2095509"/>
                <a:gd name="connsiteX3" fmla="*/ 387884 w 546815"/>
                <a:gd name="connsiteY3" fmla="*/ 1136656 h 2095509"/>
                <a:gd name="connsiteX4" fmla="*/ 413284 w 546815"/>
                <a:gd name="connsiteY4" fmla="*/ 1701806 h 2095509"/>
                <a:gd name="connsiteX5" fmla="*/ 546634 w 546815"/>
                <a:gd name="connsiteY5" fmla="*/ 2095506 h 2095509"/>
                <a:gd name="connsiteX6" fmla="*/ 381534 w 546815"/>
                <a:gd name="connsiteY6" fmla="*/ 1695456 h 2095509"/>
                <a:gd name="connsiteX7" fmla="*/ 292634 w 546815"/>
                <a:gd name="connsiteY7" fmla="*/ 914406 h 2095509"/>
                <a:gd name="connsiteX8" fmla="*/ 133884 w 546815"/>
                <a:gd name="connsiteY8" fmla="*/ 241306 h 2095509"/>
                <a:gd name="connsiteX9" fmla="*/ 534 w 546815"/>
                <a:gd name="connsiteY9" fmla="*/ 6 h 2095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6815" h="2095509">
                  <a:moveTo>
                    <a:pt x="534" y="6"/>
                  </a:moveTo>
                  <a:cubicBezTo>
                    <a:pt x="9001" y="-1052"/>
                    <a:pt x="148701" y="137589"/>
                    <a:pt x="184684" y="234956"/>
                  </a:cubicBezTo>
                  <a:cubicBezTo>
                    <a:pt x="220667" y="332323"/>
                    <a:pt x="182567" y="433923"/>
                    <a:pt x="216434" y="584206"/>
                  </a:cubicBezTo>
                  <a:cubicBezTo>
                    <a:pt x="250301" y="734489"/>
                    <a:pt x="355076" y="950389"/>
                    <a:pt x="387884" y="1136656"/>
                  </a:cubicBezTo>
                  <a:cubicBezTo>
                    <a:pt x="420692" y="1322923"/>
                    <a:pt x="386826" y="1541998"/>
                    <a:pt x="413284" y="1701806"/>
                  </a:cubicBezTo>
                  <a:cubicBezTo>
                    <a:pt x="439742" y="1861614"/>
                    <a:pt x="551925" y="2096564"/>
                    <a:pt x="546634" y="2095506"/>
                  </a:cubicBezTo>
                  <a:cubicBezTo>
                    <a:pt x="541343" y="2094448"/>
                    <a:pt x="423867" y="1892306"/>
                    <a:pt x="381534" y="1695456"/>
                  </a:cubicBezTo>
                  <a:cubicBezTo>
                    <a:pt x="339201" y="1498606"/>
                    <a:pt x="333909" y="1156764"/>
                    <a:pt x="292634" y="914406"/>
                  </a:cubicBezTo>
                  <a:cubicBezTo>
                    <a:pt x="251359" y="672048"/>
                    <a:pt x="181509" y="390531"/>
                    <a:pt x="133884" y="241306"/>
                  </a:cubicBezTo>
                  <a:cubicBezTo>
                    <a:pt x="86259" y="92081"/>
                    <a:pt x="-7933" y="1064"/>
                    <a:pt x="534" y="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: 図形 1153">
              <a:extLst>
                <a:ext uri="{FF2B5EF4-FFF2-40B4-BE49-F238E27FC236}">
                  <a16:creationId xmlns:a16="http://schemas.microsoft.com/office/drawing/2014/main" id="{7B8D418B-1989-465B-A05C-EF632A6ED17A}"/>
                </a:ext>
              </a:extLst>
            </p:cNvPr>
            <p:cNvSpPr/>
            <p:nvPr/>
          </p:nvSpPr>
          <p:spPr>
            <a:xfrm>
              <a:off x="5111509" y="6279918"/>
              <a:ext cx="373317" cy="1645119"/>
            </a:xfrm>
            <a:custGeom>
              <a:avLst/>
              <a:gdLst>
                <a:gd name="connsiteX0" fmla="*/ 368541 w 373317"/>
                <a:gd name="connsiteY0" fmla="*/ 232 h 1645119"/>
                <a:gd name="connsiteX1" fmla="*/ 330441 w 373317"/>
                <a:gd name="connsiteY1" fmla="*/ 724132 h 1645119"/>
                <a:gd name="connsiteX2" fmla="*/ 228841 w 373317"/>
                <a:gd name="connsiteY2" fmla="*/ 1359132 h 1645119"/>
                <a:gd name="connsiteX3" fmla="*/ 152641 w 373317"/>
                <a:gd name="connsiteY3" fmla="*/ 1492482 h 1645119"/>
                <a:gd name="connsiteX4" fmla="*/ 241 w 373317"/>
                <a:gd name="connsiteY4" fmla="*/ 1638532 h 1645119"/>
                <a:gd name="connsiteX5" fmla="*/ 190741 w 373317"/>
                <a:gd name="connsiteY5" fmla="*/ 1263882 h 1645119"/>
                <a:gd name="connsiteX6" fmla="*/ 228841 w 373317"/>
                <a:gd name="connsiteY6" fmla="*/ 800332 h 1645119"/>
                <a:gd name="connsiteX7" fmla="*/ 368541 w 373317"/>
                <a:gd name="connsiteY7" fmla="*/ 232 h 1645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3317" h="1645119">
                  <a:moveTo>
                    <a:pt x="368541" y="232"/>
                  </a:moveTo>
                  <a:cubicBezTo>
                    <a:pt x="385474" y="-12468"/>
                    <a:pt x="353724" y="497649"/>
                    <a:pt x="330441" y="724132"/>
                  </a:cubicBezTo>
                  <a:cubicBezTo>
                    <a:pt x="307158" y="950615"/>
                    <a:pt x="258474" y="1231074"/>
                    <a:pt x="228841" y="1359132"/>
                  </a:cubicBezTo>
                  <a:cubicBezTo>
                    <a:pt x="199208" y="1487190"/>
                    <a:pt x="190741" y="1445915"/>
                    <a:pt x="152641" y="1492482"/>
                  </a:cubicBezTo>
                  <a:cubicBezTo>
                    <a:pt x="114541" y="1539049"/>
                    <a:pt x="-6109" y="1676632"/>
                    <a:pt x="241" y="1638532"/>
                  </a:cubicBezTo>
                  <a:cubicBezTo>
                    <a:pt x="6591" y="1600432"/>
                    <a:pt x="152641" y="1403582"/>
                    <a:pt x="190741" y="1263882"/>
                  </a:cubicBezTo>
                  <a:cubicBezTo>
                    <a:pt x="228841" y="1124182"/>
                    <a:pt x="201324" y="1017290"/>
                    <a:pt x="228841" y="800332"/>
                  </a:cubicBezTo>
                  <a:cubicBezTo>
                    <a:pt x="256358" y="583374"/>
                    <a:pt x="351608" y="12932"/>
                    <a:pt x="368541" y="2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: 図形 1154">
              <a:extLst>
                <a:ext uri="{FF2B5EF4-FFF2-40B4-BE49-F238E27FC236}">
                  <a16:creationId xmlns:a16="http://schemas.microsoft.com/office/drawing/2014/main" id="{F3795E52-B68C-4CC7-B767-692A837B8AC5}"/>
                </a:ext>
              </a:extLst>
            </p:cNvPr>
            <p:cNvSpPr/>
            <p:nvPr/>
          </p:nvSpPr>
          <p:spPr>
            <a:xfrm>
              <a:off x="5250911" y="8003687"/>
              <a:ext cx="870591" cy="638729"/>
            </a:xfrm>
            <a:custGeom>
              <a:avLst/>
              <a:gdLst>
                <a:gd name="connsiteX0" fmla="*/ 539 w 870591"/>
                <a:gd name="connsiteY0" fmla="*/ 73513 h 638729"/>
                <a:gd name="connsiteX1" fmla="*/ 140239 w 870591"/>
                <a:gd name="connsiteY1" fmla="*/ 86213 h 638729"/>
                <a:gd name="connsiteX2" fmla="*/ 229139 w 870591"/>
                <a:gd name="connsiteY2" fmla="*/ 44938 h 638729"/>
                <a:gd name="connsiteX3" fmla="*/ 356139 w 870591"/>
                <a:gd name="connsiteY3" fmla="*/ 70338 h 638729"/>
                <a:gd name="connsiteX4" fmla="*/ 660939 w 870591"/>
                <a:gd name="connsiteY4" fmla="*/ 464038 h 638729"/>
                <a:gd name="connsiteX5" fmla="*/ 870489 w 870591"/>
                <a:gd name="connsiteY5" fmla="*/ 638663 h 638729"/>
                <a:gd name="connsiteX6" fmla="*/ 635539 w 870591"/>
                <a:gd name="connsiteY6" fmla="*/ 479913 h 638729"/>
                <a:gd name="connsiteX7" fmla="*/ 499014 w 870591"/>
                <a:gd name="connsiteY7" fmla="*/ 133838 h 638729"/>
                <a:gd name="connsiteX8" fmla="*/ 276764 w 870591"/>
                <a:gd name="connsiteY8" fmla="*/ 3663 h 638729"/>
                <a:gd name="connsiteX9" fmla="*/ 98964 w 870591"/>
                <a:gd name="connsiteY9" fmla="*/ 38588 h 638729"/>
                <a:gd name="connsiteX10" fmla="*/ 539 w 870591"/>
                <a:gd name="connsiteY10" fmla="*/ 73513 h 63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0591" h="638729">
                  <a:moveTo>
                    <a:pt x="539" y="73513"/>
                  </a:moveTo>
                  <a:cubicBezTo>
                    <a:pt x="7418" y="81451"/>
                    <a:pt x="102139" y="90976"/>
                    <a:pt x="140239" y="86213"/>
                  </a:cubicBezTo>
                  <a:cubicBezTo>
                    <a:pt x="178339" y="81451"/>
                    <a:pt x="193156" y="47584"/>
                    <a:pt x="229139" y="44938"/>
                  </a:cubicBezTo>
                  <a:cubicBezTo>
                    <a:pt x="265122" y="42292"/>
                    <a:pt x="284172" y="488"/>
                    <a:pt x="356139" y="70338"/>
                  </a:cubicBezTo>
                  <a:cubicBezTo>
                    <a:pt x="428106" y="140188"/>
                    <a:pt x="575214" y="369317"/>
                    <a:pt x="660939" y="464038"/>
                  </a:cubicBezTo>
                  <a:cubicBezTo>
                    <a:pt x="746664" y="558759"/>
                    <a:pt x="874722" y="636017"/>
                    <a:pt x="870489" y="638663"/>
                  </a:cubicBezTo>
                  <a:cubicBezTo>
                    <a:pt x="866256" y="641309"/>
                    <a:pt x="697451" y="564050"/>
                    <a:pt x="635539" y="479913"/>
                  </a:cubicBezTo>
                  <a:cubicBezTo>
                    <a:pt x="573627" y="395776"/>
                    <a:pt x="558810" y="213213"/>
                    <a:pt x="499014" y="133838"/>
                  </a:cubicBezTo>
                  <a:cubicBezTo>
                    <a:pt x="439218" y="54463"/>
                    <a:pt x="343439" y="19538"/>
                    <a:pt x="276764" y="3663"/>
                  </a:cubicBezTo>
                  <a:cubicBezTo>
                    <a:pt x="210089" y="-12212"/>
                    <a:pt x="143943" y="28005"/>
                    <a:pt x="98964" y="38588"/>
                  </a:cubicBezTo>
                  <a:cubicBezTo>
                    <a:pt x="53985" y="49171"/>
                    <a:pt x="-6340" y="65575"/>
                    <a:pt x="539" y="7351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: 図形 1155">
              <a:extLst>
                <a:ext uri="{FF2B5EF4-FFF2-40B4-BE49-F238E27FC236}">
                  <a16:creationId xmlns:a16="http://schemas.microsoft.com/office/drawing/2014/main" id="{499ACA22-19A7-4D74-85B7-176160064A6C}"/>
                </a:ext>
              </a:extLst>
            </p:cNvPr>
            <p:cNvSpPr/>
            <p:nvPr/>
          </p:nvSpPr>
          <p:spPr>
            <a:xfrm>
              <a:off x="5772138" y="4136896"/>
              <a:ext cx="740607" cy="1580167"/>
            </a:xfrm>
            <a:custGeom>
              <a:avLst/>
              <a:gdLst>
                <a:gd name="connsiteX0" fmla="*/ 739787 w 740607"/>
                <a:gd name="connsiteY0" fmla="*/ 129 h 1580167"/>
                <a:gd name="connsiteX1" fmla="*/ 482612 w 740607"/>
                <a:gd name="connsiteY1" fmla="*/ 136654 h 1580167"/>
                <a:gd name="connsiteX2" fmla="*/ 330212 w 740607"/>
                <a:gd name="connsiteY2" fmla="*/ 238254 h 1580167"/>
                <a:gd name="connsiteX3" fmla="*/ 117487 w 740607"/>
                <a:gd name="connsiteY3" fmla="*/ 616079 h 1580167"/>
                <a:gd name="connsiteX4" fmla="*/ 41287 w 740607"/>
                <a:gd name="connsiteY4" fmla="*/ 908179 h 1580167"/>
                <a:gd name="connsiteX5" fmla="*/ 19062 w 740607"/>
                <a:gd name="connsiteY5" fmla="*/ 1127254 h 1580167"/>
                <a:gd name="connsiteX6" fmla="*/ 15887 w 740607"/>
                <a:gd name="connsiteY6" fmla="*/ 1295529 h 1580167"/>
                <a:gd name="connsiteX7" fmla="*/ 117487 w 740607"/>
                <a:gd name="connsiteY7" fmla="*/ 1571754 h 1580167"/>
                <a:gd name="connsiteX8" fmla="*/ 34937 w 740607"/>
                <a:gd name="connsiteY8" fmla="*/ 1489204 h 1580167"/>
                <a:gd name="connsiteX9" fmla="*/ 12 w 740607"/>
                <a:gd name="connsiteY9" fmla="*/ 1289179 h 1580167"/>
                <a:gd name="connsiteX10" fmla="*/ 38112 w 740607"/>
                <a:gd name="connsiteY10" fmla="*/ 851029 h 1580167"/>
                <a:gd name="connsiteX11" fmla="*/ 254012 w 740607"/>
                <a:gd name="connsiteY11" fmla="*/ 311279 h 1580167"/>
                <a:gd name="connsiteX12" fmla="*/ 390537 w 740607"/>
                <a:gd name="connsiteY12" fmla="*/ 162054 h 1580167"/>
                <a:gd name="connsiteX13" fmla="*/ 739787 w 740607"/>
                <a:gd name="connsiteY13" fmla="*/ 129 h 1580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40607" h="1580167">
                  <a:moveTo>
                    <a:pt x="739787" y="129"/>
                  </a:moveTo>
                  <a:cubicBezTo>
                    <a:pt x="755133" y="-4104"/>
                    <a:pt x="550874" y="96967"/>
                    <a:pt x="482612" y="136654"/>
                  </a:cubicBezTo>
                  <a:cubicBezTo>
                    <a:pt x="414350" y="176341"/>
                    <a:pt x="391066" y="158350"/>
                    <a:pt x="330212" y="238254"/>
                  </a:cubicBezTo>
                  <a:cubicBezTo>
                    <a:pt x="269358" y="318158"/>
                    <a:pt x="165641" y="504425"/>
                    <a:pt x="117487" y="616079"/>
                  </a:cubicBezTo>
                  <a:cubicBezTo>
                    <a:pt x="69333" y="727733"/>
                    <a:pt x="57691" y="822983"/>
                    <a:pt x="41287" y="908179"/>
                  </a:cubicBezTo>
                  <a:cubicBezTo>
                    <a:pt x="24883" y="993375"/>
                    <a:pt x="23295" y="1062696"/>
                    <a:pt x="19062" y="1127254"/>
                  </a:cubicBezTo>
                  <a:cubicBezTo>
                    <a:pt x="14829" y="1191812"/>
                    <a:pt x="-517" y="1221446"/>
                    <a:pt x="15887" y="1295529"/>
                  </a:cubicBezTo>
                  <a:cubicBezTo>
                    <a:pt x="32291" y="1369612"/>
                    <a:pt x="114312" y="1539475"/>
                    <a:pt x="117487" y="1571754"/>
                  </a:cubicBezTo>
                  <a:cubicBezTo>
                    <a:pt x="120662" y="1604033"/>
                    <a:pt x="54516" y="1536300"/>
                    <a:pt x="34937" y="1489204"/>
                  </a:cubicBezTo>
                  <a:cubicBezTo>
                    <a:pt x="15358" y="1442108"/>
                    <a:pt x="-517" y="1395541"/>
                    <a:pt x="12" y="1289179"/>
                  </a:cubicBezTo>
                  <a:cubicBezTo>
                    <a:pt x="541" y="1182817"/>
                    <a:pt x="-4221" y="1014012"/>
                    <a:pt x="38112" y="851029"/>
                  </a:cubicBezTo>
                  <a:cubicBezTo>
                    <a:pt x="80445" y="688046"/>
                    <a:pt x="195275" y="426108"/>
                    <a:pt x="254012" y="311279"/>
                  </a:cubicBezTo>
                  <a:cubicBezTo>
                    <a:pt x="312749" y="196450"/>
                    <a:pt x="313808" y="215500"/>
                    <a:pt x="390537" y="162054"/>
                  </a:cubicBezTo>
                  <a:cubicBezTo>
                    <a:pt x="467266" y="108608"/>
                    <a:pt x="724441" y="4362"/>
                    <a:pt x="739787" y="12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: 図形 1156">
              <a:extLst>
                <a:ext uri="{FF2B5EF4-FFF2-40B4-BE49-F238E27FC236}">
                  <a16:creationId xmlns:a16="http://schemas.microsoft.com/office/drawing/2014/main" id="{F00EA241-4AD2-4A5D-A246-858CACF8CF9A}"/>
                </a:ext>
              </a:extLst>
            </p:cNvPr>
            <p:cNvSpPr/>
            <p:nvPr/>
          </p:nvSpPr>
          <p:spPr>
            <a:xfrm>
              <a:off x="5854314" y="5180856"/>
              <a:ext cx="254583" cy="2174263"/>
            </a:xfrm>
            <a:custGeom>
              <a:avLst/>
              <a:gdLst>
                <a:gd name="connsiteX0" fmla="*/ 63886 w 254583"/>
                <a:gd name="connsiteY0" fmla="*/ 744 h 2174263"/>
                <a:gd name="connsiteX1" fmla="*/ 386 w 254583"/>
                <a:gd name="connsiteY1" fmla="*/ 491811 h 2174263"/>
                <a:gd name="connsiteX2" fmla="*/ 97753 w 254583"/>
                <a:gd name="connsiteY2" fmla="*/ 1020977 h 2174263"/>
                <a:gd name="connsiteX3" fmla="*/ 186653 w 254583"/>
                <a:gd name="connsiteY3" fmla="*/ 1554377 h 2174263"/>
                <a:gd name="connsiteX4" fmla="*/ 203586 w 254583"/>
                <a:gd name="connsiteY4" fmla="*/ 1888811 h 2174263"/>
                <a:gd name="connsiteX5" fmla="*/ 220519 w 254583"/>
                <a:gd name="connsiteY5" fmla="*/ 2007344 h 2174263"/>
                <a:gd name="connsiteX6" fmla="*/ 254386 w 254583"/>
                <a:gd name="connsiteY6" fmla="*/ 2168211 h 2174263"/>
                <a:gd name="connsiteX7" fmla="*/ 203586 w 254583"/>
                <a:gd name="connsiteY7" fmla="*/ 1778744 h 2174263"/>
                <a:gd name="connsiteX8" fmla="*/ 68119 w 254583"/>
                <a:gd name="connsiteY8" fmla="*/ 419844 h 2174263"/>
                <a:gd name="connsiteX9" fmla="*/ 63886 w 254583"/>
                <a:gd name="connsiteY9" fmla="*/ 744 h 2174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4583" h="2174263">
                  <a:moveTo>
                    <a:pt x="63886" y="744"/>
                  </a:moveTo>
                  <a:cubicBezTo>
                    <a:pt x="52597" y="12738"/>
                    <a:pt x="-5258" y="321772"/>
                    <a:pt x="386" y="491811"/>
                  </a:cubicBezTo>
                  <a:cubicBezTo>
                    <a:pt x="6030" y="661850"/>
                    <a:pt x="66709" y="843883"/>
                    <a:pt x="97753" y="1020977"/>
                  </a:cubicBezTo>
                  <a:cubicBezTo>
                    <a:pt x="128797" y="1198071"/>
                    <a:pt x="169014" y="1409738"/>
                    <a:pt x="186653" y="1554377"/>
                  </a:cubicBezTo>
                  <a:cubicBezTo>
                    <a:pt x="204292" y="1699016"/>
                    <a:pt x="197942" y="1813317"/>
                    <a:pt x="203586" y="1888811"/>
                  </a:cubicBezTo>
                  <a:cubicBezTo>
                    <a:pt x="209230" y="1964306"/>
                    <a:pt x="212052" y="1960777"/>
                    <a:pt x="220519" y="2007344"/>
                  </a:cubicBezTo>
                  <a:cubicBezTo>
                    <a:pt x="228986" y="2053911"/>
                    <a:pt x="257208" y="2206311"/>
                    <a:pt x="254386" y="2168211"/>
                  </a:cubicBezTo>
                  <a:cubicBezTo>
                    <a:pt x="251564" y="2130111"/>
                    <a:pt x="234631" y="2070139"/>
                    <a:pt x="203586" y="1778744"/>
                  </a:cubicBezTo>
                  <a:cubicBezTo>
                    <a:pt x="172542" y="1487350"/>
                    <a:pt x="87874" y="718294"/>
                    <a:pt x="68119" y="419844"/>
                  </a:cubicBezTo>
                  <a:cubicBezTo>
                    <a:pt x="48364" y="121394"/>
                    <a:pt x="75175" y="-11250"/>
                    <a:pt x="63886" y="7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: 図形 1157">
              <a:extLst>
                <a:ext uri="{FF2B5EF4-FFF2-40B4-BE49-F238E27FC236}">
                  <a16:creationId xmlns:a16="http://schemas.microsoft.com/office/drawing/2014/main" id="{A3A1AFB7-DF53-48DC-84B1-2EA62DC07853}"/>
                </a:ext>
              </a:extLst>
            </p:cNvPr>
            <p:cNvSpPr/>
            <p:nvPr/>
          </p:nvSpPr>
          <p:spPr>
            <a:xfrm>
              <a:off x="6023733" y="7048451"/>
              <a:ext cx="132424" cy="1570082"/>
            </a:xfrm>
            <a:custGeom>
              <a:avLst/>
              <a:gdLst>
                <a:gd name="connsiteX0" fmla="*/ 300 w 132424"/>
                <a:gd name="connsiteY0" fmla="*/ 49 h 1570082"/>
                <a:gd name="connsiteX1" fmla="*/ 46867 w 132424"/>
                <a:gd name="connsiteY1" fmla="*/ 266749 h 1570082"/>
                <a:gd name="connsiteX2" fmla="*/ 123067 w 132424"/>
                <a:gd name="connsiteY2" fmla="*/ 910216 h 1570082"/>
                <a:gd name="connsiteX3" fmla="*/ 110367 w 132424"/>
                <a:gd name="connsiteY3" fmla="*/ 1346249 h 1570082"/>
                <a:gd name="connsiteX4" fmla="*/ 42634 w 132424"/>
                <a:gd name="connsiteY4" fmla="*/ 1566382 h 1570082"/>
                <a:gd name="connsiteX5" fmla="*/ 131534 w 132424"/>
                <a:gd name="connsiteY5" fmla="*/ 1176916 h 1570082"/>
                <a:gd name="connsiteX6" fmla="*/ 84967 w 132424"/>
                <a:gd name="connsiteY6" fmla="*/ 647749 h 1570082"/>
                <a:gd name="connsiteX7" fmla="*/ 29934 w 132424"/>
                <a:gd name="connsiteY7" fmla="*/ 283682 h 1570082"/>
                <a:gd name="connsiteX8" fmla="*/ 300 w 132424"/>
                <a:gd name="connsiteY8" fmla="*/ 49 h 1570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424" h="1570082">
                  <a:moveTo>
                    <a:pt x="300" y="49"/>
                  </a:moveTo>
                  <a:cubicBezTo>
                    <a:pt x="3122" y="-2773"/>
                    <a:pt x="26406" y="115055"/>
                    <a:pt x="46867" y="266749"/>
                  </a:cubicBezTo>
                  <a:cubicBezTo>
                    <a:pt x="67328" y="418444"/>
                    <a:pt x="112484" y="730299"/>
                    <a:pt x="123067" y="910216"/>
                  </a:cubicBezTo>
                  <a:cubicBezTo>
                    <a:pt x="133650" y="1090133"/>
                    <a:pt x="123773" y="1236888"/>
                    <a:pt x="110367" y="1346249"/>
                  </a:cubicBezTo>
                  <a:cubicBezTo>
                    <a:pt x="96962" y="1455610"/>
                    <a:pt x="39106" y="1594604"/>
                    <a:pt x="42634" y="1566382"/>
                  </a:cubicBezTo>
                  <a:cubicBezTo>
                    <a:pt x="46162" y="1538160"/>
                    <a:pt x="124479" y="1330022"/>
                    <a:pt x="131534" y="1176916"/>
                  </a:cubicBezTo>
                  <a:cubicBezTo>
                    <a:pt x="138590" y="1023811"/>
                    <a:pt x="101900" y="796621"/>
                    <a:pt x="84967" y="647749"/>
                  </a:cubicBezTo>
                  <a:cubicBezTo>
                    <a:pt x="68034" y="498877"/>
                    <a:pt x="44751" y="385282"/>
                    <a:pt x="29934" y="283682"/>
                  </a:cubicBezTo>
                  <a:cubicBezTo>
                    <a:pt x="15117" y="182082"/>
                    <a:pt x="-2522" y="2871"/>
                    <a:pt x="300" y="4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: 図形 1158">
              <a:extLst>
                <a:ext uri="{FF2B5EF4-FFF2-40B4-BE49-F238E27FC236}">
                  <a16:creationId xmlns:a16="http://schemas.microsoft.com/office/drawing/2014/main" id="{7398D623-3146-4478-A048-C61572F71FE5}"/>
                </a:ext>
              </a:extLst>
            </p:cNvPr>
            <p:cNvSpPr/>
            <p:nvPr/>
          </p:nvSpPr>
          <p:spPr>
            <a:xfrm>
              <a:off x="5808097" y="8416676"/>
              <a:ext cx="73734" cy="1066982"/>
            </a:xfrm>
            <a:custGeom>
              <a:avLst/>
              <a:gdLst>
                <a:gd name="connsiteX0" fmla="*/ 63536 w 73734"/>
                <a:gd name="connsiteY0" fmla="*/ 11891 h 1066982"/>
                <a:gd name="connsiteX1" fmla="*/ 72003 w 73734"/>
                <a:gd name="connsiteY1" fmla="*/ 426757 h 1066982"/>
                <a:gd name="connsiteX2" fmla="*/ 46603 w 73734"/>
                <a:gd name="connsiteY2" fmla="*/ 854324 h 1066982"/>
                <a:gd name="connsiteX3" fmla="*/ 46603 w 73734"/>
                <a:gd name="connsiteY3" fmla="*/ 1061757 h 1066982"/>
                <a:gd name="connsiteX4" fmla="*/ 36 w 73734"/>
                <a:gd name="connsiteY4" fmla="*/ 913591 h 1066982"/>
                <a:gd name="connsiteX5" fmla="*/ 63536 w 73734"/>
                <a:gd name="connsiteY5" fmla="*/ 11891 h 106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734" h="1066982">
                  <a:moveTo>
                    <a:pt x="63536" y="11891"/>
                  </a:moveTo>
                  <a:cubicBezTo>
                    <a:pt x="75531" y="-69248"/>
                    <a:pt x="74825" y="286352"/>
                    <a:pt x="72003" y="426757"/>
                  </a:cubicBezTo>
                  <a:cubicBezTo>
                    <a:pt x="69181" y="567162"/>
                    <a:pt x="50836" y="748491"/>
                    <a:pt x="46603" y="854324"/>
                  </a:cubicBezTo>
                  <a:cubicBezTo>
                    <a:pt x="42370" y="960157"/>
                    <a:pt x="54364" y="1051879"/>
                    <a:pt x="46603" y="1061757"/>
                  </a:cubicBezTo>
                  <a:cubicBezTo>
                    <a:pt x="38842" y="1071635"/>
                    <a:pt x="-1375" y="1085746"/>
                    <a:pt x="36" y="913591"/>
                  </a:cubicBezTo>
                  <a:cubicBezTo>
                    <a:pt x="1447" y="741436"/>
                    <a:pt x="51541" y="93030"/>
                    <a:pt x="63536" y="1189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: 図形 1159">
              <a:extLst>
                <a:ext uri="{FF2B5EF4-FFF2-40B4-BE49-F238E27FC236}">
                  <a16:creationId xmlns:a16="http://schemas.microsoft.com/office/drawing/2014/main" id="{A35E358C-CD08-431E-8255-8CB04EDE0263}"/>
                </a:ext>
              </a:extLst>
            </p:cNvPr>
            <p:cNvSpPr/>
            <p:nvPr/>
          </p:nvSpPr>
          <p:spPr>
            <a:xfrm>
              <a:off x="2328001" y="7873355"/>
              <a:ext cx="543396" cy="1761717"/>
            </a:xfrm>
            <a:custGeom>
              <a:avLst/>
              <a:gdLst>
                <a:gd name="connsiteX0" fmla="*/ 504099 w 543396"/>
                <a:gd name="connsiteY0" fmla="*/ 645 h 1761717"/>
                <a:gd name="connsiteX1" fmla="*/ 521032 w 543396"/>
                <a:gd name="connsiteY1" fmla="*/ 373178 h 1761717"/>
                <a:gd name="connsiteX2" fmla="*/ 186599 w 543396"/>
                <a:gd name="connsiteY2" fmla="*/ 1253712 h 1761717"/>
                <a:gd name="connsiteX3" fmla="*/ 332 w 543396"/>
                <a:gd name="connsiteY3" fmla="*/ 1761712 h 1761717"/>
                <a:gd name="connsiteX4" fmla="*/ 228932 w 543396"/>
                <a:gd name="connsiteY4" fmla="*/ 1245245 h 1761717"/>
                <a:gd name="connsiteX5" fmla="*/ 267032 w 543396"/>
                <a:gd name="connsiteY5" fmla="*/ 948912 h 1761717"/>
                <a:gd name="connsiteX6" fmla="*/ 436366 w 543396"/>
                <a:gd name="connsiteY6" fmla="*/ 449378 h 1761717"/>
                <a:gd name="connsiteX7" fmla="*/ 504099 w 543396"/>
                <a:gd name="connsiteY7" fmla="*/ 645 h 1761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3396" h="1761717">
                  <a:moveTo>
                    <a:pt x="504099" y="645"/>
                  </a:moveTo>
                  <a:cubicBezTo>
                    <a:pt x="518210" y="-12055"/>
                    <a:pt x="573949" y="164333"/>
                    <a:pt x="521032" y="373178"/>
                  </a:cubicBezTo>
                  <a:cubicBezTo>
                    <a:pt x="468115" y="582023"/>
                    <a:pt x="273382" y="1022290"/>
                    <a:pt x="186599" y="1253712"/>
                  </a:cubicBezTo>
                  <a:cubicBezTo>
                    <a:pt x="99816" y="1485134"/>
                    <a:pt x="-6724" y="1763123"/>
                    <a:pt x="332" y="1761712"/>
                  </a:cubicBezTo>
                  <a:cubicBezTo>
                    <a:pt x="7387" y="1760301"/>
                    <a:pt x="184482" y="1380712"/>
                    <a:pt x="228932" y="1245245"/>
                  </a:cubicBezTo>
                  <a:cubicBezTo>
                    <a:pt x="273382" y="1109778"/>
                    <a:pt x="232460" y="1081557"/>
                    <a:pt x="267032" y="948912"/>
                  </a:cubicBezTo>
                  <a:cubicBezTo>
                    <a:pt x="301604" y="816268"/>
                    <a:pt x="392622" y="608128"/>
                    <a:pt x="436366" y="449378"/>
                  </a:cubicBezTo>
                  <a:cubicBezTo>
                    <a:pt x="480110" y="290628"/>
                    <a:pt x="489988" y="13345"/>
                    <a:pt x="504099" y="64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: 図形 1160">
              <a:extLst>
                <a:ext uri="{FF2B5EF4-FFF2-40B4-BE49-F238E27FC236}">
                  <a16:creationId xmlns:a16="http://schemas.microsoft.com/office/drawing/2014/main" id="{B495D2ED-1B26-4FCD-AD53-168C715A03C5}"/>
                </a:ext>
              </a:extLst>
            </p:cNvPr>
            <p:cNvSpPr/>
            <p:nvPr/>
          </p:nvSpPr>
          <p:spPr>
            <a:xfrm>
              <a:off x="1617406" y="7125798"/>
              <a:ext cx="512966" cy="1654366"/>
            </a:xfrm>
            <a:custGeom>
              <a:avLst/>
              <a:gdLst>
                <a:gd name="connsiteX0" fmla="*/ 329927 w 512966"/>
                <a:gd name="connsiteY0" fmla="*/ 11602 h 1654366"/>
                <a:gd name="connsiteX1" fmla="*/ 253727 w 512966"/>
                <a:gd name="connsiteY1" fmla="*/ 235969 h 1654366"/>
                <a:gd name="connsiteX2" fmla="*/ 355327 w 512966"/>
                <a:gd name="connsiteY2" fmla="*/ 727035 h 1654366"/>
                <a:gd name="connsiteX3" fmla="*/ 431527 w 512966"/>
                <a:gd name="connsiteY3" fmla="*/ 1417069 h 1654366"/>
                <a:gd name="connsiteX4" fmla="*/ 152127 w 512966"/>
                <a:gd name="connsiteY4" fmla="*/ 1565235 h 1654366"/>
                <a:gd name="connsiteX5" fmla="*/ 3961 w 512966"/>
                <a:gd name="connsiteY5" fmla="*/ 1649902 h 1654366"/>
                <a:gd name="connsiteX6" fmla="*/ 304527 w 512966"/>
                <a:gd name="connsiteY6" fmla="*/ 1429769 h 1654366"/>
                <a:gd name="connsiteX7" fmla="*/ 401894 w 512966"/>
                <a:gd name="connsiteY7" fmla="*/ 1311235 h 1654366"/>
                <a:gd name="connsiteX8" fmla="*/ 507727 w 512966"/>
                <a:gd name="connsiteY8" fmla="*/ 1078402 h 1654366"/>
                <a:gd name="connsiteX9" fmla="*/ 478094 w 512966"/>
                <a:gd name="connsiteY9" fmla="*/ 574635 h 1654366"/>
                <a:gd name="connsiteX10" fmla="*/ 329927 w 512966"/>
                <a:gd name="connsiteY10" fmla="*/ 11602 h 1654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2966" h="1654366">
                  <a:moveTo>
                    <a:pt x="329927" y="11602"/>
                  </a:moveTo>
                  <a:cubicBezTo>
                    <a:pt x="292533" y="-44842"/>
                    <a:pt x="249494" y="116730"/>
                    <a:pt x="253727" y="235969"/>
                  </a:cubicBezTo>
                  <a:cubicBezTo>
                    <a:pt x="257960" y="355208"/>
                    <a:pt x="325694" y="530185"/>
                    <a:pt x="355327" y="727035"/>
                  </a:cubicBezTo>
                  <a:cubicBezTo>
                    <a:pt x="384960" y="923885"/>
                    <a:pt x="465394" y="1277369"/>
                    <a:pt x="431527" y="1417069"/>
                  </a:cubicBezTo>
                  <a:cubicBezTo>
                    <a:pt x="397660" y="1556769"/>
                    <a:pt x="223388" y="1526430"/>
                    <a:pt x="152127" y="1565235"/>
                  </a:cubicBezTo>
                  <a:cubicBezTo>
                    <a:pt x="80866" y="1604040"/>
                    <a:pt x="-21439" y="1672480"/>
                    <a:pt x="3961" y="1649902"/>
                  </a:cubicBezTo>
                  <a:cubicBezTo>
                    <a:pt x="29361" y="1627324"/>
                    <a:pt x="238205" y="1486213"/>
                    <a:pt x="304527" y="1429769"/>
                  </a:cubicBezTo>
                  <a:cubicBezTo>
                    <a:pt x="370849" y="1373325"/>
                    <a:pt x="368027" y="1369796"/>
                    <a:pt x="401894" y="1311235"/>
                  </a:cubicBezTo>
                  <a:cubicBezTo>
                    <a:pt x="435761" y="1252674"/>
                    <a:pt x="495027" y="1201169"/>
                    <a:pt x="507727" y="1078402"/>
                  </a:cubicBezTo>
                  <a:cubicBezTo>
                    <a:pt x="520427" y="955635"/>
                    <a:pt x="509844" y="744674"/>
                    <a:pt x="478094" y="574635"/>
                  </a:cubicBezTo>
                  <a:cubicBezTo>
                    <a:pt x="446344" y="404596"/>
                    <a:pt x="367321" y="68046"/>
                    <a:pt x="329927" y="1160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: 図形 1161">
              <a:extLst>
                <a:ext uri="{FF2B5EF4-FFF2-40B4-BE49-F238E27FC236}">
                  <a16:creationId xmlns:a16="http://schemas.microsoft.com/office/drawing/2014/main" id="{2A6180F7-D4A9-4DF5-A26E-8C5F32FE4086}"/>
                </a:ext>
              </a:extLst>
            </p:cNvPr>
            <p:cNvSpPr/>
            <p:nvPr/>
          </p:nvSpPr>
          <p:spPr>
            <a:xfrm>
              <a:off x="1642324" y="8804594"/>
              <a:ext cx="298782" cy="783901"/>
            </a:xfrm>
            <a:custGeom>
              <a:avLst/>
              <a:gdLst>
                <a:gd name="connsiteX0" fmla="*/ 209 w 298782"/>
                <a:gd name="connsiteY0" fmla="*/ 739 h 783901"/>
                <a:gd name="connsiteX1" fmla="*/ 152609 w 298782"/>
                <a:gd name="connsiteY1" fmla="*/ 326706 h 783901"/>
                <a:gd name="connsiteX2" fmla="*/ 288076 w 298782"/>
                <a:gd name="connsiteY2" fmla="*/ 690773 h 783901"/>
                <a:gd name="connsiteX3" fmla="*/ 283843 w 298782"/>
                <a:gd name="connsiteY3" fmla="*/ 775439 h 783901"/>
                <a:gd name="connsiteX4" fmla="*/ 233043 w 298782"/>
                <a:gd name="connsiteY4" fmla="*/ 534139 h 783901"/>
                <a:gd name="connsiteX5" fmla="*/ 186476 w 298782"/>
                <a:gd name="connsiteY5" fmla="*/ 246273 h 783901"/>
                <a:gd name="connsiteX6" fmla="*/ 209 w 298782"/>
                <a:gd name="connsiteY6" fmla="*/ 739 h 78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8782" h="783901">
                  <a:moveTo>
                    <a:pt x="209" y="739"/>
                  </a:moveTo>
                  <a:cubicBezTo>
                    <a:pt x="-5435" y="14144"/>
                    <a:pt x="104631" y="211700"/>
                    <a:pt x="152609" y="326706"/>
                  </a:cubicBezTo>
                  <a:cubicBezTo>
                    <a:pt x="200587" y="441712"/>
                    <a:pt x="266204" y="615984"/>
                    <a:pt x="288076" y="690773"/>
                  </a:cubicBezTo>
                  <a:cubicBezTo>
                    <a:pt x="309948" y="765562"/>
                    <a:pt x="293015" y="801545"/>
                    <a:pt x="283843" y="775439"/>
                  </a:cubicBezTo>
                  <a:cubicBezTo>
                    <a:pt x="274671" y="749333"/>
                    <a:pt x="249271" y="622333"/>
                    <a:pt x="233043" y="534139"/>
                  </a:cubicBezTo>
                  <a:cubicBezTo>
                    <a:pt x="216815" y="445945"/>
                    <a:pt x="224576" y="333056"/>
                    <a:pt x="186476" y="246273"/>
                  </a:cubicBezTo>
                  <a:cubicBezTo>
                    <a:pt x="148376" y="159490"/>
                    <a:pt x="5853" y="-12666"/>
                    <a:pt x="209" y="73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: 図形 1162">
              <a:extLst>
                <a:ext uri="{FF2B5EF4-FFF2-40B4-BE49-F238E27FC236}">
                  <a16:creationId xmlns:a16="http://schemas.microsoft.com/office/drawing/2014/main" id="{CC136922-7A38-4EB5-8791-65967C1B37A1}"/>
                </a:ext>
              </a:extLst>
            </p:cNvPr>
            <p:cNvSpPr/>
            <p:nvPr/>
          </p:nvSpPr>
          <p:spPr>
            <a:xfrm>
              <a:off x="2777880" y="8315765"/>
              <a:ext cx="1133627" cy="216962"/>
            </a:xfrm>
            <a:custGeom>
              <a:avLst/>
              <a:gdLst>
                <a:gd name="connsiteX0" fmla="*/ 45753 w 1133627"/>
                <a:gd name="connsiteY0" fmla="*/ 15435 h 216962"/>
                <a:gd name="connsiteX1" fmla="*/ 147353 w 1133627"/>
                <a:gd name="connsiteY1" fmla="*/ 23902 h 216962"/>
                <a:gd name="connsiteX2" fmla="*/ 1082920 w 1133627"/>
                <a:gd name="connsiteY2" fmla="*/ 201702 h 216962"/>
                <a:gd name="connsiteX3" fmla="*/ 964387 w 1133627"/>
                <a:gd name="connsiteY3" fmla="*/ 201702 h 216962"/>
                <a:gd name="connsiteX4" fmla="*/ 587620 w 1133627"/>
                <a:gd name="connsiteY4" fmla="*/ 150902 h 216962"/>
                <a:gd name="connsiteX5" fmla="*/ 45753 w 1133627"/>
                <a:gd name="connsiteY5" fmla="*/ 15435 h 216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3627" h="216962">
                  <a:moveTo>
                    <a:pt x="45753" y="15435"/>
                  </a:moveTo>
                  <a:cubicBezTo>
                    <a:pt x="-27625" y="-5732"/>
                    <a:pt x="-25508" y="-7142"/>
                    <a:pt x="147353" y="23902"/>
                  </a:cubicBezTo>
                  <a:cubicBezTo>
                    <a:pt x="320214" y="54946"/>
                    <a:pt x="946748" y="172069"/>
                    <a:pt x="1082920" y="201702"/>
                  </a:cubicBezTo>
                  <a:cubicBezTo>
                    <a:pt x="1219092" y="231335"/>
                    <a:pt x="1046937" y="210169"/>
                    <a:pt x="964387" y="201702"/>
                  </a:cubicBezTo>
                  <a:cubicBezTo>
                    <a:pt x="881837" y="193235"/>
                    <a:pt x="740020" y="183358"/>
                    <a:pt x="587620" y="150902"/>
                  </a:cubicBezTo>
                  <a:cubicBezTo>
                    <a:pt x="435220" y="118446"/>
                    <a:pt x="119131" y="36602"/>
                    <a:pt x="45753" y="1543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: 図形 1163">
              <a:extLst>
                <a:ext uri="{FF2B5EF4-FFF2-40B4-BE49-F238E27FC236}">
                  <a16:creationId xmlns:a16="http://schemas.microsoft.com/office/drawing/2014/main" id="{8368B94C-8A09-467D-BFD8-5864CE05C4A9}"/>
                </a:ext>
              </a:extLst>
            </p:cNvPr>
            <p:cNvSpPr/>
            <p:nvPr/>
          </p:nvSpPr>
          <p:spPr>
            <a:xfrm>
              <a:off x="2812725" y="7801058"/>
              <a:ext cx="2515172" cy="355884"/>
            </a:xfrm>
            <a:custGeom>
              <a:avLst/>
              <a:gdLst>
                <a:gd name="connsiteX0" fmla="*/ 6675 w 2515172"/>
                <a:gd name="connsiteY0" fmla="*/ 47542 h 355884"/>
                <a:gd name="connsiteX1" fmla="*/ 1230108 w 2515172"/>
                <a:gd name="connsiteY1" fmla="*/ 339642 h 355884"/>
                <a:gd name="connsiteX2" fmla="*/ 1776208 w 2515172"/>
                <a:gd name="connsiteY2" fmla="*/ 284609 h 355884"/>
                <a:gd name="connsiteX3" fmla="*/ 2495875 w 2515172"/>
                <a:gd name="connsiteY3" fmla="*/ 975 h 355884"/>
                <a:gd name="connsiteX4" fmla="*/ 2233408 w 2515172"/>
                <a:gd name="connsiteY4" fmla="*/ 195709 h 355884"/>
                <a:gd name="connsiteX5" fmla="*/ 1437542 w 2515172"/>
                <a:gd name="connsiteY5" fmla="*/ 310009 h 355884"/>
                <a:gd name="connsiteX6" fmla="*/ 772908 w 2515172"/>
                <a:gd name="connsiteY6" fmla="*/ 246509 h 355884"/>
                <a:gd name="connsiteX7" fmla="*/ 6675 w 2515172"/>
                <a:gd name="connsiteY7" fmla="*/ 47542 h 355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15172" h="355884">
                  <a:moveTo>
                    <a:pt x="6675" y="47542"/>
                  </a:moveTo>
                  <a:cubicBezTo>
                    <a:pt x="82875" y="63064"/>
                    <a:pt x="935186" y="300131"/>
                    <a:pt x="1230108" y="339642"/>
                  </a:cubicBezTo>
                  <a:cubicBezTo>
                    <a:pt x="1525030" y="379153"/>
                    <a:pt x="1565247" y="341054"/>
                    <a:pt x="1776208" y="284609"/>
                  </a:cubicBezTo>
                  <a:cubicBezTo>
                    <a:pt x="1987169" y="228164"/>
                    <a:pt x="2419675" y="15792"/>
                    <a:pt x="2495875" y="975"/>
                  </a:cubicBezTo>
                  <a:cubicBezTo>
                    <a:pt x="2572075" y="-13842"/>
                    <a:pt x="2409797" y="144203"/>
                    <a:pt x="2233408" y="195709"/>
                  </a:cubicBezTo>
                  <a:cubicBezTo>
                    <a:pt x="2057019" y="247215"/>
                    <a:pt x="1680959" y="301542"/>
                    <a:pt x="1437542" y="310009"/>
                  </a:cubicBezTo>
                  <a:cubicBezTo>
                    <a:pt x="1194125" y="318476"/>
                    <a:pt x="1019147" y="290253"/>
                    <a:pt x="772908" y="246509"/>
                  </a:cubicBezTo>
                  <a:cubicBezTo>
                    <a:pt x="526669" y="202765"/>
                    <a:pt x="-69525" y="32020"/>
                    <a:pt x="6675" y="4754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: 図形 1164">
              <a:extLst>
                <a:ext uri="{FF2B5EF4-FFF2-40B4-BE49-F238E27FC236}">
                  <a16:creationId xmlns:a16="http://schemas.microsoft.com/office/drawing/2014/main" id="{E3810669-63E1-47A3-909E-702CB4C99DB3}"/>
                </a:ext>
              </a:extLst>
            </p:cNvPr>
            <p:cNvSpPr/>
            <p:nvPr/>
          </p:nvSpPr>
          <p:spPr>
            <a:xfrm>
              <a:off x="2789872" y="7903585"/>
              <a:ext cx="2522730" cy="335903"/>
            </a:xfrm>
            <a:custGeom>
              <a:avLst/>
              <a:gdLst>
                <a:gd name="connsiteX0" fmla="*/ 54928 w 2522730"/>
                <a:gd name="connsiteY0" fmla="*/ 42382 h 335903"/>
                <a:gd name="connsiteX1" fmla="*/ 114195 w 2522730"/>
                <a:gd name="connsiteY1" fmla="*/ 84715 h 335903"/>
                <a:gd name="connsiteX2" fmla="*/ 960861 w 2522730"/>
                <a:gd name="connsiteY2" fmla="*/ 313315 h 335903"/>
                <a:gd name="connsiteX3" fmla="*/ 1295295 w 2522730"/>
                <a:gd name="connsiteY3" fmla="*/ 321782 h 335903"/>
                <a:gd name="connsiteX4" fmla="*/ 1854095 w 2522730"/>
                <a:gd name="connsiteY4" fmla="*/ 262515 h 335903"/>
                <a:gd name="connsiteX5" fmla="*/ 2086928 w 2522730"/>
                <a:gd name="connsiteY5" fmla="*/ 207482 h 335903"/>
                <a:gd name="connsiteX6" fmla="*/ 2328228 w 2522730"/>
                <a:gd name="connsiteY6" fmla="*/ 135515 h 335903"/>
                <a:gd name="connsiteX7" fmla="*/ 2476395 w 2522730"/>
                <a:gd name="connsiteY7" fmla="*/ 88948 h 335903"/>
                <a:gd name="connsiteX8" fmla="*/ 2514495 w 2522730"/>
                <a:gd name="connsiteY8" fmla="*/ 48 h 335903"/>
                <a:gd name="connsiteX9" fmla="*/ 2336695 w 2522730"/>
                <a:gd name="connsiteY9" fmla="*/ 101648 h 335903"/>
                <a:gd name="connsiteX10" fmla="*/ 2057295 w 2522730"/>
                <a:gd name="connsiteY10" fmla="*/ 165148 h 335903"/>
                <a:gd name="connsiteX11" fmla="*/ 1125961 w 2522730"/>
                <a:gd name="connsiteY11" fmla="*/ 304848 h 335903"/>
                <a:gd name="connsiteX12" fmla="*/ 550228 w 2522730"/>
                <a:gd name="connsiteY12" fmla="*/ 182082 h 335903"/>
                <a:gd name="connsiteX13" fmla="*/ 54928 w 2522730"/>
                <a:gd name="connsiteY13" fmla="*/ 42382 h 335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22730" h="335903">
                  <a:moveTo>
                    <a:pt x="54928" y="42382"/>
                  </a:moveTo>
                  <a:cubicBezTo>
                    <a:pt x="-17744" y="26154"/>
                    <a:pt x="-36794" y="39560"/>
                    <a:pt x="114195" y="84715"/>
                  </a:cubicBezTo>
                  <a:cubicBezTo>
                    <a:pt x="265184" y="129870"/>
                    <a:pt x="764011" y="273804"/>
                    <a:pt x="960861" y="313315"/>
                  </a:cubicBezTo>
                  <a:cubicBezTo>
                    <a:pt x="1157711" y="352826"/>
                    <a:pt x="1146423" y="330249"/>
                    <a:pt x="1295295" y="321782"/>
                  </a:cubicBezTo>
                  <a:cubicBezTo>
                    <a:pt x="1444167" y="313315"/>
                    <a:pt x="1722156" y="281565"/>
                    <a:pt x="1854095" y="262515"/>
                  </a:cubicBezTo>
                  <a:cubicBezTo>
                    <a:pt x="1986034" y="243465"/>
                    <a:pt x="2007906" y="228649"/>
                    <a:pt x="2086928" y="207482"/>
                  </a:cubicBezTo>
                  <a:cubicBezTo>
                    <a:pt x="2165950" y="186315"/>
                    <a:pt x="2263317" y="155271"/>
                    <a:pt x="2328228" y="135515"/>
                  </a:cubicBezTo>
                  <a:cubicBezTo>
                    <a:pt x="2393139" y="115759"/>
                    <a:pt x="2445351" y="111526"/>
                    <a:pt x="2476395" y="88948"/>
                  </a:cubicBezTo>
                  <a:cubicBezTo>
                    <a:pt x="2507440" y="66370"/>
                    <a:pt x="2537778" y="-2069"/>
                    <a:pt x="2514495" y="48"/>
                  </a:cubicBezTo>
                  <a:cubicBezTo>
                    <a:pt x="2491212" y="2165"/>
                    <a:pt x="2412895" y="74131"/>
                    <a:pt x="2336695" y="101648"/>
                  </a:cubicBezTo>
                  <a:cubicBezTo>
                    <a:pt x="2260495" y="129165"/>
                    <a:pt x="2259084" y="131281"/>
                    <a:pt x="2057295" y="165148"/>
                  </a:cubicBezTo>
                  <a:cubicBezTo>
                    <a:pt x="1855506" y="199015"/>
                    <a:pt x="1377139" y="302026"/>
                    <a:pt x="1125961" y="304848"/>
                  </a:cubicBezTo>
                  <a:cubicBezTo>
                    <a:pt x="874783" y="307670"/>
                    <a:pt x="729439" y="224415"/>
                    <a:pt x="550228" y="182082"/>
                  </a:cubicBezTo>
                  <a:cubicBezTo>
                    <a:pt x="371017" y="139749"/>
                    <a:pt x="127600" y="58610"/>
                    <a:pt x="54928" y="4238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: 図形 1165">
              <a:extLst>
                <a:ext uri="{FF2B5EF4-FFF2-40B4-BE49-F238E27FC236}">
                  <a16:creationId xmlns:a16="http://schemas.microsoft.com/office/drawing/2014/main" id="{2D3E52D7-C136-4B13-91E7-05D96F626BEA}"/>
                </a:ext>
              </a:extLst>
            </p:cNvPr>
            <p:cNvSpPr/>
            <p:nvPr/>
          </p:nvSpPr>
          <p:spPr>
            <a:xfrm>
              <a:off x="3956050" y="8283381"/>
              <a:ext cx="396875" cy="116907"/>
            </a:xfrm>
            <a:custGeom>
              <a:avLst/>
              <a:gdLst>
                <a:gd name="connsiteX0" fmla="*/ 396875 w 396875"/>
                <a:gd name="connsiteY0" fmla="*/ 194 h 116907"/>
                <a:gd name="connsiteX1" fmla="*/ 103188 w 396875"/>
                <a:gd name="connsiteY1" fmla="*/ 194 h 116907"/>
                <a:gd name="connsiteX2" fmla="*/ 20638 w 396875"/>
                <a:gd name="connsiteY2" fmla="*/ 12894 h 116907"/>
                <a:gd name="connsiteX3" fmla="*/ 0 w 396875"/>
                <a:gd name="connsiteY3" fmla="*/ 116082 h 116907"/>
                <a:gd name="connsiteX4" fmla="*/ 20638 w 396875"/>
                <a:gd name="connsiteY4" fmla="*/ 58932 h 116907"/>
                <a:gd name="connsiteX5" fmla="*/ 61913 w 396875"/>
                <a:gd name="connsiteY5" fmla="*/ 14482 h 116907"/>
                <a:gd name="connsiteX6" fmla="*/ 220663 w 396875"/>
                <a:gd name="connsiteY6" fmla="*/ 11307 h 116907"/>
                <a:gd name="connsiteX7" fmla="*/ 396875 w 396875"/>
                <a:gd name="connsiteY7" fmla="*/ 194 h 116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6875" h="116907">
                  <a:moveTo>
                    <a:pt x="396875" y="194"/>
                  </a:moveTo>
                  <a:lnTo>
                    <a:pt x="103188" y="194"/>
                  </a:lnTo>
                  <a:cubicBezTo>
                    <a:pt x="40482" y="2311"/>
                    <a:pt x="37836" y="-6421"/>
                    <a:pt x="20638" y="12894"/>
                  </a:cubicBezTo>
                  <a:cubicBezTo>
                    <a:pt x="3440" y="32209"/>
                    <a:pt x="0" y="108409"/>
                    <a:pt x="0" y="116082"/>
                  </a:cubicBezTo>
                  <a:cubicBezTo>
                    <a:pt x="0" y="123755"/>
                    <a:pt x="10319" y="75865"/>
                    <a:pt x="20638" y="58932"/>
                  </a:cubicBezTo>
                  <a:cubicBezTo>
                    <a:pt x="30957" y="41999"/>
                    <a:pt x="28576" y="22419"/>
                    <a:pt x="61913" y="14482"/>
                  </a:cubicBezTo>
                  <a:cubicBezTo>
                    <a:pt x="95250" y="6545"/>
                    <a:pt x="220663" y="11307"/>
                    <a:pt x="220663" y="11307"/>
                  </a:cubicBezTo>
                  <a:lnTo>
                    <a:pt x="396875" y="19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: 図形 1166">
              <a:extLst>
                <a:ext uri="{FF2B5EF4-FFF2-40B4-BE49-F238E27FC236}">
                  <a16:creationId xmlns:a16="http://schemas.microsoft.com/office/drawing/2014/main" id="{5679A2C4-7F36-441C-BDE8-67B70CCB8CA8}"/>
                </a:ext>
              </a:extLst>
            </p:cNvPr>
            <p:cNvSpPr/>
            <p:nvPr/>
          </p:nvSpPr>
          <p:spPr>
            <a:xfrm>
              <a:off x="3863795" y="8237816"/>
              <a:ext cx="530540" cy="398232"/>
            </a:xfrm>
            <a:custGeom>
              <a:avLst/>
              <a:gdLst>
                <a:gd name="connsiteX0" fmla="*/ 460555 w 530540"/>
                <a:gd name="connsiteY0" fmla="*/ 44172 h 398232"/>
                <a:gd name="connsiteX1" fmla="*/ 519293 w 530540"/>
                <a:gd name="connsiteY1" fmla="*/ 29884 h 398232"/>
                <a:gd name="connsiteX2" fmla="*/ 520880 w 530540"/>
                <a:gd name="connsiteY2" fmla="*/ 14009 h 398232"/>
                <a:gd name="connsiteX3" fmla="*/ 417693 w 530540"/>
                <a:gd name="connsiteY3" fmla="*/ 6072 h 398232"/>
                <a:gd name="connsiteX4" fmla="*/ 304980 w 530540"/>
                <a:gd name="connsiteY4" fmla="*/ 6072 h 398232"/>
                <a:gd name="connsiteX5" fmla="*/ 36693 w 530540"/>
                <a:gd name="connsiteY5" fmla="*/ 18772 h 398232"/>
                <a:gd name="connsiteX6" fmla="*/ 22405 w 530540"/>
                <a:gd name="connsiteY6" fmla="*/ 212447 h 398232"/>
                <a:gd name="connsiteX7" fmla="*/ 6530 w 530540"/>
                <a:gd name="connsiteY7" fmla="*/ 364847 h 398232"/>
                <a:gd name="connsiteX8" fmla="*/ 4943 w 530540"/>
                <a:gd name="connsiteY8" fmla="*/ 382309 h 398232"/>
                <a:gd name="connsiteX9" fmla="*/ 70030 w 530540"/>
                <a:gd name="connsiteY9" fmla="*/ 398184 h 398232"/>
                <a:gd name="connsiteX10" fmla="*/ 422455 w 530540"/>
                <a:gd name="connsiteY10" fmla="*/ 387072 h 398232"/>
                <a:gd name="connsiteX11" fmla="*/ 119243 w 530540"/>
                <a:gd name="connsiteY11" fmla="*/ 382309 h 398232"/>
                <a:gd name="connsiteX12" fmla="*/ 25580 w 530540"/>
                <a:gd name="connsiteY12" fmla="*/ 288647 h 398232"/>
                <a:gd name="connsiteX13" fmla="*/ 95430 w 530540"/>
                <a:gd name="connsiteY13" fmla="*/ 39409 h 398232"/>
                <a:gd name="connsiteX14" fmla="*/ 333555 w 530540"/>
                <a:gd name="connsiteY14" fmla="*/ 9247 h 398232"/>
                <a:gd name="connsiteX15" fmla="*/ 460555 w 530540"/>
                <a:gd name="connsiteY15" fmla="*/ 44172 h 398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30540" h="398232">
                  <a:moveTo>
                    <a:pt x="460555" y="44172"/>
                  </a:moveTo>
                  <a:cubicBezTo>
                    <a:pt x="491511" y="47611"/>
                    <a:pt x="509239" y="34911"/>
                    <a:pt x="519293" y="29884"/>
                  </a:cubicBezTo>
                  <a:cubicBezTo>
                    <a:pt x="529347" y="24857"/>
                    <a:pt x="537813" y="17978"/>
                    <a:pt x="520880" y="14009"/>
                  </a:cubicBezTo>
                  <a:cubicBezTo>
                    <a:pt x="503947" y="10040"/>
                    <a:pt x="453676" y="7395"/>
                    <a:pt x="417693" y="6072"/>
                  </a:cubicBezTo>
                  <a:cubicBezTo>
                    <a:pt x="381710" y="4749"/>
                    <a:pt x="368480" y="3955"/>
                    <a:pt x="304980" y="6072"/>
                  </a:cubicBezTo>
                  <a:cubicBezTo>
                    <a:pt x="241480" y="8189"/>
                    <a:pt x="83789" y="-15624"/>
                    <a:pt x="36693" y="18772"/>
                  </a:cubicBezTo>
                  <a:cubicBezTo>
                    <a:pt x="-10403" y="53168"/>
                    <a:pt x="27432" y="154768"/>
                    <a:pt x="22405" y="212447"/>
                  </a:cubicBezTo>
                  <a:cubicBezTo>
                    <a:pt x="17378" y="270126"/>
                    <a:pt x="9440" y="336537"/>
                    <a:pt x="6530" y="364847"/>
                  </a:cubicBezTo>
                  <a:cubicBezTo>
                    <a:pt x="3620" y="393157"/>
                    <a:pt x="-5640" y="376753"/>
                    <a:pt x="4943" y="382309"/>
                  </a:cubicBezTo>
                  <a:cubicBezTo>
                    <a:pt x="15526" y="387865"/>
                    <a:pt x="445" y="397390"/>
                    <a:pt x="70030" y="398184"/>
                  </a:cubicBezTo>
                  <a:cubicBezTo>
                    <a:pt x="139615" y="398978"/>
                    <a:pt x="414253" y="389718"/>
                    <a:pt x="422455" y="387072"/>
                  </a:cubicBezTo>
                  <a:cubicBezTo>
                    <a:pt x="430657" y="384426"/>
                    <a:pt x="185389" y="398713"/>
                    <a:pt x="119243" y="382309"/>
                  </a:cubicBezTo>
                  <a:cubicBezTo>
                    <a:pt x="53097" y="365905"/>
                    <a:pt x="29549" y="345797"/>
                    <a:pt x="25580" y="288647"/>
                  </a:cubicBezTo>
                  <a:cubicBezTo>
                    <a:pt x="21611" y="231497"/>
                    <a:pt x="44101" y="85976"/>
                    <a:pt x="95430" y="39409"/>
                  </a:cubicBezTo>
                  <a:cubicBezTo>
                    <a:pt x="146759" y="-7158"/>
                    <a:pt x="269261" y="12951"/>
                    <a:pt x="333555" y="9247"/>
                  </a:cubicBezTo>
                  <a:cubicBezTo>
                    <a:pt x="397849" y="5543"/>
                    <a:pt x="429599" y="40733"/>
                    <a:pt x="460555" y="4417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: 図形 1167">
              <a:extLst>
                <a:ext uri="{FF2B5EF4-FFF2-40B4-BE49-F238E27FC236}">
                  <a16:creationId xmlns:a16="http://schemas.microsoft.com/office/drawing/2014/main" id="{2D0567B8-1F33-4E34-A01A-A3993EB697E7}"/>
                </a:ext>
              </a:extLst>
            </p:cNvPr>
            <p:cNvSpPr/>
            <p:nvPr/>
          </p:nvSpPr>
          <p:spPr>
            <a:xfrm>
              <a:off x="3925216" y="8397280"/>
              <a:ext cx="406088" cy="232461"/>
            </a:xfrm>
            <a:custGeom>
              <a:avLst/>
              <a:gdLst>
                <a:gd name="connsiteX0" fmla="*/ 146722 w 406088"/>
                <a:gd name="connsiteY0" fmla="*/ 232370 h 232461"/>
                <a:gd name="connsiteX1" fmla="*/ 383259 w 406088"/>
                <a:gd name="connsiteY1" fmla="*/ 224433 h 232461"/>
                <a:gd name="connsiteX2" fmla="*/ 380084 w 406088"/>
                <a:gd name="connsiteY2" fmla="*/ 206970 h 232461"/>
                <a:gd name="connsiteX3" fmla="*/ 235622 w 406088"/>
                <a:gd name="connsiteY3" fmla="*/ 195858 h 232461"/>
                <a:gd name="connsiteX4" fmla="*/ 26072 w 406088"/>
                <a:gd name="connsiteY4" fmla="*/ 168870 h 232461"/>
                <a:gd name="connsiteX5" fmla="*/ 5434 w 406088"/>
                <a:gd name="connsiteY5" fmla="*/ 111720 h 232461"/>
                <a:gd name="connsiteX6" fmla="*/ 8609 w 406088"/>
                <a:gd name="connsiteY6" fmla="*/ 43458 h 232461"/>
                <a:gd name="connsiteX7" fmla="*/ 97509 w 406088"/>
                <a:gd name="connsiteY7" fmla="*/ 30758 h 232461"/>
                <a:gd name="connsiteX8" fmla="*/ 102272 w 406088"/>
                <a:gd name="connsiteY8" fmla="*/ 22820 h 232461"/>
                <a:gd name="connsiteX9" fmla="*/ 26072 w 406088"/>
                <a:gd name="connsiteY9" fmla="*/ 5358 h 232461"/>
                <a:gd name="connsiteX10" fmla="*/ 94334 w 406088"/>
                <a:gd name="connsiteY10" fmla="*/ 2183 h 232461"/>
                <a:gd name="connsiteX11" fmla="*/ 38772 w 406088"/>
                <a:gd name="connsiteY11" fmla="*/ 35520 h 232461"/>
                <a:gd name="connsiteX12" fmla="*/ 27659 w 406088"/>
                <a:gd name="connsiteY12" fmla="*/ 133945 h 232461"/>
                <a:gd name="connsiteX13" fmla="*/ 173709 w 406088"/>
                <a:gd name="connsiteY13" fmla="*/ 172045 h 232461"/>
                <a:gd name="connsiteX14" fmla="*/ 268959 w 406088"/>
                <a:gd name="connsiteY14" fmla="*/ 221258 h 232461"/>
                <a:gd name="connsiteX15" fmla="*/ 349922 w 406088"/>
                <a:gd name="connsiteY15" fmla="*/ 219670 h 232461"/>
                <a:gd name="connsiteX16" fmla="*/ 146722 w 406088"/>
                <a:gd name="connsiteY16" fmla="*/ 232370 h 232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06088" h="232461">
                  <a:moveTo>
                    <a:pt x="146722" y="232370"/>
                  </a:moveTo>
                  <a:cubicBezTo>
                    <a:pt x="152278" y="233164"/>
                    <a:pt x="344365" y="228666"/>
                    <a:pt x="383259" y="224433"/>
                  </a:cubicBezTo>
                  <a:cubicBezTo>
                    <a:pt x="422153" y="220200"/>
                    <a:pt x="404690" y="211732"/>
                    <a:pt x="380084" y="206970"/>
                  </a:cubicBezTo>
                  <a:cubicBezTo>
                    <a:pt x="355478" y="202208"/>
                    <a:pt x="294624" y="202208"/>
                    <a:pt x="235622" y="195858"/>
                  </a:cubicBezTo>
                  <a:cubicBezTo>
                    <a:pt x="176620" y="189508"/>
                    <a:pt x="64437" y="182893"/>
                    <a:pt x="26072" y="168870"/>
                  </a:cubicBezTo>
                  <a:cubicBezTo>
                    <a:pt x="-12293" y="154847"/>
                    <a:pt x="8345" y="132622"/>
                    <a:pt x="5434" y="111720"/>
                  </a:cubicBezTo>
                  <a:cubicBezTo>
                    <a:pt x="2523" y="90818"/>
                    <a:pt x="-6737" y="56952"/>
                    <a:pt x="8609" y="43458"/>
                  </a:cubicBezTo>
                  <a:cubicBezTo>
                    <a:pt x="23955" y="29964"/>
                    <a:pt x="81898" y="34198"/>
                    <a:pt x="97509" y="30758"/>
                  </a:cubicBezTo>
                  <a:cubicBezTo>
                    <a:pt x="113119" y="27318"/>
                    <a:pt x="114178" y="27053"/>
                    <a:pt x="102272" y="22820"/>
                  </a:cubicBezTo>
                  <a:cubicBezTo>
                    <a:pt x="90366" y="18587"/>
                    <a:pt x="27395" y="8797"/>
                    <a:pt x="26072" y="5358"/>
                  </a:cubicBezTo>
                  <a:cubicBezTo>
                    <a:pt x="24749" y="1919"/>
                    <a:pt x="92217" y="-2844"/>
                    <a:pt x="94334" y="2183"/>
                  </a:cubicBezTo>
                  <a:cubicBezTo>
                    <a:pt x="96451" y="7210"/>
                    <a:pt x="49884" y="13560"/>
                    <a:pt x="38772" y="35520"/>
                  </a:cubicBezTo>
                  <a:cubicBezTo>
                    <a:pt x="27659" y="57480"/>
                    <a:pt x="5170" y="111191"/>
                    <a:pt x="27659" y="133945"/>
                  </a:cubicBezTo>
                  <a:cubicBezTo>
                    <a:pt x="50148" y="156699"/>
                    <a:pt x="133492" y="157493"/>
                    <a:pt x="173709" y="172045"/>
                  </a:cubicBezTo>
                  <a:cubicBezTo>
                    <a:pt x="213926" y="186597"/>
                    <a:pt x="239590" y="213320"/>
                    <a:pt x="268959" y="221258"/>
                  </a:cubicBezTo>
                  <a:cubicBezTo>
                    <a:pt x="298328" y="229195"/>
                    <a:pt x="370030" y="217553"/>
                    <a:pt x="349922" y="219670"/>
                  </a:cubicBezTo>
                  <a:cubicBezTo>
                    <a:pt x="329814" y="221787"/>
                    <a:pt x="141166" y="231576"/>
                    <a:pt x="146722" y="2323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: 図形 1168">
              <a:extLst>
                <a:ext uri="{FF2B5EF4-FFF2-40B4-BE49-F238E27FC236}">
                  <a16:creationId xmlns:a16="http://schemas.microsoft.com/office/drawing/2014/main" id="{D2AFBD22-6BC7-46AF-9531-E4EB0628ACEA}"/>
                </a:ext>
              </a:extLst>
            </p:cNvPr>
            <p:cNvSpPr/>
            <p:nvPr/>
          </p:nvSpPr>
          <p:spPr>
            <a:xfrm>
              <a:off x="4498037" y="8104061"/>
              <a:ext cx="499743" cy="116105"/>
            </a:xfrm>
            <a:custGeom>
              <a:avLst/>
              <a:gdLst>
                <a:gd name="connsiteX0" fmla="*/ 497826 w 499743"/>
                <a:gd name="connsiteY0" fmla="*/ 127 h 116105"/>
                <a:gd name="connsiteX1" fmla="*/ 12051 w 499743"/>
                <a:gd name="connsiteY1" fmla="*/ 111252 h 116105"/>
                <a:gd name="connsiteX2" fmla="*/ 175563 w 499743"/>
                <a:gd name="connsiteY2" fmla="*/ 89027 h 116105"/>
                <a:gd name="connsiteX3" fmla="*/ 497826 w 499743"/>
                <a:gd name="connsiteY3" fmla="*/ 127 h 116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9743" h="116105">
                  <a:moveTo>
                    <a:pt x="497826" y="127"/>
                  </a:moveTo>
                  <a:cubicBezTo>
                    <a:pt x="470574" y="3831"/>
                    <a:pt x="65761" y="96435"/>
                    <a:pt x="12051" y="111252"/>
                  </a:cubicBezTo>
                  <a:cubicBezTo>
                    <a:pt x="-41659" y="126069"/>
                    <a:pt x="96982" y="103579"/>
                    <a:pt x="175563" y="89027"/>
                  </a:cubicBezTo>
                  <a:cubicBezTo>
                    <a:pt x="254144" y="74475"/>
                    <a:pt x="525078" y="-3577"/>
                    <a:pt x="497826" y="1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: 図形 1169">
              <a:extLst>
                <a:ext uri="{FF2B5EF4-FFF2-40B4-BE49-F238E27FC236}">
                  <a16:creationId xmlns:a16="http://schemas.microsoft.com/office/drawing/2014/main" id="{A700F6C4-96C3-4853-97A9-B6D6E6106873}"/>
                </a:ext>
              </a:extLst>
            </p:cNvPr>
            <p:cNvSpPr/>
            <p:nvPr/>
          </p:nvSpPr>
          <p:spPr>
            <a:xfrm>
              <a:off x="4544232" y="8445263"/>
              <a:ext cx="403105" cy="116830"/>
            </a:xfrm>
            <a:custGeom>
              <a:avLst/>
              <a:gdLst>
                <a:gd name="connsiteX0" fmla="*/ 402418 w 403105"/>
                <a:gd name="connsiteY0" fmla="*/ 237 h 116830"/>
                <a:gd name="connsiteX1" fmla="*/ 67456 w 403105"/>
                <a:gd name="connsiteY1" fmla="*/ 87550 h 116830"/>
                <a:gd name="connsiteX2" fmla="*/ 5543 w 403105"/>
                <a:gd name="connsiteY2" fmla="*/ 116125 h 116830"/>
                <a:gd name="connsiteX3" fmla="*/ 151593 w 403105"/>
                <a:gd name="connsiteY3" fmla="*/ 63737 h 116830"/>
                <a:gd name="connsiteX4" fmla="*/ 402418 w 403105"/>
                <a:gd name="connsiteY4" fmla="*/ 237 h 116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105" h="116830">
                  <a:moveTo>
                    <a:pt x="402418" y="237"/>
                  </a:moveTo>
                  <a:cubicBezTo>
                    <a:pt x="388395" y="4206"/>
                    <a:pt x="133602" y="68235"/>
                    <a:pt x="67456" y="87550"/>
                  </a:cubicBezTo>
                  <a:cubicBezTo>
                    <a:pt x="1310" y="106865"/>
                    <a:pt x="-8480" y="120094"/>
                    <a:pt x="5543" y="116125"/>
                  </a:cubicBezTo>
                  <a:cubicBezTo>
                    <a:pt x="19566" y="112156"/>
                    <a:pt x="151593" y="63737"/>
                    <a:pt x="151593" y="63737"/>
                  </a:cubicBezTo>
                  <a:cubicBezTo>
                    <a:pt x="211918" y="43100"/>
                    <a:pt x="416441" y="-3732"/>
                    <a:pt x="402418" y="2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: 図形 1170">
              <a:extLst>
                <a:ext uri="{FF2B5EF4-FFF2-40B4-BE49-F238E27FC236}">
                  <a16:creationId xmlns:a16="http://schemas.microsoft.com/office/drawing/2014/main" id="{505F6219-9798-4DA7-85FC-7A2F811303E5}"/>
                </a:ext>
              </a:extLst>
            </p:cNvPr>
            <p:cNvSpPr/>
            <p:nvPr/>
          </p:nvSpPr>
          <p:spPr>
            <a:xfrm>
              <a:off x="4427337" y="8203203"/>
              <a:ext cx="59007" cy="428611"/>
            </a:xfrm>
            <a:custGeom>
              <a:avLst/>
              <a:gdLst>
                <a:gd name="connsiteX0" fmla="*/ 14488 w 59007"/>
                <a:gd name="connsiteY0" fmla="*/ 5760 h 428611"/>
                <a:gd name="connsiteX1" fmla="*/ 52588 w 59007"/>
                <a:gd name="connsiteY1" fmla="*/ 218485 h 428611"/>
                <a:gd name="connsiteX2" fmla="*/ 201 w 59007"/>
                <a:gd name="connsiteY2" fmla="*/ 423272 h 428611"/>
                <a:gd name="connsiteX3" fmla="*/ 35126 w 59007"/>
                <a:gd name="connsiteY3" fmla="*/ 361360 h 428611"/>
                <a:gd name="connsiteX4" fmla="*/ 51001 w 59007"/>
                <a:gd name="connsiteY4" fmla="*/ 281985 h 428611"/>
                <a:gd name="connsiteX5" fmla="*/ 57351 w 59007"/>
                <a:gd name="connsiteY5" fmla="*/ 80372 h 428611"/>
                <a:gd name="connsiteX6" fmla="*/ 14488 w 59007"/>
                <a:gd name="connsiteY6" fmla="*/ 5760 h 428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007" h="428611">
                  <a:moveTo>
                    <a:pt x="14488" y="5760"/>
                  </a:moveTo>
                  <a:cubicBezTo>
                    <a:pt x="13694" y="28779"/>
                    <a:pt x="54969" y="148900"/>
                    <a:pt x="52588" y="218485"/>
                  </a:cubicBezTo>
                  <a:cubicBezTo>
                    <a:pt x="50207" y="288070"/>
                    <a:pt x="3111" y="399460"/>
                    <a:pt x="201" y="423272"/>
                  </a:cubicBezTo>
                  <a:cubicBezTo>
                    <a:pt x="-2709" y="447084"/>
                    <a:pt x="26659" y="384908"/>
                    <a:pt x="35126" y="361360"/>
                  </a:cubicBezTo>
                  <a:cubicBezTo>
                    <a:pt x="43593" y="337812"/>
                    <a:pt x="47297" y="328816"/>
                    <a:pt x="51001" y="281985"/>
                  </a:cubicBezTo>
                  <a:cubicBezTo>
                    <a:pt x="54705" y="235154"/>
                    <a:pt x="62378" y="127733"/>
                    <a:pt x="57351" y="80372"/>
                  </a:cubicBezTo>
                  <a:cubicBezTo>
                    <a:pt x="52324" y="33012"/>
                    <a:pt x="15282" y="-17259"/>
                    <a:pt x="14488" y="57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: 図形 1171">
              <a:extLst>
                <a:ext uri="{FF2B5EF4-FFF2-40B4-BE49-F238E27FC236}">
                  <a16:creationId xmlns:a16="http://schemas.microsoft.com/office/drawing/2014/main" id="{BAEDC771-4D13-4222-A3AC-C43FCDE5DE72}"/>
                </a:ext>
              </a:extLst>
            </p:cNvPr>
            <p:cNvSpPr/>
            <p:nvPr/>
          </p:nvSpPr>
          <p:spPr>
            <a:xfrm>
              <a:off x="4429068" y="8199122"/>
              <a:ext cx="102130" cy="417841"/>
            </a:xfrm>
            <a:custGeom>
              <a:avLst/>
              <a:gdLst>
                <a:gd name="connsiteX0" fmla="*/ 15932 w 102130"/>
                <a:gd name="connsiteY0" fmla="*/ 1903 h 417841"/>
                <a:gd name="connsiteX1" fmla="*/ 88957 w 102130"/>
                <a:gd name="connsiteY1" fmla="*/ 35241 h 417841"/>
                <a:gd name="connsiteX2" fmla="*/ 101657 w 102130"/>
                <a:gd name="connsiteY2" fmla="*/ 257491 h 417841"/>
                <a:gd name="connsiteX3" fmla="*/ 82607 w 102130"/>
                <a:gd name="connsiteY3" fmla="*/ 362266 h 417841"/>
                <a:gd name="connsiteX4" fmla="*/ 57 w 102130"/>
                <a:gd name="connsiteY4" fmla="*/ 417828 h 417841"/>
                <a:gd name="connsiteX5" fmla="*/ 69907 w 102130"/>
                <a:gd name="connsiteY5" fmla="*/ 367028 h 417841"/>
                <a:gd name="connsiteX6" fmla="*/ 88957 w 102130"/>
                <a:gd name="connsiteY6" fmla="*/ 308291 h 417841"/>
                <a:gd name="connsiteX7" fmla="*/ 92132 w 102130"/>
                <a:gd name="connsiteY7" fmla="*/ 155891 h 417841"/>
                <a:gd name="connsiteX8" fmla="*/ 84195 w 102130"/>
                <a:gd name="connsiteY8" fmla="*/ 49528 h 417841"/>
                <a:gd name="connsiteX9" fmla="*/ 15932 w 102130"/>
                <a:gd name="connsiteY9" fmla="*/ 1903 h 417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130" h="417841">
                  <a:moveTo>
                    <a:pt x="15932" y="1903"/>
                  </a:moveTo>
                  <a:cubicBezTo>
                    <a:pt x="16726" y="-478"/>
                    <a:pt x="74670" y="-7357"/>
                    <a:pt x="88957" y="35241"/>
                  </a:cubicBezTo>
                  <a:cubicBezTo>
                    <a:pt x="103245" y="77839"/>
                    <a:pt x="102715" y="202987"/>
                    <a:pt x="101657" y="257491"/>
                  </a:cubicBezTo>
                  <a:cubicBezTo>
                    <a:pt x="100599" y="311995"/>
                    <a:pt x="99540" y="335543"/>
                    <a:pt x="82607" y="362266"/>
                  </a:cubicBezTo>
                  <a:cubicBezTo>
                    <a:pt x="65674" y="388989"/>
                    <a:pt x="2174" y="417034"/>
                    <a:pt x="57" y="417828"/>
                  </a:cubicBezTo>
                  <a:cubicBezTo>
                    <a:pt x="-2060" y="418622"/>
                    <a:pt x="55090" y="385284"/>
                    <a:pt x="69907" y="367028"/>
                  </a:cubicBezTo>
                  <a:cubicBezTo>
                    <a:pt x="84724" y="348772"/>
                    <a:pt x="85253" y="343480"/>
                    <a:pt x="88957" y="308291"/>
                  </a:cubicBezTo>
                  <a:cubicBezTo>
                    <a:pt x="92661" y="273102"/>
                    <a:pt x="92926" y="199018"/>
                    <a:pt x="92132" y="155891"/>
                  </a:cubicBezTo>
                  <a:cubicBezTo>
                    <a:pt x="91338" y="112764"/>
                    <a:pt x="91339" y="75193"/>
                    <a:pt x="84195" y="49528"/>
                  </a:cubicBezTo>
                  <a:cubicBezTo>
                    <a:pt x="77051" y="23863"/>
                    <a:pt x="15138" y="4284"/>
                    <a:pt x="15932" y="190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: 図形 1172">
              <a:extLst>
                <a:ext uri="{FF2B5EF4-FFF2-40B4-BE49-F238E27FC236}">
                  <a16:creationId xmlns:a16="http://schemas.microsoft.com/office/drawing/2014/main" id="{9AB69FF4-17F2-4E01-8C38-65755C69E87C}"/>
                </a:ext>
              </a:extLst>
            </p:cNvPr>
            <p:cNvSpPr/>
            <p:nvPr/>
          </p:nvSpPr>
          <p:spPr>
            <a:xfrm>
              <a:off x="4219727" y="8594351"/>
              <a:ext cx="225640" cy="46570"/>
            </a:xfrm>
            <a:custGeom>
              <a:avLst/>
              <a:gdLst>
                <a:gd name="connsiteX0" fmla="*/ 1436 w 225640"/>
                <a:gd name="connsiteY0" fmla="*/ 25774 h 46570"/>
                <a:gd name="connsiteX1" fmla="*/ 222098 w 225640"/>
                <a:gd name="connsiteY1" fmla="*/ 374 h 46570"/>
                <a:gd name="connsiteX2" fmla="*/ 130023 w 225640"/>
                <a:gd name="connsiteY2" fmla="*/ 46412 h 46570"/>
                <a:gd name="connsiteX3" fmla="*/ 1436 w 225640"/>
                <a:gd name="connsiteY3" fmla="*/ 25774 h 46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640" h="46570">
                  <a:moveTo>
                    <a:pt x="1436" y="25774"/>
                  </a:moveTo>
                  <a:cubicBezTo>
                    <a:pt x="16782" y="18101"/>
                    <a:pt x="200667" y="-3066"/>
                    <a:pt x="222098" y="374"/>
                  </a:cubicBezTo>
                  <a:cubicBezTo>
                    <a:pt x="243529" y="3814"/>
                    <a:pt x="162038" y="44560"/>
                    <a:pt x="130023" y="46412"/>
                  </a:cubicBezTo>
                  <a:cubicBezTo>
                    <a:pt x="98009" y="48264"/>
                    <a:pt x="-13910" y="33447"/>
                    <a:pt x="1436" y="2577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: 図形 1173">
              <a:extLst>
                <a:ext uri="{FF2B5EF4-FFF2-40B4-BE49-F238E27FC236}">
                  <a16:creationId xmlns:a16="http://schemas.microsoft.com/office/drawing/2014/main" id="{9C77F0AA-0375-4030-AD3F-B67CAEAB14DD}"/>
                </a:ext>
              </a:extLst>
            </p:cNvPr>
            <p:cNvSpPr/>
            <p:nvPr/>
          </p:nvSpPr>
          <p:spPr>
            <a:xfrm>
              <a:off x="4298653" y="8232671"/>
              <a:ext cx="197002" cy="32946"/>
            </a:xfrm>
            <a:custGeom>
              <a:avLst/>
              <a:gdLst>
                <a:gd name="connsiteX0" fmla="*/ 297 w 197002"/>
                <a:gd name="connsiteY0" fmla="*/ 31854 h 32946"/>
                <a:gd name="connsiteX1" fmla="*/ 189210 w 197002"/>
                <a:gd name="connsiteY1" fmla="*/ 104 h 32946"/>
                <a:gd name="connsiteX2" fmla="*/ 146347 w 197002"/>
                <a:gd name="connsiteY2" fmla="*/ 22329 h 32946"/>
                <a:gd name="connsiteX3" fmla="*/ 297 w 197002"/>
                <a:gd name="connsiteY3" fmla="*/ 31854 h 32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002" h="32946">
                  <a:moveTo>
                    <a:pt x="297" y="31854"/>
                  </a:moveTo>
                  <a:cubicBezTo>
                    <a:pt x="7441" y="28150"/>
                    <a:pt x="164868" y="1691"/>
                    <a:pt x="189210" y="104"/>
                  </a:cubicBezTo>
                  <a:cubicBezTo>
                    <a:pt x="213552" y="-1484"/>
                    <a:pt x="175716" y="15450"/>
                    <a:pt x="146347" y="22329"/>
                  </a:cubicBezTo>
                  <a:cubicBezTo>
                    <a:pt x="116978" y="29208"/>
                    <a:pt x="-6847" y="35558"/>
                    <a:pt x="297" y="318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: 図形 1174">
              <a:extLst>
                <a:ext uri="{FF2B5EF4-FFF2-40B4-BE49-F238E27FC236}">
                  <a16:creationId xmlns:a16="http://schemas.microsoft.com/office/drawing/2014/main" id="{48625779-058C-4D46-8D50-509746DF0EB4}"/>
                </a:ext>
              </a:extLst>
            </p:cNvPr>
            <p:cNvSpPr/>
            <p:nvPr/>
          </p:nvSpPr>
          <p:spPr>
            <a:xfrm>
              <a:off x="4911648" y="8085449"/>
              <a:ext cx="103265" cy="414981"/>
            </a:xfrm>
            <a:custGeom>
              <a:avLst/>
              <a:gdLst>
                <a:gd name="connsiteX0" fmla="*/ 57227 w 103265"/>
                <a:gd name="connsiteY0" fmla="*/ 1276 h 414981"/>
                <a:gd name="connsiteX1" fmla="*/ 103265 w 103265"/>
                <a:gd name="connsiteY1" fmla="*/ 115576 h 414981"/>
                <a:gd name="connsiteX2" fmla="*/ 57227 w 103265"/>
                <a:gd name="connsiteY2" fmla="*/ 277501 h 414981"/>
                <a:gd name="connsiteX3" fmla="*/ 77 w 103265"/>
                <a:gd name="connsiteY3" fmla="*/ 404501 h 414981"/>
                <a:gd name="connsiteX4" fmla="*/ 69927 w 103265"/>
                <a:gd name="connsiteY4" fmla="*/ 406089 h 414981"/>
                <a:gd name="connsiteX5" fmla="*/ 23890 w 103265"/>
                <a:gd name="connsiteY5" fmla="*/ 391801 h 414981"/>
                <a:gd name="connsiteX6" fmla="*/ 17540 w 103265"/>
                <a:gd name="connsiteY6" fmla="*/ 326714 h 414981"/>
                <a:gd name="connsiteX7" fmla="*/ 92152 w 103265"/>
                <a:gd name="connsiteY7" fmla="*/ 107639 h 414981"/>
                <a:gd name="connsiteX8" fmla="*/ 84215 w 103265"/>
                <a:gd name="connsiteY8" fmla="*/ 56839 h 414981"/>
                <a:gd name="connsiteX9" fmla="*/ 57227 w 103265"/>
                <a:gd name="connsiteY9" fmla="*/ 1276 h 414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3265" h="414981">
                  <a:moveTo>
                    <a:pt x="57227" y="1276"/>
                  </a:moveTo>
                  <a:cubicBezTo>
                    <a:pt x="60402" y="11065"/>
                    <a:pt x="103265" y="69539"/>
                    <a:pt x="103265" y="115576"/>
                  </a:cubicBezTo>
                  <a:cubicBezTo>
                    <a:pt x="103265" y="161613"/>
                    <a:pt x="74425" y="229347"/>
                    <a:pt x="57227" y="277501"/>
                  </a:cubicBezTo>
                  <a:cubicBezTo>
                    <a:pt x="40029" y="325655"/>
                    <a:pt x="-2040" y="383070"/>
                    <a:pt x="77" y="404501"/>
                  </a:cubicBezTo>
                  <a:cubicBezTo>
                    <a:pt x="2194" y="425932"/>
                    <a:pt x="65958" y="408206"/>
                    <a:pt x="69927" y="406089"/>
                  </a:cubicBezTo>
                  <a:cubicBezTo>
                    <a:pt x="73896" y="403972"/>
                    <a:pt x="32621" y="405030"/>
                    <a:pt x="23890" y="391801"/>
                  </a:cubicBezTo>
                  <a:cubicBezTo>
                    <a:pt x="15159" y="378572"/>
                    <a:pt x="6163" y="374074"/>
                    <a:pt x="17540" y="326714"/>
                  </a:cubicBezTo>
                  <a:cubicBezTo>
                    <a:pt x="28917" y="279354"/>
                    <a:pt x="81040" y="152618"/>
                    <a:pt x="92152" y="107639"/>
                  </a:cubicBezTo>
                  <a:cubicBezTo>
                    <a:pt x="103264" y="62660"/>
                    <a:pt x="90036" y="72979"/>
                    <a:pt x="84215" y="56839"/>
                  </a:cubicBezTo>
                  <a:cubicBezTo>
                    <a:pt x="78394" y="40699"/>
                    <a:pt x="54052" y="-8513"/>
                    <a:pt x="57227" y="127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: 図形 1175">
              <a:extLst>
                <a:ext uri="{FF2B5EF4-FFF2-40B4-BE49-F238E27FC236}">
                  <a16:creationId xmlns:a16="http://schemas.microsoft.com/office/drawing/2014/main" id="{43A6B644-6972-44E5-A1C9-2C49CAA05AD9}"/>
                </a:ext>
              </a:extLst>
            </p:cNvPr>
            <p:cNvSpPr/>
            <p:nvPr/>
          </p:nvSpPr>
          <p:spPr>
            <a:xfrm>
              <a:off x="4974951" y="8069259"/>
              <a:ext cx="95227" cy="417519"/>
            </a:xfrm>
            <a:custGeom>
              <a:avLst/>
              <a:gdLst>
                <a:gd name="connsiteX0" fmla="*/ 71712 w 95227"/>
                <a:gd name="connsiteY0" fmla="*/ 4 h 417519"/>
                <a:gd name="connsiteX1" fmla="*/ 92349 w 95227"/>
                <a:gd name="connsiteY1" fmla="*/ 142879 h 417519"/>
                <a:gd name="connsiteX2" fmla="*/ 90762 w 95227"/>
                <a:gd name="connsiteY2" fmla="*/ 231779 h 417519"/>
                <a:gd name="connsiteX3" fmla="*/ 52662 w 95227"/>
                <a:gd name="connsiteY3" fmla="*/ 330204 h 417519"/>
                <a:gd name="connsiteX4" fmla="*/ 274 w 95227"/>
                <a:gd name="connsiteY4" fmla="*/ 417516 h 417519"/>
                <a:gd name="connsiteX5" fmla="*/ 33612 w 95227"/>
                <a:gd name="connsiteY5" fmla="*/ 327029 h 417519"/>
                <a:gd name="connsiteX6" fmla="*/ 68537 w 95227"/>
                <a:gd name="connsiteY6" fmla="*/ 225429 h 417519"/>
                <a:gd name="connsiteX7" fmla="*/ 81237 w 95227"/>
                <a:gd name="connsiteY7" fmla="*/ 138116 h 417519"/>
                <a:gd name="connsiteX8" fmla="*/ 71712 w 95227"/>
                <a:gd name="connsiteY8" fmla="*/ 4 h 417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227" h="417519">
                  <a:moveTo>
                    <a:pt x="71712" y="4"/>
                  </a:moveTo>
                  <a:cubicBezTo>
                    <a:pt x="73564" y="798"/>
                    <a:pt x="89174" y="104250"/>
                    <a:pt x="92349" y="142879"/>
                  </a:cubicBezTo>
                  <a:cubicBezTo>
                    <a:pt x="95524" y="181508"/>
                    <a:pt x="97377" y="200558"/>
                    <a:pt x="90762" y="231779"/>
                  </a:cubicBezTo>
                  <a:cubicBezTo>
                    <a:pt x="84147" y="263000"/>
                    <a:pt x="67743" y="299248"/>
                    <a:pt x="52662" y="330204"/>
                  </a:cubicBezTo>
                  <a:cubicBezTo>
                    <a:pt x="37581" y="361160"/>
                    <a:pt x="3449" y="418045"/>
                    <a:pt x="274" y="417516"/>
                  </a:cubicBezTo>
                  <a:cubicBezTo>
                    <a:pt x="-2901" y="416987"/>
                    <a:pt x="22235" y="359043"/>
                    <a:pt x="33612" y="327029"/>
                  </a:cubicBezTo>
                  <a:cubicBezTo>
                    <a:pt x="44989" y="295015"/>
                    <a:pt x="60600" y="256914"/>
                    <a:pt x="68537" y="225429"/>
                  </a:cubicBezTo>
                  <a:cubicBezTo>
                    <a:pt x="76474" y="193944"/>
                    <a:pt x="82031" y="174893"/>
                    <a:pt x="81237" y="138116"/>
                  </a:cubicBezTo>
                  <a:cubicBezTo>
                    <a:pt x="80443" y="101339"/>
                    <a:pt x="69860" y="-790"/>
                    <a:pt x="71712" y="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7" name="フリーフォーム: 図形 1176">
              <a:extLst>
                <a:ext uri="{FF2B5EF4-FFF2-40B4-BE49-F238E27FC236}">
                  <a16:creationId xmlns:a16="http://schemas.microsoft.com/office/drawing/2014/main" id="{12FAA248-4F39-468B-937D-A434E479460D}"/>
                </a:ext>
              </a:extLst>
            </p:cNvPr>
            <p:cNvSpPr/>
            <p:nvPr/>
          </p:nvSpPr>
          <p:spPr>
            <a:xfrm>
              <a:off x="4968477" y="7996001"/>
              <a:ext cx="294702" cy="438848"/>
            </a:xfrm>
            <a:custGeom>
              <a:avLst/>
              <a:gdLst>
                <a:gd name="connsiteX0" fmla="*/ 1986 w 294702"/>
                <a:gd name="connsiteY0" fmla="*/ 438387 h 438848"/>
                <a:gd name="connsiteX1" fmla="*/ 202011 w 294702"/>
                <a:gd name="connsiteY1" fmla="*/ 317737 h 438848"/>
                <a:gd name="connsiteX2" fmla="*/ 271861 w 294702"/>
                <a:gd name="connsiteY2" fmla="*/ 230424 h 438848"/>
                <a:gd name="connsiteX3" fmla="*/ 287736 w 294702"/>
                <a:gd name="connsiteY3" fmla="*/ 133587 h 438848"/>
                <a:gd name="connsiteX4" fmla="*/ 294086 w 294702"/>
                <a:gd name="connsiteY4" fmla="*/ 237 h 438848"/>
                <a:gd name="connsiteX5" fmla="*/ 273448 w 294702"/>
                <a:gd name="connsiteY5" fmla="*/ 103424 h 438848"/>
                <a:gd name="connsiteX6" fmla="*/ 251223 w 294702"/>
                <a:gd name="connsiteY6" fmla="*/ 193912 h 438848"/>
                <a:gd name="connsiteX7" fmla="*/ 244873 w 294702"/>
                <a:gd name="connsiteY7" fmla="*/ 262174 h 438848"/>
                <a:gd name="connsiteX8" fmla="*/ 106761 w 294702"/>
                <a:gd name="connsiteY8" fmla="*/ 355837 h 438848"/>
                <a:gd name="connsiteX9" fmla="*/ 1986 w 294702"/>
                <a:gd name="connsiteY9" fmla="*/ 438387 h 438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4702" h="438848">
                  <a:moveTo>
                    <a:pt x="1986" y="438387"/>
                  </a:moveTo>
                  <a:cubicBezTo>
                    <a:pt x="17861" y="432037"/>
                    <a:pt x="157032" y="352397"/>
                    <a:pt x="202011" y="317737"/>
                  </a:cubicBezTo>
                  <a:cubicBezTo>
                    <a:pt x="246990" y="283077"/>
                    <a:pt x="257574" y="261116"/>
                    <a:pt x="271861" y="230424"/>
                  </a:cubicBezTo>
                  <a:cubicBezTo>
                    <a:pt x="286148" y="199732"/>
                    <a:pt x="284032" y="171951"/>
                    <a:pt x="287736" y="133587"/>
                  </a:cubicBezTo>
                  <a:cubicBezTo>
                    <a:pt x="291440" y="95223"/>
                    <a:pt x="296467" y="5264"/>
                    <a:pt x="294086" y="237"/>
                  </a:cubicBezTo>
                  <a:cubicBezTo>
                    <a:pt x="291705" y="-4790"/>
                    <a:pt x="280592" y="71145"/>
                    <a:pt x="273448" y="103424"/>
                  </a:cubicBezTo>
                  <a:cubicBezTo>
                    <a:pt x="266304" y="135703"/>
                    <a:pt x="255985" y="167454"/>
                    <a:pt x="251223" y="193912"/>
                  </a:cubicBezTo>
                  <a:cubicBezTo>
                    <a:pt x="246461" y="220370"/>
                    <a:pt x="268950" y="235187"/>
                    <a:pt x="244873" y="262174"/>
                  </a:cubicBezTo>
                  <a:cubicBezTo>
                    <a:pt x="220796" y="289161"/>
                    <a:pt x="144067" y="327791"/>
                    <a:pt x="106761" y="355837"/>
                  </a:cubicBezTo>
                  <a:cubicBezTo>
                    <a:pt x="69455" y="383883"/>
                    <a:pt x="-13889" y="444737"/>
                    <a:pt x="1986" y="43838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: 図形 1177">
              <a:extLst>
                <a:ext uri="{FF2B5EF4-FFF2-40B4-BE49-F238E27FC236}">
                  <a16:creationId xmlns:a16="http://schemas.microsoft.com/office/drawing/2014/main" id="{475E00BD-FB7C-47A7-825C-FF85196439CE}"/>
                </a:ext>
              </a:extLst>
            </p:cNvPr>
            <p:cNvSpPr/>
            <p:nvPr/>
          </p:nvSpPr>
          <p:spPr>
            <a:xfrm>
              <a:off x="4975057" y="8018439"/>
              <a:ext cx="273647" cy="103235"/>
            </a:xfrm>
            <a:custGeom>
              <a:avLst/>
              <a:gdLst>
                <a:gd name="connsiteX0" fmla="*/ 168 w 273647"/>
                <a:gd name="connsiteY0" fmla="*/ 103211 h 103235"/>
                <a:gd name="connsiteX1" fmla="*/ 141456 w 273647"/>
                <a:gd name="connsiteY1" fmla="*/ 49236 h 103235"/>
                <a:gd name="connsiteX2" fmla="*/ 273218 w 273647"/>
                <a:gd name="connsiteY2" fmla="*/ 24 h 103235"/>
                <a:gd name="connsiteX3" fmla="*/ 176381 w 273647"/>
                <a:gd name="connsiteY3" fmla="*/ 55586 h 103235"/>
                <a:gd name="connsiteX4" fmla="*/ 168 w 273647"/>
                <a:gd name="connsiteY4" fmla="*/ 103211 h 103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647" h="103235">
                  <a:moveTo>
                    <a:pt x="168" y="103211"/>
                  </a:moveTo>
                  <a:cubicBezTo>
                    <a:pt x="-5653" y="102153"/>
                    <a:pt x="141456" y="49236"/>
                    <a:pt x="141456" y="49236"/>
                  </a:cubicBezTo>
                  <a:cubicBezTo>
                    <a:pt x="186964" y="32038"/>
                    <a:pt x="267397" y="-1034"/>
                    <a:pt x="273218" y="24"/>
                  </a:cubicBezTo>
                  <a:cubicBezTo>
                    <a:pt x="279039" y="1082"/>
                    <a:pt x="224535" y="39711"/>
                    <a:pt x="176381" y="55586"/>
                  </a:cubicBezTo>
                  <a:cubicBezTo>
                    <a:pt x="128227" y="71461"/>
                    <a:pt x="5989" y="104269"/>
                    <a:pt x="168" y="1032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左中かっこ 1178">
              <a:extLst>
                <a:ext uri="{FF2B5EF4-FFF2-40B4-BE49-F238E27FC236}">
                  <a16:creationId xmlns:a16="http://schemas.microsoft.com/office/drawing/2014/main" id="{98E351D2-DAE7-4348-BE1B-0785AE88FC31}"/>
                </a:ext>
              </a:extLst>
            </p:cNvPr>
            <p:cNvSpPr/>
            <p:nvPr/>
          </p:nvSpPr>
          <p:spPr>
            <a:xfrm>
              <a:off x="4241801" y="4495800"/>
              <a:ext cx="45719" cy="45719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: 図形 1179">
              <a:extLst>
                <a:ext uri="{FF2B5EF4-FFF2-40B4-BE49-F238E27FC236}">
                  <a16:creationId xmlns:a16="http://schemas.microsoft.com/office/drawing/2014/main" id="{CF32482F-0F16-44F0-AB7E-4A6E7D71E44D}"/>
                </a:ext>
              </a:extLst>
            </p:cNvPr>
            <p:cNvSpPr/>
            <p:nvPr/>
          </p:nvSpPr>
          <p:spPr>
            <a:xfrm>
              <a:off x="4069080" y="4518884"/>
              <a:ext cx="200185" cy="3128858"/>
            </a:xfrm>
            <a:custGeom>
              <a:avLst/>
              <a:gdLst>
                <a:gd name="connsiteX0" fmla="*/ 198120 w 200185"/>
                <a:gd name="connsiteY0" fmla="*/ 7396 h 3128858"/>
                <a:gd name="connsiteX1" fmla="*/ 152400 w 200185"/>
                <a:gd name="connsiteY1" fmla="*/ 37876 h 3128858"/>
                <a:gd name="connsiteX2" fmla="*/ 71120 w 200185"/>
                <a:gd name="connsiteY2" fmla="*/ 347756 h 3128858"/>
                <a:gd name="connsiteX3" fmla="*/ 10160 w 200185"/>
                <a:gd name="connsiteY3" fmla="*/ 632236 h 3128858"/>
                <a:gd name="connsiteX4" fmla="*/ 106680 w 200185"/>
                <a:gd name="connsiteY4" fmla="*/ 1191036 h 3128858"/>
                <a:gd name="connsiteX5" fmla="*/ 40640 w 200185"/>
                <a:gd name="connsiteY5" fmla="*/ 1378996 h 3128858"/>
                <a:gd name="connsiteX6" fmla="*/ 0 w 200185"/>
                <a:gd name="connsiteY6" fmla="*/ 2283236 h 3128858"/>
                <a:gd name="connsiteX7" fmla="*/ 40640 w 200185"/>
                <a:gd name="connsiteY7" fmla="*/ 2842036 h 3128858"/>
                <a:gd name="connsiteX8" fmla="*/ 40640 w 200185"/>
                <a:gd name="connsiteY8" fmla="*/ 3096036 h 3128858"/>
                <a:gd name="connsiteX9" fmla="*/ 60960 w 200185"/>
                <a:gd name="connsiteY9" fmla="*/ 2120676 h 3128858"/>
                <a:gd name="connsiteX10" fmla="*/ 60960 w 200185"/>
                <a:gd name="connsiteY10" fmla="*/ 1201196 h 3128858"/>
                <a:gd name="connsiteX11" fmla="*/ 60960 w 200185"/>
                <a:gd name="connsiteY11" fmla="*/ 937036 h 3128858"/>
                <a:gd name="connsiteX12" fmla="*/ 71120 w 200185"/>
                <a:gd name="connsiteY12" fmla="*/ 393476 h 3128858"/>
                <a:gd name="connsiteX13" fmla="*/ 76200 w 200185"/>
                <a:gd name="connsiteY13" fmla="*/ 164876 h 3128858"/>
                <a:gd name="connsiteX14" fmla="*/ 86360 w 200185"/>
                <a:gd name="connsiteY14" fmla="*/ 58196 h 3128858"/>
                <a:gd name="connsiteX15" fmla="*/ 198120 w 200185"/>
                <a:gd name="connsiteY15" fmla="*/ 7396 h 3128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0185" h="3128858">
                  <a:moveTo>
                    <a:pt x="198120" y="7396"/>
                  </a:moveTo>
                  <a:cubicBezTo>
                    <a:pt x="209127" y="4009"/>
                    <a:pt x="173567" y="-18851"/>
                    <a:pt x="152400" y="37876"/>
                  </a:cubicBezTo>
                  <a:cubicBezTo>
                    <a:pt x="131233" y="94603"/>
                    <a:pt x="94827" y="248696"/>
                    <a:pt x="71120" y="347756"/>
                  </a:cubicBezTo>
                  <a:cubicBezTo>
                    <a:pt x="47413" y="446816"/>
                    <a:pt x="4233" y="491689"/>
                    <a:pt x="10160" y="632236"/>
                  </a:cubicBezTo>
                  <a:cubicBezTo>
                    <a:pt x="16087" y="772783"/>
                    <a:pt x="101600" y="1066576"/>
                    <a:pt x="106680" y="1191036"/>
                  </a:cubicBezTo>
                  <a:cubicBezTo>
                    <a:pt x="111760" y="1315496"/>
                    <a:pt x="58420" y="1196963"/>
                    <a:pt x="40640" y="1378996"/>
                  </a:cubicBezTo>
                  <a:cubicBezTo>
                    <a:pt x="22860" y="1561029"/>
                    <a:pt x="0" y="2039396"/>
                    <a:pt x="0" y="2283236"/>
                  </a:cubicBezTo>
                  <a:cubicBezTo>
                    <a:pt x="0" y="2527076"/>
                    <a:pt x="33867" y="2706569"/>
                    <a:pt x="40640" y="2842036"/>
                  </a:cubicBezTo>
                  <a:cubicBezTo>
                    <a:pt x="47413" y="2977503"/>
                    <a:pt x="37253" y="3216263"/>
                    <a:pt x="40640" y="3096036"/>
                  </a:cubicBezTo>
                  <a:cubicBezTo>
                    <a:pt x="44027" y="2975809"/>
                    <a:pt x="57573" y="2436483"/>
                    <a:pt x="60960" y="2120676"/>
                  </a:cubicBezTo>
                  <a:cubicBezTo>
                    <a:pt x="64347" y="1804869"/>
                    <a:pt x="60960" y="1201196"/>
                    <a:pt x="60960" y="1201196"/>
                  </a:cubicBezTo>
                  <a:cubicBezTo>
                    <a:pt x="60960" y="1003923"/>
                    <a:pt x="59267" y="1071656"/>
                    <a:pt x="60960" y="937036"/>
                  </a:cubicBezTo>
                  <a:cubicBezTo>
                    <a:pt x="62653" y="802416"/>
                    <a:pt x="68580" y="522169"/>
                    <a:pt x="71120" y="393476"/>
                  </a:cubicBezTo>
                  <a:cubicBezTo>
                    <a:pt x="73660" y="264783"/>
                    <a:pt x="73660" y="220756"/>
                    <a:pt x="76200" y="164876"/>
                  </a:cubicBezTo>
                  <a:cubicBezTo>
                    <a:pt x="78740" y="108996"/>
                    <a:pt x="67733" y="84443"/>
                    <a:pt x="86360" y="58196"/>
                  </a:cubicBezTo>
                  <a:cubicBezTo>
                    <a:pt x="104987" y="31949"/>
                    <a:pt x="187113" y="10783"/>
                    <a:pt x="198120" y="739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: 図形 1180">
              <a:extLst>
                <a:ext uri="{FF2B5EF4-FFF2-40B4-BE49-F238E27FC236}">
                  <a16:creationId xmlns:a16="http://schemas.microsoft.com/office/drawing/2014/main" id="{A3EAAE65-262A-463B-BF86-DABF8D8BE2F9}"/>
                </a:ext>
              </a:extLst>
            </p:cNvPr>
            <p:cNvSpPr/>
            <p:nvPr/>
          </p:nvSpPr>
          <p:spPr>
            <a:xfrm>
              <a:off x="3990444" y="7304421"/>
              <a:ext cx="141766" cy="841515"/>
            </a:xfrm>
            <a:custGeom>
              <a:avLst/>
              <a:gdLst>
                <a:gd name="connsiteX0" fmla="*/ 109116 w 141766"/>
                <a:gd name="connsiteY0" fmla="*/ 5699 h 841515"/>
                <a:gd name="connsiteX1" fmla="*/ 53236 w 141766"/>
                <a:gd name="connsiteY1" fmla="*/ 737219 h 841515"/>
                <a:gd name="connsiteX2" fmla="*/ 2436 w 141766"/>
                <a:gd name="connsiteY2" fmla="*/ 803259 h 841515"/>
                <a:gd name="connsiteX3" fmla="*/ 134516 w 141766"/>
                <a:gd name="connsiteY3" fmla="*/ 417179 h 841515"/>
                <a:gd name="connsiteX4" fmla="*/ 109116 w 141766"/>
                <a:gd name="connsiteY4" fmla="*/ 5699 h 84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766" h="841515">
                  <a:moveTo>
                    <a:pt x="109116" y="5699"/>
                  </a:moveTo>
                  <a:cubicBezTo>
                    <a:pt x="95569" y="59039"/>
                    <a:pt x="71016" y="604292"/>
                    <a:pt x="53236" y="737219"/>
                  </a:cubicBezTo>
                  <a:cubicBezTo>
                    <a:pt x="35456" y="870146"/>
                    <a:pt x="-11111" y="856599"/>
                    <a:pt x="2436" y="803259"/>
                  </a:cubicBezTo>
                  <a:cubicBezTo>
                    <a:pt x="15983" y="749919"/>
                    <a:pt x="112503" y="546719"/>
                    <a:pt x="134516" y="417179"/>
                  </a:cubicBezTo>
                  <a:cubicBezTo>
                    <a:pt x="156529" y="287639"/>
                    <a:pt x="122663" y="-47641"/>
                    <a:pt x="109116" y="56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2" name="フリーフォーム: 図形 1181">
              <a:extLst>
                <a:ext uri="{FF2B5EF4-FFF2-40B4-BE49-F238E27FC236}">
                  <a16:creationId xmlns:a16="http://schemas.microsoft.com/office/drawing/2014/main" id="{59C14F72-FB16-45DA-B4E3-BC00EEFA228F}"/>
                </a:ext>
              </a:extLst>
            </p:cNvPr>
            <p:cNvSpPr/>
            <p:nvPr/>
          </p:nvSpPr>
          <p:spPr>
            <a:xfrm>
              <a:off x="5247167" y="8243176"/>
              <a:ext cx="134433" cy="1222268"/>
            </a:xfrm>
            <a:custGeom>
              <a:avLst/>
              <a:gdLst>
                <a:gd name="connsiteX0" fmla="*/ 10633 w 134433"/>
                <a:gd name="connsiteY0" fmla="*/ 6744 h 1222268"/>
                <a:gd name="connsiteX1" fmla="*/ 117313 w 134433"/>
                <a:gd name="connsiteY1" fmla="*/ 306464 h 1222268"/>
                <a:gd name="connsiteX2" fmla="*/ 122393 w 134433"/>
                <a:gd name="connsiteY2" fmla="*/ 946544 h 1222268"/>
                <a:gd name="connsiteX3" fmla="*/ 473 w 134433"/>
                <a:gd name="connsiteY3" fmla="*/ 1220864 h 1222268"/>
                <a:gd name="connsiteX4" fmla="*/ 81753 w 134433"/>
                <a:gd name="connsiteY4" fmla="*/ 844944 h 1222268"/>
                <a:gd name="connsiteX5" fmla="*/ 122393 w 134433"/>
                <a:gd name="connsiteY5" fmla="*/ 575704 h 1222268"/>
                <a:gd name="connsiteX6" fmla="*/ 10633 w 134433"/>
                <a:gd name="connsiteY6" fmla="*/ 6744 h 1222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433" h="1222268">
                  <a:moveTo>
                    <a:pt x="10633" y="6744"/>
                  </a:moveTo>
                  <a:cubicBezTo>
                    <a:pt x="9786" y="-38129"/>
                    <a:pt x="98686" y="149831"/>
                    <a:pt x="117313" y="306464"/>
                  </a:cubicBezTo>
                  <a:cubicBezTo>
                    <a:pt x="135940" y="463097"/>
                    <a:pt x="141866" y="794144"/>
                    <a:pt x="122393" y="946544"/>
                  </a:cubicBezTo>
                  <a:cubicBezTo>
                    <a:pt x="102920" y="1098944"/>
                    <a:pt x="7246" y="1237797"/>
                    <a:pt x="473" y="1220864"/>
                  </a:cubicBezTo>
                  <a:cubicBezTo>
                    <a:pt x="-6300" y="1203931"/>
                    <a:pt x="61433" y="952471"/>
                    <a:pt x="81753" y="844944"/>
                  </a:cubicBezTo>
                  <a:cubicBezTo>
                    <a:pt x="102073" y="737417"/>
                    <a:pt x="134246" y="711171"/>
                    <a:pt x="122393" y="575704"/>
                  </a:cubicBezTo>
                  <a:cubicBezTo>
                    <a:pt x="110540" y="440237"/>
                    <a:pt x="11480" y="51617"/>
                    <a:pt x="10633" y="67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3" name="フリーフォーム: 図形 1182">
              <a:extLst>
                <a:ext uri="{FF2B5EF4-FFF2-40B4-BE49-F238E27FC236}">
                  <a16:creationId xmlns:a16="http://schemas.microsoft.com/office/drawing/2014/main" id="{75560B9F-303E-498D-AC61-311F2A4252A2}"/>
                </a:ext>
              </a:extLst>
            </p:cNvPr>
            <p:cNvSpPr/>
            <p:nvPr/>
          </p:nvSpPr>
          <p:spPr>
            <a:xfrm>
              <a:off x="4377263" y="4101115"/>
              <a:ext cx="451404" cy="421167"/>
            </a:xfrm>
            <a:custGeom>
              <a:avLst/>
              <a:gdLst>
                <a:gd name="connsiteX0" fmla="*/ 440270 w 451404"/>
                <a:gd name="connsiteY0" fmla="*/ 5218 h 421167"/>
                <a:gd name="connsiteX1" fmla="*/ 406404 w 451404"/>
                <a:gd name="connsiteY1" fmla="*/ 81418 h 421167"/>
                <a:gd name="connsiteX2" fmla="*/ 4 w 451404"/>
                <a:gd name="connsiteY2" fmla="*/ 420085 h 421167"/>
                <a:gd name="connsiteX3" fmla="*/ 397937 w 451404"/>
                <a:gd name="connsiteY3" fmla="*/ 183018 h 421167"/>
                <a:gd name="connsiteX4" fmla="*/ 440270 w 451404"/>
                <a:gd name="connsiteY4" fmla="*/ 5218 h 421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1404" h="421167">
                  <a:moveTo>
                    <a:pt x="440270" y="5218"/>
                  </a:moveTo>
                  <a:cubicBezTo>
                    <a:pt x="441681" y="-11715"/>
                    <a:pt x="479782" y="12274"/>
                    <a:pt x="406404" y="81418"/>
                  </a:cubicBezTo>
                  <a:cubicBezTo>
                    <a:pt x="333026" y="150562"/>
                    <a:pt x="1415" y="403152"/>
                    <a:pt x="4" y="420085"/>
                  </a:cubicBezTo>
                  <a:cubicBezTo>
                    <a:pt x="-1407" y="437018"/>
                    <a:pt x="320326" y="250751"/>
                    <a:pt x="397937" y="183018"/>
                  </a:cubicBezTo>
                  <a:cubicBezTo>
                    <a:pt x="475548" y="115285"/>
                    <a:pt x="438859" y="22151"/>
                    <a:pt x="440270" y="521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4" name="フリーフォーム: 図形 1183">
              <a:extLst>
                <a:ext uri="{FF2B5EF4-FFF2-40B4-BE49-F238E27FC236}">
                  <a16:creationId xmlns:a16="http://schemas.microsoft.com/office/drawing/2014/main" id="{B54CE8A4-30ED-4D22-AB88-94F749BA758B}"/>
                </a:ext>
              </a:extLst>
            </p:cNvPr>
            <p:cNvSpPr/>
            <p:nvPr/>
          </p:nvSpPr>
          <p:spPr>
            <a:xfrm>
              <a:off x="3267751" y="4671032"/>
              <a:ext cx="840867" cy="266073"/>
            </a:xfrm>
            <a:custGeom>
              <a:avLst/>
              <a:gdLst>
                <a:gd name="connsiteX0" fmla="*/ 779316 w 840867"/>
                <a:gd name="connsiteY0" fmla="*/ 2568 h 266073"/>
                <a:gd name="connsiteX1" fmla="*/ 677716 w 840867"/>
                <a:gd name="connsiteY1" fmla="*/ 53368 h 266073"/>
                <a:gd name="connsiteX2" fmla="*/ 382 w 840867"/>
                <a:gd name="connsiteY2" fmla="*/ 265035 h 266073"/>
                <a:gd name="connsiteX3" fmla="*/ 584582 w 840867"/>
                <a:gd name="connsiteY3" fmla="*/ 129568 h 266073"/>
                <a:gd name="connsiteX4" fmla="*/ 830116 w 840867"/>
                <a:gd name="connsiteY4" fmla="*/ 19501 h 266073"/>
                <a:gd name="connsiteX5" fmla="*/ 779316 w 840867"/>
                <a:gd name="connsiteY5" fmla="*/ 2568 h 266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0867" h="266073">
                  <a:moveTo>
                    <a:pt x="779316" y="2568"/>
                  </a:moveTo>
                  <a:cubicBezTo>
                    <a:pt x="753916" y="8213"/>
                    <a:pt x="807538" y="9624"/>
                    <a:pt x="677716" y="53368"/>
                  </a:cubicBezTo>
                  <a:cubicBezTo>
                    <a:pt x="547894" y="97113"/>
                    <a:pt x="15904" y="252335"/>
                    <a:pt x="382" y="265035"/>
                  </a:cubicBezTo>
                  <a:cubicBezTo>
                    <a:pt x="-15140" y="277735"/>
                    <a:pt x="446293" y="170490"/>
                    <a:pt x="584582" y="129568"/>
                  </a:cubicBezTo>
                  <a:cubicBezTo>
                    <a:pt x="722871" y="88646"/>
                    <a:pt x="794838" y="39256"/>
                    <a:pt x="830116" y="19501"/>
                  </a:cubicBezTo>
                  <a:cubicBezTo>
                    <a:pt x="865394" y="-254"/>
                    <a:pt x="804716" y="-3077"/>
                    <a:pt x="779316" y="256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5" name="フリーフォーム: 図形 1184">
              <a:extLst>
                <a:ext uri="{FF2B5EF4-FFF2-40B4-BE49-F238E27FC236}">
                  <a16:creationId xmlns:a16="http://schemas.microsoft.com/office/drawing/2014/main" id="{9AA460F7-F2AA-4976-87DD-6835070E7EE4}"/>
                </a:ext>
              </a:extLst>
            </p:cNvPr>
            <p:cNvSpPr/>
            <p:nvPr/>
          </p:nvSpPr>
          <p:spPr>
            <a:xfrm>
              <a:off x="4063466" y="4611530"/>
              <a:ext cx="1037091" cy="477631"/>
            </a:xfrm>
            <a:custGeom>
              <a:avLst/>
              <a:gdLst>
                <a:gd name="connsiteX0" fmla="*/ 974201 w 1037091"/>
                <a:gd name="connsiteY0" fmla="*/ 19737 h 477631"/>
                <a:gd name="connsiteX1" fmla="*/ 534 w 1037091"/>
                <a:gd name="connsiteY1" fmla="*/ 476937 h 477631"/>
                <a:gd name="connsiteX2" fmla="*/ 838734 w 1037091"/>
                <a:gd name="connsiteY2" fmla="*/ 121337 h 477631"/>
                <a:gd name="connsiteX3" fmla="*/ 974201 w 1037091"/>
                <a:gd name="connsiteY3" fmla="*/ 19737 h 477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091" h="477631">
                  <a:moveTo>
                    <a:pt x="974201" y="19737"/>
                  </a:moveTo>
                  <a:cubicBezTo>
                    <a:pt x="834501" y="79004"/>
                    <a:pt x="23112" y="460004"/>
                    <a:pt x="534" y="476937"/>
                  </a:cubicBezTo>
                  <a:cubicBezTo>
                    <a:pt x="-22044" y="493870"/>
                    <a:pt x="677867" y="196126"/>
                    <a:pt x="838734" y="121337"/>
                  </a:cubicBezTo>
                  <a:cubicBezTo>
                    <a:pt x="999601" y="46548"/>
                    <a:pt x="1113901" y="-39530"/>
                    <a:pt x="974201" y="197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6" name="フリーフォーム: 図形 1185">
              <a:extLst>
                <a:ext uri="{FF2B5EF4-FFF2-40B4-BE49-F238E27FC236}">
                  <a16:creationId xmlns:a16="http://schemas.microsoft.com/office/drawing/2014/main" id="{E7852F2B-B15E-46F9-AACC-260AF9BB0B5C}"/>
                </a:ext>
              </a:extLst>
            </p:cNvPr>
            <p:cNvSpPr/>
            <p:nvPr/>
          </p:nvSpPr>
          <p:spPr>
            <a:xfrm>
              <a:off x="2791369" y="5563637"/>
              <a:ext cx="1223210" cy="169896"/>
            </a:xfrm>
            <a:custGeom>
              <a:avLst/>
              <a:gdLst>
                <a:gd name="connsiteX0" fmla="*/ 1213364 w 1223210"/>
                <a:gd name="connsiteY0" fmla="*/ 7430 h 169896"/>
                <a:gd name="connsiteX1" fmla="*/ 1086364 w 1223210"/>
                <a:gd name="connsiteY1" fmla="*/ 32830 h 169896"/>
                <a:gd name="connsiteX2" fmla="*/ 620698 w 1223210"/>
                <a:gd name="connsiteY2" fmla="*/ 159830 h 169896"/>
                <a:gd name="connsiteX3" fmla="*/ 2631 w 1223210"/>
                <a:gd name="connsiteY3" fmla="*/ 159830 h 169896"/>
                <a:gd name="connsiteX4" fmla="*/ 874698 w 1223210"/>
                <a:gd name="connsiteY4" fmla="*/ 142896 h 169896"/>
                <a:gd name="connsiteX5" fmla="*/ 1213364 w 1223210"/>
                <a:gd name="connsiteY5" fmla="*/ 7430 h 169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3210" h="169896">
                  <a:moveTo>
                    <a:pt x="1213364" y="7430"/>
                  </a:moveTo>
                  <a:cubicBezTo>
                    <a:pt x="1248642" y="-10914"/>
                    <a:pt x="1185142" y="7430"/>
                    <a:pt x="1086364" y="32830"/>
                  </a:cubicBezTo>
                  <a:cubicBezTo>
                    <a:pt x="987586" y="58230"/>
                    <a:pt x="801320" y="138663"/>
                    <a:pt x="620698" y="159830"/>
                  </a:cubicBezTo>
                  <a:cubicBezTo>
                    <a:pt x="440076" y="180997"/>
                    <a:pt x="-39702" y="162652"/>
                    <a:pt x="2631" y="159830"/>
                  </a:cubicBezTo>
                  <a:cubicBezTo>
                    <a:pt x="44964" y="157008"/>
                    <a:pt x="675731" y="166885"/>
                    <a:pt x="874698" y="142896"/>
                  </a:cubicBezTo>
                  <a:cubicBezTo>
                    <a:pt x="1073665" y="118907"/>
                    <a:pt x="1178086" y="25774"/>
                    <a:pt x="1213364" y="74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フリーフォーム: 図形 1186">
              <a:extLst>
                <a:ext uri="{FF2B5EF4-FFF2-40B4-BE49-F238E27FC236}">
                  <a16:creationId xmlns:a16="http://schemas.microsoft.com/office/drawing/2014/main" id="{2E77B7BA-448B-4A55-B6C4-2FF298257C2F}"/>
                </a:ext>
              </a:extLst>
            </p:cNvPr>
            <p:cNvSpPr/>
            <p:nvPr/>
          </p:nvSpPr>
          <p:spPr>
            <a:xfrm>
              <a:off x="4584993" y="4985519"/>
              <a:ext cx="589933" cy="510702"/>
            </a:xfrm>
            <a:custGeom>
              <a:avLst/>
              <a:gdLst>
                <a:gd name="connsiteX0" fmla="*/ 588140 w 589933"/>
                <a:gd name="connsiteY0" fmla="*/ 1348 h 510702"/>
                <a:gd name="connsiteX1" fmla="*/ 478074 w 589933"/>
                <a:gd name="connsiteY1" fmla="*/ 94481 h 510702"/>
                <a:gd name="connsiteX2" fmla="*/ 3940 w 589933"/>
                <a:gd name="connsiteY2" fmla="*/ 509348 h 510702"/>
                <a:gd name="connsiteX3" fmla="*/ 257940 w 589933"/>
                <a:gd name="connsiteY3" fmla="*/ 221481 h 510702"/>
                <a:gd name="connsiteX4" fmla="*/ 368007 w 589933"/>
                <a:gd name="connsiteY4" fmla="*/ 52148 h 510702"/>
                <a:gd name="connsiteX5" fmla="*/ 588140 w 589933"/>
                <a:gd name="connsiteY5" fmla="*/ 1348 h 510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9933" h="510702">
                  <a:moveTo>
                    <a:pt x="588140" y="1348"/>
                  </a:moveTo>
                  <a:cubicBezTo>
                    <a:pt x="606485" y="8404"/>
                    <a:pt x="478074" y="94481"/>
                    <a:pt x="478074" y="94481"/>
                  </a:cubicBezTo>
                  <a:cubicBezTo>
                    <a:pt x="380707" y="179148"/>
                    <a:pt x="40629" y="488181"/>
                    <a:pt x="3940" y="509348"/>
                  </a:cubicBezTo>
                  <a:cubicBezTo>
                    <a:pt x="-32749" y="530515"/>
                    <a:pt x="197262" y="297681"/>
                    <a:pt x="257940" y="221481"/>
                  </a:cubicBezTo>
                  <a:cubicBezTo>
                    <a:pt x="318618" y="145281"/>
                    <a:pt x="314385" y="88837"/>
                    <a:pt x="368007" y="52148"/>
                  </a:cubicBezTo>
                  <a:cubicBezTo>
                    <a:pt x="421629" y="15459"/>
                    <a:pt x="569795" y="-5708"/>
                    <a:pt x="588140" y="134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8" name="フリーフォーム: 図形 1187">
              <a:extLst>
                <a:ext uri="{FF2B5EF4-FFF2-40B4-BE49-F238E27FC236}">
                  <a16:creationId xmlns:a16="http://schemas.microsoft.com/office/drawing/2014/main" id="{138B9E96-4E77-42FF-8216-522B112961F5}"/>
                </a:ext>
              </a:extLst>
            </p:cNvPr>
            <p:cNvSpPr/>
            <p:nvPr/>
          </p:nvSpPr>
          <p:spPr>
            <a:xfrm>
              <a:off x="4199460" y="5842899"/>
              <a:ext cx="1082593" cy="619341"/>
            </a:xfrm>
            <a:custGeom>
              <a:avLst/>
              <a:gdLst>
                <a:gd name="connsiteX0" fmla="*/ 1024473 w 1082593"/>
                <a:gd name="connsiteY0" fmla="*/ 32968 h 619341"/>
                <a:gd name="connsiteX1" fmla="*/ 973673 w 1082593"/>
                <a:gd name="connsiteY1" fmla="*/ 58368 h 619341"/>
                <a:gd name="connsiteX2" fmla="*/ 355607 w 1082593"/>
                <a:gd name="connsiteY2" fmla="*/ 456301 h 619341"/>
                <a:gd name="connsiteX3" fmla="*/ 7 w 1082593"/>
                <a:gd name="connsiteY3" fmla="*/ 617168 h 619341"/>
                <a:gd name="connsiteX4" fmla="*/ 364073 w 1082593"/>
                <a:gd name="connsiteY4" fmla="*/ 354701 h 619341"/>
                <a:gd name="connsiteX5" fmla="*/ 1024473 w 1082593"/>
                <a:gd name="connsiteY5" fmla="*/ 32968 h 619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2593" h="619341">
                  <a:moveTo>
                    <a:pt x="1024473" y="32968"/>
                  </a:moveTo>
                  <a:cubicBezTo>
                    <a:pt x="1126073" y="-16421"/>
                    <a:pt x="1085151" y="-12187"/>
                    <a:pt x="973673" y="58368"/>
                  </a:cubicBezTo>
                  <a:cubicBezTo>
                    <a:pt x="862195" y="128923"/>
                    <a:pt x="517885" y="363168"/>
                    <a:pt x="355607" y="456301"/>
                  </a:cubicBezTo>
                  <a:cubicBezTo>
                    <a:pt x="193329" y="549434"/>
                    <a:pt x="-1404" y="634101"/>
                    <a:pt x="7" y="617168"/>
                  </a:cubicBezTo>
                  <a:cubicBezTo>
                    <a:pt x="1418" y="600235"/>
                    <a:pt x="187684" y="457712"/>
                    <a:pt x="364073" y="354701"/>
                  </a:cubicBezTo>
                  <a:cubicBezTo>
                    <a:pt x="540462" y="251690"/>
                    <a:pt x="922873" y="82357"/>
                    <a:pt x="1024473" y="3296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9" name="フリーフォーム: 図形 1188">
              <a:extLst>
                <a:ext uri="{FF2B5EF4-FFF2-40B4-BE49-F238E27FC236}">
                  <a16:creationId xmlns:a16="http://schemas.microsoft.com/office/drawing/2014/main" id="{D0926199-F751-4C0A-AF84-FECBCA4B24B9}"/>
                </a:ext>
              </a:extLst>
            </p:cNvPr>
            <p:cNvSpPr/>
            <p:nvPr/>
          </p:nvSpPr>
          <p:spPr>
            <a:xfrm>
              <a:off x="2734376" y="6002789"/>
              <a:ext cx="1387005" cy="421111"/>
            </a:xfrm>
            <a:custGeom>
              <a:avLst/>
              <a:gdLst>
                <a:gd name="connsiteX0" fmla="*/ 1304224 w 1387005"/>
                <a:gd name="connsiteY0" fmla="*/ 389544 h 421111"/>
                <a:gd name="connsiteX1" fmla="*/ 533757 w 1387005"/>
                <a:gd name="connsiteY1" fmla="*/ 228678 h 421111"/>
                <a:gd name="connsiteX2" fmla="*/ 357 w 1387005"/>
                <a:gd name="connsiteY2" fmla="*/ 78 h 421111"/>
                <a:gd name="connsiteX3" fmla="*/ 609957 w 1387005"/>
                <a:gd name="connsiteY3" fmla="*/ 254078 h 421111"/>
                <a:gd name="connsiteX4" fmla="*/ 1355024 w 1387005"/>
                <a:gd name="connsiteY4" fmla="*/ 414944 h 421111"/>
                <a:gd name="connsiteX5" fmla="*/ 1244957 w 1387005"/>
                <a:gd name="connsiteY5" fmla="*/ 389544 h 421111"/>
                <a:gd name="connsiteX6" fmla="*/ 1355024 w 1387005"/>
                <a:gd name="connsiteY6" fmla="*/ 406478 h 421111"/>
                <a:gd name="connsiteX7" fmla="*/ 1304224 w 1387005"/>
                <a:gd name="connsiteY7" fmla="*/ 389544 h 421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87005" h="421111">
                  <a:moveTo>
                    <a:pt x="1304224" y="389544"/>
                  </a:moveTo>
                  <a:cubicBezTo>
                    <a:pt x="1167346" y="359911"/>
                    <a:pt x="751068" y="293589"/>
                    <a:pt x="533757" y="228678"/>
                  </a:cubicBezTo>
                  <a:cubicBezTo>
                    <a:pt x="316446" y="163767"/>
                    <a:pt x="-12343" y="-4155"/>
                    <a:pt x="357" y="78"/>
                  </a:cubicBezTo>
                  <a:cubicBezTo>
                    <a:pt x="13057" y="4311"/>
                    <a:pt x="384179" y="184934"/>
                    <a:pt x="609957" y="254078"/>
                  </a:cubicBezTo>
                  <a:cubicBezTo>
                    <a:pt x="835735" y="323222"/>
                    <a:pt x="1249191" y="392366"/>
                    <a:pt x="1355024" y="414944"/>
                  </a:cubicBezTo>
                  <a:cubicBezTo>
                    <a:pt x="1460857" y="437522"/>
                    <a:pt x="1244957" y="390955"/>
                    <a:pt x="1244957" y="389544"/>
                  </a:cubicBezTo>
                  <a:cubicBezTo>
                    <a:pt x="1244957" y="388133"/>
                    <a:pt x="1339502" y="400834"/>
                    <a:pt x="1355024" y="406478"/>
                  </a:cubicBezTo>
                  <a:cubicBezTo>
                    <a:pt x="1370546" y="412123"/>
                    <a:pt x="1441102" y="419177"/>
                    <a:pt x="1304224" y="3895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0" name="フリーフォーム: 図形 1189">
              <a:extLst>
                <a:ext uri="{FF2B5EF4-FFF2-40B4-BE49-F238E27FC236}">
                  <a16:creationId xmlns:a16="http://schemas.microsoft.com/office/drawing/2014/main" id="{9D97854B-9B9E-4A40-8FEB-D2DC1EB6F75E}"/>
                </a:ext>
              </a:extLst>
            </p:cNvPr>
            <p:cNvSpPr/>
            <p:nvPr/>
          </p:nvSpPr>
          <p:spPr>
            <a:xfrm>
              <a:off x="4563523" y="5943850"/>
              <a:ext cx="719698" cy="1677684"/>
            </a:xfrm>
            <a:custGeom>
              <a:avLst/>
              <a:gdLst>
                <a:gd name="connsiteX0" fmla="*/ 719677 w 719698"/>
                <a:gd name="connsiteY0" fmla="*/ 33617 h 1677684"/>
                <a:gd name="connsiteX1" fmla="*/ 567277 w 719698"/>
                <a:gd name="connsiteY1" fmla="*/ 219883 h 1677684"/>
                <a:gd name="connsiteX2" fmla="*/ 228610 w 719698"/>
                <a:gd name="connsiteY2" fmla="*/ 1464483 h 1677684"/>
                <a:gd name="connsiteX3" fmla="*/ 10 w 719698"/>
                <a:gd name="connsiteY3" fmla="*/ 1667683 h 1677684"/>
                <a:gd name="connsiteX4" fmla="*/ 237077 w 719698"/>
                <a:gd name="connsiteY4" fmla="*/ 1354417 h 1677684"/>
                <a:gd name="connsiteX5" fmla="*/ 575744 w 719698"/>
                <a:gd name="connsiteY5" fmla="*/ 609350 h 1677684"/>
                <a:gd name="connsiteX6" fmla="*/ 719677 w 719698"/>
                <a:gd name="connsiteY6" fmla="*/ 33617 h 1677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9698" h="1677684">
                  <a:moveTo>
                    <a:pt x="719677" y="33617"/>
                  </a:moveTo>
                  <a:cubicBezTo>
                    <a:pt x="718266" y="-31294"/>
                    <a:pt x="649121" y="-18595"/>
                    <a:pt x="567277" y="219883"/>
                  </a:cubicBezTo>
                  <a:cubicBezTo>
                    <a:pt x="485433" y="458361"/>
                    <a:pt x="323154" y="1223183"/>
                    <a:pt x="228610" y="1464483"/>
                  </a:cubicBezTo>
                  <a:cubicBezTo>
                    <a:pt x="134066" y="1705783"/>
                    <a:pt x="-1401" y="1686027"/>
                    <a:pt x="10" y="1667683"/>
                  </a:cubicBezTo>
                  <a:cubicBezTo>
                    <a:pt x="1421" y="1649339"/>
                    <a:pt x="141121" y="1530806"/>
                    <a:pt x="237077" y="1354417"/>
                  </a:cubicBezTo>
                  <a:cubicBezTo>
                    <a:pt x="333033" y="1178028"/>
                    <a:pt x="499544" y="829483"/>
                    <a:pt x="575744" y="609350"/>
                  </a:cubicBezTo>
                  <a:cubicBezTo>
                    <a:pt x="651944" y="389217"/>
                    <a:pt x="721088" y="98528"/>
                    <a:pt x="719677" y="336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1" name="フリーフォーム: 図形 1190">
              <a:extLst>
                <a:ext uri="{FF2B5EF4-FFF2-40B4-BE49-F238E27FC236}">
                  <a16:creationId xmlns:a16="http://schemas.microsoft.com/office/drawing/2014/main" id="{8993372F-4A70-429E-90E4-ABBEEBC77D09}"/>
                </a:ext>
              </a:extLst>
            </p:cNvPr>
            <p:cNvSpPr/>
            <p:nvPr/>
          </p:nvSpPr>
          <p:spPr>
            <a:xfrm>
              <a:off x="2691319" y="6182549"/>
              <a:ext cx="920900" cy="776146"/>
            </a:xfrm>
            <a:custGeom>
              <a:avLst/>
              <a:gdLst>
                <a:gd name="connsiteX0" fmla="*/ 43414 w 920900"/>
                <a:gd name="connsiteY0" fmla="*/ 6584 h 776146"/>
                <a:gd name="connsiteX1" fmla="*/ 85748 w 920900"/>
                <a:gd name="connsiteY1" fmla="*/ 99718 h 776146"/>
                <a:gd name="connsiteX2" fmla="*/ 907014 w 920900"/>
                <a:gd name="connsiteY2" fmla="*/ 751651 h 776146"/>
                <a:gd name="connsiteX3" fmla="*/ 576814 w 920900"/>
                <a:gd name="connsiteY3" fmla="*/ 590784 h 776146"/>
                <a:gd name="connsiteX4" fmla="*/ 246614 w 920900"/>
                <a:gd name="connsiteY4" fmla="*/ 142051 h 776146"/>
                <a:gd name="connsiteX5" fmla="*/ 43414 w 920900"/>
                <a:gd name="connsiteY5" fmla="*/ 6584 h 776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0900" h="776146">
                  <a:moveTo>
                    <a:pt x="43414" y="6584"/>
                  </a:moveTo>
                  <a:cubicBezTo>
                    <a:pt x="16603" y="-471"/>
                    <a:pt x="-58185" y="-24460"/>
                    <a:pt x="85748" y="99718"/>
                  </a:cubicBezTo>
                  <a:cubicBezTo>
                    <a:pt x="229681" y="223896"/>
                    <a:pt x="825170" y="669807"/>
                    <a:pt x="907014" y="751651"/>
                  </a:cubicBezTo>
                  <a:cubicBezTo>
                    <a:pt x="988858" y="833495"/>
                    <a:pt x="686881" y="692384"/>
                    <a:pt x="576814" y="590784"/>
                  </a:cubicBezTo>
                  <a:cubicBezTo>
                    <a:pt x="466747" y="489184"/>
                    <a:pt x="338336" y="243651"/>
                    <a:pt x="246614" y="142051"/>
                  </a:cubicBezTo>
                  <a:cubicBezTo>
                    <a:pt x="154892" y="40451"/>
                    <a:pt x="70225" y="13639"/>
                    <a:pt x="43414" y="658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2" name="フリーフォーム: 図形 1191">
              <a:extLst>
                <a:ext uri="{FF2B5EF4-FFF2-40B4-BE49-F238E27FC236}">
                  <a16:creationId xmlns:a16="http://schemas.microsoft.com/office/drawing/2014/main" id="{5CD9B5EE-F26A-4959-A5F7-629CEF019C0E}"/>
                </a:ext>
              </a:extLst>
            </p:cNvPr>
            <p:cNvSpPr/>
            <p:nvPr/>
          </p:nvSpPr>
          <p:spPr>
            <a:xfrm>
              <a:off x="2546666" y="6608638"/>
              <a:ext cx="674423" cy="874812"/>
            </a:xfrm>
            <a:custGeom>
              <a:avLst/>
              <a:gdLst>
                <a:gd name="connsiteX0" fmla="*/ 44134 w 674423"/>
                <a:gd name="connsiteY0" fmla="*/ 20762 h 874812"/>
                <a:gd name="connsiteX1" fmla="*/ 61067 w 674423"/>
                <a:gd name="connsiteY1" fmla="*/ 113895 h 874812"/>
                <a:gd name="connsiteX2" fmla="*/ 662201 w 674423"/>
                <a:gd name="connsiteY2" fmla="*/ 867429 h 874812"/>
                <a:gd name="connsiteX3" fmla="*/ 450534 w 674423"/>
                <a:gd name="connsiteY3" fmla="*/ 486429 h 874812"/>
                <a:gd name="connsiteX4" fmla="*/ 272734 w 674423"/>
                <a:gd name="connsiteY4" fmla="*/ 291695 h 874812"/>
                <a:gd name="connsiteX5" fmla="*/ 44134 w 674423"/>
                <a:gd name="connsiteY5" fmla="*/ 20762 h 87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4423" h="874812">
                  <a:moveTo>
                    <a:pt x="44134" y="20762"/>
                  </a:moveTo>
                  <a:cubicBezTo>
                    <a:pt x="8856" y="-8871"/>
                    <a:pt x="-41944" y="-27216"/>
                    <a:pt x="61067" y="113895"/>
                  </a:cubicBezTo>
                  <a:cubicBezTo>
                    <a:pt x="164078" y="255006"/>
                    <a:pt x="597290" y="805340"/>
                    <a:pt x="662201" y="867429"/>
                  </a:cubicBezTo>
                  <a:cubicBezTo>
                    <a:pt x="727112" y="929518"/>
                    <a:pt x="515445" y="582385"/>
                    <a:pt x="450534" y="486429"/>
                  </a:cubicBezTo>
                  <a:cubicBezTo>
                    <a:pt x="385623" y="390473"/>
                    <a:pt x="346112" y="373539"/>
                    <a:pt x="272734" y="291695"/>
                  </a:cubicBezTo>
                  <a:cubicBezTo>
                    <a:pt x="199356" y="209851"/>
                    <a:pt x="79412" y="50395"/>
                    <a:pt x="44134" y="2076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3" name="フリーフォーム: 図形 1192">
              <a:extLst>
                <a:ext uri="{FF2B5EF4-FFF2-40B4-BE49-F238E27FC236}">
                  <a16:creationId xmlns:a16="http://schemas.microsoft.com/office/drawing/2014/main" id="{4BF678FE-7D0C-470E-9DD8-FB99ACDB821B}"/>
                </a:ext>
              </a:extLst>
            </p:cNvPr>
            <p:cNvSpPr/>
            <p:nvPr/>
          </p:nvSpPr>
          <p:spPr>
            <a:xfrm>
              <a:off x="6862771" y="4394080"/>
              <a:ext cx="590749" cy="296321"/>
            </a:xfrm>
            <a:custGeom>
              <a:avLst/>
              <a:gdLst>
                <a:gd name="connsiteX0" fmla="*/ 588954 w 590749"/>
                <a:gd name="connsiteY0" fmla="*/ 1708 h 296321"/>
                <a:gd name="connsiteX1" fmla="*/ 165092 w 590749"/>
                <a:gd name="connsiteY1" fmla="*/ 208083 h 296321"/>
                <a:gd name="connsiteX2" fmla="*/ 23804 w 590749"/>
                <a:gd name="connsiteY2" fmla="*/ 287458 h 296321"/>
                <a:gd name="connsiteX3" fmla="*/ 7929 w 590749"/>
                <a:gd name="connsiteY3" fmla="*/ 287458 h 296321"/>
                <a:gd name="connsiteX4" fmla="*/ 106354 w 590749"/>
                <a:gd name="connsiteY4" fmla="*/ 225545 h 296321"/>
                <a:gd name="connsiteX5" fmla="*/ 309554 w 590749"/>
                <a:gd name="connsiteY5" fmla="*/ 116008 h 296321"/>
                <a:gd name="connsiteX6" fmla="*/ 588954 w 590749"/>
                <a:gd name="connsiteY6" fmla="*/ 1708 h 296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0749" h="296321">
                  <a:moveTo>
                    <a:pt x="588954" y="1708"/>
                  </a:moveTo>
                  <a:cubicBezTo>
                    <a:pt x="564877" y="17054"/>
                    <a:pt x="259284" y="160458"/>
                    <a:pt x="165092" y="208083"/>
                  </a:cubicBezTo>
                  <a:cubicBezTo>
                    <a:pt x="70900" y="255708"/>
                    <a:pt x="49998" y="274229"/>
                    <a:pt x="23804" y="287458"/>
                  </a:cubicBezTo>
                  <a:cubicBezTo>
                    <a:pt x="-2390" y="300687"/>
                    <a:pt x="-5829" y="297777"/>
                    <a:pt x="7929" y="287458"/>
                  </a:cubicBezTo>
                  <a:cubicBezTo>
                    <a:pt x="21687" y="277139"/>
                    <a:pt x="56083" y="254120"/>
                    <a:pt x="106354" y="225545"/>
                  </a:cubicBezTo>
                  <a:cubicBezTo>
                    <a:pt x="156625" y="196970"/>
                    <a:pt x="230708" y="153579"/>
                    <a:pt x="309554" y="116008"/>
                  </a:cubicBezTo>
                  <a:cubicBezTo>
                    <a:pt x="388400" y="78437"/>
                    <a:pt x="613031" y="-13638"/>
                    <a:pt x="588954" y="170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4" name="フリーフォーム: 図形 1193">
              <a:extLst>
                <a:ext uri="{FF2B5EF4-FFF2-40B4-BE49-F238E27FC236}">
                  <a16:creationId xmlns:a16="http://schemas.microsoft.com/office/drawing/2014/main" id="{7AFD63E1-51C9-46E9-B08B-F217D3601800}"/>
                </a:ext>
              </a:extLst>
            </p:cNvPr>
            <p:cNvSpPr/>
            <p:nvPr/>
          </p:nvSpPr>
          <p:spPr>
            <a:xfrm>
              <a:off x="7456406" y="4212313"/>
              <a:ext cx="24033" cy="410836"/>
            </a:xfrm>
            <a:custGeom>
              <a:avLst/>
              <a:gdLst>
                <a:gd name="connsiteX0" fmla="*/ 23894 w 24033"/>
                <a:gd name="connsiteY0" fmla="*/ 8850 h 410836"/>
                <a:gd name="connsiteX1" fmla="*/ 9607 w 24033"/>
                <a:gd name="connsiteY1" fmla="*/ 402550 h 410836"/>
                <a:gd name="connsiteX2" fmla="*/ 3257 w 24033"/>
                <a:gd name="connsiteY2" fmla="*/ 266025 h 410836"/>
                <a:gd name="connsiteX3" fmla="*/ 82 w 24033"/>
                <a:gd name="connsiteY3" fmla="*/ 137437 h 410836"/>
                <a:gd name="connsiteX4" fmla="*/ 23894 w 24033"/>
                <a:gd name="connsiteY4" fmla="*/ 8850 h 410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33" h="410836">
                  <a:moveTo>
                    <a:pt x="23894" y="8850"/>
                  </a:moveTo>
                  <a:cubicBezTo>
                    <a:pt x="25481" y="53035"/>
                    <a:pt x="13046" y="359688"/>
                    <a:pt x="9607" y="402550"/>
                  </a:cubicBezTo>
                  <a:cubicBezTo>
                    <a:pt x="6167" y="445413"/>
                    <a:pt x="4844" y="310210"/>
                    <a:pt x="3257" y="266025"/>
                  </a:cubicBezTo>
                  <a:cubicBezTo>
                    <a:pt x="1670" y="221840"/>
                    <a:pt x="-447" y="176595"/>
                    <a:pt x="82" y="137437"/>
                  </a:cubicBezTo>
                  <a:cubicBezTo>
                    <a:pt x="611" y="98279"/>
                    <a:pt x="22307" y="-35335"/>
                    <a:pt x="23894" y="885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5" name="フリーフォーム: 図形 1194">
              <a:extLst>
                <a:ext uri="{FF2B5EF4-FFF2-40B4-BE49-F238E27FC236}">
                  <a16:creationId xmlns:a16="http://schemas.microsoft.com/office/drawing/2014/main" id="{D6ECC790-A2FC-4337-A256-148048091098}"/>
                </a:ext>
              </a:extLst>
            </p:cNvPr>
            <p:cNvSpPr/>
            <p:nvPr/>
          </p:nvSpPr>
          <p:spPr>
            <a:xfrm>
              <a:off x="6867060" y="4695825"/>
              <a:ext cx="551360" cy="494445"/>
            </a:xfrm>
            <a:custGeom>
              <a:avLst/>
              <a:gdLst>
                <a:gd name="connsiteX0" fmla="*/ 465 w 551360"/>
                <a:gd name="connsiteY0" fmla="*/ 0 h 494445"/>
                <a:gd name="connsiteX1" fmla="*/ 108415 w 551360"/>
                <a:gd name="connsiteY1" fmla="*/ 263525 h 494445"/>
                <a:gd name="connsiteX2" fmla="*/ 194140 w 551360"/>
                <a:gd name="connsiteY2" fmla="*/ 484188 h 494445"/>
                <a:gd name="connsiteX3" fmla="*/ 230653 w 551360"/>
                <a:gd name="connsiteY3" fmla="*/ 444500 h 494445"/>
                <a:gd name="connsiteX4" fmla="*/ 397340 w 551360"/>
                <a:gd name="connsiteY4" fmla="*/ 325438 h 494445"/>
                <a:gd name="connsiteX5" fmla="*/ 551328 w 551360"/>
                <a:gd name="connsiteY5" fmla="*/ 206375 h 494445"/>
                <a:gd name="connsiteX6" fmla="*/ 384640 w 551360"/>
                <a:gd name="connsiteY6" fmla="*/ 300038 h 494445"/>
                <a:gd name="connsiteX7" fmla="*/ 206840 w 551360"/>
                <a:gd name="connsiteY7" fmla="*/ 403225 h 494445"/>
                <a:gd name="connsiteX8" fmla="*/ 152865 w 551360"/>
                <a:gd name="connsiteY8" fmla="*/ 263525 h 494445"/>
                <a:gd name="connsiteX9" fmla="*/ 465 w 551360"/>
                <a:gd name="connsiteY9" fmla="*/ 0 h 494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1360" h="494445">
                  <a:moveTo>
                    <a:pt x="465" y="0"/>
                  </a:moveTo>
                  <a:cubicBezTo>
                    <a:pt x="-6943" y="0"/>
                    <a:pt x="76136" y="182827"/>
                    <a:pt x="108415" y="263525"/>
                  </a:cubicBezTo>
                  <a:cubicBezTo>
                    <a:pt x="140694" y="344223"/>
                    <a:pt x="173767" y="454026"/>
                    <a:pt x="194140" y="484188"/>
                  </a:cubicBezTo>
                  <a:cubicBezTo>
                    <a:pt x="214513" y="514350"/>
                    <a:pt x="196786" y="470958"/>
                    <a:pt x="230653" y="444500"/>
                  </a:cubicBezTo>
                  <a:cubicBezTo>
                    <a:pt x="264520" y="418042"/>
                    <a:pt x="343894" y="365126"/>
                    <a:pt x="397340" y="325438"/>
                  </a:cubicBezTo>
                  <a:cubicBezTo>
                    <a:pt x="450786" y="285751"/>
                    <a:pt x="553445" y="210608"/>
                    <a:pt x="551328" y="206375"/>
                  </a:cubicBezTo>
                  <a:cubicBezTo>
                    <a:pt x="549211" y="202142"/>
                    <a:pt x="442055" y="267230"/>
                    <a:pt x="384640" y="300038"/>
                  </a:cubicBezTo>
                  <a:cubicBezTo>
                    <a:pt x="327225" y="332846"/>
                    <a:pt x="245469" y="409311"/>
                    <a:pt x="206840" y="403225"/>
                  </a:cubicBezTo>
                  <a:cubicBezTo>
                    <a:pt x="168211" y="397140"/>
                    <a:pt x="188055" y="330200"/>
                    <a:pt x="152865" y="263525"/>
                  </a:cubicBezTo>
                  <a:cubicBezTo>
                    <a:pt x="117676" y="196850"/>
                    <a:pt x="7873" y="0"/>
                    <a:pt x="46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6" name="フリーフォーム: 図形 1195">
              <a:extLst>
                <a:ext uri="{FF2B5EF4-FFF2-40B4-BE49-F238E27FC236}">
                  <a16:creationId xmlns:a16="http://schemas.microsoft.com/office/drawing/2014/main" id="{5A8DA7C2-D07D-4351-8F4D-ADC620B01518}"/>
                </a:ext>
              </a:extLst>
            </p:cNvPr>
            <p:cNvSpPr/>
            <p:nvPr/>
          </p:nvSpPr>
          <p:spPr>
            <a:xfrm>
              <a:off x="7394179" y="4603372"/>
              <a:ext cx="89296" cy="304243"/>
            </a:xfrm>
            <a:custGeom>
              <a:avLst/>
              <a:gdLst>
                <a:gd name="connsiteX0" fmla="*/ 89296 w 89296"/>
                <a:gd name="connsiteY0" fmla="*/ 378 h 304243"/>
                <a:gd name="connsiteX1" fmla="*/ 9921 w 89296"/>
                <a:gd name="connsiteY1" fmla="*/ 290891 h 304243"/>
                <a:gd name="connsiteX2" fmla="*/ 9921 w 89296"/>
                <a:gd name="connsiteY2" fmla="*/ 230566 h 304243"/>
                <a:gd name="connsiteX3" fmla="*/ 89296 w 89296"/>
                <a:gd name="connsiteY3" fmla="*/ 378 h 304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296" h="304243">
                  <a:moveTo>
                    <a:pt x="89296" y="378"/>
                  </a:moveTo>
                  <a:cubicBezTo>
                    <a:pt x="89296" y="10432"/>
                    <a:pt x="23150" y="252526"/>
                    <a:pt x="9921" y="290891"/>
                  </a:cubicBezTo>
                  <a:cubicBezTo>
                    <a:pt x="-3308" y="329256"/>
                    <a:pt x="-3308" y="277397"/>
                    <a:pt x="9921" y="230566"/>
                  </a:cubicBezTo>
                  <a:cubicBezTo>
                    <a:pt x="23150" y="183735"/>
                    <a:pt x="89296" y="-9676"/>
                    <a:pt x="89296" y="37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7" name="フリーフォーム: 図形 1196">
              <a:extLst>
                <a:ext uri="{FF2B5EF4-FFF2-40B4-BE49-F238E27FC236}">
                  <a16:creationId xmlns:a16="http://schemas.microsoft.com/office/drawing/2014/main" id="{84418051-5504-4301-A956-3CAD8031B948}"/>
                </a:ext>
              </a:extLst>
            </p:cNvPr>
            <p:cNvSpPr/>
            <p:nvPr/>
          </p:nvSpPr>
          <p:spPr>
            <a:xfrm>
              <a:off x="6635237" y="4641845"/>
              <a:ext cx="334600" cy="208056"/>
            </a:xfrm>
            <a:custGeom>
              <a:avLst/>
              <a:gdLst>
                <a:gd name="connsiteX0" fmla="*/ 333888 w 334600"/>
                <a:gd name="connsiteY0" fmla="*/ 5 h 208056"/>
                <a:gd name="connsiteX1" fmla="*/ 78301 w 334600"/>
                <a:gd name="connsiteY1" fmla="*/ 55568 h 208056"/>
                <a:gd name="connsiteX2" fmla="*/ 13213 w 334600"/>
                <a:gd name="connsiteY2" fmla="*/ 115893 h 208056"/>
                <a:gd name="connsiteX3" fmla="*/ 2101 w 334600"/>
                <a:gd name="connsiteY3" fmla="*/ 207968 h 208056"/>
                <a:gd name="connsiteX4" fmla="*/ 41788 w 334600"/>
                <a:gd name="connsiteY4" fmla="*/ 98430 h 208056"/>
                <a:gd name="connsiteX5" fmla="*/ 151326 w 334600"/>
                <a:gd name="connsiteY5" fmla="*/ 52393 h 208056"/>
                <a:gd name="connsiteX6" fmla="*/ 333888 w 334600"/>
                <a:gd name="connsiteY6" fmla="*/ 5 h 208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4600" h="208056">
                  <a:moveTo>
                    <a:pt x="333888" y="5"/>
                  </a:moveTo>
                  <a:cubicBezTo>
                    <a:pt x="321717" y="534"/>
                    <a:pt x="131747" y="36253"/>
                    <a:pt x="78301" y="55568"/>
                  </a:cubicBezTo>
                  <a:cubicBezTo>
                    <a:pt x="24855" y="74883"/>
                    <a:pt x="25913" y="90493"/>
                    <a:pt x="13213" y="115893"/>
                  </a:cubicBezTo>
                  <a:cubicBezTo>
                    <a:pt x="513" y="141293"/>
                    <a:pt x="-2661" y="210878"/>
                    <a:pt x="2101" y="207968"/>
                  </a:cubicBezTo>
                  <a:cubicBezTo>
                    <a:pt x="6863" y="205058"/>
                    <a:pt x="16917" y="124359"/>
                    <a:pt x="41788" y="98430"/>
                  </a:cubicBezTo>
                  <a:cubicBezTo>
                    <a:pt x="66659" y="72501"/>
                    <a:pt x="103701" y="68533"/>
                    <a:pt x="151326" y="52393"/>
                  </a:cubicBezTo>
                  <a:cubicBezTo>
                    <a:pt x="198951" y="36254"/>
                    <a:pt x="346059" y="-524"/>
                    <a:pt x="333888" y="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8" name="フリーフォーム: 図形 1197">
              <a:extLst>
                <a:ext uri="{FF2B5EF4-FFF2-40B4-BE49-F238E27FC236}">
                  <a16:creationId xmlns:a16="http://schemas.microsoft.com/office/drawing/2014/main" id="{4F58DC60-65A2-4B63-B903-ECCE408F03D3}"/>
                </a:ext>
              </a:extLst>
            </p:cNvPr>
            <p:cNvSpPr/>
            <p:nvPr/>
          </p:nvSpPr>
          <p:spPr>
            <a:xfrm>
              <a:off x="6660985" y="4775196"/>
              <a:ext cx="262627" cy="32341"/>
            </a:xfrm>
            <a:custGeom>
              <a:avLst/>
              <a:gdLst>
                <a:gd name="connsiteX0" fmla="*/ 262103 w 262627"/>
                <a:gd name="connsiteY0" fmla="*/ 31754 h 32341"/>
                <a:gd name="connsiteX1" fmla="*/ 212890 w 262627"/>
                <a:gd name="connsiteY1" fmla="*/ 20642 h 32341"/>
                <a:gd name="connsiteX2" fmla="*/ 39853 w 262627"/>
                <a:gd name="connsiteY2" fmla="*/ 20642 h 32341"/>
                <a:gd name="connsiteX3" fmla="*/ 11278 w 262627"/>
                <a:gd name="connsiteY3" fmla="*/ 15879 h 32341"/>
                <a:gd name="connsiteX4" fmla="*/ 190665 w 262627"/>
                <a:gd name="connsiteY4" fmla="*/ 4 h 32341"/>
                <a:gd name="connsiteX5" fmla="*/ 262103 w 262627"/>
                <a:gd name="connsiteY5" fmla="*/ 31754 h 3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2627" h="32341">
                  <a:moveTo>
                    <a:pt x="262103" y="31754"/>
                  </a:moveTo>
                  <a:cubicBezTo>
                    <a:pt x="265807" y="35194"/>
                    <a:pt x="249932" y="22494"/>
                    <a:pt x="212890" y="20642"/>
                  </a:cubicBezTo>
                  <a:cubicBezTo>
                    <a:pt x="175848" y="18790"/>
                    <a:pt x="73455" y="21436"/>
                    <a:pt x="39853" y="20642"/>
                  </a:cubicBezTo>
                  <a:cubicBezTo>
                    <a:pt x="6251" y="19848"/>
                    <a:pt x="-13857" y="19319"/>
                    <a:pt x="11278" y="15879"/>
                  </a:cubicBezTo>
                  <a:cubicBezTo>
                    <a:pt x="36413" y="12439"/>
                    <a:pt x="151771" y="-261"/>
                    <a:pt x="190665" y="4"/>
                  </a:cubicBezTo>
                  <a:cubicBezTo>
                    <a:pt x="229559" y="269"/>
                    <a:pt x="258399" y="28314"/>
                    <a:pt x="262103" y="317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9" name="フリーフォーム: 図形 1198">
              <a:extLst>
                <a:ext uri="{FF2B5EF4-FFF2-40B4-BE49-F238E27FC236}">
                  <a16:creationId xmlns:a16="http://schemas.microsoft.com/office/drawing/2014/main" id="{C0476D3A-FA4B-444B-90E7-D3A54CB66004}"/>
                </a:ext>
              </a:extLst>
            </p:cNvPr>
            <p:cNvSpPr/>
            <p:nvPr/>
          </p:nvSpPr>
          <p:spPr>
            <a:xfrm>
              <a:off x="6530739" y="4149680"/>
              <a:ext cx="189290" cy="535546"/>
            </a:xfrm>
            <a:custGeom>
              <a:avLst/>
              <a:gdLst>
                <a:gd name="connsiteX0" fmla="*/ 236 w 189290"/>
                <a:gd name="connsiteY0" fmla="*/ 45 h 535546"/>
                <a:gd name="connsiteX1" fmla="*/ 20874 w 189290"/>
                <a:gd name="connsiteY1" fmla="*/ 268333 h 535546"/>
                <a:gd name="connsiteX2" fmla="*/ 95486 w 189290"/>
                <a:gd name="connsiteY2" fmla="*/ 395333 h 535546"/>
                <a:gd name="connsiteX3" fmla="*/ 178036 w 189290"/>
                <a:gd name="connsiteY3" fmla="*/ 530270 h 535546"/>
                <a:gd name="connsiteX4" fmla="*/ 181211 w 189290"/>
                <a:gd name="connsiteY4" fmla="*/ 496933 h 535546"/>
                <a:gd name="connsiteX5" fmla="*/ 109774 w 189290"/>
                <a:gd name="connsiteY5" fmla="*/ 392158 h 535546"/>
                <a:gd name="connsiteX6" fmla="*/ 30399 w 189290"/>
                <a:gd name="connsiteY6" fmla="*/ 247695 h 535546"/>
                <a:gd name="connsiteX7" fmla="*/ 236 w 189290"/>
                <a:gd name="connsiteY7" fmla="*/ 45 h 535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9290" h="535546">
                  <a:moveTo>
                    <a:pt x="236" y="45"/>
                  </a:moveTo>
                  <a:cubicBezTo>
                    <a:pt x="-1352" y="3485"/>
                    <a:pt x="4999" y="202452"/>
                    <a:pt x="20874" y="268333"/>
                  </a:cubicBezTo>
                  <a:cubicBezTo>
                    <a:pt x="36749" y="334214"/>
                    <a:pt x="69292" y="351677"/>
                    <a:pt x="95486" y="395333"/>
                  </a:cubicBezTo>
                  <a:cubicBezTo>
                    <a:pt x="121680" y="438989"/>
                    <a:pt x="163749" y="513337"/>
                    <a:pt x="178036" y="530270"/>
                  </a:cubicBezTo>
                  <a:cubicBezTo>
                    <a:pt x="192323" y="547203"/>
                    <a:pt x="192588" y="519952"/>
                    <a:pt x="181211" y="496933"/>
                  </a:cubicBezTo>
                  <a:cubicBezTo>
                    <a:pt x="169834" y="473914"/>
                    <a:pt x="134909" y="433698"/>
                    <a:pt x="109774" y="392158"/>
                  </a:cubicBezTo>
                  <a:cubicBezTo>
                    <a:pt x="84639" y="350618"/>
                    <a:pt x="46274" y="306168"/>
                    <a:pt x="30399" y="247695"/>
                  </a:cubicBezTo>
                  <a:cubicBezTo>
                    <a:pt x="14524" y="189222"/>
                    <a:pt x="1824" y="-3395"/>
                    <a:pt x="236" y="4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0" name="フリーフォーム: 図形 1199">
              <a:extLst>
                <a:ext uri="{FF2B5EF4-FFF2-40B4-BE49-F238E27FC236}">
                  <a16:creationId xmlns:a16="http://schemas.microsoft.com/office/drawing/2014/main" id="{AA030BB0-9A3F-4837-B944-26A61309C57D}"/>
                </a:ext>
              </a:extLst>
            </p:cNvPr>
            <p:cNvSpPr/>
            <p:nvPr/>
          </p:nvSpPr>
          <p:spPr>
            <a:xfrm>
              <a:off x="6264161" y="4131544"/>
              <a:ext cx="267936" cy="697257"/>
            </a:xfrm>
            <a:custGeom>
              <a:avLst/>
              <a:gdLst>
                <a:gd name="connsiteX0" fmla="*/ 262052 w 267936"/>
                <a:gd name="connsiteY0" fmla="*/ 7069 h 697257"/>
                <a:gd name="connsiteX1" fmla="*/ 246177 w 267936"/>
                <a:gd name="connsiteY1" fmla="*/ 72156 h 697257"/>
                <a:gd name="connsiteX2" fmla="*/ 66789 w 267936"/>
                <a:gd name="connsiteY2" fmla="*/ 473794 h 697257"/>
                <a:gd name="connsiteX3" fmla="*/ 114 w 267936"/>
                <a:gd name="connsiteY3" fmla="*/ 696044 h 697257"/>
                <a:gd name="connsiteX4" fmla="*/ 52502 w 267936"/>
                <a:gd name="connsiteY4" fmla="*/ 554756 h 697257"/>
                <a:gd name="connsiteX5" fmla="*/ 117589 w 267936"/>
                <a:gd name="connsiteY5" fmla="*/ 381719 h 697257"/>
                <a:gd name="connsiteX6" fmla="*/ 220777 w 267936"/>
                <a:gd name="connsiteY6" fmla="*/ 159469 h 697257"/>
                <a:gd name="connsiteX7" fmla="*/ 262052 w 267936"/>
                <a:gd name="connsiteY7" fmla="*/ 7069 h 697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7936" h="697257">
                  <a:moveTo>
                    <a:pt x="262052" y="7069"/>
                  </a:moveTo>
                  <a:cubicBezTo>
                    <a:pt x="266285" y="-7483"/>
                    <a:pt x="278721" y="-5631"/>
                    <a:pt x="246177" y="72156"/>
                  </a:cubicBezTo>
                  <a:cubicBezTo>
                    <a:pt x="213633" y="149943"/>
                    <a:pt x="107800" y="369813"/>
                    <a:pt x="66789" y="473794"/>
                  </a:cubicBezTo>
                  <a:cubicBezTo>
                    <a:pt x="25778" y="577775"/>
                    <a:pt x="2495" y="682550"/>
                    <a:pt x="114" y="696044"/>
                  </a:cubicBezTo>
                  <a:cubicBezTo>
                    <a:pt x="-2267" y="709538"/>
                    <a:pt x="32923" y="607144"/>
                    <a:pt x="52502" y="554756"/>
                  </a:cubicBezTo>
                  <a:cubicBezTo>
                    <a:pt x="72081" y="502369"/>
                    <a:pt x="89543" y="447600"/>
                    <a:pt x="117589" y="381719"/>
                  </a:cubicBezTo>
                  <a:cubicBezTo>
                    <a:pt x="145635" y="315838"/>
                    <a:pt x="198287" y="216884"/>
                    <a:pt x="220777" y="159469"/>
                  </a:cubicBezTo>
                  <a:cubicBezTo>
                    <a:pt x="243267" y="102054"/>
                    <a:pt x="257819" y="21621"/>
                    <a:pt x="262052" y="706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1" name="フリーフォーム: 図形 1200">
              <a:extLst>
                <a:ext uri="{FF2B5EF4-FFF2-40B4-BE49-F238E27FC236}">
                  <a16:creationId xmlns:a16="http://schemas.microsoft.com/office/drawing/2014/main" id="{9770EE8D-562C-435A-859F-27E4922BFFBE}"/>
                </a:ext>
              </a:extLst>
            </p:cNvPr>
            <p:cNvSpPr/>
            <p:nvPr/>
          </p:nvSpPr>
          <p:spPr>
            <a:xfrm>
              <a:off x="6239580" y="4580813"/>
              <a:ext cx="310523" cy="278820"/>
            </a:xfrm>
            <a:custGeom>
              <a:avLst/>
              <a:gdLst>
                <a:gd name="connsiteX0" fmla="*/ 310445 w 310523"/>
                <a:gd name="connsiteY0" fmla="*/ 2300 h 278820"/>
                <a:gd name="connsiteX1" fmla="*/ 165983 w 310523"/>
                <a:gd name="connsiteY1" fmla="*/ 149937 h 278820"/>
                <a:gd name="connsiteX2" fmla="*/ 883 w 310523"/>
                <a:gd name="connsiteY2" fmla="*/ 278525 h 278820"/>
                <a:gd name="connsiteX3" fmla="*/ 104070 w 310523"/>
                <a:gd name="connsiteY3" fmla="*/ 181687 h 278820"/>
                <a:gd name="connsiteX4" fmla="*/ 185033 w 310523"/>
                <a:gd name="connsiteY4" fmla="*/ 68975 h 278820"/>
                <a:gd name="connsiteX5" fmla="*/ 310445 w 310523"/>
                <a:gd name="connsiteY5" fmla="*/ 2300 h 278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0523" h="278820">
                  <a:moveTo>
                    <a:pt x="310445" y="2300"/>
                  </a:moveTo>
                  <a:cubicBezTo>
                    <a:pt x="307270" y="15794"/>
                    <a:pt x="217577" y="103900"/>
                    <a:pt x="165983" y="149937"/>
                  </a:cubicBezTo>
                  <a:cubicBezTo>
                    <a:pt x="114389" y="195974"/>
                    <a:pt x="11202" y="273233"/>
                    <a:pt x="883" y="278525"/>
                  </a:cubicBezTo>
                  <a:cubicBezTo>
                    <a:pt x="-9436" y="283817"/>
                    <a:pt x="73378" y="216612"/>
                    <a:pt x="104070" y="181687"/>
                  </a:cubicBezTo>
                  <a:cubicBezTo>
                    <a:pt x="134762" y="146762"/>
                    <a:pt x="150902" y="100196"/>
                    <a:pt x="185033" y="68975"/>
                  </a:cubicBezTo>
                  <a:cubicBezTo>
                    <a:pt x="219164" y="37754"/>
                    <a:pt x="313620" y="-11194"/>
                    <a:pt x="310445" y="230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2" name="フリーフォーム: 図形 1201">
              <a:extLst>
                <a:ext uri="{FF2B5EF4-FFF2-40B4-BE49-F238E27FC236}">
                  <a16:creationId xmlns:a16="http://schemas.microsoft.com/office/drawing/2014/main" id="{6ECA30B2-FB0B-4DBC-8506-45797BE1852C}"/>
                </a:ext>
              </a:extLst>
            </p:cNvPr>
            <p:cNvSpPr/>
            <p:nvPr/>
          </p:nvSpPr>
          <p:spPr>
            <a:xfrm>
              <a:off x="6546826" y="4540246"/>
              <a:ext cx="74734" cy="53021"/>
            </a:xfrm>
            <a:custGeom>
              <a:avLst/>
              <a:gdLst>
                <a:gd name="connsiteX0" fmla="*/ 24 w 74734"/>
                <a:gd name="connsiteY0" fmla="*/ 52392 h 53021"/>
                <a:gd name="connsiteX1" fmla="*/ 55587 w 74734"/>
                <a:gd name="connsiteY1" fmla="*/ 4 h 53021"/>
                <a:gd name="connsiteX2" fmla="*/ 74637 w 74734"/>
                <a:gd name="connsiteY2" fmla="*/ 49217 h 53021"/>
                <a:gd name="connsiteX3" fmla="*/ 49237 w 74734"/>
                <a:gd name="connsiteY3" fmla="*/ 30167 h 53021"/>
                <a:gd name="connsiteX4" fmla="*/ 24 w 74734"/>
                <a:gd name="connsiteY4" fmla="*/ 52392 h 53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734" h="53021">
                  <a:moveTo>
                    <a:pt x="24" y="52392"/>
                  </a:moveTo>
                  <a:cubicBezTo>
                    <a:pt x="1082" y="47365"/>
                    <a:pt x="43152" y="533"/>
                    <a:pt x="55587" y="4"/>
                  </a:cubicBezTo>
                  <a:cubicBezTo>
                    <a:pt x="68022" y="-525"/>
                    <a:pt x="75695" y="44190"/>
                    <a:pt x="74637" y="49217"/>
                  </a:cubicBezTo>
                  <a:cubicBezTo>
                    <a:pt x="73579" y="54244"/>
                    <a:pt x="65641" y="29638"/>
                    <a:pt x="49237" y="30167"/>
                  </a:cubicBezTo>
                  <a:cubicBezTo>
                    <a:pt x="32833" y="30696"/>
                    <a:pt x="-1034" y="57419"/>
                    <a:pt x="24" y="5239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3" name="フリーフォーム: 図形 1202">
              <a:extLst>
                <a:ext uri="{FF2B5EF4-FFF2-40B4-BE49-F238E27FC236}">
                  <a16:creationId xmlns:a16="http://schemas.microsoft.com/office/drawing/2014/main" id="{AD9EFE7C-75A1-433E-B888-5C3CA1417A7E}"/>
                </a:ext>
              </a:extLst>
            </p:cNvPr>
            <p:cNvSpPr/>
            <p:nvPr/>
          </p:nvSpPr>
          <p:spPr>
            <a:xfrm>
              <a:off x="6553012" y="4594941"/>
              <a:ext cx="124263" cy="141569"/>
            </a:xfrm>
            <a:custGeom>
              <a:avLst/>
              <a:gdLst>
                <a:gd name="connsiteX0" fmla="*/ 188 w 124263"/>
                <a:gd name="connsiteY0" fmla="*/ 872 h 141569"/>
                <a:gd name="connsiteX1" fmla="*/ 119251 w 124263"/>
                <a:gd name="connsiteY1" fmla="*/ 138984 h 141569"/>
                <a:gd name="connsiteX2" fmla="*/ 92263 w 124263"/>
                <a:gd name="connsiteY2" fmla="*/ 83422 h 141569"/>
                <a:gd name="connsiteX3" fmla="*/ 188 w 124263"/>
                <a:gd name="connsiteY3" fmla="*/ 872 h 141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263" h="141569">
                  <a:moveTo>
                    <a:pt x="188" y="872"/>
                  </a:moveTo>
                  <a:cubicBezTo>
                    <a:pt x="4686" y="10132"/>
                    <a:pt x="103905" y="125226"/>
                    <a:pt x="119251" y="138984"/>
                  </a:cubicBezTo>
                  <a:cubicBezTo>
                    <a:pt x="134597" y="152742"/>
                    <a:pt x="111578" y="108293"/>
                    <a:pt x="92263" y="83422"/>
                  </a:cubicBezTo>
                  <a:cubicBezTo>
                    <a:pt x="72948" y="58551"/>
                    <a:pt x="-4310" y="-8388"/>
                    <a:pt x="188" y="87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4" name="フリーフォーム: 図形 1203">
              <a:extLst>
                <a:ext uri="{FF2B5EF4-FFF2-40B4-BE49-F238E27FC236}">
                  <a16:creationId xmlns:a16="http://schemas.microsoft.com/office/drawing/2014/main" id="{2B8C02BC-B528-4295-A19A-F97D6878B4B4}"/>
                </a:ext>
              </a:extLst>
            </p:cNvPr>
            <p:cNvSpPr/>
            <p:nvPr/>
          </p:nvSpPr>
          <p:spPr>
            <a:xfrm>
              <a:off x="6498627" y="4770901"/>
              <a:ext cx="172153" cy="1144897"/>
            </a:xfrm>
            <a:custGeom>
              <a:avLst/>
              <a:gdLst>
                <a:gd name="connsiteX0" fmla="*/ 171413 w 172153"/>
                <a:gd name="connsiteY0" fmla="*/ 4299 h 1144897"/>
                <a:gd name="connsiteX1" fmla="*/ 3773 w 172153"/>
                <a:gd name="connsiteY1" fmla="*/ 654539 h 1144897"/>
                <a:gd name="connsiteX2" fmla="*/ 54573 w 172153"/>
                <a:gd name="connsiteY2" fmla="*/ 1142219 h 1144897"/>
                <a:gd name="connsiteX3" fmla="*/ 54573 w 172153"/>
                <a:gd name="connsiteY3" fmla="*/ 862819 h 1144897"/>
                <a:gd name="connsiteX4" fmla="*/ 64733 w 172153"/>
                <a:gd name="connsiteY4" fmla="*/ 395459 h 1144897"/>
                <a:gd name="connsiteX5" fmla="*/ 171413 w 172153"/>
                <a:gd name="connsiteY5" fmla="*/ 4299 h 1144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2153" h="1144897">
                  <a:moveTo>
                    <a:pt x="171413" y="4299"/>
                  </a:moveTo>
                  <a:cubicBezTo>
                    <a:pt x="161253" y="47479"/>
                    <a:pt x="23246" y="464886"/>
                    <a:pt x="3773" y="654539"/>
                  </a:cubicBezTo>
                  <a:cubicBezTo>
                    <a:pt x="-15700" y="844192"/>
                    <a:pt x="46106" y="1107506"/>
                    <a:pt x="54573" y="1142219"/>
                  </a:cubicBezTo>
                  <a:cubicBezTo>
                    <a:pt x="63040" y="1176932"/>
                    <a:pt x="54573" y="862819"/>
                    <a:pt x="54573" y="862819"/>
                  </a:cubicBezTo>
                  <a:cubicBezTo>
                    <a:pt x="56266" y="738359"/>
                    <a:pt x="45260" y="536852"/>
                    <a:pt x="64733" y="395459"/>
                  </a:cubicBezTo>
                  <a:cubicBezTo>
                    <a:pt x="84206" y="254066"/>
                    <a:pt x="181573" y="-38881"/>
                    <a:pt x="171413" y="42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5" name="フリーフォーム: 図形 1204">
              <a:extLst>
                <a:ext uri="{FF2B5EF4-FFF2-40B4-BE49-F238E27FC236}">
                  <a16:creationId xmlns:a16="http://schemas.microsoft.com/office/drawing/2014/main" id="{E9B56D9A-53F7-4936-AF77-85208EF599D5}"/>
                </a:ext>
              </a:extLst>
            </p:cNvPr>
            <p:cNvSpPr/>
            <p:nvPr/>
          </p:nvSpPr>
          <p:spPr>
            <a:xfrm>
              <a:off x="6395544" y="6071354"/>
              <a:ext cx="162541" cy="2828151"/>
            </a:xfrm>
            <a:custGeom>
              <a:avLst/>
              <a:gdLst>
                <a:gd name="connsiteX0" fmla="*/ 152576 w 162541"/>
                <a:gd name="connsiteY0" fmla="*/ 4326 h 2828151"/>
                <a:gd name="connsiteX1" fmla="*/ 152576 w 162541"/>
                <a:gd name="connsiteY1" fmla="*/ 568206 h 2828151"/>
                <a:gd name="connsiteX2" fmla="*/ 56056 w 162541"/>
                <a:gd name="connsiteY2" fmla="*/ 1777246 h 2828151"/>
                <a:gd name="connsiteX3" fmla="*/ 176 w 162541"/>
                <a:gd name="connsiteY3" fmla="*/ 2529086 h 2828151"/>
                <a:gd name="connsiteX4" fmla="*/ 40816 w 162541"/>
                <a:gd name="connsiteY4" fmla="*/ 2818646 h 2828151"/>
                <a:gd name="connsiteX5" fmla="*/ 106856 w 162541"/>
                <a:gd name="connsiteY5" fmla="*/ 2219206 h 2828151"/>
                <a:gd name="connsiteX6" fmla="*/ 101776 w 162541"/>
                <a:gd name="connsiteY6" fmla="*/ 1421646 h 2828151"/>
                <a:gd name="connsiteX7" fmla="*/ 81456 w 162541"/>
                <a:gd name="connsiteY7" fmla="*/ 735846 h 2828151"/>
                <a:gd name="connsiteX8" fmla="*/ 91616 w 162541"/>
                <a:gd name="connsiteY8" fmla="*/ 329446 h 2828151"/>
                <a:gd name="connsiteX9" fmla="*/ 152576 w 162541"/>
                <a:gd name="connsiteY9" fmla="*/ 4326 h 2828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2541" h="2828151">
                  <a:moveTo>
                    <a:pt x="152576" y="4326"/>
                  </a:moveTo>
                  <a:cubicBezTo>
                    <a:pt x="162736" y="44119"/>
                    <a:pt x="168663" y="272720"/>
                    <a:pt x="152576" y="568206"/>
                  </a:cubicBezTo>
                  <a:cubicBezTo>
                    <a:pt x="136489" y="863692"/>
                    <a:pt x="81456" y="1450433"/>
                    <a:pt x="56056" y="1777246"/>
                  </a:cubicBezTo>
                  <a:cubicBezTo>
                    <a:pt x="30656" y="2104059"/>
                    <a:pt x="2716" y="2355519"/>
                    <a:pt x="176" y="2529086"/>
                  </a:cubicBezTo>
                  <a:cubicBezTo>
                    <a:pt x="-2364" y="2702653"/>
                    <a:pt x="23036" y="2870293"/>
                    <a:pt x="40816" y="2818646"/>
                  </a:cubicBezTo>
                  <a:cubicBezTo>
                    <a:pt x="58596" y="2766999"/>
                    <a:pt x="96696" y="2452039"/>
                    <a:pt x="106856" y="2219206"/>
                  </a:cubicBezTo>
                  <a:cubicBezTo>
                    <a:pt x="117016" y="1986373"/>
                    <a:pt x="106009" y="1668873"/>
                    <a:pt x="101776" y="1421646"/>
                  </a:cubicBezTo>
                  <a:cubicBezTo>
                    <a:pt x="97543" y="1174419"/>
                    <a:pt x="83149" y="917879"/>
                    <a:pt x="81456" y="735846"/>
                  </a:cubicBezTo>
                  <a:cubicBezTo>
                    <a:pt x="79763" y="553813"/>
                    <a:pt x="80609" y="449673"/>
                    <a:pt x="91616" y="329446"/>
                  </a:cubicBezTo>
                  <a:cubicBezTo>
                    <a:pt x="102623" y="209219"/>
                    <a:pt x="142416" y="-35467"/>
                    <a:pt x="152576" y="43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6" name="フリーフォーム: 図形 1205">
              <a:extLst>
                <a:ext uri="{FF2B5EF4-FFF2-40B4-BE49-F238E27FC236}">
                  <a16:creationId xmlns:a16="http://schemas.microsoft.com/office/drawing/2014/main" id="{FC67ED1F-C180-404B-BC2E-94792A242E91}"/>
                </a:ext>
              </a:extLst>
            </p:cNvPr>
            <p:cNvSpPr/>
            <p:nvPr/>
          </p:nvSpPr>
          <p:spPr>
            <a:xfrm>
              <a:off x="6404928" y="8720847"/>
              <a:ext cx="77194" cy="871185"/>
            </a:xfrm>
            <a:custGeom>
              <a:avLst/>
              <a:gdLst>
                <a:gd name="connsiteX0" fmla="*/ 952 w 77194"/>
                <a:gd name="connsiteY0" fmla="*/ 37073 h 871185"/>
                <a:gd name="connsiteX1" fmla="*/ 11112 w 77194"/>
                <a:gd name="connsiteY1" fmla="*/ 128513 h 871185"/>
                <a:gd name="connsiteX2" fmla="*/ 77152 w 77194"/>
                <a:gd name="connsiteY2" fmla="*/ 860033 h 871185"/>
                <a:gd name="connsiteX3" fmla="*/ 21272 w 77194"/>
                <a:gd name="connsiteY3" fmla="*/ 534913 h 871185"/>
                <a:gd name="connsiteX4" fmla="*/ 952 w 77194"/>
                <a:gd name="connsiteY4" fmla="*/ 37073 h 871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194" h="871185">
                  <a:moveTo>
                    <a:pt x="952" y="37073"/>
                  </a:moveTo>
                  <a:cubicBezTo>
                    <a:pt x="-741" y="-30660"/>
                    <a:pt x="-1588" y="-8647"/>
                    <a:pt x="11112" y="128513"/>
                  </a:cubicBezTo>
                  <a:cubicBezTo>
                    <a:pt x="23812" y="265673"/>
                    <a:pt x="75459" y="792300"/>
                    <a:pt x="77152" y="860033"/>
                  </a:cubicBezTo>
                  <a:cubicBezTo>
                    <a:pt x="78845" y="927766"/>
                    <a:pt x="28892" y="670380"/>
                    <a:pt x="21272" y="534913"/>
                  </a:cubicBezTo>
                  <a:cubicBezTo>
                    <a:pt x="13652" y="399446"/>
                    <a:pt x="2645" y="104806"/>
                    <a:pt x="952" y="370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7" name="フリーフォーム: 図形 1206">
              <a:extLst>
                <a:ext uri="{FF2B5EF4-FFF2-40B4-BE49-F238E27FC236}">
                  <a16:creationId xmlns:a16="http://schemas.microsoft.com/office/drawing/2014/main" id="{9E792781-6A2D-4ECE-9C18-20213FADE4BA}"/>
                </a:ext>
              </a:extLst>
            </p:cNvPr>
            <p:cNvSpPr/>
            <p:nvPr/>
          </p:nvSpPr>
          <p:spPr>
            <a:xfrm>
              <a:off x="8489824" y="4679947"/>
              <a:ext cx="626653" cy="2763389"/>
            </a:xfrm>
            <a:custGeom>
              <a:avLst/>
              <a:gdLst>
                <a:gd name="connsiteX0" fmla="*/ 126 w 626653"/>
                <a:gd name="connsiteY0" fmla="*/ 3 h 2763389"/>
                <a:gd name="connsiteX1" fmla="*/ 317626 w 626653"/>
                <a:gd name="connsiteY1" fmla="*/ 488953 h 2763389"/>
                <a:gd name="connsiteX2" fmla="*/ 533526 w 626653"/>
                <a:gd name="connsiteY2" fmla="*/ 1473203 h 2763389"/>
                <a:gd name="connsiteX3" fmla="*/ 508126 w 626653"/>
                <a:gd name="connsiteY3" fmla="*/ 2762253 h 2763389"/>
                <a:gd name="connsiteX4" fmla="*/ 622426 w 626653"/>
                <a:gd name="connsiteY4" fmla="*/ 1689103 h 2763389"/>
                <a:gd name="connsiteX5" fmla="*/ 577976 w 626653"/>
                <a:gd name="connsiteY5" fmla="*/ 1079503 h 2763389"/>
                <a:gd name="connsiteX6" fmla="*/ 355726 w 626653"/>
                <a:gd name="connsiteY6" fmla="*/ 495303 h 2763389"/>
                <a:gd name="connsiteX7" fmla="*/ 126 w 626653"/>
                <a:gd name="connsiteY7" fmla="*/ 3 h 2763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6653" h="2763389">
                  <a:moveTo>
                    <a:pt x="126" y="3"/>
                  </a:moveTo>
                  <a:cubicBezTo>
                    <a:pt x="-6224" y="-1055"/>
                    <a:pt x="228726" y="243420"/>
                    <a:pt x="317626" y="488953"/>
                  </a:cubicBezTo>
                  <a:cubicBezTo>
                    <a:pt x="406526" y="734486"/>
                    <a:pt x="501776" y="1094320"/>
                    <a:pt x="533526" y="1473203"/>
                  </a:cubicBezTo>
                  <a:cubicBezTo>
                    <a:pt x="565276" y="1852086"/>
                    <a:pt x="493309" y="2726270"/>
                    <a:pt x="508126" y="2762253"/>
                  </a:cubicBezTo>
                  <a:cubicBezTo>
                    <a:pt x="522943" y="2798236"/>
                    <a:pt x="610784" y="1969561"/>
                    <a:pt x="622426" y="1689103"/>
                  </a:cubicBezTo>
                  <a:cubicBezTo>
                    <a:pt x="634068" y="1408645"/>
                    <a:pt x="622426" y="1278470"/>
                    <a:pt x="577976" y="1079503"/>
                  </a:cubicBezTo>
                  <a:cubicBezTo>
                    <a:pt x="533526" y="880536"/>
                    <a:pt x="453093" y="673103"/>
                    <a:pt x="355726" y="495303"/>
                  </a:cubicBezTo>
                  <a:cubicBezTo>
                    <a:pt x="258359" y="317503"/>
                    <a:pt x="6476" y="1061"/>
                    <a:pt x="126" y="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8" name="フリーフォーム: 図形 1207">
              <a:extLst>
                <a:ext uri="{FF2B5EF4-FFF2-40B4-BE49-F238E27FC236}">
                  <a16:creationId xmlns:a16="http://schemas.microsoft.com/office/drawing/2014/main" id="{6A19D79A-62A9-4C55-BC8C-68EB0B0A0D3E}"/>
                </a:ext>
              </a:extLst>
            </p:cNvPr>
            <p:cNvSpPr/>
            <p:nvPr/>
          </p:nvSpPr>
          <p:spPr>
            <a:xfrm>
              <a:off x="8940757" y="7304870"/>
              <a:ext cx="302605" cy="1918392"/>
            </a:xfrm>
            <a:custGeom>
              <a:avLst/>
              <a:gdLst>
                <a:gd name="connsiteX0" fmla="*/ 50843 w 302605"/>
                <a:gd name="connsiteY0" fmla="*/ 61130 h 1918392"/>
                <a:gd name="connsiteX1" fmla="*/ 69893 w 302605"/>
                <a:gd name="connsiteY1" fmla="*/ 175430 h 1918392"/>
                <a:gd name="connsiteX2" fmla="*/ 196893 w 302605"/>
                <a:gd name="connsiteY2" fmla="*/ 1096180 h 1918392"/>
                <a:gd name="connsiteX3" fmla="*/ 203243 w 302605"/>
                <a:gd name="connsiteY3" fmla="*/ 1718480 h 1918392"/>
                <a:gd name="connsiteX4" fmla="*/ 43 w 302605"/>
                <a:gd name="connsiteY4" fmla="*/ 1915330 h 1918392"/>
                <a:gd name="connsiteX5" fmla="*/ 222293 w 302605"/>
                <a:gd name="connsiteY5" fmla="*/ 1597830 h 1918392"/>
                <a:gd name="connsiteX6" fmla="*/ 292143 w 302605"/>
                <a:gd name="connsiteY6" fmla="*/ 880280 h 1918392"/>
                <a:gd name="connsiteX7" fmla="*/ 50843 w 302605"/>
                <a:gd name="connsiteY7" fmla="*/ 61130 h 1918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2605" h="1918392">
                  <a:moveTo>
                    <a:pt x="50843" y="61130"/>
                  </a:moveTo>
                  <a:cubicBezTo>
                    <a:pt x="13801" y="-56345"/>
                    <a:pt x="45551" y="2922"/>
                    <a:pt x="69893" y="175430"/>
                  </a:cubicBezTo>
                  <a:cubicBezTo>
                    <a:pt x="94235" y="347938"/>
                    <a:pt x="174668" y="839005"/>
                    <a:pt x="196893" y="1096180"/>
                  </a:cubicBezTo>
                  <a:cubicBezTo>
                    <a:pt x="219118" y="1353355"/>
                    <a:pt x="236051" y="1581955"/>
                    <a:pt x="203243" y="1718480"/>
                  </a:cubicBezTo>
                  <a:cubicBezTo>
                    <a:pt x="170435" y="1855005"/>
                    <a:pt x="-3132" y="1935438"/>
                    <a:pt x="43" y="1915330"/>
                  </a:cubicBezTo>
                  <a:cubicBezTo>
                    <a:pt x="3218" y="1895222"/>
                    <a:pt x="173610" y="1770338"/>
                    <a:pt x="222293" y="1597830"/>
                  </a:cubicBezTo>
                  <a:cubicBezTo>
                    <a:pt x="270976" y="1425322"/>
                    <a:pt x="326010" y="1140630"/>
                    <a:pt x="292143" y="880280"/>
                  </a:cubicBezTo>
                  <a:cubicBezTo>
                    <a:pt x="258276" y="619930"/>
                    <a:pt x="87885" y="178605"/>
                    <a:pt x="50843" y="611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9" name="フリーフォーム: 図形 1208">
              <a:extLst>
                <a:ext uri="{FF2B5EF4-FFF2-40B4-BE49-F238E27FC236}">
                  <a16:creationId xmlns:a16="http://schemas.microsoft.com/office/drawing/2014/main" id="{EA5A5EB0-805C-48B7-8121-03669B47FBDE}"/>
                </a:ext>
              </a:extLst>
            </p:cNvPr>
            <p:cNvSpPr/>
            <p:nvPr/>
          </p:nvSpPr>
          <p:spPr>
            <a:xfrm>
              <a:off x="9082077" y="9121699"/>
              <a:ext cx="125708" cy="520759"/>
            </a:xfrm>
            <a:custGeom>
              <a:avLst/>
              <a:gdLst>
                <a:gd name="connsiteX0" fmla="*/ 4773 w 125708"/>
                <a:gd name="connsiteY0" fmla="*/ 9601 h 520759"/>
                <a:gd name="connsiteX1" fmla="*/ 125423 w 125708"/>
                <a:gd name="connsiteY1" fmla="*/ 517601 h 520759"/>
                <a:gd name="connsiteX2" fmla="*/ 36523 w 125708"/>
                <a:gd name="connsiteY2" fmla="*/ 212801 h 520759"/>
                <a:gd name="connsiteX3" fmla="*/ 4773 w 125708"/>
                <a:gd name="connsiteY3" fmla="*/ 9601 h 520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708" h="520759">
                  <a:moveTo>
                    <a:pt x="4773" y="9601"/>
                  </a:moveTo>
                  <a:cubicBezTo>
                    <a:pt x="19590" y="60401"/>
                    <a:pt x="120131" y="483734"/>
                    <a:pt x="125423" y="517601"/>
                  </a:cubicBezTo>
                  <a:cubicBezTo>
                    <a:pt x="130715" y="551468"/>
                    <a:pt x="60865" y="303818"/>
                    <a:pt x="36523" y="212801"/>
                  </a:cubicBezTo>
                  <a:cubicBezTo>
                    <a:pt x="12181" y="121784"/>
                    <a:pt x="-10044" y="-41199"/>
                    <a:pt x="4773" y="960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0" name="フリーフォーム: 図形 1209">
              <a:extLst>
                <a:ext uri="{FF2B5EF4-FFF2-40B4-BE49-F238E27FC236}">
                  <a16:creationId xmlns:a16="http://schemas.microsoft.com/office/drawing/2014/main" id="{EA3D2366-CBA9-4996-8CBB-3A2A7D213346}"/>
                </a:ext>
              </a:extLst>
            </p:cNvPr>
            <p:cNvSpPr/>
            <p:nvPr/>
          </p:nvSpPr>
          <p:spPr>
            <a:xfrm>
              <a:off x="5712942" y="3249868"/>
              <a:ext cx="387291" cy="704141"/>
            </a:xfrm>
            <a:custGeom>
              <a:avLst/>
              <a:gdLst>
                <a:gd name="connsiteX0" fmla="*/ 2058 w 387291"/>
                <a:gd name="connsiteY0" fmla="*/ 1332 h 704141"/>
                <a:gd name="connsiteX1" fmla="*/ 294158 w 387291"/>
                <a:gd name="connsiteY1" fmla="*/ 352699 h 704141"/>
                <a:gd name="connsiteX2" fmla="*/ 370358 w 387291"/>
                <a:gd name="connsiteY2" fmla="*/ 513565 h 704141"/>
                <a:gd name="connsiteX3" fmla="*/ 387291 w 387291"/>
                <a:gd name="connsiteY3" fmla="*/ 704065 h 704141"/>
                <a:gd name="connsiteX4" fmla="*/ 370358 w 387291"/>
                <a:gd name="connsiteY4" fmla="*/ 534732 h 704141"/>
                <a:gd name="connsiteX5" fmla="*/ 306858 w 387291"/>
                <a:gd name="connsiteY5" fmla="*/ 382332 h 704141"/>
                <a:gd name="connsiteX6" fmla="*/ 171391 w 387291"/>
                <a:gd name="connsiteY6" fmla="*/ 238399 h 704141"/>
                <a:gd name="connsiteX7" fmla="*/ 2058 w 387291"/>
                <a:gd name="connsiteY7" fmla="*/ 1332 h 704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7291" h="704141">
                  <a:moveTo>
                    <a:pt x="2058" y="1332"/>
                  </a:moveTo>
                  <a:cubicBezTo>
                    <a:pt x="22519" y="20382"/>
                    <a:pt x="232775" y="267327"/>
                    <a:pt x="294158" y="352699"/>
                  </a:cubicBezTo>
                  <a:cubicBezTo>
                    <a:pt x="355541" y="438071"/>
                    <a:pt x="354836" y="455004"/>
                    <a:pt x="370358" y="513565"/>
                  </a:cubicBezTo>
                  <a:cubicBezTo>
                    <a:pt x="385880" y="572126"/>
                    <a:pt x="387291" y="700537"/>
                    <a:pt x="387291" y="704065"/>
                  </a:cubicBezTo>
                  <a:cubicBezTo>
                    <a:pt x="387291" y="707593"/>
                    <a:pt x="383763" y="588354"/>
                    <a:pt x="370358" y="534732"/>
                  </a:cubicBezTo>
                  <a:cubicBezTo>
                    <a:pt x="356953" y="481110"/>
                    <a:pt x="340019" y="431721"/>
                    <a:pt x="306858" y="382332"/>
                  </a:cubicBezTo>
                  <a:cubicBezTo>
                    <a:pt x="273697" y="332943"/>
                    <a:pt x="223602" y="304016"/>
                    <a:pt x="171391" y="238399"/>
                  </a:cubicBezTo>
                  <a:cubicBezTo>
                    <a:pt x="119180" y="172782"/>
                    <a:pt x="-18403" y="-17718"/>
                    <a:pt x="2058" y="13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1" name="フリーフォーム: 図形 1210">
              <a:extLst>
                <a:ext uri="{FF2B5EF4-FFF2-40B4-BE49-F238E27FC236}">
                  <a16:creationId xmlns:a16="http://schemas.microsoft.com/office/drawing/2014/main" id="{7CF47BB2-9BFE-40FD-A1DC-7B77E37024D2}"/>
                </a:ext>
              </a:extLst>
            </p:cNvPr>
            <p:cNvSpPr/>
            <p:nvPr/>
          </p:nvSpPr>
          <p:spPr>
            <a:xfrm>
              <a:off x="5348761" y="3316243"/>
              <a:ext cx="211084" cy="791555"/>
            </a:xfrm>
            <a:custGeom>
              <a:avLst/>
              <a:gdLst>
                <a:gd name="connsiteX0" fmla="*/ 6406 w 211084"/>
                <a:gd name="connsiteY0" fmla="*/ 32324 h 791555"/>
                <a:gd name="connsiteX1" fmla="*/ 209606 w 211084"/>
                <a:gd name="connsiteY1" fmla="*/ 45024 h 791555"/>
                <a:gd name="connsiteX2" fmla="*/ 99539 w 211084"/>
                <a:gd name="connsiteY2" fmla="*/ 320190 h 791555"/>
                <a:gd name="connsiteX3" fmla="*/ 124939 w 211084"/>
                <a:gd name="connsiteY3" fmla="*/ 785857 h 791555"/>
                <a:gd name="connsiteX4" fmla="*/ 82606 w 211084"/>
                <a:gd name="connsiteY4" fmla="*/ 565724 h 791555"/>
                <a:gd name="connsiteX5" fmla="*/ 52972 w 211084"/>
                <a:gd name="connsiteY5" fmla="*/ 362524 h 791555"/>
                <a:gd name="connsiteX6" fmla="*/ 6406 w 211084"/>
                <a:gd name="connsiteY6" fmla="*/ 32324 h 791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1084" h="791555">
                  <a:moveTo>
                    <a:pt x="6406" y="32324"/>
                  </a:moveTo>
                  <a:cubicBezTo>
                    <a:pt x="32512" y="-20593"/>
                    <a:pt x="194084" y="-2954"/>
                    <a:pt x="209606" y="45024"/>
                  </a:cubicBezTo>
                  <a:cubicBezTo>
                    <a:pt x="225128" y="93002"/>
                    <a:pt x="113650" y="196718"/>
                    <a:pt x="99539" y="320190"/>
                  </a:cubicBezTo>
                  <a:cubicBezTo>
                    <a:pt x="85428" y="443662"/>
                    <a:pt x="127761" y="744935"/>
                    <a:pt x="124939" y="785857"/>
                  </a:cubicBezTo>
                  <a:cubicBezTo>
                    <a:pt x="122117" y="826779"/>
                    <a:pt x="94600" y="636279"/>
                    <a:pt x="82606" y="565724"/>
                  </a:cubicBezTo>
                  <a:cubicBezTo>
                    <a:pt x="70612" y="495169"/>
                    <a:pt x="64261" y="447896"/>
                    <a:pt x="52972" y="362524"/>
                  </a:cubicBezTo>
                  <a:cubicBezTo>
                    <a:pt x="41683" y="277152"/>
                    <a:pt x="-19700" y="85241"/>
                    <a:pt x="6406" y="323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2" name="フリーフォーム: 図形 1211">
              <a:extLst>
                <a:ext uri="{FF2B5EF4-FFF2-40B4-BE49-F238E27FC236}">
                  <a16:creationId xmlns:a16="http://schemas.microsoft.com/office/drawing/2014/main" id="{84B752D4-D5AD-49FF-A4E0-B34AEE5E80F5}"/>
                </a:ext>
              </a:extLst>
            </p:cNvPr>
            <p:cNvSpPr/>
            <p:nvPr/>
          </p:nvSpPr>
          <p:spPr>
            <a:xfrm>
              <a:off x="5625673" y="3635486"/>
              <a:ext cx="275628" cy="956491"/>
            </a:xfrm>
            <a:custGeom>
              <a:avLst/>
              <a:gdLst>
                <a:gd name="connsiteX0" fmla="*/ 199394 w 275628"/>
                <a:gd name="connsiteY0" fmla="*/ 947 h 956491"/>
                <a:gd name="connsiteX1" fmla="*/ 165527 w 275628"/>
                <a:gd name="connsiteY1" fmla="*/ 563981 h 956491"/>
                <a:gd name="connsiteX2" fmla="*/ 427 w 275628"/>
                <a:gd name="connsiteY2" fmla="*/ 953447 h 956491"/>
                <a:gd name="connsiteX3" fmla="*/ 220560 w 275628"/>
                <a:gd name="connsiteY3" fmla="*/ 729081 h 956491"/>
                <a:gd name="connsiteX4" fmla="*/ 275594 w 275628"/>
                <a:gd name="connsiteY4" fmla="*/ 436981 h 956491"/>
                <a:gd name="connsiteX5" fmla="*/ 199394 w 275628"/>
                <a:gd name="connsiteY5" fmla="*/ 947 h 956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5628" h="956491">
                  <a:moveTo>
                    <a:pt x="199394" y="947"/>
                  </a:moveTo>
                  <a:cubicBezTo>
                    <a:pt x="181049" y="22114"/>
                    <a:pt x="198688" y="405231"/>
                    <a:pt x="165527" y="563981"/>
                  </a:cubicBezTo>
                  <a:cubicBezTo>
                    <a:pt x="132366" y="722731"/>
                    <a:pt x="-8745" y="925930"/>
                    <a:pt x="427" y="953447"/>
                  </a:cubicBezTo>
                  <a:cubicBezTo>
                    <a:pt x="9599" y="980964"/>
                    <a:pt x="174699" y="815159"/>
                    <a:pt x="220560" y="729081"/>
                  </a:cubicBezTo>
                  <a:cubicBezTo>
                    <a:pt x="266421" y="643003"/>
                    <a:pt x="276299" y="554809"/>
                    <a:pt x="275594" y="436981"/>
                  </a:cubicBezTo>
                  <a:cubicBezTo>
                    <a:pt x="274889" y="319153"/>
                    <a:pt x="217739" y="-20220"/>
                    <a:pt x="199394" y="94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3" name="フリーフォーム: 図形 1212">
              <a:extLst>
                <a:ext uri="{FF2B5EF4-FFF2-40B4-BE49-F238E27FC236}">
                  <a16:creationId xmlns:a16="http://schemas.microsoft.com/office/drawing/2014/main" id="{56DA013B-C783-4FBD-9DD7-235ED2949DA0}"/>
                </a:ext>
              </a:extLst>
            </p:cNvPr>
            <p:cNvSpPr/>
            <p:nvPr/>
          </p:nvSpPr>
          <p:spPr>
            <a:xfrm>
              <a:off x="7882004" y="3359644"/>
              <a:ext cx="437848" cy="928797"/>
            </a:xfrm>
            <a:custGeom>
              <a:avLst/>
              <a:gdLst>
                <a:gd name="connsiteX0" fmla="*/ 4696 w 437848"/>
                <a:gd name="connsiteY0" fmla="*/ 3739 h 928797"/>
                <a:gd name="connsiteX1" fmla="*/ 114763 w 437848"/>
                <a:gd name="connsiteY1" fmla="*/ 126506 h 928797"/>
                <a:gd name="connsiteX2" fmla="*/ 256579 w 437848"/>
                <a:gd name="connsiteY2" fmla="*/ 264089 h 928797"/>
                <a:gd name="connsiteX3" fmla="*/ 288329 w 437848"/>
                <a:gd name="connsiteY3" fmla="*/ 604873 h 928797"/>
                <a:gd name="connsiteX4" fmla="*/ 421679 w 437848"/>
                <a:gd name="connsiteY4" fmla="*/ 742456 h 928797"/>
                <a:gd name="connsiteX5" fmla="*/ 434379 w 437848"/>
                <a:gd name="connsiteY5" fmla="*/ 818656 h 928797"/>
                <a:gd name="connsiteX6" fmla="*/ 411096 w 437848"/>
                <a:gd name="connsiteY6" fmla="*/ 928723 h 928797"/>
                <a:gd name="connsiteX7" fmla="*/ 434379 w 437848"/>
                <a:gd name="connsiteY7" fmla="*/ 833473 h 928797"/>
                <a:gd name="connsiteX8" fmla="*/ 347596 w 437848"/>
                <a:gd name="connsiteY8" fmla="*/ 698006 h 928797"/>
                <a:gd name="connsiteX9" fmla="*/ 307379 w 437848"/>
                <a:gd name="connsiteY9" fmla="*/ 482106 h 928797"/>
                <a:gd name="connsiteX10" fmla="*/ 275629 w 437848"/>
                <a:gd name="connsiteY10" fmla="*/ 274673 h 928797"/>
                <a:gd name="connsiteX11" fmla="*/ 4696 w 437848"/>
                <a:gd name="connsiteY11" fmla="*/ 3739 h 928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7848" h="928797">
                  <a:moveTo>
                    <a:pt x="4696" y="3739"/>
                  </a:moveTo>
                  <a:cubicBezTo>
                    <a:pt x="-22115" y="-20955"/>
                    <a:pt x="72782" y="83114"/>
                    <a:pt x="114763" y="126506"/>
                  </a:cubicBezTo>
                  <a:cubicBezTo>
                    <a:pt x="156744" y="169898"/>
                    <a:pt x="227651" y="184361"/>
                    <a:pt x="256579" y="264089"/>
                  </a:cubicBezTo>
                  <a:cubicBezTo>
                    <a:pt x="285507" y="343817"/>
                    <a:pt x="260812" y="525145"/>
                    <a:pt x="288329" y="604873"/>
                  </a:cubicBezTo>
                  <a:cubicBezTo>
                    <a:pt x="315846" y="684601"/>
                    <a:pt x="397337" y="706826"/>
                    <a:pt x="421679" y="742456"/>
                  </a:cubicBezTo>
                  <a:cubicBezTo>
                    <a:pt x="446021" y="778086"/>
                    <a:pt x="436143" y="787612"/>
                    <a:pt x="434379" y="818656"/>
                  </a:cubicBezTo>
                  <a:cubicBezTo>
                    <a:pt x="432615" y="849700"/>
                    <a:pt x="411096" y="926254"/>
                    <a:pt x="411096" y="928723"/>
                  </a:cubicBezTo>
                  <a:cubicBezTo>
                    <a:pt x="411096" y="931192"/>
                    <a:pt x="444962" y="871926"/>
                    <a:pt x="434379" y="833473"/>
                  </a:cubicBezTo>
                  <a:cubicBezTo>
                    <a:pt x="423796" y="795020"/>
                    <a:pt x="368763" y="756567"/>
                    <a:pt x="347596" y="698006"/>
                  </a:cubicBezTo>
                  <a:cubicBezTo>
                    <a:pt x="326429" y="639445"/>
                    <a:pt x="319373" y="552661"/>
                    <a:pt x="307379" y="482106"/>
                  </a:cubicBezTo>
                  <a:cubicBezTo>
                    <a:pt x="295385" y="411551"/>
                    <a:pt x="325723" y="351226"/>
                    <a:pt x="275629" y="274673"/>
                  </a:cubicBezTo>
                  <a:cubicBezTo>
                    <a:pt x="225535" y="198120"/>
                    <a:pt x="31507" y="28433"/>
                    <a:pt x="4696" y="373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4" name="フリーフォーム: 図形 1213">
              <a:extLst>
                <a:ext uri="{FF2B5EF4-FFF2-40B4-BE49-F238E27FC236}">
                  <a16:creationId xmlns:a16="http://schemas.microsoft.com/office/drawing/2014/main" id="{5AF9FA57-A8F8-4E57-B809-BBF89B19B658}"/>
                </a:ext>
              </a:extLst>
            </p:cNvPr>
            <p:cNvSpPr/>
            <p:nvPr/>
          </p:nvSpPr>
          <p:spPr>
            <a:xfrm>
              <a:off x="8100295" y="4023238"/>
              <a:ext cx="397840" cy="747444"/>
            </a:xfrm>
            <a:custGeom>
              <a:avLst/>
              <a:gdLst>
                <a:gd name="connsiteX0" fmla="*/ 34055 w 397840"/>
                <a:gd name="connsiteY0" fmla="*/ 545 h 747444"/>
                <a:gd name="connsiteX1" fmla="*/ 67922 w 397840"/>
                <a:gd name="connsiteY1" fmla="*/ 61929 h 747444"/>
                <a:gd name="connsiteX2" fmla="*/ 224555 w 397840"/>
                <a:gd name="connsiteY2" fmla="*/ 296879 h 747444"/>
                <a:gd name="connsiteX3" fmla="*/ 368488 w 397840"/>
                <a:gd name="connsiteY3" fmla="*/ 436579 h 747444"/>
                <a:gd name="connsiteX4" fmla="*/ 385422 w 397840"/>
                <a:gd name="connsiteY4" fmla="*/ 608029 h 747444"/>
                <a:gd name="connsiteX5" fmla="*/ 328272 w 397840"/>
                <a:gd name="connsiteY5" fmla="*/ 743495 h 747444"/>
                <a:gd name="connsiteX6" fmla="*/ 275355 w 397840"/>
                <a:gd name="connsiteY6" fmla="*/ 707512 h 747444"/>
                <a:gd name="connsiteX7" fmla="*/ 99672 w 397840"/>
                <a:gd name="connsiteY7" fmla="*/ 669412 h 747444"/>
                <a:gd name="connsiteX8" fmla="*/ 315572 w 397840"/>
                <a:gd name="connsiteY8" fmla="*/ 692695 h 747444"/>
                <a:gd name="connsiteX9" fmla="*/ 366372 w 397840"/>
                <a:gd name="connsiteY9" fmla="*/ 677879 h 747444"/>
                <a:gd name="connsiteX10" fmla="*/ 393888 w 397840"/>
                <a:gd name="connsiteY10" fmla="*/ 478912 h 747444"/>
                <a:gd name="connsiteX11" fmla="*/ 279588 w 397840"/>
                <a:gd name="connsiteY11" fmla="*/ 330745 h 747444"/>
                <a:gd name="connsiteX12" fmla="*/ 165288 w 397840"/>
                <a:gd name="connsiteY12" fmla="*/ 237612 h 747444"/>
                <a:gd name="connsiteX13" fmla="*/ 6538 w 397840"/>
                <a:gd name="connsiteY13" fmla="*/ 42879 h 747444"/>
                <a:gd name="connsiteX14" fmla="*/ 34055 w 397840"/>
                <a:gd name="connsiteY14" fmla="*/ 545 h 747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7840" h="747444">
                  <a:moveTo>
                    <a:pt x="34055" y="545"/>
                  </a:moveTo>
                  <a:cubicBezTo>
                    <a:pt x="44286" y="3720"/>
                    <a:pt x="36172" y="12540"/>
                    <a:pt x="67922" y="61929"/>
                  </a:cubicBezTo>
                  <a:cubicBezTo>
                    <a:pt x="99672" y="111318"/>
                    <a:pt x="174461" y="234437"/>
                    <a:pt x="224555" y="296879"/>
                  </a:cubicBezTo>
                  <a:cubicBezTo>
                    <a:pt x="274649" y="359321"/>
                    <a:pt x="341677" y="384721"/>
                    <a:pt x="368488" y="436579"/>
                  </a:cubicBezTo>
                  <a:cubicBezTo>
                    <a:pt x="395299" y="488437"/>
                    <a:pt x="392125" y="556877"/>
                    <a:pt x="385422" y="608029"/>
                  </a:cubicBezTo>
                  <a:cubicBezTo>
                    <a:pt x="378719" y="659181"/>
                    <a:pt x="346617" y="726915"/>
                    <a:pt x="328272" y="743495"/>
                  </a:cubicBezTo>
                  <a:cubicBezTo>
                    <a:pt x="309928" y="760076"/>
                    <a:pt x="313455" y="719859"/>
                    <a:pt x="275355" y="707512"/>
                  </a:cubicBezTo>
                  <a:cubicBezTo>
                    <a:pt x="237255" y="695165"/>
                    <a:pt x="92969" y="671881"/>
                    <a:pt x="99672" y="669412"/>
                  </a:cubicBezTo>
                  <a:cubicBezTo>
                    <a:pt x="106375" y="666943"/>
                    <a:pt x="271122" y="691284"/>
                    <a:pt x="315572" y="692695"/>
                  </a:cubicBezTo>
                  <a:cubicBezTo>
                    <a:pt x="360022" y="694106"/>
                    <a:pt x="353319" y="713509"/>
                    <a:pt x="366372" y="677879"/>
                  </a:cubicBezTo>
                  <a:cubicBezTo>
                    <a:pt x="379425" y="642249"/>
                    <a:pt x="408352" y="536768"/>
                    <a:pt x="393888" y="478912"/>
                  </a:cubicBezTo>
                  <a:cubicBezTo>
                    <a:pt x="379424" y="421056"/>
                    <a:pt x="317688" y="370962"/>
                    <a:pt x="279588" y="330745"/>
                  </a:cubicBezTo>
                  <a:cubicBezTo>
                    <a:pt x="241488" y="290528"/>
                    <a:pt x="210796" y="285590"/>
                    <a:pt x="165288" y="237612"/>
                  </a:cubicBezTo>
                  <a:cubicBezTo>
                    <a:pt x="119780" y="189634"/>
                    <a:pt x="28410" y="78157"/>
                    <a:pt x="6538" y="42879"/>
                  </a:cubicBezTo>
                  <a:cubicBezTo>
                    <a:pt x="-15334" y="7601"/>
                    <a:pt x="23824" y="-2630"/>
                    <a:pt x="34055" y="54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5" name="フリーフォーム: 図形 1214">
              <a:extLst>
                <a:ext uri="{FF2B5EF4-FFF2-40B4-BE49-F238E27FC236}">
                  <a16:creationId xmlns:a16="http://schemas.microsoft.com/office/drawing/2014/main" id="{C4BD5C59-2616-4B1D-9FA1-62DF40EFE820}"/>
                </a:ext>
              </a:extLst>
            </p:cNvPr>
            <p:cNvSpPr/>
            <p:nvPr/>
          </p:nvSpPr>
          <p:spPr>
            <a:xfrm>
              <a:off x="7474303" y="4252120"/>
              <a:ext cx="774016" cy="445600"/>
            </a:xfrm>
            <a:custGeom>
              <a:avLst/>
              <a:gdLst>
                <a:gd name="connsiteX0" fmla="*/ 8114 w 774016"/>
                <a:gd name="connsiteY0" fmla="*/ 372797 h 445600"/>
                <a:gd name="connsiteX1" fmla="*/ 33514 w 774016"/>
                <a:gd name="connsiteY1" fmla="*/ 326230 h 445600"/>
                <a:gd name="connsiteX2" fmla="*/ 135114 w 774016"/>
                <a:gd name="connsiteY2" fmla="*/ 163247 h 445600"/>
                <a:gd name="connsiteX3" fmla="*/ 207080 w 774016"/>
                <a:gd name="connsiteY3" fmla="*/ 87047 h 445600"/>
                <a:gd name="connsiteX4" fmla="*/ 435680 w 774016"/>
                <a:gd name="connsiteY4" fmla="*/ 263 h 445600"/>
                <a:gd name="connsiteX5" fmla="*/ 647347 w 774016"/>
                <a:gd name="connsiteY5" fmla="*/ 63763 h 445600"/>
                <a:gd name="connsiteX6" fmla="*/ 725664 w 774016"/>
                <a:gd name="connsiteY6" fmla="*/ 165363 h 445600"/>
                <a:gd name="connsiteX7" fmla="*/ 662164 w 774016"/>
                <a:gd name="connsiteY7" fmla="*/ 279663 h 445600"/>
                <a:gd name="connsiteX8" fmla="*/ 770114 w 774016"/>
                <a:gd name="connsiteY8" fmla="*/ 444763 h 445600"/>
                <a:gd name="connsiteX9" fmla="*/ 748947 w 774016"/>
                <a:gd name="connsiteY9" fmla="*/ 338930 h 445600"/>
                <a:gd name="connsiteX10" fmla="*/ 736247 w 774016"/>
                <a:gd name="connsiteY10" fmla="*/ 230980 h 445600"/>
                <a:gd name="connsiteX11" fmla="*/ 685447 w 774016"/>
                <a:gd name="connsiteY11" fmla="*/ 108213 h 445600"/>
                <a:gd name="connsiteX12" fmla="*/ 422980 w 774016"/>
                <a:gd name="connsiteY12" fmla="*/ 23547 h 445600"/>
                <a:gd name="connsiteX13" fmla="*/ 162630 w 774016"/>
                <a:gd name="connsiteY13" fmla="*/ 61647 h 445600"/>
                <a:gd name="connsiteX14" fmla="*/ 8114 w 774016"/>
                <a:gd name="connsiteY14" fmla="*/ 372797 h 44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74016" h="445600">
                  <a:moveTo>
                    <a:pt x="8114" y="372797"/>
                  </a:moveTo>
                  <a:cubicBezTo>
                    <a:pt x="-13405" y="416894"/>
                    <a:pt x="12347" y="361155"/>
                    <a:pt x="33514" y="326230"/>
                  </a:cubicBezTo>
                  <a:cubicBezTo>
                    <a:pt x="54681" y="291305"/>
                    <a:pt x="106186" y="203111"/>
                    <a:pt x="135114" y="163247"/>
                  </a:cubicBezTo>
                  <a:cubicBezTo>
                    <a:pt x="164042" y="123383"/>
                    <a:pt x="156986" y="114211"/>
                    <a:pt x="207080" y="87047"/>
                  </a:cubicBezTo>
                  <a:cubicBezTo>
                    <a:pt x="257174" y="59883"/>
                    <a:pt x="362302" y="4144"/>
                    <a:pt x="435680" y="263"/>
                  </a:cubicBezTo>
                  <a:cubicBezTo>
                    <a:pt x="509058" y="-3618"/>
                    <a:pt x="599016" y="36246"/>
                    <a:pt x="647347" y="63763"/>
                  </a:cubicBezTo>
                  <a:cubicBezTo>
                    <a:pt x="695678" y="91280"/>
                    <a:pt x="723195" y="129380"/>
                    <a:pt x="725664" y="165363"/>
                  </a:cubicBezTo>
                  <a:cubicBezTo>
                    <a:pt x="728134" y="201346"/>
                    <a:pt x="654756" y="233096"/>
                    <a:pt x="662164" y="279663"/>
                  </a:cubicBezTo>
                  <a:cubicBezTo>
                    <a:pt x="669572" y="326230"/>
                    <a:pt x="755650" y="434885"/>
                    <a:pt x="770114" y="444763"/>
                  </a:cubicBezTo>
                  <a:cubicBezTo>
                    <a:pt x="784578" y="454641"/>
                    <a:pt x="754592" y="374561"/>
                    <a:pt x="748947" y="338930"/>
                  </a:cubicBezTo>
                  <a:cubicBezTo>
                    <a:pt x="743303" y="303299"/>
                    <a:pt x="746830" y="269433"/>
                    <a:pt x="736247" y="230980"/>
                  </a:cubicBezTo>
                  <a:cubicBezTo>
                    <a:pt x="725664" y="192527"/>
                    <a:pt x="737658" y="142785"/>
                    <a:pt x="685447" y="108213"/>
                  </a:cubicBezTo>
                  <a:cubicBezTo>
                    <a:pt x="633236" y="73641"/>
                    <a:pt x="510116" y="31308"/>
                    <a:pt x="422980" y="23547"/>
                  </a:cubicBezTo>
                  <a:cubicBezTo>
                    <a:pt x="335844" y="15786"/>
                    <a:pt x="228599" y="9789"/>
                    <a:pt x="162630" y="61647"/>
                  </a:cubicBezTo>
                  <a:cubicBezTo>
                    <a:pt x="96661" y="113505"/>
                    <a:pt x="29633" y="328700"/>
                    <a:pt x="8114" y="37279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6" name="フリーフォーム: 図形 1215">
              <a:extLst>
                <a:ext uri="{FF2B5EF4-FFF2-40B4-BE49-F238E27FC236}">
                  <a16:creationId xmlns:a16="http://schemas.microsoft.com/office/drawing/2014/main" id="{3C9B0794-66CE-47EE-A9D6-F6DE72BF5021}"/>
                </a:ext>
              </a:extLst>
            </p:cNvPr>
            <p:cNvSpPr/>
            <p:nvPr/>
          </p:nvSpPr>
          <p:spPr>
            <a:xfrm>
              <a:off x="8772711" y="5051274"/>
              <a:ext cx="223112" cy="2609398"/>
            </a:xfrm>
            <a:custGeom>
              <a:avLst/>
              <a:gdLst>
                <a:gd name="connsiteX0" fmla="*/ 449 w 223112"/>
                <a:gd name="connsiteY0" fmla="*/ 3326 h 2609398"/>
                <a:gd name="connsiteX1" fmla="*/ 188409 w 223112"/>
                <a:gd name="connsiteY1" fmla="*/ 1334286 h 2609398"/>
                <a:gd name="connsiteX2" fmla="*/ 147769 w 223112"/>
                <a:gd name="connsiteY2" fmla="*/ 2152166 h 2609398"/>
                <a:gd name="connsiteX3" fmla="*/ 213809 w 223112"/>
                <a:gd name="connsiteY3" fmla="*/ 2609366 h 2609398"/>
                <a:gd name="connsiteX4" fmla="*/ 218889 w 223112"/>
                <a:gd name="connsiteY4" fmla="*/ 2172486 h 2609398"/>
                <a:gd name="connsiteX5" fmla="*/ 178249 w 223112"/>
                <a:gd name="connsiteY5" fmla="*/ 1542566 h 2609398"/>
                <a:gd name="connsiteX6" fmla="*/ 137609 w 223112"/>
                <a:gd name="connsiteY6" fmla="*/ 973606 h 2609398"/>
                <a:gd name="connsiteX7" fmla="*/ 449 w 223112"/>
                <a:gd name="connsiteY7" fmla="*/ 3326 h 2609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3112" h="2609398">
                  <a:moveTo>
                    <a:pt x="449" y="3326"/>
                  </a:moveTo>
                  <a:cubicBezTo>
                    <a:pt x="8916" y="63439"/>
                    <a:pt x="163856" y="976146"/>
                    <a:pt x="188409" y="1334286"/>
                  </a:cubicBezTo>
                  <a:cubicBezTo>
                    <a:pt x="212962" y="1692426"/>
                    <a:pt x="143536" y="1939653"/>
                    <a:pt x="147769" y="2152166"/>
                  </a:cubicBezTo>
                  <a:cubicBezTo>
                    <a:pt x="152002" y="2364679"/>
                    <a:pt x="201956" y="2605979"/>
                    <a:pt x="213809" y="2609366"/>
                  </a:cubicBezTo>
                  <a:cubicBezTo>
                    <a:pt x="225662" y="2612753"/>
                    <a:pt x="224816" y="2350286"/>
                    <a:pt x="218889" y="2172486"/>
                  </a:cubicBezTo>
                  <a:cubicBezTo>
                    <a:pt x="212962" y="1994686"/>
                    <a:pt x="191796" y="1742379"/>
                    <a:pt x="178249" y="1542566"/>
                  </a:cubicBezTo>
                  <a:cubicBezTo>
                    <a:pt x="164702" y="1342753"/>
                    <a:pt x="169782" y="1232686"/>
                    <a:pt x="137609" y="973606"/>
                  </a:cubicBezTo>
                  <a:cubicBezTo>
                    <a:pt x="105436" y="714526"/>
                    <a:pt x="-8018" y="-56787"/>
                    <a:pt x="449" y="33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7" name="フリーフォーム: 図形 1216">
              <a:extLst>
                <a:ext uri="{FF2B5EF4-FFF2-40B4-BE49-F238E27FC236}">
                  <a16:creationId xmlns:a16="http://schemas.microsoft.com/office/drawing/2014/main" id="{EF215269-C5F1-4E00-8DEF-F80CDC228D50}"/>
                </a:ext>
              </a:extLst>
            </p:cNvPr>
            <p:cNvSpPr/>
            <p:nvPr/>
          </p:nvSpPr>
          <p:spPr>
            <a:xfrm>
              <a:off x="8048243" y="7667619"/>
              <a:ext cx="938991" cy="751099"/>
            </a:xfrm>
            <a:custGeom>
              <a:avLst/>
              <a:gdLst>
                <a:gd name="connsiteX0" fmla="*/ 933832 w 938991"/>
                <a:gd name="connsiteY0" fmla="*/ 4769 h 751099"/>
                <a:gd name="connsiteX1" fmla="*/ 905257 w 938991"/>
                <a:gd name="connsiteY1" fmla="*/ 266706 h 751099"/>
                <a:gd name="connsiteX2" fmla="*/ 797307 w 938991"/>
                <a:gd name="connsiteY2" fmla="*/ 501656 h 751099"/>
                <a:gd name="connsiteX3" fmla="*/ 689357 w 938991"/>
                <a:gd name="connsiteY3" fmla="*/ 720731 h 751099"/>
                <a:gd name="connsiteX4" fmla="*/ 557595 w 938991"/>
                <a:gd name="connsiteY4" fmla="*/ 746131 h 751099"/>
                <a:gd name="connsiteX5" fmla="*/ 376620 w 938991"/>
                <a:gd name="connsiteY5" fmla="*/ 690569 h 751099"/>
                <a:gd name="connsiteX6" fmla="*/ 9907 w 938991"/>
                <a:gd name="connsiteY6" fmla="*/ 430219 h 751099"/>
                <a:gd name="connsiteX7" fmla="*/ 152782 w 938991"/>
                <a:gd name="connsiteY7" fmla="*/ 514356 h 751099"/>
                <a:gd name="connsiteX8" fmla="*/ 656020 w 938991"/>
                <a:gd name="connsiteY8" fmla="*/ 706444 h 751099"/>
                <a:gd name="connsiteX9" fmla="*/ 757620 w 938991"/>
                <a:gd name="connsiteY9" fmla="*/ 506419 h 751099"/>
                <a:gd name="connsiteX10" fmla="*/ 921132 w 938991"/>
                <a:gd name="connsiteY10" fmla="*/ 127006 h 751099"/>
                <a:gd name="connsiteX11" fmla="*/ 933832 w 938991"/>
                <a:gd name="connsiteY11" fmla="*/ 4769 h 751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38991" h="751099">
                  <a:moveTo>
                    <a:pt x="933832" y="4769"/>
                  </a:moveTo>
                  <a:cubicBezTo>
                    <a:pt x="931186" y="28052"/>
                    <a:pt x="928011" y="183892"/>
                    <a:pt x="905257" y="266706"/>
                  </a:cubicBezTo>
                  <a:cubicBezTo>
                    <a:pt x="882503" y="349521"/>
                    <a:pt x="797307" y="501656"/>
                    <a:pt x="797307" y="501656"/>
                  </a:cubicBezTo>
                  <a:cubicBezTo>
                    <a:pt x="761324" y="577327"/>
                    <a:pt x="729309" y="679985"/>
                    <a:pt x="689357" y="720731"/>
                  </a:cubicBezTo>
                  <a:cubicBezTo>
                    <a:pt x="649405" y="761477"/>
                    <a:pt x="609718" y="751158"/>
                    <a:pt x="557595" y="746131"/>
                  </a:cubicBezTo>
                  <a:cubicBezTo>
                    <a:pt x="505472" y="741104"/>
                    <a:pt x="467901" y="743221"/>
                    <a:pt x="376620" y="690569"/>
                  </a:cubicBezTo>
                  <a:cubicBezTo>
                    <a:pt x="285339" y="637917"/>
                    <a:pt x="47213" y="459588"/>
                    <a:pt x="9907" y="430219"/>
                  </a:cubicBezTo>
                  <a:cubicBezTo>
                    <a:pt x="-27399" y="400850"/>
                    <a:pt x="45097" y="468319"/>
                    <a:pt x="152782" y="514356"/>
                  </a:cubicBezTo>
                  <a:cubicBezTo>
                    <a:pt x="260467" y="560393"/>
                    <a:pt x="555214" y="707767"/>
                    <a:pt x="656020" y="706444"/>
                  </a:cubicBezTo>
                  <a:cubicBezTo>
                    <a:pt x="756826" y="705121"/>
                    <a:pt x="713435" y="602992"/>
                    <a:pt x="757620" y="506419"/>
                  </a:cubicBezTo>
                  <a:cubicBezTo>
                    <a:pt x="801805" y="409846"/>
                    <a:pt x="893086" y="207175"/>
                    <a:pt x="921132" y="127006"/>
                  </a:cubicBezTo>
                  <a:cubicBezTo>
                    <a:pt x="949178" y="46837"/>
                    <a:pt x="936478" y="-18514"/>
                    <a:pt x="933832" y="476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8" name="フリーフォーム: 図形 1217">
              <a:extLst>
                <a:ext uri="{FF2B5EF4-FFF2-40B4-BE49-F238E27FC236}">
                  <a16:creationId xmlns:a16="http://schemas.microsoft.com/office/drawing/2014/main" id="{D9FFA96B-66CF-4C0A-B6C6-5F8EA7046F33}"/>
                </a:ext>
              </a:extLst>
            </p:cNvPr>
            <p:cNvSpPr/>
            <p:nvPr/>
          </p:nvSpPr>
          <p:spPr>
            <a:xfrm>
              <a:off x="7000850" y="6749725"/>
              <a:ext cx="1201792" cy="1505681"/>
            </a:xfrm>
            <a:custGeom>
              <a:avLst/>
              <a:gdLst>
                <a:gd name="connsiteX0" fmla="*/ 25 w 1201792"/>
                <a:gd name="connsiteY0" fmla="*/ 325 h 1505681"/>
                <a:gd name="connsiteX1" fmla="*/ 361975 w 1201792"/>
                <a:gd name="connsiteY1" fmla="*/ 413075 h 1505681"/>
                <a:gd name="connsiteX2" fmla="*/ 365150 w 1201792"/>
                <a:gd name="connsiteY2" fmla="*/ 552775 h 1505681"/>
                <a:gd name="connsiteX3" fmla="*/ 358800 w 1201792"/>
                <a:gd name="connsiteY3" fmla="*/ 775025 h 1505681"/>
                <a:gd name="connsiteX4" fmla="*/ 755675 w 1201792"/>
                <a:gd name="connsiteY4" fmla="*/ 994100 h 1505681"/>
                <a:gd name="connsiteX5" fmla="*/ 1187475 w 1201792"/>
                <a:gd name="connsiteY5" fmla="*/ 1492575 h 1505681"/>
                <a:gd name="connsiteX6" fmla="*/ 1038250 w 1201792"/>
                <a:gd name="connsiteY6" fmla="*/ 1314775 h 1505681"/>
                <a:gd name="connsiteX7" fmla="*/ 454050 w 1201792"/>
                <a:gd name="connsiteY7" fmla="*/ 825825 h 1505681"/>
                <a:gd name="connsiteX8" fmla="*/ 349275 w 1201792"/>
                <a:gd name="connsiteY8" fmla="*/ 587700 h 1505681"/>
                <a:gd name="connsiteX9" fmla="*/ 342925 w 1201792"/>
                <a:gd name="connsiteY9" fmla="*/ 486100 h 1505681"/>
                <a:gd name="connsiteX10" fmla="*/ 25 w 1201792"/>
                <a:gd name="connsiteY10" fmla="*/ 325 h 1505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01792" h="1505681">
                  <a:moveTo>
                    <a:pt x="25" y="325"/>
                  </a:moveTo>
                  <a:cubicBezTo>
                    <a:pt x="3200" y="-11846"/>
                    <a:pt x="301121" y="321000"/>
                    <a:pt x="361975" y="413075"/>
                  </a:cubicBezTo>
                  <a:cubicBezTo>
                    <a:pt x="422829" y="505150"/>
                    <a:pt x="365679" y="492450"/>
                    <a:pt x="365150" y="552775"/>
                  </a:cubicBezTo>
                  <a:cubicBezTo>
                    <a:pt x="364621" y="613100"/>
                    <a:pt x="293713" y="701471"/>
                    <a:pt x="358800" y="775025"/>
                  </a:cubicBezTo>
                  <a:cubicBezTo>
                    <a:pt x="423887" y="848579"/>
                    <a:pt x="617563" y="874508"/>
                    <a:pt x="755675" y="994100"/>
                  </a:cubicBezTo>
                  <a:cubicBezTo>
                    <a:pt x="893787" y="1113692"/>
                    <a:pt x="1140379" y="1439129"/>
                    <a:pt x="1187475" y="1492575"/>
                  </a:cubicBezTo>
                  <a:cubicBezTo>
                    <a:pt x="1234571" y="1546021"/>
                    <a:pt x="1160488" y="1425900"/>
                    <a:pt x="1038250" y="1314775"/>
                  </a:cubicBezTo>
                  <a:cubicBezTo>
                    <a:pt x="916012" y="1203650"/>
                    <a:pt x="568879" y="947004"/>
                    <a:pt x="454050" y="825825"/>
                  </a:cubicBezTo>
                  <a:cubicBezTo>
                    <a:pt x="339221" y="704646"/>
                    <a:pt x="367796" y="644321"/>
                    <a:pt x="349275" y="587700"/>
                  </a:cubicBezTo>
                  <a:cubicBezTo>
                    <a:pt x="330754" y="531079"/>
                    <a:pt x="399017" y="581879"/>
                    <a:pt x="342925" y="486100"/>
                  </a:cubicBezTo>
                  <a:cubicBezTo>
                    <a:pt x="286833" y="390321"/>
                    <a:pt x="-3150" y="12496"/>
                    <a:pt x="25" y="3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9" name="フリーフォーム: 図形 1218">
              <a:extLst>
                <a:ext uri="{FF2B5EF4-FFF2-40B4-BE49-F238E27FC236}">
                  <a16:creationId xmlns:a16="http://schemas.microsoft.com/office/drawing/2014/main" id="{3A7345B5-6A4D-4360-B4E6-5D0D0C8795B5}"/>
                </a:ext>
              </a:extLst>
            </p:cNvPr>
            <p:cNvSpPr/>
            <p:nvPr/>
          </p:nvSpPr>
          <p:spPr>
            <a:xfrm>
              <a:off x="7000469" y="6348700"/>
              <a:ext cx="869768" cy="474406"/>
            </a:xfrm>
            <a:custGeom>
              <a:avLst/>
              <a:gdLst>
                <a:gd name="connsiteX0" fmla="*/ 406 w 869768"/>
                <a:gd name="connsiteY0" fmla="*/ 407700 h 474406"/>
                <a:gd name="connsiteX1" fmla="*/ 225831 w 869768"/>
                <a:gd name="connsiteY1" fmla="*/ 474375 h 474406"/>
                <a:gd name="connsiteX2" fmla="*/ 397281 w 869768"/>
                <a:gd name="connsiteY2" fmla="*/ 414050 h 474406"/>
                <a:gd name="connsiteX3" fmla="*/ 648106 w 869768"/>
                <a:gd name="connsiteY3" fmla="*/ 261650 h 474406"/>
                <a:gd name="connsiteX4" fmla="*/ 864006 w 869768"/>
                <a:gd name="connsiteY4" fmla="*/ 10825 h 474406"/>
                <a:gd name="connsiteX5" fmla="*/ 790981 w 869768"/>
                <a:gd name="connsiteY5" fmla="*/ 64800 h 474406"/>
                <a:gd name="connsiteX6" fmla="*/ 613181 w 869768"/>
                <a:gd name="connsiteY6" fmla="*/ 239425 h 474406"/>
                <a:gd name="connsiteX7" fmla="*/ 356006 w 869768"/>
                <a:gd name="connsiteY7" fmla="*/ 398175 h 474406"/>
                <a:gd name="connsiteX8" fmla="*/ 175031 w 869768"/>
                <a:gd name="connsiteY8" fmla="*/ 442625 h 474406"/>
                <a:gd name="connsiteX9" fmla="*/ 406 w 869768"/>
                <a:gd name="connsiteY9" fmla="*/ 407700 h 47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69768" h="474406">
                  <a:moveTo>
                    <a:pt x="406" y="407700"/>
                  </a:moveTo>
                  <a:cubicBezTo>
                    <a:pt x="8873" y="412992"/>
                    <a:pt x="159685" y="473317"/>
                    <a:pt x="225831" y="474375"/>
                  </a:cubicBezTo>
                  <a:cubicBezTo>
                    <a:pt x="291977" y="475433"/>
                    <a:pt x="326902" y="449504"/>
                    <a:pt x="397281" y="414050"/>
                  </a:cubicBezTo>
                  <a:cubicBezTo>
                    <a:pt x="467660" y="378596"/>
                    <a:pt x="570319" y="328854"/>
                    <a:pt x="648106" y="261650"/>
                  </a:cubicBezTo>
                  <a:cubicBezTo>
                    <a:pt x="725894" y="194446"/>
                    <a:pt x="840193" y="43633"/>
                    <a:pt x="864006" y="10825"/>
                  </a:cubicBezTo>
                  <a:cubicBezTo>
                    <a:pt x="887819" y="-21983"/>
                    <a:pt x="832785" y="26700"/>
                    <a:pt x="790981" y="64800"/>
                  </a:cubicBezTo>
                  <a:cubicBezTo>
                    <a:pt x="749177" y="102900"/>
                    <a:pt x="685677" y="183863"/>
                    <a:pt x="613181" y="239425"/>
                  </a:cubicBezTo>
                  <a:cubicBezTo>
                    <a:pt x="540685" y="294987"/>
                    <a:pt x="429031" y="364308"/>
                    <a:pt x="356006" y="398175"/>
                  </a:cubicBezTo>
                  <a:cubicBezTo>
                    <a:pt x="282981" y="432042"/>
                    <a:pt x="232181" y="437333"/>
                    <a:pt x="175031" y="442625"/>
                  </a:cubicBezTo>
                  <a:cubicBezTo>
                    <a:pt x="117881" y="447917"/>
                    <a:pt x="-8061" y="402408"/>
                    <a:pt x="406" y="40770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0" name="フリーフォーム: 図形 1219">
              <a:extLst>
                <a:ext uri="{FF2B5EF4-FFF2-40B4-BE49-F238E27FC236}">
                  <a16:creationId xmlns:a16="http://schemas.microsoft.com/office/drawing/2014/main" id="{5CF35162-D044-4112-805B-BC0A7615075B}"/>
                </a:ext>
              </a:extLst>
            </p:cNvPr>
            <p:cNvSpPr/>
            <p:nvPr/>
          </p:nvSpPr>
          <p:spPr>
            <a:xfrm>
              <a:off x="7863940" y="6383800"/>
              <a:ext cx="839442" cy="846539"/>
            </a:xfrm>
            <a:custGeom>
              <a:avLst/>
              <a:gdLst>
                <a:gd name="connsiteX0" fmla="*/ 10060 w 839442"/>
                <a:gd name="connsiteY0" fmla="*/ 7475 h 846539"/>
                <a:gd name="connsiteX1" fmla="*/ 108485 w 839442"/>
                <a:gd name="connsiteY1" fmla="*/ 286875 h 846539"/>
                <a:gd name="connsiteX2" fmla="*/ 152935 w 839442"/>
                <a:gd name="connsiteY2" fmla="*/ 442450 h 846539"/>
                <a:gd name="connsiteX3" fmla="*/ 292635 w 839442"/>
                <a:gd name="connsiteY3" fmla="*/ 585325 h 846539"/>
                <a:gd name="connsiteX4" fmla="*/ 429160 w 839442"/>
                <a:gd name="connsiteY4" fmla="*/ 763125 h 846539"/>
                <a:gd name="connsiteX5" fmla="*/ 768885 w 839442"/>
                <a:gd name="connsiteY5" fmla="*/ 832975 h 846539"/>
                <a:gd name="connsiteX6" fmla="*/ 816510 w 839442"/>
                <a:gd name="connsiteY6" fmla="*/ 836150 h 846539"/>
                <a:gd name="connsiteX7" fmla="*/ 486310 w 839442"/>
                <a:gd name="connsiteY7" fmla="*/ 721850 h 846539"/>
                <a:gd name="connsiteX8" fmla="*/ 260885 w 839442"/>
                <a:gd name="connsiteY8" fmla="*/ 550400 h 846539"/>
                <a:gd name="connsiteX9" fmla="*/ 178335 w 839442"/>
                <a:gd name="connsiteY9" fmla="*/ 394825 h 846539"/>
                <a:gd name="connsiteX10" fmla="*/ 70385 w 839442"/>
                <a:gd name="connsiteY10" fmla="*/ 248775 h 846539"/>
                <a:gd name="connsiteX11" fmla="*/ 10060 w 839442"/>
                <a:gd name="connsiteY11" fmla="*/ 93200 h 846539"/>
                <a:gd name="connsiteX12" fmla="*/ 10060 w 839442"/>
                <a:gd name="connsiteY12" fmla="*/ 7475 h 846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39442" h="846539">
                  <a:moveTo>
                    <a:pt x="10060" y="7475"/>
                  </a:moveTo>
                  <a:cubicBezTo>
                    <a:pt x="26464" y="39754"/>
                    <a:pt x="84672" y="214379"/>
                    <a:pt x="108485" y="286875"/>
                  </a:cubicBezTo>
                  <a:cubicBezTo>
                    <a:pt x="132298" y="359371"/>
                    <a:pt x="122243" y="392708"/>
                    <a:pt x="152935" y="442450"/>
                  </a:cubicBezTo>
                  <a:cubicBezTo>
                    <a:pt x="183627" y="492192"/>
                    <a:pt x="246598" y="531879"/>
                    <a:pt x="292635" y="585325"/>
                  </a:cubicBezTo>
                  <a:cubicBezTo>
                    <a:pt x="338672" y="638771"/>
                    <a:pt x="349785" y="721850"/>
                    <a:pt x="429160" y="763125"/>
                  </a:cubicBezTo>
                  <a:cubicBezTo>
                    <a:pt x="508535" y="804400"/>
                    <a:pt x="704327" y="820804"/>
                    <a:pt x="768885" y="832975"/>
                  </a:cubicBezTo>
                  <a:cubicBezTo>
                    <a:pt x="833443" y="845146"/>
                    <a:pt x="863606" y="854671"/>
                    <a:pt x="816510" y="836150"/>
                  </a:cubicBezTo>
                  <a:cubicBezTo>
                    <a:pt x="769414" y="817629"/>
                    <a:pt x="578914" y="769475"/>
                    <a:pt x="486310" y="721850"/>
                  </a:cubicBezTo>
                  <a:cubicBezTo>
                    <a:pt x="393706" y="674225"/>
                    <a:pt x="312214" y="604904"/>
                    <a:pt x="260885" y="550400"/>
                  </a:cubicBezTo>
                  <a:cubicBezTo>
                    <a:pt x="209556" y="495896"/>
                    <a:pt x="210085" y="445096"/>
                    <a:pt x="178335" y="394825"/>
                  </a:cubicBezTo>
                  <a:cubicBezTo>
                    <a:pt x="146585" y="344554"/>
                    <a:pt x="98431" y="299046"/>
                    <a:pt x="70385" y="248775"/>
                  </a:cubicBezTo>
                  <a:cubicBezTo>
                    <a:pt x="42339" y="198504"/>
                    <a:pt x="20114" y="130771"/>
                    <a:pt x="10060" y="93200"/>
                  </a:cubicBezTo>
                  <a:cubicBezTo>
                    <a:pt x="6" y="55629"/>
                    <a:pt x="-6344" y="-24804"/>
                    <a:pt x="10060" y="74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1" name="フリーフォーム: 図形 1220">
              <a:extLst>
                <a:ext uri="{FF2B5EF4-FFF2-40B4-BE49-F238E27FC236}">
                  <a16:creationId xmlns:a16="http://schemas.microsoft.com/office/drawing/2014/main" id="{71711281-1AEA-46B9-B1C6-026D3224564F}"/>
                </a:ext>
              </a:extLst>
            </p:cNvPr>
            <p:cNvSpPr/>
            <p:nvPr/>
          </p:nvSpPr>
          <p:spPr>
            <a:xfrm>
              <a:off x="8678320" y="7215685"/>
              <a:ext cx="334159" cy="480964"/>
            </a:xfrm>
            <a:custGeom>
              <a:avLst/>
              <a:gdLst>
                <a:gd name="connsiteX0" fmla="*/ 2130 w 334159"/>
                <a:gd name="connsiteY0" fmla="*/ 7440 h 480964"/>
                <a:gd name="connsiteX1" fmla="*/ 214855 w 334159"/>
                <a:gd name="connsiteY1" fmla="*/ 324940 h 480964"/>
                <a:gd name="connsiteX2" fmla="*/ 332330 w 334159"/>
                <a:gd name="connsiteY2" fmla="*/ 480515 h 480964"/>
                <a:gd name="connsiteX3" fmla="*/ 281530 w 334159"/>
                <a:gd name="connsiteY3" fmla="*/ 369390 h 480964"/>
                <a:gd name="connsiteX4" fmla="*/ 214855 w 334159"/>
                <a:gd name="connsiteY4" fmla="*/ 286840 h 480964"/>
                <a:gd name="connsiteX5" fmla="*/ 110080 w 334159"/>
                <a:gd name="connsiteY5" fmla="*/ 115390 h 480964"/>
                <a:gd name="connsiteX6" fmla="*/ 2130 w 334159"/>
                <a:gd name="connsiteY6" fmla="*/ 7440 h 480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4159" h="480964">
                  <a:moveTo>
                    <a:pt x="2130" y="7440"/>
                  </a:moveTo>
                  <a:cubicBezTo>
                    <a:pt x="19593" y="42365"/>
                    <a:pt x="159822" y="246094"/>
                    <a:pt x="214855" y="324940"/>
                  </a:cubicBezTo>
                  <a:cubicBezTo>
                    <a:pt x="269888" y="403786"/>
                    <a:pt x="321218" y="473107"/>
                    <a:pt x="332330" y="480515"/>
                  </a:cubicBezTo>
                  <a:cubicBezTo>
                    <a:pt x="343443" y="487923"/>
                    <a:pt x="301109" y="401669"/>
                    <a:pt x="281530" y="369390"/>
                  </a:cubicBezTo>
                  <a:cubicBezTo>
                    <a:pt x="261951" y="337111"/>
                    <a:pt x="243430" y="329173"/>
                    <a:pt x="214855" y="286840"/>
                  </a:cubicBezTo>
                  <a:cubicBezTo>
                    <a:pt x="186280" y="244507"/>
                    <a:pt x="140772" y="161427"/>
                    <a:pt x="110080" y="115390"/>
                  </a:cubicBezTo>
                  <a:cubicBezTo>
                    <a:pt x="79388" y="69353"/>
                    <a:pt x="-15333" y="-27485"/>
                    <a:pt x="2130" y="74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2" name="フリーフォーム: 図形 1221">
              <a:extLst>
                <a:ext uri="{FF2B5EF4-FFF2-40B4-BE49-F238E27FC236}">
                  <a16:creationId xmlns:a16="http://schemas.microsoft.com/office/drawing/2014/main" id="{01E2C164-095B-41F7-9248-A0AA6E5F90D7}"/>
                </a:ext>
              </a:extLst>
            </p:cNvPr>
            <p:cNvSpPr/>
            <p:nvPr/>
          </p:nvSpPr>
          <p:spPr>
            <a:xfrm>
              <a:off x="1191218" y="7562639"/>
              <a:ext cx="141498" cy="66919"/>
            </a:xfrm>
            <a:custGeom>
              <a:avLst/>
              <a:gdLst>
                <a:gd name="connsiteX0" fmla="*/ 995 w 141498"/>
                <a:gd name="connsiteY0" fmla="*/ 66886 h 66919"/>
                <a:gd name="connsiteX1" fmla="*/ 88307 w 141498"/>
                <a:gd name="connsiteY1" fmla="*/ 19261 h 66919"/>
                <a:gd name="connsiteX2" fmla="*/ 140695 w 141498"/>
                <a:gd name="connsiteY2" fmla="*/ 211 h 66919"/>
                <a:gd name="connsiteX3" fmla="*/ 48620 w 141498"/>
                <a:gd name="connsiteY3" fmla="*/ 11324 h 66919"/>
                <a:gd name="connsiteX4" fmla="*/ 995 w 141498"/>
                <a:gd name="connsiteY4" fmla="*/ 66886 h 66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498" h="66919">
                  <a:moveTo>
                    <a:pt x="995" y="66886"/>
                  </a:moveTo>
                  <a:cubicBezTo>
                    <a:pt x="7609" y="68209"/>
                    <a:pt x="65024" y="30373"/>
                    <a:pt x="88307" y="19261"/>
                  </a:cubicBezTo>
                  <a:cubicBezTo>
                    <a:pt x="111590" y="8149"/>
                    <a:pt x="147309" y="1534"/>
                    <a:pt x="140695" y="211"/>
                  </a:cubicBezTo>
                  <a:cubicBezTo>
                    <a:pt x="134081" y="-1112"/>
                    <a:pt x="75343" y="3916"/>
                    <a:pt x="48620" y="11324"/>
                  </a:cubicBezTo>
                  <a:cubicBezTo>
                    <a:pt x="21897" y="18732"/>
                    <a:pt x="-5619" y="65563"/>
                    <a:pt x="995" y="6688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3" name="フリーフォーム: 図形 1222">
              <a:extLst>
                <a:ext uri="{FF2B5EF4-FFF2-40B4-BE49-F238E27FC236}">
                  <a16:creationId xmlns:a16="http://schemas.microsoft.com/office/drawing/2014/main" id="{28CF1DBE-1E04-4EE8-AAE2-E0B8189C5C37}"/>
                </a:ext>
              </a:extLst>
            </p:cNvPr>
            <p:cNvSpPr/>
            <p:nvPr/>
          </p:nvSpPr>
          <p:spPr>
            <a:xfrm>
              <a:off x="1319869" y="7564377"/>
              <a:ext cx="499360" cy="889389"/>
            </a:xfrm>
            <a:custGeom>
              <a:avLst/>
              <a:gdLst>
                <a:gd name="connsiteX0" fmla="*/ 931 w 499360"/>
                <a:gd name="connsiteY0" fmla="*/ 7998 h 889389"/>
                <a:gd name="connsiteX1" fmla="*/ 104119 w 499360"/>
                <a:gd name="connsiteY1" fmla="*/ 125473 h 889389"/>
                <a:gd name="connsiteX2" fmla="*/ 200956 w 499360"/>
                <a:gd name="connsiteY2" fmla="*/ 265173 h 889389"/>
                <a:gd name="connsiteX3" fmla="*/ 251756 w 499360"/>
                <a:gd name="connsiteY3" fmla="*/ 414398 h 889389"/>
                <a:gd name="connsiteX4" fmla="*/ 315256 w 499360"/>
                <a:gd name="connsiteY4" fmla="*/ 638236 h 889389"/>
                <a:gd name="connsiteX5" fmla="*/ 396219 w 499360"/>
                <a:gd name="connsiteY5" fmla="*/ 830323 h 889389"/>
                <a:gd name="connsiteX6" fmla="*/ 497819 w 499360"/>
                <a:gd name="connsiteY6" fmla="*/ 889061 h 889389"/>
                <a:gd name="connsiteX7" fmla="*/ 450194 w 499360"/>
                <a:gd name="connsiteY7" fmla="*/ 846198 h 889389"/>
                <a:gd name="connsiteX8" fmla="*/ 351769 w 499360"/>
                <a:gd name="connsiteY8" fmla="*/ 695386 h 889389"/>
                <a:gd name="connsiteX9" fmla="*/ 288269 w 499360"/>
                <a:gd name="connsiteY9" fmla="*/ 423923 h 889389"/>
                <a:gd name="connsiteX10" fmla="*/ 169206 w 499360"/>
                <a:gd name="connsiteY10" fmla="*/ 201673 h 889389"/>
                <a:gd name="connsiteX11" fmla="*/ 59669 w 499360"/>
                <a:gd name="connsiteY11" fmla="*/ 31811 h 889389"/>
                <a:gd name="connsiteX12" fmla="*/ 931 w 499360"/>
                <a:gd name="connsiteY12" fmla="*/ 7998 h 889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99360" h="889389">
                  <a:moveTo>
                    <a:pt x="931" y="7998"/>
                  </a:moveTo>
                  <a:cubicBezTo>
                    <a:pt x="8339" y="23608"/>
                    <a:pt x="70782" y="82611"/>
                    <a:pt x="104119" y="125473"/>
                  </a:cubicBezTo>
                  <a:cubicBezTo>
                    <a:pt x="137456" y="168335"/>
                    <a:pt x="176350" y="217019"/>
                    <a:pt x="200956" y="265173"/>
                  </a:cubicBezTo>
                  <a:cubicBezTo>
                    <a:pt x="225562" y="313327"/>
                    <a:pt x="232706" y="352221"/>
                    <a:pt x="251756" y="414398"/>
                  </a:cubicBezTo>
                  <a:cubicBezTo>
                    <a:pt x="270806" y="476575"/>
                    <a:pt x="291179" y="568915"/>
                    <a:pt x="315256" y="638236"/>
                  </a:cubicBezTo>
                  <a:cubicBezTo>
                    <a:pt x="339333" y="707557"/>
                    <a:pt x="365792" y="788519"/>
                    <a:pt x="396219" y="830323"/>
                  </a:cubicBezTo>
                  <a:cubicBezTo>
                    <a:pt x="426646" y="872127"/>
                    <a:pt x="488823" y="886415"/>
                    <a:pt x="497819" y="889061"/>
                  </a:cubicBezTo>
                  <a:cubicBezTo>
                    <a:pt x="506815" y="891707"/>
                    <a:pt x="474536" y="878477"/>
                    <a:pt x="450194" y="846198"/>
                  </a:cubicBezTo>
                  <a:cubicBezTo>
                    <a:pt x="425852" y="813919"/>
                    <a:pt x="378757" y="765765"/>
                    <a:pt x="351769" y="695386"/>
                  </a:cubicBezTo>
                  <a:cubicBezTo>
                    <a:pt x="324782" y="625007"/>
                    <a:pt x="318696" y="506209"/>
                    <a:pt x="288269" y="423923"/>
                  </a:cubicBezTo>
                  <a:cubicBezTo>
                    <a:pt x="257842" y="341638"/>
                    <a:pt x="207306" y="267025"/>
                    <a:pt x="169206" y="201673"/>
                  </a:cubicBezTo>
                  <a:cubicBezTo>
                    <a:pt x="131106" y="136321"/>
                    <a:pt x="87450" y="64355"/>
                    <a:pt x="59669" y="31811"/>
                  </a:cubicBezTo>
                  <a:cubicBezTo>
                    <a:pt x="31888" y="-733"/>
                    <a:pt x="-6477" y="-7612"/>
                    <a:pt x="931" y="799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4" name="フリーフォーム: 図形 1223">
              <a:extLst>
                <a:ext uri="{FF2B5EF4-FFF2-40B4-BE49-F238E27FC236}">
                  <a16:creationId xmlns:a16="http://schemas.microsoft.com/office/drawing/2014/main" id="{82F515B8-1EEB-4079-8084-61C8BA61C646}"/>
                </a:ext>
              </a:extLst>
            </p:cNvPr>
            <p:cNvSpPr/>
            <p:nvPr/>
          </p:nvSpPr>
          <p:spPr>
            <a:xfrm>
              <a:off x="1752555" y="7906652"/>
              <a:ext cx="271870" cy="556339"/>
            </a:xfrm>
            <a:custGeom>
              <a:avLst/>
              <a:gdLst>
                <a:gd name="connsiteX0" fmla="*/ 45 w 271870"/>
                <a:gd name="connsiteY0" fmla="*/ 686 h 556339"/>
                <a:gd name="connsiteX1" fmla="*/ 101645 w 271870"/>
                <a:gd name="connsiteY1" fmla="*/ 159436 h 556339"/>
                <a:gd name="connsiteX2" fmla="*/ 155620 w 271870"/>
                <a:gd name="connsiteY2" fmla="*/ 326123 h 556339"/>
                <a:gd name="connsiteX3" fmla="*/ 209595 w 271870"/>
                <a:gd name="connsiteY3" fmla="*/ 451536 h 556339"/>
                <a:gd name="connsiteX4" fmla="*/ 271508 w 271870"/>
                <a:gd name="connsiteY4" fmla="*/ 556311 h 556339"/>
                <a:gd name="connsiteX5" fmla="*/ 233408 w 271870"/>
                <a:gd name="connsiteY5" fmla="*/ 461061 h 556339"/>
                <a:gd name="connsiteX6" fmla="*/ 196895 w 271870"/>
                <a:gd name="connsiteY6" fmla="*/ 362636 h 556339"/>
                <a:gd name="connsiteX7" fmla="*/ 122283 w 271870"/>
                <a:gd name="connsiteY7" fmla="*/ 183248 h 556339"/>
                <a:gd name="connsiteX8" fmla="*/ 88945 w 271870"/>
                <a:gd name="connsiteY8" fmla="*/ 105461 h 556339"/>
                <a:gd name="connsiteX9" fmla="*/ 45 w 271870"/>
                <a:gd name="connsiteY9" fmla="*/ 686 h 556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1870" h="556339">
                  <a:moveTo>
                    <a:pt x="45" y="686"/>
                  </a:moveTo>
                  <a:cubicBezTo>
                    <a:pt x="2162" y="9682"/>
                    <a:pt x="75716" y="105197"/>
                    <a:pt x="101645" y="159436"/>
                  </a:cubicBezTo>
                  <a:cubicBezTo>
                    <a:pt x="127574" y="213675"/>
                    <a:pt x="137628" y="277440"/>
                    <a:pt x="155620" y="326123"/>
                  </a:cubicBezTo>
                  <a:cubicBezTo>
                    <a:pt x="173612" y="374806"/>
                    <a:pt x="190280" y="413171"/>
                    <a:pt x="209595" y="451536"/>
                  </a:cubicBezTo>
                  <a:cubicBezTo>
                    <a:pt x="228910" y="489901"/>
                    <a:pt x="267539" y="554724"/>
                    <a:pt x="271508" y="556311"/>
                  </a:cubicBezTo>
                  <a:cubicBezTo>
                    <a:pt x="275477" y="557899"/>
                    <a:pt x="245843" y="493340"/>
                    <a:pt x="233408" y="461061"/>
                  </a:cubicBezTo>
                  <a:cubicBezTo>
                    <a:pt x="220973" y="428782"/>
                    <a:pt x="215416" y="408938"/>
                    <a:pt x="196895" y="362636"/>
                  </a:cubicBezTo>
                  <a:cubicBezTo>
                    <a:pt x="178374" y="316334"/>
                    <a:pt x="140275" y="226111"/>
                    <a:pt x="122283" y="183248"/>
                  </a:cubicBezTo>
                  <a:cubicBezTo>
                    <a:pt x="104291" y="140385"/>
                    <a:pt x="107201" y="137476"/>
                    <a:pt x="88945" y="105461"/>
                  </a:cubicBezTo>
                  <a:cubicBezTo>
                    <a:pt x="70689" y="73447"/>
                    <a:pt x="-2072" y="-8310"/>
                    <a:pt x="45" y="68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5" name="フリーフォーム: 図形 1224">
              <a:extLst>
                <a:ext uri="{FF2B5EF4-FFF2-40B4-BE49-F238E27FC236}">
                  <a16:creationId xmlns:a16="http://schemas.microsoft.com/office/drawing/2014/main" id="{14D43EE5-9AE2-47FE-823F-EBA746F1F3B8}"/>
                </a:ext>
              </a:extLst>
            </p:cNvPr>
            <p:cNvSpPr/>
            <p:nvPr/>
          </p:nvSpPr>
          <p:spPr>
            <a:xfrm>
              <a:off x="1706488" y="8332986"/>
              <a:ext cx="139070" cy="122055"/>
            </a:xfrm>
            <a:custGeom>
              <a:avLst/>
              <a:gdLst>
                <a:gd name="connsiteX0" fmla="*/ 75 w 139070"/>
                <a:gd name="connsiteY0" fmla="*/ 18852 h 122055"/>
                <a:gd name="connsiteX1" fmla="*/ 84212 w 139070"/>
                <a:gd name="connsiteY1" fmla="*/ 2977 h 122055"/>
                <a:gd name="connsiteX2" fmla="*/ 115962 w 139070"/>
                <a:gd name="connsiteY2" fmla="*/ 45839 h 122055"/>
                <a:gd name="connsiteX3" fmla="*/ 123900 w 139070"/>
                <a:gd name="connsiteY3" fmla="*/ 77589 h 122055"/>
                <a:gd name="connsiteX4" fmla="*/ 100087 w 139070"/>
                <a:gd name="connsiteY4" fmla="*/ 122039 h 122055"/>
                <a:gd name="connsiteX5" fmla="*/ 136600 w 139070"/>
                <a:gd name="connsiteY5" fmla="*/ 82352 h 122055"/>
                <a:gd name="connsiteX6" fmla="*/ 131837 w 139070"/>
                <a:gd name="connsiteY6" fmla="*/ 44252 h 122055"/>
                <a:gd name="connsiteX7" fmla="*/ 100087 w 139070"/>
                <a:gd name="connsiteY7" fmla="*/ 1389 h 122055"/>
                <a:gd name="connsiteX8" fmla="*/ 75 w 139070"/>
                <a:gd name="connsiteY8" fmla="*/ 18852 h 122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070" h="122055">
                  <a:moveTo>
                    <a:pt x="75" y="18852"/>
                  </a:moveTo>
                  <a:cubicBezTo>
                    <a:pt x="-2571" y="19117"/>
                    <a:pt x="64898" y="-1521"/>
                    <a:pt x="84212" y="2977"/>
                  </a:cubicBezTo>
                  <a:cubicBezTo>
                    <a:pt x="103526" y="7475"/>
                    <a:pt x="109347" y="33404"/>
                    <a:pt x="115962" y="45839"/>
                  </a:cubicBezTo>
                  <a:cubicBezTo>
                    <a:pt x="122577" y="58274"/>
                    <a:pt x="126546" y="64889"/>
                    <a:pt x="123900" y="77589"/>
                  </a:cubicBezTo>
                  <a:cubicBezTo>
                    <a:pt x="121254" y="90289"/>
                    <a:pt x="97970" y="121245"/>
                    <a:pt x="100087" y="122039"/>
                  </a:cubicBezTo>
                  <a:cubicBezTo>
                    <a:pt x="102204" y="122833"/>
                    <a:pt x="131308" y="95316"/>
                    <a:pt x="136600" y="82352"/>
                  </a:cubicBezTo>
                  <a:cubicBezTo>
                    <a:pt x="141892" y="69388"/>
                    <a:pt x="137922" y="57746"/>
                    <a:pt x="131837" y="44252"/>
                  </a:cubicBezTo>
                  <a:cubicBezTo>
                    <a:pt x="125752" y="30758"/>
                    <a:pt x="120460" y="8797"/>
                    <a:pt x="100087" y="1389"/>
                  </a:cubicBezTo>
                  <a:cubicBezTo>
                    <a:pt x="79714" y="-6019"/>
                    <a:pt x="2721" y="18587"/>
                    <a:pt x="75" y="1885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6" name="フリーフォーム: 図形 1225">
              <a:extLst>
                <a:ext uri="{FF2B5EF4-FFF2-40B4-BE49-F238E27FC236}">
                  <a16:creationId xmlns:a16="http://schemas.microsoft.com/office/drawing/2014/main" id="{7E2AFFA4-3F2E-4423-B717-18633108291D}"/>
                </a:ext>
              </a:extLst>
            </p:cNvPr>
            <p:cNvSpPr/>
            <p:nvPr/>
          </p:nvSpPr>
          <p:spPr>
            <a:xfrm>
              <a:off x="1742872" y="7915176"/>
              <a:ext cx="119286" cy="541562"/>
            </a:xfrm>
            <a:custGeom>
              <a:avLst/>
              <a:gdLst>
                <a:gd name="connsiteX0" fmla="*/ 12903 w 119286"/>
                <a:gd name="connsiteY0" fmla="*/ 99 h 541562"/>
                <a:gd name="connsiteX1" fmla="*/ 12903 w 119286"/>
                <a:gd name="connsiteY1" fmla="*/ 133449 h 541562"/>
                <a:gd name="connsiteX2" fmla="*/ 30366 w 119286"/>
                <a:gd name="connsiteY2" fmla="*/ 220762 h 541562"/>
                <a:gd name="connsiteX3" fmla="*/ 70053 w 119286"/>
                <a:gd name="connsiteY3" fmla="*/ 339824 h 541562"/>
                <a:gd name="connsiteX4" fmla="*/ 106566 w 119286"/>
                <a:gd name="connsiteY4" fmla="*/ 427137 h 541562"/>
                <a:gd name="connsiteX5" fmla="*/ 73228 w 119286"/>
                <a:gd name="connsiteY5" fmla="*/ 541437 h 541562"/>
                <a:gd name="connsiteX6" fmla="*/ 119266 w 119286"/>
                <a:gd name="connsiteY6" fmla="*/ 447774 h 541562"/>
                <a:gd name="connsiteX7" fmla="*/ 79578 w 119286"/>
                <a:gd name="connsiteY7" fmla="*/ 368399 h 541562"/>
                <a:gd name="connsiteX8" fmla="*/ 31953 w 119286"/>
                <a:gd name="connsiteY8" fmla="*/ 273149 h 541562"/>
                <a:gd name="connsiteX9" fmla="*/ 1791 w 119286"/>
                <a:gd name="connsiteY9" fmla="*/ 114399 h 541562"/>
                <a:gd name="connsiteX10" fmla="*/ 12903 w 119286"/>
                <a:gd name="connsiteY10" fmla="*/ 99 h 541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9286" h="541562">
                  <a:moveTo>
                    <a:pt x="12903" y="99"/>
                  </a:moveTo>
                  <a:cubicBezTo>
                    <a:pt x="14755" y="3274"/>
                    <a:pt x="9993" y="96672"/>
                    <a:pt x="12903" y="133449"/>
                  </a:cubicBezTo>
                  <a:cubicBezTo>
                    <a:pt x="15813" y="170226"/>
                    <a:pt x="20841" y="186366"/>
                    <a:pt x="30366" y="220762"/>
                  </a:cubicBezTo>
                  <a:cubicBezTo>
                    <a:pt x="39891" y="255158"/>
                    <a:pt x="57353" y="305428"/>
                    <a:pt x="70053" y="339824"/>
                  </a:cubicBezTo>
                  <a:cubicBezTo>
                    <a:pt x="82753" y="374220"/>
                    <a:pt x="106037" y="393535"/>
                    <a:pt x="106566" y="427137"/>
                  </a:cubicBezTo>
                  <a:cubicBezTo>
                    <a:pt x="107095" y="460739"/>
                    <a:pt x="71111" y="537998"/>
                    <a:pt x="73228" y="541437"/>
                  </a:cubicBezTo>
                  <a:cubicBezTo>
                    <a:pt x="75345" y="544877"/>
                    <a:pt x="118208" y="476614"/>
                    <a:pt x="119266" y="447774"/>
                  </a:cubicBezTo>
                  <a:cubicBezTo>
                    <a:pt x="120324" y="418934"/>
                    <a:pt x="79578" y="368399"/>
                    <a:pt x="79578" y="368399"/>
                  </a:cubicBezTo>
                  <a:cubicBezTo>
                    <a:pt x="65026" y="339295"/>
                    <a:pt x="44917" y="315482"/>
                    <a:pt x="31953" y="273149"/>
                  </a:cubicBezTo>
                  <a:cubicBezTo>
                    <a:pt x="18989" y="230816"/>
                    <a:pt x="8935" y="158055"/>
                    <a:pt x="1791" y="114399"/>
                  </a:cubicBezTo>
                  <a:cubicBezTo>
                    <a:pt x="-5353" y="70743"/>
                    <a:pt x="11051" y="-3076"/>
                    <a:pt x="12903" y="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7" name="フリーフォーム: 図形 1226">
              <a:extLst>
                <a:ext uri="{FF2B5EF4-FFF2-40B4-BE49-F238E27FC236}">
                  <a16:creationId xmlns:a16="http://schemas.microsoft.com/office/drawing/2014/main" id="{5C34393E-4ED9-4D84-A070-8F5866578B23}"/>
                </a:ext>
              </a:extLst>
            </p:cNvPr>
            <p:cNvSpPr/>
            <p:nvPr/>
          </p:nvSpPr>
          <p:spPr>
            <a:xfrm>
              <a:off x="1897446" y="7767188"/>
              <a:ext cx="115628" cy="305869"/>
            </a:xfrm>
            <a:custGeom>
              <a:avLst/>
              <a:gdLst>
                <a:gd name="connsiteX0" fmla="*/ 1204 w 115628"/>
                <a:gd name="connsiteY0" fmla="*/ 450 h 305869"/>
                <a:gd name="connsiteX1" fmla="*/ 88517 w 115628"/>
                <a:gd name="connsiteY1" fmla="*/ 163962 h 305869"/>
                <a:gd name="connsiteX2" fmla="*/ 115504 w 115628"/>
                <a:gd name="connsiteY2" fmla="*/ 305250 h 305869"/>
                <a:gd name="connsiteX3" fmla="*/ 80579 w 115628"/>
                <a:gd name="connsiteY3" fmla="*/ 211587 h 305869"/>
                <a:gd name="connsiteX4" fmla="*/ 40892 w 115628"/>
                <a:gd name="connsiteY4" fmla="*/ 117925 h 305869"/>
                <a:gd name="connsiteX5" fmla="*/ 1204 w 115628"/>
                <a:gd name="connsiteY5" fmla="*/ 450 h 305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5628" h="305869">
                  <a:moveTo>
                    <a:pt x="1204" y="450"/>
                  </a:moveTo>
                  <a:cubicBezTo>
                    <a:pt x="9141" y="8123"/>
                    <a:pt x="69467" y="113162"/>
                    <a:pt x="88517" y="163962"/>
                  </a:cubicBezTo>
                  <a:cubicBezTo>
                    <a:pt x="107567" y="214762"/>
                    <a:pt x="116827" y="297313"/>
                    <a:pt x="115504" y="305250"/>
                  </a:cubicBezTo>
                  <a:cubicBezTo>
                    <a:pt x="114181" y="313187"/>
                    <a:pt x="93014" y="242808"/>
                    <a:pt x="80579" y="211587"/>
                  </a:cubicBezTo>
                  <a:cubicBezTo>
                    <a:pt x="68144" y="180366"/>
                    <a:pt x="55180" y="150733"/>
                    <a:pt x="40892" y="117925"/>
                  </a:cubicBezTo>
                  <a:cubicBezTo>
                    <a:pt x="26605" y="85117"/>
                    <a:pt x="-6733" y="-7223"/>
                    <a:pt x="1204" y="45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8" name="フリーフォーム: 図形 1227">
              <a:extLst>
                <a:ext uri="{FF2B5EF4-FFF2-40B4-BE49-F238E27FC236}">
                  <a16:creationId xmlns:a16="http://schemas.microsoft.com/office/drawing/2014/main" id="{6B093D00-C13A-4485-BF48-60B053F78EB8}"/>
                </a:ext>
              </a:extLst>
            </p:cNvPr>
            <p:cNvSpPr/>
            <p:nvPr/>
          </p:nvSpPr>
          <p:spPr>
            <a:xfrm>
              <a:off x="1545841" y="7542058"/>
              <a:ext cx="161159" cy="110467"/>
            </a:xfrm>
            <a:custGeom>
              <a:avLst/>
              <a:gdLst>
                <a:gd name="connsiteX0" fmla="*/ 384 w 161159"/>
                <a:gd name="connsiteY0" fmla="*/ 1742 h 110467"/>
                <a:gd name="connsiteX1" fmla="*/ 155959 w 161159"/>
                <a:gd name="connsiteY1" fmla="*/ 109692 h 110467"/>
                <a:gd name="connsiteX2" fmla="*/ 113097 w 161159"/>
                <a:gd name="connsiteY2" fmla="*/ 47780 h 110467"/>
                <a:gd name="connsiteX3" fmla="*/ 384 w 161159"/>
                <a:gd name="connsiteY3" fmla="*/ 1742 h 110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159" h="110467">
                  <a:moveTo>
                    <a:pt x="384" y="1742"/>
                  </a:moveTo>
                  <a:cubicBezTo>
                    <a:pt x="7528" y="12061"/>
                    <a:pt x="137174" y="102019"/>
                    <a:pt x="155959" y="109692"/>
                  </a:cubicBezTo>
                  <a:cubicBezTo>
                    <a:pt x="174745" y="117365"/>
                    <a:pt x="138497" y="66036"/>
                    <a:pt x="113097" y="47780"/>
                  </a:cubicBezTo>
                  <a:cubicBezTo>
                    <a:pt x="87697" y="29524"/>
                    <a:pt x="-6760" y="-8577"/>
                    <a:pt x="384" y="174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9" name="フリーフォーム: 図形 1228">
              <a:extLst>
                <a:ext uri="{FF2B5EF4-FFF2-40B4-BE49-F238E27FC236}">
                  <a16:creationId xmlns:a16="http://schemas.microsoft.com/office/drawing/2014/main" id="{E11A8279-0088-41FF-A36A-F3ECE282345F}"/>
                </a:ext>
              </a:extLst>
            </p:cNvPr>
            <p:cNvSpPr/>
            <p:nvPr/>
          </p:nvSpPr>
          <p:spPr>
            <a:xfrm>
              <a:off x="1758623" y="8151811"/>
              <a:ext cx="35798" cy="131177"/>
            </a:xfrm>
            <a:custGeom>
              <a:avLst/>
              <a:gdLst>
                <a:gd name="connsiteX0" fmla="*/ 327 w 35798"/>
                <a:gd name="connsiteY0" fmla="*/ 2 h 131177"/>
                <a:gd name="connsiteX1" fmla="*/ 35252 w 35798"/>
                <a:gd name="connsiteY1" fmla="*/ 119064 h 131177"/>
                <a:gd name="connsiteX2" fmla="*/ 19377 w 35798"/>
                <a:gd name="connsiteY2" fmla="*/ 115889 h 131177"/>
                <a:gd name="connsiteX3" fmla="*/ 327 w 35798"/>
                <a:gd name="connsiteY3" fmla="*/ 2 h 131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798" h="131177">
                  <a:moveTo>
                    <a:pt x="327" y="2"/>
                  </a:moveTo>
                  <a:cubicBezTo>
                    <a:pt x="2973" y="531"/>
                    <a:pt x="32077" y="99750"/>
                    <a:pt x="35252" y="119064"/>
                  </a:cubicBezTo>
                  <a:cubicBezTo>
                    <a:pt x="38427" y="138379"/>
                    <a:pt x="27050" y="132558"/>
                    <a:pt x="19377" y="115889"/>
                  </a:cubicBezTo>
                  <a:cubicBezTo>
                    <a:pt x="11704" y="99220"/>
                    <a:pt x="-2319" y="-527"/>
                    <a:pt x="327" y="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0" name="フリーフォーム: 図形 1229">
              <a:extLst>
                <a:ext uri="{FF2B5EF4-FFF2-40B4-BE49-F238E27FC236}">
                  <a16:creationId xmlns:a16="http://schemas.microsoft.com/office/drawing/2014/main" id="{CE54B3BC-ABFF-4163-A6BB-2D2D119FE9FD}"/>
                </a:ext>
              </a:extLst>
            </p:cNvPr>
            <p:cNvSpPr/>
            <p:nvPr/>
          </p:nvSpPr>
          <p:spPr>
            <a:xfrm>
              <a:off x="1859154" y="7875161"/>
              <a:ext cx="131290" cy="142197"/>
            </a:xfrm>
            <a:custGeom>
              <a:avLst/>
              <a:gdLst>
                <a:gd name="connsiteX0" fmla="*/ 1396 w 131290"/>
                <a:gd name="connsiteY0" fmla="*/ 3602 h 142197"/>
                <a:gd name="connsiteX1" fmla="*/ 129984 w 131290"/>
                <a:gd name="connsiteY1" fmla="*/ 141714 h 142197"/>
                <a:gd name="connsiteX2" fmla="*/ 64896 w 131290"/>
                <a:gd name="connsiteY2" fmla="*/ 48052 h 142197"/>
                <a:gd name="connsiteX3" fmla="*/ 1396 w 131290"/>
                <a:gd name="connsiteY3" fmla="*/ 3602 h 142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290" h="142197">
                  <a:moveTo>
                    <a:pt x="1396" y="3602"/>
                  </a:moveTo>
                  <a:cubicBezTo>
                    <a:pt x="12244" y="19212"/>
                    <a:pt x="119401" y="134306"/>
                    <a:pt x="129984" y="141714"/>
                  </a:cubicBezTo>
                  <a:cubicBezTo>
                    <a:pt x="140567" y="149122"/>
                    <a:pt x="83946" y="69218"/>
                    <a:pt x="64896" y="48052"/>
                  </a:cubicBezTo>
                  <a:cubicBezTo>
                    <a:pt x="45846" y="26886"/>
                    <a:pt x="-9452" y="-12008"/>
                    <a:pt x="1396" y="360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1" name="フリーフォーム: 図形 1230">
              <a:extLst>
                <a:ext uri="{FF2B5EF4-FFF2-40B4-BE49-F238E27FC236}">
                  <a16:creationId xmlns:a16="http://schemas.microsoft.com/office/drawing/2014/main" id="{6696B2CE-E2BC-4380-85BD-79FF4BC1FE2D}"/>
                </a:ext>
              </a:extLst>
            </p:cNvPr>
            <p:cNvSpPr/>
            <p:nvPr/>
          </p:nvSpPr>
          <p:spPr>
            <a:xfrm>
              <a:off x="1543613" y="7399327"/>
              <a:ext cx="266988" cy="63512"/>
            </a:xfrm>
            <a:custGeom>
              <a:avLst/>
              <a:gdLst>
                <a:gd name="connsiteX0" fmla="*/ 1025 w 266988"/>
                <a:gd name="connsiteY0" fmla="*/ 11 h 63512"/>
                <a:gd name="connsiteX1" fmla="*/ 97862 w 266988"/>
                <a:gd name="connsiteY1" fmla="*/ 19061 h 63512"/>
                <a:gd name="connsiteX2" fmla="*/ 266137 w 266988"/>
                <a:gd name="connsiteY2" fmla="*/ 63511 h 63512"/>
                <a:gd name="connsiteX3" fmla="*/ 156600 w 266988"/>
                <a:gd name="connsiteY3" fmla="*/ 17473 h 63512"/>
                <a:gd name="connsiteX4" fmla="*/ 1025 w 266988"/>
                <a:gd name="connsiteY4" fmla="*/ 11 h 63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988" h="63512">
                  <a:moveTo>
                    <a:pt x="1025" y="11"/>
                  </a:moveTo>
                  <a:cubicBezTo>
                    <a:pt x="-8765" y="276"/>
                    <a:pt x="53677" y="8478"/>
                    <a:pt x="97862" y="19061"/>
                  </a:cubicBezTo>
                  <a:cubicBezTo>
                    <a:pt x="142047" y="29644"/>
                    <a:pt x="256347" y="63776"/>
                    <a:pt x="266137" y="63511"/>
                  </a:cubicBezTo>
                  <a:cubicBezTo>
                    <a:pt x="275927" y="63246"/>
                    <a:pt x="198933" y="30967"/>
                    <a:pt x="156600" y="17473"/>
                  </a:cubicBezTo>
                  <a:cubicBezTo>
                    <a:pt x="114267" y="3979"/>
                    <a:pt x="10815" y="-254"/>
                    <a:pt x="1025" y="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2" name="フリーフォーム: 図形 1231">
              <a:extLst>
                <a:ext uri="{FF2B5EF4-FFF2-40B4-BE49-F238E27FC236}">
                  <a16:creationId xmlns:a16="http://schemas.microsoft.com/office/drawing/2014/main" id="{F0C58C05-3866-4A4E-A51B-4AEC02DC5A53}"/>
                </a:ext>
              </a:extLst>
            </p:cNvPr>
            <p:cNvSpPr/>
            <p:nvPr/>
          </p:nvSpPr>
          <p:spPr>
            <a:xfrm>
              <a:off x="1746213" y="7235272"/>
              <a:ext cx="137714" cy="194468"/>
            </a:xfrm>
            <a:custGeom>
              <a:avLst/>
              <a:gdLst>
                <a:gd name="connsiteX0" fmla="*/ 133387 w 137714"/>
                <a:gd name="connsiteY0" fmla="*/ 2141 h 194468"/>
                <a:gd name="connsiteX1" fmla="*/ 107987 w 137714"/>
                <a:gd name="connsiteY1" fmla="*/ 56116 h 194468"/>
                <a:gd name="connsiteX2" fmla="*/ 82587 w 137714"/>
                <a:gd name="connsiteY2" fmla="*/ 165653 h 194468"/>
                <a:gd name="connsiteX3" fmla="*/ 37 w 137714"/>
                <a:gd name="connsiteY3" fmla="*/ 192641 h 194468"/>
                <a:gd name="connsiteX4" fmla="*/ 93700 w 137714"/>
                <a:gd name="connsiteY4" fmla="*/ 191053 h 194468"/>
                <a:gd name="connsiteX5" fmla="*/ 136562 w 137714"/>
                <a:gd name="connsiteY5" fmla="*/ 183116 h 194468"/>
                <a:gd name="connsiteX6" fmla="*/ 125450 w 137714"/>
                <a:gd name="connsiteY6" fmla="*/ 125966 h 194468"/>
                <a:gd name="connsiteX7" fmla="*/ 133387 w 137714"/>
                <a:gd name="connsiteY7" fmla="*/ 2141 h 194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7714" h="194468">
                  <a:moveTo>
                    <a:pt x="133387" y="2141"/>
                  </a:moveTo>
                  <a:cubicBezTo>
                    <a:pt x="130477" y="-9501"/>
                    <a:pt x="116454" y="28864"/>
                    <a:pt x="107987" y="56116"/>
                  </a:cubicBezTo>
                  <a:cubicBezTo>
                    <a:pt x="99520" y="83368"/>
                    <a:pt x="100579" y="142899"/>
                    <a:pt x="82587" y="165653"/>
                  </a:cubicBezTo>
                  <a:cubicBezTo>
                    <a:pt x="64595" y="188407"/>
                    <a:pt x="-1815" y="188408"/>
                    <a:pt x="37" y="192641"/>
                  </a:cubicBezTo>
                  <a:cubicBezTo>
                    <a:pt x="1889" y="196874"/>
                    <a:pt x="70946" y="192640"/>
                    <a:pt x="93700" y="191053"/>
                  </a:cubicBezTo>
                  <a:cubicBezTo>
                    <a:pt x="116454" y="189466"/>
                    <a:pt x="131270" y="193964"/>
                    <a:pt x="136562" y="183116"/>
                  </a:cubicBezTo>
                  <a:cubicBezTo>
                    <a:pt x="141854" y="172268"/>
                    <a:pt x="127302" y="150572"/>
                    <a:pt x="125450" y="125966"/>
                  </a:cubicBezTo>
                  <a:cubicBezTo>
                    <a:pt x="123598" y="101360"/>
                    <a:pt x="136297" y="13783"/>
                    <a:pt x="133387" y="214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3" name="フリーフォーム: 図形 1232">
              <a:extLst>
                <a:ext uri="{FF2B5EF4-FFF2-40B4-BE49-F238E27FC236}">
                  <a16:creationId xmlns:a16="http://schemas.microsoft.com/office/drawing/2014/main" id="{8317678E-A07E-41DE-BBA4-627056B355B7}"/>
                </a:ext>
              </a:extLst>
            </p:cNvPr>
            <p:cNvSpPr/>
            <p:nvPr/>
          </p:nvSpPr>
          <p:spPr>
            <a:xfrm>
              <a:off x="1826477" y="7419282"/>
              <a:ext cx="52730" cy="103925"/>
            </a:xfrm>
            <a:custGeom>
              <a:avLst/>
              <a:gdLst>
                <a:gd name="connsiteX0" fmla="*/ 45186 w 52730"/>
                <a:gd name="connsiteY0" fmla="*/ 693 h 103925"/>
                <a:gd name="connsiteX1" fmla="*/ 48361 w 52730"/>
                <a:gd name="connsiteY1" fmla="*/ 102293 h 103925"/>
                <a:gd name="connsiteX2" fmla="*/ 736 w 52730"/>
                <a:gd name="connsiteY2" fmla="*/ 59431 h 103925"/>
                <a:gd name="connsiteX3" fmla="*/ 45186 w 52730"/>
                <a:gd name="connsiteY3" fmla="*/ 693 h 10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730" h="103925">
                  <a:moveTo>
                    <a:pt x="45186" y="693"/>
                  </a:moveTo>
                  <a:cubicBezTo>
                    <a:pt x="53123" y="7837"/>
                    <a:pt x="55769" y="92503"/>
                    <a:pt x="48361" y="102293"/>
                  </a:cubicBezTo>
                  <a:cubicBezTo>
                    <a:pt x="40953" y="112083"/>
                    <a:pt x="7615" y="75306"/>
                    <a:pt x="736" y="59431"/>
                  </a:cubicBezTo>
                  <a:cubicBezTo>
                    <a:pt x="-6143" y="43556"/>
                    <a:pt x="37249" y="-6451"/>
                    <a:pt x="45186" y="69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4" name="フリーフォーム: 図形 1233">
              <a:extLst>
                <a:ext uri="{FF2B5EF4-FFF2-40B4-BE49-F238E27FC236}">
                  <a16:creationId xmlns:a16="http://schemas.microsoft.com/office/drawing/2014/main" id="{A60A0E09-1F53-4D94-858E-7676777134C3}"/>
                </a:ext>
              </a:extLst>
            </p:cNvPr>
            <p:cNvSpPr/>
            <p:nvPr/>
          </p:nvSpPr>
          <p:spPr>
            <a:xfrm>
              <a:off x="1641146" y="7905668"/>
              <a:ext cx="88022" cy="117797"/>
            </a:xfrm>
            <a:custGeom>
              <a:avLst/>
              <a:gdLst>
                <a:gd name="connsiteX0" fmla="*/ 87642 w 88022"/>
                <a:gd name="connsiteY0" fmla="*/ 82 h 117797"/>
                <a:gd name="connsiteX1" fmla="*/ 55892 w 88022"/>
                <a:gd name="connsiteY1" fmla="*/ 106445 h 117797"/>
                <a:gd name="connsiteX2" fmla="*/ 329 w 88022"/>
                <a:gd name="connsiteY2" fmla="*/ 112795 h 117797"/>
                <a:gd name="connsiteX3" fmla="*/ 35254 w 88022"/>
                <a:gd name="connsiteY3" fmla="*/ 88982 h 117797"/>
                <a:gd name="connsiteX4" fmla="*/ 87642 w 88022"/>
                <a:gd name="connsiteY4" fmla="*/ 82 h 117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022" h="117797">
                  <a:moveTo>
                    <a:pt x="87642" y="82"/>
                  </a:moveTo>
                  <a:cubicBezTo>
                    <a:pt x="91082" y="2993"/>
                    <a:pt x="70444" y="87660"/>
                    <a:pt x="55892" y="106445"/>
                  </a:cubicBezTo>
                  <a:cubicBezTo>
                    <a:pt x="41340" y="125230"/>
                    <a:pt x="3769" y="115706"/>
                    <a:pt x="329" y="112795"/>
                  </a:cubicBezTo>
                  <a:cubicBezTo>
                    <a:pt x="-3111" y="109885"/>
                    <a:pt x="21231" y="106180"/>
                    <a:pt x="35254" y="88982"/>
                  </a:cubicBezTo>
                  <a:cubicBezTo>
                    <a:pt x="49277" y="71784"/>
                    <a:pt x="84202" y="-2829"/>
                    <a:pt x="87642" y="8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5" name="フリーフォーム: 図形 1234">
              <a:extLst>
                <a:ext uri="{FF2B5EF4-FFF2-40B4-BE49-F238E27FC236}">
                  <a16:creationId xmlns:a16="http://schemas.microsoft.com/office/drawing/2014/main" id="{D5F5C767-851E-4E20-A06E-80BD43694B3B}"/>
                </a:ext>
              </a:extLst>
            </p:cNvPr>
            <p:cNvSpPr/>
            <p:nvPr/>
          </p:nvSpPr>
          <p:spPr>
            <a:xfrm>
              <a:off x="1930394" y="7999330"/>
              <a:ext cx="37786" cy="74011"/>
            </a:xfrm>
            <a:custGeom>
              <a:avLst/>
              <a:gdLst>
                <a:gd name="connsiteX0" fmla="*/ 34931 w 37786"/>
                <a:gd name="connsiteY0" fmla="*/ 83 h 74011"/>
                <a:gd name="connsiteX1" fmla="*/ 31756 w 37786"/>
                <a:gd name="connsiteY1" fmla="*/ 58820 h 74011"/>
                <a:gd name="connsiteX2" fmla="*/ 6 w 37786"/>
                <a:gd name="connsiteY2" fmla="*/ 73108 h 74011"/>
                <a:gd name="connsiteX3" fmla="*/ 34931 w 37786"/>
                <a:gd name="connsiteY3" fmla="*/ 83 h 74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786" h="74011">
                  <a:moveTo>
                    <a:pt x="34931" y="83"/>
                  </a:moveTo>
                  <a:cubicBezTo>
                    <a:pt x="40223" y="-2298"/>
                    <a:pt x="37577" y="46649"/>
                    <a:pt x="31756" y="58820"/>
                  </a:cubicBezTo>
                  <a:cubicBezTo>
                    <a:pt x="25935" y="70991"/>
                    <a:pt x="535" y="76283"/>
                    <a:pt x="6" y="73108"/>
                  </a:cubicBezTo>
                  <a:cubicBezTo>
                    <a:pt x="-523" y="69933"/>
                    <a:pt x="29639" y="2464"/>
                    <a:pt x="34931" y="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6" name="フリーフォーム: 図形 1235">
              <a:extLst>
                <a:ext uri="{FF2B5EF4-FFF2-40B4-BE49-F238E27FC236}">
                  <a16:creationId xmlns:a16="http://schemas.microsoft.com/office/drawing/2014/main" id="{58E6C6E7-1244-4F5F-9CE5-CD05467F44B1}"/>
                </a:ext>
              </a:extLst>
            </p:cNvPr>
            <p:cNvSpPr/>
            <p:nvPr/>
          </p:nvSpPr>
          <p:spPr>
            <a:xfrm>
              <a:off x="1709552" y="8094406"/>
              <a:ext cx="79358" cy="224754"/>
            </a:xfrm>
            <a:custGeom>
              <a:avLst/>
              <a:gdLst>
                <a:gd name="connsiteX0" fmla="*/ 1773 w 79358"/>
                <a:gd name="connsiteY0" fmla="*/ 6607 h 224754"/>
                <a:gd name="connsiteX1" fmla="*/ 77973 w 79358"/>
                <a:gd name="connsiteY1" fmla="*/ 206632 h 224754"/>
                <a:gd name="connsiteX2" fmla="*/ 50986 w 79358"/>
                <a:gd name="connsiteY2" fmla="*/ 208219 h 224754"/>
                <a:gd name="connsiteX3" fmla="*/ 50986 w 79358"/>
                <a:gd name="connsiteY3" fmla="*/ 143132 h 224754"/>
                <a:gd name="connsiteX4" fmla="*/ 27173 w 79358"/>
                <a:gd name="connsiteY4" fmla="*/ 55819 h 224754"/>
                <a:gd name="connsiteX5" fmla="*/ 1773 w 79358"/>
                <a:gd name="connsiteY5" fmla="*/ 6607 h 224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358" h="224754">
                  <a:moveTo>
                    <a:pt x="1773" y="6607"/>
                  </a:moveTo>
                  <a:cubicBezTo>
                    <a:pt x="10240" y="31742"/>
                    <a:pt x="69771" y="173030"/>
                    <a:pt x="77973" y="206632"/>
                  </a:cubicBezTo>
                  <a:cubicBezTo>
                    <a:pt x="86175" y="240234"/>
                    <a:pt x="55484" y="218802"/>
                    <a:pt x="50986" y="208219"/>
                  </a:cubicBezTo>
                  <a:cubicBezTo>
                    <a:pt x="46488" y="197636"/>
                    <a:pt x="54955" y="168532"/>
                    <a:pt x="50986" y="143132"/>
                  </a:cubicBezTo>
                  <a:cubicBezTo>
                    <a:pt x="47017" y="117732"/>
                    <a:pt x="36963" y="76986"/>
                    <a:pt x="27173" y="55819"/>
                  </a:cubicBezTo>
                  <a:cubicBezTo>
                    <a:pt x="17383" y="34652"/>
                    <a:pt x="-6694" y="-18528"/>
                    <a:pt x="1773" y="660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7" name="フリーフォーム: 図形 1236">
              <a:extLst>
                <a:ext uri="{FF2B5EF4-FFF2-40B4-BE49-F238E27FC236}">
                  <a16:creationId xmlns:a16="http://schemas.microsoft.com/office/drawing/2014/main" id="{68550230-5E5F-43D9-B25A-DC39B84DE265}"/>
                </a:ext>
              </a:extLst>
            </p:cNvPr>
            <p:cNvSpPr/>
            <p:nvPr/>
          </p:nvSpPr>
          <p:spPr>
            <a:xfrm>
              <a:off x="2161455" y="3579014"/>
              <a:ext cx="631666" cy="61186"/>
            </a:xfrm>
            <a:custGeom>
              <a:avLst/>
              <a:gdLst>
                <a:gd name="connsiteX0" fmla="*/ 602912 w 631666"/>
                <a:gd name="connsiteY0" fmla="*/ 2386 h 61186"/>
                <a:gd name="connsiteX1" fmla="*/ 166878 w 631666"/>
                <a:gd name="connsiteY1" fmla="*/ 57419 h 61186"/>
                <a:gd name="connsiteX2" fmla="*/ 1778 w 631666"/>
                <a:gd name="connsiteY2" fmla="*/ 53186 h 61186"/>
                <a:gd name="connsiteX3" fmla="*/ 255778 w 631666"/>
                <a:gd name="connsiteY3" fmla="*/ 27786 h 61186"/>
                <a:gd name="connsiteX4" fmla="*/ 552112 w 631666"/>
                <a:gd name="connsiteY4" fmla="*/ 10853 h 61186"/>
                <a:gd name="connsiteX5" fmla="*/ 602912 w 631666"/>
                <a:gd name="connsiteY5" fmla="*/ 2386 h 61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1666" h="61186">
                  <a:moveTo>
                    <a:pt x="602912" y="2386"/>
                  </a:moveTo>
                  <a:cubicBezTo>
                    <a:pt x="538706" y="10147"/>
                    <a:pt x="267067" y="48952"/>
                    <a:pt x="166878" y="57419"/>
                  </a:cubicBezTo>
                  <a:cubicBezTo>
                    <a:pt x="66689" y="65886"/>
                    <a:pt x="-13039" y="58125"/>
                    <a:pt x="1778" y="53186"/>
                  </a:cubicBezTo>
                  <a:cubicBezTo>
                    <a:pt x="16595" y="48247"/>
                    <a:pt x="164056" y="34841"/>
                    <a:pt x="255778" y="27786"/>
                  </a:cubicBezTo>
                  <a:cubicBezTo>
                    <a:pt x="347500" y="20731"/>
                    <a:pt x="492140" y="13675"/>
                    <a:pt x="552112" y="10853"/>
                  </a:cubicBezTo>
                  <a:cubicBezTo>
                    <a:pt x="612084" y="8031"/>
                    <a:pt x="667118" y="-5375"/>
                    <a:pt x="602912" y="238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8" name="フリーフォーム: 図形 1237">
              <a:extLst>
                <a:ext uri="{FF2B5EF4-FFF2-40B4-BE49-F238E27FC236}">
                  <a16:creationId xmlns:a16="http://schemas.microsoft.com/office/drawing/2014/main" id="{FD59401F-C468-47C0-A756-629FCA2AECD5}"/>
                </a:ext>
              </a:extLst>
            </p:cNvPr>
            <p:cNvSpPr/>
            <p:nvPr/>
          </p:nvSpPr>
          <p:spPr>
            <a:xfrm>
              <a:off x="1039555" y="4251825"/>
              <a:ext cx="1037255" cy="431733"/>
            </a:xfrm>
            <a:custGeom>
              <a:avLst/>
              <a:gdLst>
                <a:gd name="connsiteX0" fmla="*/ 14545 w 1037255"/>
                <a:gd name="connsiteY0" fmla="*/ 2675 h 431733"/>
                <a:gd name="connsiteX1" fmla="*/ 789245 w 1037255"/>
                <a:gd name="connsiteY1" fmla="*/ 383675 h 431733"/>
                <a:gd name="connsiteX2" fmla="*/ 1030545 w 1037255"/>
                <a:gd name="connsiteY2" fmla="*/ 417542 h 431733"/>
                <a:gd name="connsiteX3" fmla="*/ 577578 w 1037255"/>
                <a:gd name="connsiteY3" fmla="*/ 303242 h 431733"/>
                <a:gd name="connsiteX4" fmla="*/ 302412 w 1037255"/>
                <a:gd name="connsiteY4" fmla="*/ 218575 h 431733"/>
                <a:gd name="connsiteX5" fmla="*/ 14545 w 1037255"/>
                <a:gd name="connsiteY5" fmla="*/ 2675 h 431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7255" h="431733">
                  <a:moveTo>
                    <a:pt x="14545" y="2675"/>
                  </a:moveTo>
                  <a:cubicBezTo>
                    <a:pt x="95684" y="30192"/>
                    <a:pt x="619912" y="314531"/>
                    <a:pt x="789245" y="383675"/>
                  </a:cubicBezTo>
                  <a:cubicBezTo>
                    <a:pt x="958578" y="452820"/>
                    <a:pt x="1065823" y="430947"/>
                    <a:pt x="1030545" y="417542"/>
                  </a:cubicBezTo>
                  <a:cubicBezTo>
                    <a:pt x="995267" y="404137"/>
                    <a:pt x="698934" y="336403"/>
                    <a:pt x="577578" y="303242"/>
                  </a:cubicBezTo>
                  <a:cubicBezTo>
                    <a:pt x="456223" y="270081"/>
                    <a:pt x="390606" y="269375"/>
                    <a:pt x="302412" y="218575"/>
                  </a:cubicBezTo>
                  <a:cubicBezTo>
                    <a:pt x="214218" y="167775"/>
                    <a:pt x="-66594" y="-24842"/>
                    <a:pt x="14545" y="26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9" name="フリーフォーム: 図形 1238">
              <a:extLst>
                <a:ext uri="{FF2B5EF4-FFF2-40B4-BE49-F238E27FC236}">
                  <a16:creationId xmlns:a16="http://schemas.microsoft.com/office/drawing/2014/main" id="{1CED5087-2098-44B0-BDA7-160EDC887F78}"/>
                </a:ext>
              </a:extLst>
            </p:cNvPr>
            <p:cNvSpPr/>
            <p:nvPr/>
          </p:nvSpPr>
          <p:spPr>
            <a:xfrm>
              <a:off x="512315" y="4506318"/>
              <a:ext cx="978026" cy="427043"/>
            </a:xfrm>
            <a:custGeom>
              <a:avLst/>
              <a:gdLst>
                <a:gd name="connsiteX0" fmla="*/ 8385 w 978026"/>
                <a:gd name="connsiteY0" fmla="*/ 2182 h 427043"/>
                <a:gd name="connsiteX1" fmla="*/ 613752 w 978026"/>
                <a:gd name="connsiteY1" fmla="*/ 353549 h 427043"/>
                <a:gd name="connsiteX2" fmla="*/ 977818 w 978026"/>
                <a:gd name="connsiteY2" fmla="*/ 425515 h 427043"/>
                <a:gd name="connsiteX3" fmla="*/ 567185 w 978026"/>
                <a:gd name="connsiteY3" fmla="*/ 319682 h 427043"/>
                <a:gd name="connsiteX4" fmla="*/ 279318 w 978026"/>
                <a:gd name="connsiteY4" fmla="*/ 209615 h 427043"/>
                <a:gd name="connsiteX5" fmla="*/ 8385 w 978026"/>
                <a:gd name="connsiteY5" fmla="*/ 2182 h 427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8026" h="427043">
                  <a:moveTo>
                    <a:pt x="8385" y="2182"/>
                  </a:moveTo>
                  <a:cubicBezTo>
                    <a:pt x="64124" y="26171"/>
                    <a:pt x="452180" y="282994"/>
                    <a:pt x="613752" y="353549"/>
                  </a:cubicBezTo>
                  <a:cubicBezTo>
                    <a:pt x="775324" y="424104"/>
                    <a:pt x="985579" y="431160"/>
                    <a:pt x="977818" y="425515"/>
                  </a:cubicBezTo>
                  <a:cubicBezTo>
                    <a:pt x="970057" y="419871"/>
                    <a:pt x="683602" y="355665"/>
                    <a:pt x="567185" y="319682"/>
                  </a:cubicBezTo>
                  <a:cubicBezTo>
                    <a:pt x="450768" y="283699"/>
                    <a:pt x="368923" y="260415"/>
                    <a:pt x="279318" y="209615"/>
                  </a:cubicBezTo>
                  <a:cubicBezTo>
                    <a:pt x="189713" y="158815"/>
                    <a:pt x="-47354" y="-21807"/>
                    <a:pt x="8385" y="218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0" name="フリーフォーム: 図形 1239">
              <a:extLst>
                <a:ext uri="{FF2B5EF4-FFF2-40B4-BE49-F238E27FC236}">
                  <a16:creationId xmlns:a16="http://schemas.microsoft.com/office/drawing/2014/main" id="{8CBB6283-ADB5-4DF7-9075-1B58AE8A0916}"/>
                </a:ext>
              </a:extLst>
            </p:cNvPr>
            <p:cNvSpPr/>
            <p:nvPr/>
          </p:nvSpPr>
          <p:spPr>
            <a:xfrm>
              <a:off x="816731" y="4926801"/>
              <a:ext cx="453498" cy="426596"/>
            </a:xfrm>
            <a:custGeom>
              <a:avLst/>
              <a:gdLst>
                <a:gd name="connsiteX0" fmla="*/ 453269 w 453498"/>
                <a:gd name="connsiteY0" fmla="*/ 424132 h 426596"/>
                <a:gd name="connsiteX1" fmla="*/ 186569 w 453498"/>
                <a:gd name="connsiteY1" fmla="*/ 233632 h 426596"/>
                <a:gd name="connsiteX2" fmla="*/ 302 w 453498"/>
                <a:gd name="connsiteY2" fmla="*/ 799 h 426596"/>
                <a:gd name="connsiteX3" fmla="*/ 228902 w 453498"/>
                <a:gd name="connsiteY3" fmla="*/ 318299 h 426596"/>
                <a:gd name="connsiteX4" fmla="*/ 453269 w 453498"/>
                <a:gd name="connsiteY4" fmla="*/ 424132 h 42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3498" h="426596">
                  <a:moveTo>
                    <a:pt x="453269" y="424132"/>
                  </a:moveTo>
                  <a:cubicBezTo>
                    <a:pt x="446214" y="410021"/>
                    <a:pt x="262063" y="304187"/>
                    <a:pt x="186569" y="233632"/>
                  </a:cubicBezTo>
                  <a:cubicBezTo>
                    <a:pt x="111075" y="163077"/>
                    <a:pt x="-6753" y="-13312"/>
                    <a:pt x="302" y="799"/>
                  </a:cubicBezTo>
                  <a:cubicBezTo>
                    <a:pt x="7357" y="14910"/>
                    <a:pt x="154819" y="246332"/>
                    <a:pt x="228902" y="318299"/>
                  </a:cubicBezTo>
                  <a:cubicBezTo>
                    <a:pt x="302985" y="390266"/>
                    <a:pt x="460324" y="438243"/>
                    <a:pt x="453269" y="4241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1" name="フリーフォーム: 図形 1240">
              <a:extLst>
                <a:ext uri="{FF2B5EF4-FFF2-40B4-BE49-F238E27FC236}">
                  <a16:creationId xmlns:a16="http://schemas.microsoft.com/office/drawing/2014/main" id="{C5A4369A-5883-420F-B753-07F06E458BFA}"/>
                </a:ext>
              </a:extLst>
            </p:cNvPr>
            <p:cNvSpPr/>
            <p:nvPr/>
          </p:nvSpPr>
          <p:spPr>
            <a:xfrm>
              <a:off x="292004" y="4967699"/>
              <a:ext cx="949672" cy="434454"/>
            </a:xfrm>
            <a:custGeom>
              <a:avLst/>
              <a:gdLst>
                <a:gd name="connsiteX0" fmla="*/ 948363 w 949672"/>
                <a:gd name="connsiteY0" fmla="*/ 425568 h 434454"/>
                <a:gd name="connsiteX1" fmla="*/ 525029 w 949672"/>
                <a:gd name="connsiteY1" fmla="*/ 256234 h 434454"/>
                <a:gd name="connsiteX2" fmla="*/ 96 w 949672"/>
                <a:gd name="connsiteY2" fmla="*/ 2234 h 434454"/>
                <a:gd name="connsiteX3" fmla="*/ 482696 w 949672"/>
                <a:gd name="connsiteY3" fmla="*/ 146168 h 434454"/>
                <a:gd name="connsiteX4" fmla="*/ 652029 w 949672"/>
                <a:gd name="connsiteY4" fmla="*/ 383234 h 434454"/>
                <a:gd name="connsiteX5" fmla="*/ 948363 w 949672"/>
                <a:gd name="connsiteY5" fmla="*/ 425568 h 43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9672" h="434454">
                  <a:moveTo>
                    <a:pt x="948363" y="425568"/>
                  </a:moveTo>
                  <a:cubicBezTo>
                    <a:pt x="927196" y="404401"/>
                    <a:pt x="683073" y="326790"/>
                    <a:pt x="525029" y="256234"/>
                  </a:cubicBezTo>
                  <a:cubicBezTo>
                    <a:pt x="366985" y="185678"/>
                    <a:pt x="7151" y="20578"/>
                    <a:pt x="96" y="2234"/>
                  </a:cubicBezTo>
                  <a:cubicBezTo>
                    <a:pt x="-6960" y="-16110"/>
                    <a:pt x="374041" y="82668"/>
                    <a:pt x="482696" y="146168"/>
                  </a:cubicBezTo>
                  <a:cubicBezTo>
                    <a:pt x="591351" y="209668"/>
                    <a:pt x="575829" y="337373"/>
                    <a:pt x="652029" y="383234"/>
                  </a:cubicBezTo>
                  <a:cubicBezTo>
                    <a:pt x="728229" y="429095"/>
                    <a:pt x="969530" y="446735"/>
                    <a:pt x="948363" y="42556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2" name="フリーフォーム: 図形 1241">
              <a:extLst>
                <a:ext uri="{FF2B5EF4-FFF2-40B4-BE49-F238E27FC236}">
                  <a16:creationId xmlns:a16="http://schemas.microsoft.com/office/drawing/2014/main" id="{8CB41130-A594-4F13-AD5D-288A09DAB8B7}"/>
                </a:ext>
              </a:extLst>
            </p:cNvPr>
            <p:cNvSpPr/>
            <p:nvPr/>
          </p:nvSpPr>
          <p:spPr>
            <a:xfrm>
              <a:off x="480641" y="5748723"/>
              <a:ext cx="791124" cy="157394"/>
            </a:xfrm>
            <a:custGeom>
              <a:avLst/>
              <a:gdLst>
                <a:gd name="connsiteX0" fmla="*/ 780892 w 791124"/>
                <a:gd name="connsiteY0" fmla="*/ 93277 h 157394"/>
                <a:gd name="connsiteX1" fmla="*/ 416826 w 791124"/>
                <a:gd name="connsiteY1" fmla="*/ 101744 h 157394"/>
                <a:gd name="connsiteX2" fmla="*/ 1959 w 791124"/>
                <a:gd name="connsiteY2" fmla="*/ 144 h 157394"/>
                <a:gd name="connsiteX3" fmla="*/ 277126 w 791124"/>
                <a:gd name="connsiteY3" fmla="*/ 127144 h 157394"/>
                <a:gd name="connsiteX4" fmla="*/ 653892 w 791124"/>
                <a:gd name="connsiteY4" fmla="*/ 156777 h 157394"/>
                <a:gd name="connsiteX5" fmla="*/ 780892 w 791124"/>
                <a:gd name="connsiteY5" fmla="*/ 93277 h 157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1124" h="157394">
                  <a:moveTo>
                    <a:pt x="780892" y="93277"/>
                  </a:moveTo>
                  <a:cubicBezTo>
                    <a:pt x="741381" y="84105"/>
                    <a:pt x="546648" y="117266"/>
                    <a:pt x="416826" y="101744"/>
                  </a:cubicBezTo>
                  <a:cubicBezTo>
                    <a:pt x="287004" y="86222"/>
                    <a:pt x="25242" y="-4089"/>
                    <a:pt x="1959" y="144"/>
                  </a:cubicBezTo>
                  <a:cubicBezTo>
                    <a:pt x="-21324" y="4377"/>
                    <a:pt x="168471" y="101039"/>
                    <a:pt x="277126" y="127144"/>
                  </a:cubicBezTo>
                  <a:cubicBezTo>
                    <a:pt x="385781" y="153249"/>
                    <a:pt x="569225" y="159599"/>
                    <a:pt x="653892" y="156777"/>
                  </a:cubicBezTo>
                  <a:cubicBezTo>
                    <a:pt x="738559" y="153955"/>
                    <a:pt x="820403" y="102449"/>
                    <a:pt x="780892" y="9327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3" name="フリーフォーム: 図形 1242">
              <a:extLst>
                <a:ext uri="{FF2B5EF4-FFF2-40B4-BE49-F238E27FC236}">
                  <a16:creationId xmlns:a16="http://schemas.microsoft.com/office/drawing/2014/main" id="{68132F69-E224-4A85-AB45-753C7BC93EB9}"/>
                </a:ext>
              </a:extLst>
            </p:cNvPr>
            <p:cNvSpPr/>
            <p:nvPr/>
          </p:nvSpPr>
          <p:spPr>
            <a:xfrm>
              <a:off x="1055467" y="5973185"/>
              <a:ext cx="380134" cy="277008"/>
            </a:xfrm>
            <a:custGeom>
              <a:avLst/>
              <a:gdLst>
                <a:gd name="connsiteX0" fmla="*/ 221 w 380134"/>
                <a:gd name="connsiteY0" fmla="*/ 578 h 277008"/>
                <a:gd name="connsiteX1" fmla="*/ 251046 w 380134"/>
                <a:gd name="connsiteY1" fmla="*/ 143453 h 277008"/>
                <a:gd name="connsiteX2" fmla="*/ 379633 w 380134"/>
                <a:gd name="connsiteY2" fmla="*/ 276803 h 277008"/>
                <a:gd name="connsiteX3" fmla="*/ 292321 w 380134"/>
                <a:gd name="connsiteY3" fmla="*/ 172028 h 277008"/>
                <a:gd name="connsiteX4" fmla="*/ 208183 w 380134"/>
                <a:gd name="connsiteY4" fmla="*/ 95828 h 277008"/>
                <a:gd name="connsiteX5" fmla="*/ 221 w 380134"/>
                <a:gd name="connsiteY5" fmla="*/ 578 h 27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0134" h="277008">
                  <a:moveTo>
                    <a:pt x="221" y="578"/>
                  </a:moveTo>
                  <a:cubicBezTo>
                    <a:pt x="7365" y="8516"/>
                    <a:pt x="187811" y="97416"/>
                    <a:pt x="251046" y="143453"/>
                  </a:cubicBezTo>
                  <a:cubicBezTo>
                    <a:pt x="314281" y="189490"/>
                    <a:pt x="372754" y="272041"/>
                    <a:pt x="379633" y="276803"/>
                  </a:cubicBezTo>
                  <a:cubicBezTo>
                    <a:pt x="386512" y="281565"/>
                    <a:pt x="320896" y="202190"/>
                    <a:pt x="292321" y="172028"/>
                  </a:cubicBezTo>
                  <a:cubicBezTo>
                    <a:pt x="263746" y="141866"/>
                    <a:pt x="255279" y="123080"/>
                    <a:pt x="208183" y="95828"/>
                  </a:cubicBezTo>
                  <a:cubicBezTo>
                    <a:pt x="161087" y="68576"/>
                    <a:pt x="-6923" y="-7360"/>
                    <a:pt x="221" y="57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4" name="フリーフォーム: 図形 1243">
              <a:extLst>
                <a:ext uri="{FF2B5EF4-FFF2-40B4-BE49-F238E27FC236}">
                  <a16:creationId xmlns:a16="http://schemas.microsoft.com/office/drawing/2014/main" id="{DF74EAF5-07CC-43E2-AA39-60A5389E41B8}"/>
                </a:ext>
              </a:extLst>
            </p:cNvPr>
            <p:cNvSpPr/>
            <p:nvPr/>
          </p:nvSpPr>
          <p:spPr>
            <a:xfrm>
              <a:off x="2039422" y="3719244"/>
              <a:ext cx="636637" cy="1016667"/>
            </a:xfrm>
            <a:custGeom>
              <a:avLst/>
              <a:gdLst>
                <a:gd name="connsiteX0" fmla="*/ 1045 w 636637"/>
                <a:gd name="connsiteY0" fmla="*/ 6089 h 1016667"/>
                <a:gd name="connsiteX1" fmla="*/ 509045 w 636637"/>
                <a:gd name="connsiteY1" fmla="*/ 395556 h 1016667"/>
                <a:gd name="connsiteX2" fmla="*/ 610645 w 636637"/>
                <a:gd name="connsiteY2" fmla="*/ 1013623 h 1016667"/>
                <a:gd name="connsiteX3" fmla="*/ 636045 w 636637"/>
                <a:gd name="connsiteY3" fmla="*/ 624156 h 1016667"/>
                <a:gd name="connsiteX4" fmla="*/ 593711 w 636637"/>
                <a:gd name="connsiteY4" fmla="*/ 429423 h 1016667"/>
                <a:gd name="connsiteX5" fmla="*/ 382045 w 636637"/>
                <a:gd name="connsiteY5" fmla="*/ 175423 h 1016667"/>
                <a:gd name="connsiteX6" fmla="*/ 1045 w 636637"/>
                <a:gd name="connsiteY6" fmla="*/ 6089 h 1016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6637" h="1016667">
                  <a:moveTo>
                    <a:pt x="1045" y="6089"/>
                  </a:moveTo>
                  <a:cubicBezTo>
                    <a:pt x="22212" y="42778"/>
                    <a:pt x="407445" y="227634"/>
                    <a:pt x="509045" y="395556"/>
                  </a:cubicBezTo>
                  <a:cubicBezTo>
                    <a:pt x="610645" y="563478"/>
                    <a:pt x="589478" y="975523"/>
                    <a:pt x="610645" y="1013623"/>
                  </a:cubicBezTo>
                  <a:cubicBezTo>
                    <a:pt x="631812" y="1051723"/>
                    <a:pt x="638867" y="721523"/>
                    <a:pt x="636045" y="624156"/>
                  </a:cubicBezTo>
                  <a:cubicBezTo>
                    <a:pt x="633223" y="526789"/>
                    <a:pt x="636044" y="504212"/>
                    <a:pt x="593711" y="429423"/>
                  </a:cubicBezTo>
                  <a:cubicBezTo>
                    <a:pt x="551378" y="354634"/>
                    <a:pt x="478001" y="243156"/>
                    <a:pt x="382045" y="175423"/>
                  </a:cubicBezTo>
                  <a:cubicBezTo>
                    <a:pt x="286090" y="107690"/>
                    <a:pt x="-20122" y="-30600"/>
                    <a:pt x="1045" y="608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5" name="フリーフォーム: 図形 1244">
              <a:extLst>
                <a:ext uri="{FF2B5EF4-FFF2-40B4-BE49-F238E27FC236}">
                  <a16:creationId xmlns:a16="http://schemas.microsoft.com/office/drawing/2014/main" id="{05F709CB-613A-4CA6-9A41-69351C32603E}"/>
                </a:ext>
              </a:extLst>
            </p:cNvPr>
            <p:cNvSpPr/>
            <p:nvPr/>
          </p:nvSpPr>
          <p:spPr>
            <a:xfrm>
              <a:off x="2174741" y="6268595"/>
              <a:ext cx="646428" cy="1493589"/>
            </a:xfrm>
            <a:custGeom>
              <a:avLst/>
              <a:gdLst>
                <a:gd name="connsiteX0" fmla="*/ 19819 w 646428"/>
                <a:gd name="connsiteY0" fmla="*/ 66165 h 1493589"/>
                <a:gd name="connsiteX1" fmla="*/ 55379 w 646428"/>
                <a:gd name="connsiteY1" fmla="*/ 132205 h 1493589"/>
                <a:gd name="connsiteX2" fmla="*/ 624339 w 646428"/>
                <a:gd name="connsiteY2" fmla="*/ 1437765 h 1493589"/>
                <a:gd name="connsiteX3" fmla="*/ 507499 w 646428"/>
                <a:gd name="connsiteY3" fmla="*/ 1204085 h 1493589"/>
                <a:gd name="connsiteX4" fmla="*/ 294139 w 646428"/>
                <a:gd name="connsiteY4" fmla="*/ 746885 h 1493589"/>
                <a:gd name="connsiteX5" fmla="*/ 24899 w 646428"/>
                <a:gd name="connsiteY5" fmla="*/ 325245 h 1493589"/>
                <a:gd name="connsiteX6" fmla="*/ 19819 w 646428"/>
                <a:gd name="connsiteY6" fmla="*/ 66165 h 1493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6428" h="1493589">
                  <a:moveTo>
                    <a:pt x="19819" y="66165"/>
                  </a:moveTo>
                  <a:cubicBezTo>
                    <a:pt x="24899" y="33992"/>
                    <a:pt x="-45374" y="-96395"/>
                    <a:pt x="55379" y="132205"/>
                  </a:cubicBezTo>
                  <a:cubicBezTo>
                    <a:pt x="156132" y="360805"/>
                    <a:pt x="548986" y="1259118"/>
                    <a:pt x="624339" y="1437765"/>
                  </a:cubicBezTo>
                  <a:cubicBezTo>
                    <a:pt x="699692" y="1616412"/>
                    <a:pt x="562532" y="1319232"/>
                    <a:pt x="507499" y="1204085"/>
                  </a:cubicBezTo>
                  <a:cubicBezTo>
                    <a:pt x="452466" y="1088938"/>
                    <a:pt x="374572" y="893358"/>
                    <a:pt x="294139" y="746885"/>
                  </a:cubicBezTo>
                  <a:cubicBezTo>
                    <a:pt x="213706" y="600412"/>
                    <a:pt x="74852" y="442085"/>
                    <a:pt x="24899" y="325245"/>
                  </a:cubicBezTo>
                  <a:cubicBezTo>
                    <a:pt x="-25054" y="208405"/>
                    <a:pt x="14739" y="98338"/>
                    <a:pt x="19819" y="6616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6" name="フリーフォーム: 図形 1245">
              <a:extLst>
                <a:ext uri="{FF2B5EF4-FFF2-40B4-BE49-F238E27FC236}">
                  <a16:creationId xmlns:a16="http://schemas.microsoft.com/office/drawing/2014/main" id="{50CF0854-2D5B-44C8-80CB-6F4493D83358}"/>
                </a:ext>
              </a:extLst>
            </p:cNvPr>
            <p:cNvSpPr/>
            <p:nvPr/>
          </p:nvSpPr>
          <p:spPr>
            <a:xfrm>
              <a:off x="8127056" y="4370324"/>
              <a:ext cx="333603" cy="1019435"/>
            </a:xfrm>
            <a:custGeom>
              <a:avLst/>
              <a:gdLst>
                <a:gd name="connsiteX0" fmla="*/ 28461 w 333603"/>
                <a:gd name="connsiteY0" fmla="*/ 4826 h 1019435"/>
                <a:gd name="connsiteX1" fmla="*/ 39044 w 333603"/>
                <a:gd name="connsiteY1" fmla="*/ 199559 h 1019435"/>
                <a:gd name="connsiteX2" fmla="*/ 106777 w 333603"/>
                <a:gd name="connsiteY2" fmla="*/ 483193 h 1019435"/>
                <a:gd name="connsiteX3" fmla="*/ 235894 w 333603"/>
                <a:gd name="connsiteY3" fmla="*/ 800693 h 1019435"/>
                <a:gd name="connsiteX4" fmla="*/ 333261 w 333603"/>
                <a:gd name="connsiteY4" fmla="*/ 1018709 h 1019435"/>
                <a:gd name="connsiteX5" fmla="*/ 265527 w 333603"/>
                <a:gd name="connsiteY5" fmla="*/ 866309 h 1019435"/>
                <a:gd name="connsiteX6" fmla="*/ 195677 w 333603"/>
                <a:gd name="connsiteY6" fmla="*/ 730843 h 1019435"/>
                <a:gd name="connsiteX7" fmla="*/ 130061 w 333603"/>
                <a:gd name="connsiteY7" fmla="*/ 631359 h 1019435"/>
                <a:gd name="connsiteX8" fmla="*/ 45394 w 333603"/>
                <a:gd name="connsiteY8" fmla="*/ 288459 h 1019435"/>
                <a:gd name="connsiteX9" fmla="*/ 944 w 333603"/>
                <a:gd name="connsiteY9" fmla="*/ 78909 h 1019435"/>
                <a:gd name="connsiteX10" fmla="*/ 28461 w 333603"/>
                <a:gd name="connsiteY10" fmla="*/ 4826 h 1019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3603" h="1019435">
                  <a:moveTo>
                    <a:pt x="28461" y="4826"/>
                  </a:moveTo>
                  <a:cubicBezTo>
                    <a:pt x="34811" y="24934"/>
                    <a:pt x="25991" y="119831"/>
                    <a:pt x="39044" y="199559"/>
                  </a:cubicBezTo>
                  <a:cubicBezTo>
                    <a:pt x="52097" y="279287"/>
                    <a:pt x="73969" y="383004"/>
                    <a:pt x="106777" y="483193"/>
                  </a:cubicBezTo>
                  <a:cubicBezTo>
                    <a:pt x="139585" y="583382"/>
                    <a:pt x="198147" y="711440"/>
                    <a:pt x="235894" y="800693"/>
                  </a:cubicBezTo>
                  <a:cubicBezTo>
                    <a:pt x="273641" y="889946"/>
                    <a:pt x="328322" y="1007773"/>
                    <a:pt x="333261" y="1018709"/>
                  </a:cubicBezTo>
                  <a:cubicBezTo>
                    <a:pt x="338200" y="1029645"/>
                    <a:pt x="288458" y="914286"/>
                    <a:pt x="265527" y="866309"/>
                  </a:cubicBezTo>
                  <a:cubicBezTo>
                    <a:pt x="242596" y="818332"/>
                    <a:pt x="218255" y="770001"/>
                    <a:pt x="195677" y="730843"/>
                  </a:cubicBezTo>
                  <a:cubicBezTo>
                    <a:pt x="173099" y="691685"/>
                    <a:pt x="155108" y="705090"/>
                    <a:pt x="130061" y="631359"/>
                  </a:cubicBezTo>
                  <a:cubicBezTo>
                    <a:pt x="105014" y="557628"/>
                    <a:pt x="66914" y="380534"/>
                    <a:pt x="45394" y="288459"/>
                  </a:cubicBezTo>
                  <a:cubicBezTo>
                    <a:pt x="23874" y="196384"/>
                    <a:pt x="7294" y="126886"/>
                    <a:pt x="944" y="78909"/>
                  </a:cubicBezTo>
                  <a:cubicBezTo>
                    <a:pt x="-5406" y="30932"/>
                    <a:pt x="22111" y="-15282"/>
                    <a:pt x="28461" y="48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7" name="フリーフォーム: 図形 1246">
              <a:extLst>
                <a:ext uri="{FF2B5EF4-FFF2-40B4-BE49-F238E27FC236}">
                  <a16:creationId xmlns:a16="http://schemas.microsoft.com/office/drawing/2014/main" id="{E0531D9E-74AD-4389-814A-369C586B1DF9}"/>
                </a:ext>
              </a:extLst>
            </p:cNvPr>
            <p:cNvSpPr/>
            <p:nvPr/>
          </p:nvSpPr>
          <p:spPr>
            <a:xfrm>
              <a:off x="8354191" y="5128253"/>
              <a:ext cx="227954" cy="764663"/>
            </a:xfrm>
            <a:custGeom>
              <a:avLst/>
              <a:gdLst>
                <a:gd name="connsiteX0" fmla="*/ 292 w 227954"/>
                <a:gd name="connsiteY0" fmla="*/ 430 h 764663"/>
                <a:gd name="connsiteX1" fmla="*/ 159042 w 227954"/>
                <a:gd name="connsiteY1" fmla="*/ 351797 h 764663"/>
                <a:gd name="connsiteX2" fmla="*/ 184442 w 227954"/>
                <a:gd name="connsiteY2" fmla="*/ 461864 h 764663"/>
                <a:gd name="connsiteX3" fmla="*/ 209842 w 227954"/>
                <a:gd name="connsiteY3" fmla="*/ 525364 h 764663"/>
                <a:gd name="connsiteX4" fmla="*/ 211959 w 227954"/>
                <a:gd name="connsiteY4" fmla="*/ 616380 h 764663"/>
                <a:gd name="connsiteX5" fmla="*/ 222542 w 227954"/>
                <a:gd name="connsiteY5" fmla="*/ 764547 h 764663"/>
                <a:gd name="connsiteX6" fmla="*/ 226776 w 227954"/>
                <a:gd name="connsiteY6" fmla="*/ 590980 h 764663"/>
                <a:gd name="connsiteX7" fmla="*/ 203492 w 227954"/>
                <a:gd name="connsiteY7" fmla="*/ 430114 h 764663"/>
                <a:gd name="connsiteX8" fmla="*/ 292 w 227954"/>
                <a:gd name="connsiteY8" fmla="*/ 430 h 764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7954" h="764663">
                  <a:moveTo>
                    <a:pt x="292" y="430"/>
                  </a:moveTo>
                  <a:cubicBezTo>
                    <a:pt x="-7116" y="-12623"/>
                    <a:pt x="128350" y="274891"/>
                    <a:pt x="159042" y="351797"/>
                  </a:cubicBezTo>
                  <a:cubicBezTo>
                    <a:pt x="189734" y="428703"/>
                    <a:pt x="175975" y="432936"/>
                    <a:pt x="184442" y="461864"/>
                  </a:cubicBezTo>
                  <a:cubicBezTo>
                    <a:pt x="192909" y="490792"/>
                    <a:pt x="205256" y="499611"/>
                    <a:pt x="209842" y="525364"/>
                  </a:cubicBezTo>
                  <a:cubicBezTo>
                    <a:pt x="214428" y="551117"/>
                    <a:pt x="209842" y="576516"/>
                    <a:pt x="211959" y="616380"/>
                  </a:cubicBezTo>
                  <a:cubicBezTo>
                    <a:pt x="214076" y="656244"/>
                    <a:pt x="220073" y="768780"/>
                    <a:pt x="222542" y="764547"/>
                  </a:cubicBezTo>
                  <a:cubicBezTo>
                    <a:pt x="225011" y="760314"/>
                    <a:pt x="229951" y="646719"/>
                    <a:pt x="226776" y="590980"/>
                  </a:cubicBezTo>
                  <a:cubicBezTo>
                    <a:pt x="223601" y="535241"/>
                    <a:pt x="240534" y="525364"/>
                    <a:pt x="203492" y="430114"/>
                  </a:cubicBezTo>
                  <a:cubicBezTo>
                    <a:pt x="166450" y="334864"/>
                    <a:pt x="7700" y="13483"/>
                    <a:pt x="292" y="4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8" name="フリーフォーム: 図形 1247">
              <a:extLst>
                <a:ext uri="{FF2B5EF4-FFF2-40B4-BE49-F238E27FC236}">
                  <a16:creationId xmlns:a16="http://schemas.microsoft.com/office/drawing/2014/main" id="{29B87FE3-6BBB-42F9-909E-2430AB31A93E}"/>
                </a:ext>
              </a:extLst>
            </p:cNvPr>
            <p:cNvSpPr/>
            <p:nvPr/>
          </p:nvSpPr>
          <p:spPr>
            <a:xfrm>
              <a:off x="8505420" y="5761414"/>
              <a:ext cx="90459" cy="156813"/>
            </a:xfrm>
            <a:custGeom>
              <a:avLst/>
              <a:gdLst>
                <a:gd name="connsiteX0" fmla="*/ 69197 w 90459"/>
                <a:gd name="connsiteY0" fmla="*/ 2269 h 156813"/>
                <a:gd name="connsiteX1" fmla="*/ 12047 w 90459"/>
                <a:gd name="connsiteY1" fmla="*/ 19203 h 156813"/>
                <a:gd name="connsiteX2" fmla="*/ 9930 w 90459"/>
                <a:gd name="connsiteY2" fmla="*/ 137736 h 156813"/>
                <a:gd name="connsiteX3" fmla="*/ 48030 w 90459"/>
                <a:gd name="connsiteY3" fmla="*/ 156786 h 156813"/>
                <a:gd name="connsiteX4" fmla="*/ 90363 w 90459"/>
                <a:gd name="connsiteY4" fmla="*/ 141969 h 156813"/>
                <a:gd name="connsiteX5" fmla="*/ 58613 w 90459"/>
                <a:gd name="connsiteY5" fmla="*/ 141969 h 156813"/>
                <a:gd name="connsiteX6" fmla="*/ 26863 w 90459"/>
                <a:gd name="connsiteY6" fmla="*/ 131386 h 156813"/>
                <a:gd name="connsiteX7" fmla="*/ 3580 w 90459"/>
                <a:gd name="connsiteY7" fmla="*/ 67886 h 156813"/>
                <a:gd name="connsiteX8" fmla="*/ 5697 w 90459"/>
                <a:gd name="connsiteY8" fmla="*/ 8619 h 156813"/>
                <a:gd name="connsiteX9" fmla="*/ 69197 w 90459"/>
                <a:gd name="connsiteY9" fmla="*/ 2269 h 156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0459" h="156813">
                  <a:moveTo>
                    <a:pt x="69197" y="2269"/>
                  </a:moveTo>
                  <a:cubicBezTo>
                    <a:pt x="70255" y="4033"/>
                    <a:pt x="21925" y="-3375"/>
                    <a:pt x="12047" y="19203"/>
                  </a:cubicBezTo>
                  <a:cubicBezTo>
                    <a:pt x="2169" y="41781"/>
                    <a:pt x="3933" y="114806"/>
                    <a:pt x="9930" y="137736"/>
                  </a:cubicBezTo>
                  <a:cubicBezTo>
                    <a:pt x="15927" y="160667"/>
                    <a:pt x="34625" y="156081"/>
                    <a:pt x="48030" y="156786"/>
                  </a:cubicBezTo>
                  <a:cubicBezTo>
                    <a:pt x="61435" y="157491"/>
                    <a:pt x="88599" y="144438"/>
                    <a:pt x="90363" y="141969"/>
                  </a:cubicBezTo>
                  <a:cubicBezTo>
                    <a:pt x="92127" y="139500"/>
                    <a:pt x="69196" y="143733"/>
                    <a:pt x="58613" y="141969"/>
                  </a:cubicBezTo>
                  <a:cubicBezTo>
                    <a:pt x="48030" y="140205"/>
                    <a:pt x="36035" y="143733"/>
                    <a:pt x="26863" y="131386"/>
                  </a:cubicBezTo>
                  <a:cubicBezTo>
                    <a:pt x="17691" y="119039"/>
                    <a:pt x="7108" y="88347"/>
                    <a:pt x="3580" y="67886"/>
                  </a:cubicBezTo>
                  <a:cubicBezTo>
                    <a:pt x="52" y="47425"/>
                    <a:pt x="-3123" y="21319"/>
                    <a:pt x="5697" y="8619"/>
                  </a:cubicBezTo>
                  <a:cubicBezTo>
                    <a:pt x="14517" y="-4081"/>
                    <a:pt x="68139" y="505"/>
                    <a:pt x="69197" y="226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9" name="フリーフォーム: 図形 1248">
              <a:extLst>
                <a:ext uri="{FF2B5EF4-FFF2-40B4-BE49-F238E27FC236}">
                  <a16:creationId xmlns:a16="http://schemas.microsoft.com/office/drawing/2014/main" id="{698624BD-DBB4-4E6A-B195-78FE293995BB}"/>
                </a:ext>
              </a:extLst>
            </p:cNvPr>
            <p:cNvSpPr/>
            <p:nvPr/>
          </p:nvSpPr>
          <p:spPr>
            <a:xfrm>
              <a:off x="8242213" y="5386390"/>
              <a:ext cx="296648" cy="516994"/>
            </a:xfrm>
            <a:custGeom>
              <a:avLst/>
              <a:gdLst>
                <a:gd name="connsiteX0" fmla="*/ 87 w 296648"/>
                <a:gd name="connsiteY0" fmla="*/ 527 h 516994"/>
                <a:gd name="connsiteX1" fmla="*/ 129204 w 296648"/>
                <a:gd name="connsiteY1" fmla="*/ 66143 h 516994"/>
                <a:gd name="connsiteX2" fmla="*/ 169420 w 296648"/>
                <a:gd name="connsiteY2" fmla="*/ 292627 h 516994"/>
                <a:gd name="connsiteX3" fmla="*/ 205404 w 296648"/>
                <a:gd name="connsiteY3" fmla="*/ 411160 h 516994"/>
                <a:gd name="connsiteX4" fmla="*/ 296420 w 296648"/>
                <a:gd name="connsiteY4" fmla="*/ 516993 h 516994"/>
                <a:gd name="connsiteX5" fmla="*/ 230804 w 296648"/>
                <a:gd name="connsiteY5" fmla="*/ 409043 h 516994"/>
                <a:gd name="connsiteX6" fmla="*/ 211754 w 296648"/>
                <a:gd name="connsiteY6" fmla="*/ 309560 h 516994"/>
                <a:gd name="connsiteX7" fmla="*/ 150370 w 296648"/>
                <a:gd name="connsiteY7" fmla="*/ 91543 h 516994"/>
                <a:gd name="connsiteX8" fmla="*/ 87 w 296648"/>
                <a:gd name="connsiteY8" fmla="*/ 527 h 5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648" h="516994">
                  <a:moveTo>
                    <a:pt x="87" y="527"/>
                  </a:moveTo>
                  <a:cubicBezTo>
                    <a:pt x="-3441" y="-3706"/>
                    <a:pt x="100982" y="17460"/>
                    <a:pt x="129204" y="66143"/>
                  </a:cubicBezTo>
                  <a:cubicBezTo>
                    <a:pt x="157426" y="114826"/>
                    <a:pt x="156720" y="235124"/>
                    <a:pt x="169420" y="292627"/>
                  </a:cubicBezTo>
                  <a:cubicBezTo>
                    <a:pt x="182120" y="350130"/>
                    <a:pt x="184237" y="373766"/>
                    <a:pt x="205404" y="411160"/>
                  </a:cubicBezTo>
                  <a:cubicBezTo>
                    <a:pt x="226571" y="448554"/>
                    <a:pt x="292187" y="517346"/>
                    <a:pt x="296420" y="516993"/>
                  </a:cubicBezTo>
                  <a:cubicBezTo>
                    <a:pt x="300653" y="516640"/>
                    <a:pt x="244915" y="443615"/>
                    <a:pt x="230804" y="409043"/>
                  </a:cubicBezTo>
                  <a:cubicBezTo>
                    <a:pt x="216693" y="374471"/>
                    <a:pt x="225160" y="362477"/>
                    <a:pt x="211754" y="309560"/>
                  </a:cubicBezTo>
                  <a:cubicBezTo>
                    <a:pt x="198348" y="256643"/>
                    <a:pt x="183178" y="140579"/>
                    <a:pt x="150370" y="91543"/>
                  </a:cubicBezTo>
                  <a:cubicBezTo>
                    <a:pt x="117562" y="42507"/>
                    <a:pt x="3615" y="4760"/>
                    <a:pt x="87" y="5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0" name="フリーフォーム: 図形 1249">
              <a:extLst>
                <a:ext uri="{FF2B5EF4-FFF2-40B4-BE49-F238E27FC236}">
                  <a16:creationId xmlns:a16="http://schemas.microsoft.com/office/drawing/2014/main" id="{4B9C1871-5150-447E-983A-FDD994E2FFF7}"/>
                </a:ext>
              </a:extLst>
            </p:cNvPr>
            <p:cNvSpPr/>
            <p:nvPr/>
          </p:nvSpPr>
          <p:spPr>
            <a:xfrm>
              <a:off x="8243783" y="5426685"/>
              <a:ext cx="284539" cy="495865"/>
            </a:xfrm>
            <a:custGeom>
              <a:avLst/>
              <a:gdLst>
                <a:gd name="connsiteX0" fmla="*/ 634 w 284539"/>
                <a:gd name="connsiteY0" fmla="*/ 2565 h 495865"/>
                <a:gd name="connsiteX1" fmla="*/ 138217 w 284539"/>
                <a:gd name="connsiteY1" fmla="*/ 157082 h 495865"/>
                <a:gd name="connsiteX2" fmla="*/ 180550 w 284539"/>
                <a:gd name="connsiteY2" fmla="*/ 330648 h 495865"/>
                <a:gd name="connsiteX3" fmla="*/ 225000 w 284539"/>
                <a:gd name="connsiteY3" fmla="*/ 459765 h 495865"/>
                <a:gd name="connsiteX4" fmla="*/ 284267 w 284539"/>
                <a:gd name="connsiteY4" fmla="*/ 491515 h 495865"/>
                <a:gd name="connsiteX5" fmla="*/ 199600 w 284539"/>
                <a:gd name="connsiteY5" fmla="*/ 381448 h 495865"/>
                <a:gd name="connsiteX6" fmla="*/ 131867 w 284539"/>
                <a:gd name="connsiteY6" fmla="*/ 133798 h 495865"/>
                <a:gd name="connsiteX7" fmla="*/ 89534 w 284539"/>
                <a:gd name="connsiteY7" fmla="*/ 66065 h 495865"/>
                <a:gd name="connsiteX8" fmla="*/ 634 w 284539"/>
                <a:gd name="connsiteY8" fmla="*/ 2565 h 495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4539" h="495865">
                  <a:moveTo>
                    <a:pt x="634" y="2565"/>
                  </a:moveTo>
                  <a:cubicBezTo>
                    <a:pt x="8748" y="17734"/>
                    <a:pt x="108231" y="102402"/>
                    <a:pt x="138217" y="157082"/>
                  </a:cubicBezTo>
                  <a:cubicBezTo>
                    <a:pt x="168203" y="211762"/>
                    <a:pt x="166086" y="280201"/>
                    <a:pt x="180550" y="330648"/>
                  </a:cubicBezTo>
                  <a:cubicBezTo>
                    <a:pt x="195014" y="381095"/>
                    <a:pt x="207714" y="432954"/>
                    <a:pt x="225000" y="459765"/>
                  </a:cubicBezTo>
                  <a:cubicBezTo>
                    <a:pt x="242286" y="486576"/>
                    <a:pt x="288500" y="504568"/>
                    <a:pt x="284267" y="491515"/>
                  </a:cubicBezTo>
                  <a:cubicBezTo>
                    <a:pt x="280034" y="478462"/>
                    <a:pt x="225000" y="441068"/>
                    <a:pt x="199600" y="381448"/>
                  </a:cubicBezTo>
                  <a:cubicBezTo>
                    <a:pt x="174200" y="321829"/>
                    <a:pt x="150211" y="186362"/>
                    <a:pt x="131867" y="133798"/>
                  </a:cubicBezTo>
                  <a:cubicBezTo>
                    <a:pt x="113523" y="81234"/>
                    <a:pt x="114581" y="88643"/>
                    <a:pt x="89534" y="66065"/>
                  </a:cubicBezTo>
                  <a:cubicBezTo>
                    <a:pt x="64487" y="43487"/>
                    <a:pt x="-7480" y="-12604"/>
                    <a:pt x="634" y="256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1" name="フリーフォーム: 図形 1250">
              <a:extLst>
                <a:ext uri="{FF2B5EF4-FFF2-40B4-BE49-F238E27FC236}">
                  <a16:creationId xmlns:a16="http://schemas.microsoft.com/office/drawing/2014/main" id="{C5E97581-BC9A-4578-A551-E1442F39DEEE}"/>
                </a:ext>
              </a:extLst>
            </p:cNvPr>
            <p:cNvSpPr/>
            <p:nvPr/>
          </p:nvSpPr>
          <p:spPr>
            <a:xfrm>
              <a:off x="7886633" y="5412712"/>
              <a:ext cx="415409" cy="632490"/>
            </a:xfrm>
            <a:custGeom>
              <a:avLst/>
              <a:gdLst>
                <a:gd name="connsiteX0" fmla="*/ 340850 w 415409"/>
                <a:gd name="connsiteY0" fmla="*/ 5955 h 632490"/>
                <a:gd name="connsiteX1" fmla="*/ 414934 w 415409"/>
                <a:gd name="connsiteY1" fmla="*/ 300171 h 632490"/>
                <a:gd name="connsiteX2" fmla="*/ 298517 w 415409"/>
                <a:gd name="connsiteY2" fmla="*/ 429288 h 632490"/>
                <a:gd name="connsiteX3" fmla="*/ 230784 w 415409"/>
                <a:gd name="connsiteY3" fmla="*/ 537238 h 632490"/>
                <a:gd name="connsiteX4" fmla="*/ 165167 w 415409"/>
                <a:gd name="connsiteY4" fmla="*/ 573221 h 632490"/>
                <a:gd name="connsiteX5" fmla="*/ 67 w 415409"/>
                <a:gd name="connsiteY5" fmla="*/ 632488 h 632490"/>
                <a:gd name="connsiteX6" fmla="*/ 146117 w 415409"/>
                <a:gd name="connsiteY6" fmla="*/ 571105 h 632490"/>
                <a:gd name="connsiteX7" fmla="*/ 237134 w 415409"/>
                <a:gd name="connsiteY7" fmla="*/ 505488 h 632490"/>
                <a:gd name="connsiteX8" fmla="*/ 345084 w 415409"/>
                <a:gd name="connsiteY8" fmla="*/ 329805 h 632490"/>
                <a:gd name="connsiteX9" fmla="*/ 381067 w 415409"/>
                <a:gd name="connsiteY9" fmla="*/ 230321 h 632490"/>
                <a:gd name="connsiteX10" fmla="*/ 370484 w 415409"/>
                <a:gd name="connsiteY10" fmla="*/ 111788 h 632490"/>
                <a:gd name="connsiteX11" fmla="*/ 340850 w 415409"/>
                <a:gd name="connsiteY11" fmla="*/ 5955 h 63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5409" h="632490">
                  <a:moveTo>
                    <a:pt x="340850" y="5955"/>
                  </a:moveTo>
                  <a:cubicBezTo>
                    <a:pt x="348258" y="37352"/>
                    <a:pt x="421990" y="229616"/>
                    <a:pt x="414934" y="300171"/>
                  </a:cubicBezTo>
                  <a:cubicBezTo>
                    <a:pt x="407879" y="370727"/>
                    <a:pt x="329209" y="389777"/>
                    <a:pt x="298517" y="429288"/>
                  </a:cubicBezTo>
                  <a:cubicBezTo>
                    <a:pt x="267825" y="468799"/>
                    <a:pt x="253009" y="513249"/>
                    <a:pt x="230784" y="537238"/>
                  </a:cubicBezTo>
                  <a:cubicBezTo>
                    <a:pt x="208559" y="561227"/>
                    <a:pt x="203620" y="557346"/>
                    <a:pt x="165167" y="573221"/>
                  </a:cubicBezTo>
                  <a:cubicBezTo>
                    <a:pt x="126714" y="589096"/>
                    <a:pt x="3242" y="632841"/>
                    <a:pt x="67" y="632488"/>
                  </a:cubicBezTo>
                  <a:cubicBezTo>
                    <a:pt x="-3108" y="632135"/>
                    <a:pt x="106606" y="592272"/>
                    <a:pt x="146117" y="571105"/>
                  </a:cubicBezTo>
                  <a:cubicBezTo>
                    <a:pt x="185628" y="549938"/>
                    <a:pt x="203973" y="545705"/>
                    <a:pt x="237134" y="505488"/>
                  </a:cubicBezTo>
                  <a:cubicBezTo>
                    <a:pt x="270295" y="465271"/>
                    <a:pt x="321095" y="375666"/>
                    <a:pt x="345084" y="329805"/>
                  </a:cubicBezTo>
                  <a:cubicBezTo>
                    <a:pt x="369073" y="283944"/>
                    <a:pt x="376834" y="266657"/>
                    <a:pt x="381067" y="230321"/>
                  </a:cubicBezTo>
                  <a:cubicBezTo>
                    <a:pt x="385300" y="193985"/>
                    <a:pt x="378951" y="147771"/>
                    <a:pt x="370484" y="111788"/>
                  </a:cubicBezTo>
                  <a:cubicBezTo>
                    <a:pt x="362017" y="75805"/>
                    <a:pt x="333442" y="-25442"/>
                    <a:pt x="340850" y="59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2" name="フリーフォーム: 図形 1251">
              <a:extLst>
                <a:ext uri="{FF2B5EF4-FFF2-40B4-BE49-F238E27FC236}">
                  <a16:creationId xmlns:a16="http://schemas.microsoft.com/office/drawing/2014/main" id="{5A2EB9D9-119A-4E59-83D0-0DA0972543AC}"/>
                </a:ext>
              </a:extLst>
            </p:cNvPr>
            <p:cNvSpPr/>
            <p:nvPr/>
          </p:nvSpPr>
          <p:spPr>
            <a:xfrm>
              <a:off x="7956386" y="5472731"/>
              <a:ext cx="117023" cy="524093"/>
            </a:xfrm>
            <a:custGeom>
              <a:avLst/>
              <a:gdLst>
                <a:gd name="connsiteX0" fmla="*/ 86947 w 117023"/>
                <a:gd name="connsiteY0" fmla="*/ 3086 h 524093"/>
                <a:gd name="connsiteX1" fmla="*/ 86947 w 117023"/>
                <a:gd name="connsiteY1" fmla="*/ 56002 h 524093"/>
                <a:gd name="connsiteX2" fmla="*/ 116581 w 117023"/>
                <a:gd name="connsiteY2" fmla="*/ 227452 h 524093"/>
                <a:gd name="connsiteX3" fmla="*/ 63664 w 117023"/>
                <a:gd name="connsiteY3" fmla="*/ 411602 h 524093"/>
                <a:gd name="connsiteX4" fmla="*/ 164 w 117023"/>
                <a:gd name="connsiteY4" fmla="*/ 523786 h 524093"/>
                <a:gd name="connsiteX5" fmla="*/ 46731 w 117023"/>
                <a:gd name="connsiteY5" fmla="*/ 441236 h 524093"/>
                <a:gd name="connsiteX6" fmla="*/ 91181 w 117023"/>
                <a:gd name="connsiteY6" fmla="*/ 333286 h 524093"/>
                <a:gd name="connsiteX7" fmla="*/ 116581 w 117023"/>
                <a:gd name="connsiteY7" fmla="*/ 252852 h 524093"/>
                <a:gd name="connsiteX8" fmla="*/ 105997 w 117023"/>
                <a:gd name="connsiteY8" fmla="*/ 132202 h 524093"/>
                <a:gd name="connsiteX9" fmla="*/ 86947 w 117023"/>
                <a:gd name="connsiteY9" fmla="*/ 3086 h 524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023" h="524093">
                  <a:moveTo>
                    <a:pt x="86947" y="3086"/>
                  </a:moveTo>
                  <a:cubicBezTo>
                    <a:pt x="83772" y="-9614"/>
                    <a:pt x="82008" y="18608"/>
                    <a:pt x="86947" y="56002"/>
                  </a:cubicBezTo>
                  <a:cubicBezTo>
                    <a:pt x="91886" y="93396"/>
                    <a:pt x="120462" y="168185"/>
                    <a:pt x="116581" y="227452"/>
                  </a:cubicBezTo>
                  <a:cubicBezTo>
                    <a:pt x="112701" y="286719"/>
                    <a:pt x="83067" y="362213"/>
                    <a:pt x="63664" y="411602"/>
                  </a:cubicBezTo>
                  <a:cubicBezTo>
                    <a:pt x="44261" y="460991"/>
                    <a:pt x="2986" y="518847"/>
                    <a:pt x="164" y="523786"/>
                  </a:cubicBezTo>
                  <a:cubicBezTo>
                    <a:pt x="-2658" y="528725"/>
                    <a:pt x="31562" y="472986"/>
                    <a:pt x="46731" y="441236"/>
                  </a:cubicBezTo>
                  <a:cubicBezTo>
                    <a:pt x="61900" y="409486"/>
                    <a:pt x="79539" y="364683"/>
                    <a:pt x="91181" y="333286"/>
                  </a:cubicBezTo>
                  <a:cubicBezTo>
                    <a:pt x="102823" y="301889"/>
                    <a:pt x="114112" y="286366"/>
                    <a:pt x="116581" y="252852"/>
                  </a:cubicBezTo>
                  <a:cubicBezTo>
                    <a:pt x="119050" y="219338"/>
                    <a:pt x="110583" y="173124"/>
                    <a:pt x="105997" y="132202"/>
                  </a:cubicBezTo>
                  <a:cubicBezTo>
                    <a:pt x="101411" y="91280"/>
                    <a:pt x="90122" y="15786"/>
                    <a:pt x="86947" y="308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3" name="フリーフォーム: 図形 1252">
              <a:extLst>
                <a:ext uri="{FF2B5EF4-FFF2-40B4-BE49-F238E27FC236}">
                  <a16:creationId xmlns:a16="http://schemas.microsoft.com/office/drawing/2014/main" id="{481268BC-0732-45CD-A783-B16FC7E1CBBF}"/>
                </a:ext>
              </a:extLst>
            </p:cNvPr>
            <p:cNvSpPr/>
            <p:nvPr/>
          </p:nvSpPr>
          <p:spPr>
            <a:xfrm>
              <a:off x="7893033" y="5489381"/>
              <a:ext cx="157368" cy="557970"/>
            </a:xfrm>
            <a:custGeom>
              <a:avLst/>
              <a:gdLst>
                <a:gd name="connsiteX0" fmla="*/ 156650 w 157368"/>
                <a:gd name="connsiteY0" fmla="*/ 1252 h 557970"/>
                <a:gd name="connsiteX1" fmla="*/ 112200 w 157368"/>
                <a:gd name="connsiteY1" fmla="*/ 361086 h 557970"/>
                <a:gd name="connsiteX2" fmla="*/ 17 w 157368"/>
                <a:gd name="connsiteY2" fmla="*/ 557936 h 557970"/>
                <a:gd name="connsiteX3" fmla="*/ 103734 w 157368"/>
                <a:gd name="connsiteY3" fmla="*/ 375902 h 557970"/>
                <a:gd name="connsiteX4" fmla="*/ 137600 w 157368"/>
                <a:gd name="connsiteY4" fmla="*/ 246786 h 557970"/>
                <a:gd name="connsiteX5" fmla="*/ 156650 w 157368"/>
                <a:gd name="connsiteY5" fmla="*/ 1252 h 557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368" h="557970">
                  <a:moveTo>
                    <a:pt x="156650" y="1252"/>
                  </a:moveTo>
                  <a:cubicBezTo>
                    <a:pt x="152417" y="20302"/>
                    <a:pt x="138305" y="268305"/>
                    <a:pt x="112200" y="361086"/>
                  </a:cubicBezTo>
                  <a:cubicBezTo>
                    <a:pt x="86095" y="453867"/>
                    <a:pt x="17" y="557936"/>
                    <a:pt x="17" y="557936"/>
                  </a:cubicBezTo>
                  <a:cubicBezTo>
                    <a:pt x="-1394" y="560405"/>
                    <a:pt x="80804" y="427760"/>
                    <a:pt x="103734" y="375902"/>
                  </a:cubicBezTo>
                  <a:cubicBezTo>
                    <a:pt x="126664" y="324044"/>
                    <a:pt x="129839" y="307816"/>
                    <a:pt x="137600" y="246786"/>
                  </a:cubicBezTo>
                  <a:cubicBezTo>
                    <a:pt x="145361" y="185756"/>
                    <a:pt x="160883" y="-17798"/>
                    <a:pt x="156650" y="125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4" name="フリーフォーム: 図形 1253">
              <a:extLst>
                <a:ext uri="{FF2B5EF4-FFF2-40B4-BE49-F238E27FC236}">
                  <a16:creationId xmlns:a16="http://schemas.microsoft.com/office/drawing/2014/main" id="{A5B0D76A-646D-4388-A93D-7EFF5308CE15}"/>
                </a:ext>
              </a:extLst>
            </p:cNvPr>
            <p:cNvSpPr/>
            <p:nvPr/>
          </p:nvSpPr>
          <p:spPr>
            <a:xfrm>
              <a:off x="7804546" y="5541844"/>
              <a:ext cx="131812" cy="818616"/>
            </a:xfrm>
            <a:custGeom>
              <a:avLst/>
              <a:gdLst>
                <a:gd name="connsiteX0" fmla="*/ 111787 w 131812"/>
                <a:gd name="connsiteY0" fmla="*/ 1706 h 818616"/>
                <a:gd name="connsiteX1" fmla="*/ 94854 w 131812"/>
                <a:gd name="connsiteY1" fmla="*/ 342489 h 818616"/>
                <a:gd name="connsiteX2" fmla="*/ 124487 w 131812"/>
                <a:gd name="connsiteY2" fmla="*/ 549923 h 818616"/>
                <a:gd name="connsiteX3" fmla="*/ 37704 w 131812"/>
                <a:gd name="connsiteY3" fmla="*/ 770056 h 818616"/>
                <a:gd name="connsiteX4" fmla="*/ 3837 w 131812"/>
                <a:gd name="connsiteY4" fmla="*/ 797573 h 818616"/>
                <a:gd name="connsiteX5" fmla="*/ 122371 w 131812"/>
                <a:gd name="connsiteY5" fmla="*/ 513939 h 818616"/>
                <a:gd name="connsiteX6" fmla="*/ 122371 w 131812"/>
                <a:gd name="connsiteY6" fmla="*/ 357306 h 818616"/>
                <a:gd name="connsiteX7" fmla="*/ 105437 w 131812"/>
                <a:gd name="connsiteY7" fmla="*/ 217606 h 818616"/>
                <a:gd name="connsiteX8" fmla="*/ 111787 w 131812"/>
                <a:gd name="connsiteY8" fmla="*/ 1706 h 818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812" h="818616">
                  <a:moveTo>
                    <a:pt x="111787" y="1706"/>
                  </a:moveTo>
                  <a:cubicBezTo>
                    <a:pt x="110023" y="22520"/>
                    <a:pt x="92737" y="251120"/>
                    <a:pt x="94854" y="342489"/>
                  </a:cubicBezTo>
                  <a:cubicBezTo>
                    <a:pt x="96971" y="433858"/>
                    <a:pt x="134012" y="478662"/>
                    <a:pt x="124487" y="549923"/>
                  </a:cubicBezTo>
                  <a:cubicBezTo>
                    <a:pt x="114962" y="621184"/>
                    <a:pt x="57812" y="728781"/>
                    <a:pt x="37704" y="770056"/>
                  </a:cubicBezTo>
                  <a:cubicBezTo>
                    <a:pt x="17596" y="811331"/>
                    <a:pt x="-10274" y="840259"/>
                    <a:pt x="3837" y="797573"/>
                  </a:cubicBezTo>
                  <a:cubicBezTo>
                    <a:pt x="17948" y="754887"/>
                    <a:pt x="102615" y="587317"/>
                    <a:pt x="122371" y="513939"/>
                  </a:cubicBezTo>
                  <a:cubicBezTo>
                    <a:pt x="142127" y="440561"/>
                    <a:pt x="125193" y="406695"/>
                    <a:pt x="122371" y="357306"/>
                  </a:cubicBezTo>
                  <a:cubicBezTo>
                    <a:pt x="119549" y="307917"/>
                    <a:pt x="107554" y="278989"/>
                    <a:pt x="105437" y="217606"/>
                  </a:cubicBezTo>
                  <a:cubicBezTo>
                    <a:pt x="103320" y="156223"/>
                    <a:pt x="113551" y="-19108"/>
                    <a:pt x="111787" y="170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5" name="フリーフォーム: 図形 1254">
              <a:extLst>
                <a:ext uri="{FF2B5EF4-FFF2-40B4-BE49-F238E27FC236}">
                  <a16:creationId xmlns:a16="http://schemas.microsoft.com/office/drawing/2014/main" id="{ABDBB6A8-D745-4B5D-BD2A-2E2F9757077D}"/>
                </a:ext>
              </a:extLst>
            </p:cNvPr>
            <p:cNvSpPr/>
            <p:nvPr/>
          </p:nvSpPr>
          <p:spPr>
            <a:xfrm>
              <a:off x="7457599" y="5554049"/>
              <a:ext cx="452394" cy="455788"/>
            </a:xfrm>
            <a:custGeom>
              <a:avLst/>
              <a:gdLst>
                <a:gd name="connsiteX0" fmla="*/ 452384 w 452394"/>
                <a:gd name="connsiteY0" fmla="*/ 84 h 455788"/>
                <a:gd name="connsiteX1" fmla="*/ 274584 w 452394"/>
                <a:gd name="connsiteY1" fmla="*/ 171534 h 455788"/>
                <a:gd name="connsiteX2" fmla="*/ 242834 w 452394"/>
                <a:gd name="connsiteY2" fmla="*/ 404368 h 455788"/>
                <a:gd name="connsiteX3" fmla="*/ 204734 w 452394"/>
                <a:gd name="connsiteY3" fmla="*/ 450934 h 455788"/>
                <a:gd name="connsiteX4" fmla="*/ 126418 w 452394"/>
                <a:gd name="connsiteY4" fmla="*/ 446701 h 455788"/>
                <a:gd name="connsiteX5" fmla="*/ 1534 w 452394"/>
                <a:gd name="connsiteY5" fmla="*/ 383201 h 455788"/>
                <a:gd name="connsiteX6" fmla="*/ 219551 w 452394"/>
                <a:gd name="connsiteY6" fmla="*/ 408601 h 455788"/>
                <a:gd name="connsiteX7" fmla="*/ 244951 w 452394"/>
                <a:gd name="connsiteY7" fmla="*/ 294301 h 455788"/>
                <a:gd name="connsiteX8" fmla="*/ 283051 w 452394"/>
                <a:gd name="connsiteY8" fmla="*/ 192701 h 455788"/>
                <a:gd name="connsiteX9" fmla="*/ 452384 w 452394"/>
                <a:gd name="connsiteY9" fmla="*/ 84 h 455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2394" h="455788">
                  <a:moveTo>
                    <a:pt x="452384" y="84"/>
                  </a:moveTo>
                  <a:cubicBezTo>
                    <a:pt x="450973" y="-3444"/>
                    <a:pt x="309509" y="104153"/>
                    <a:pt x="274584" y="171534"/>
                  </a:cubicBezTo>
                  <a:cubicBezTo>
                    <a:pt x="239659" y="238915"/>
                    <a:pt x="254476" y="357801"/>
                    <a:pt x="242834" y="404368"/>
                  </a:cubicBezTo>
                  <a:cubicBezTo>
                    <a:pt x="231192" y="450935"/>
                    <a:pt x="224137" y="443879"/>
                    <a:pt x="204734" y="450934"/>
                  </a:cubicBezTo>
                  <a:cubicBezTo>
                    <a:pt x="185331" y="457989"/>
                    <a:pt x="160285" y="457990"/>
                    <a:pt x="126418" y="446701"/>
                  </a:cubicBezTo>
                  <a:cubicBezTo>
                    <a:pt x="92551" y="435412"/>
                    <a:pt x="-13988" y="389551"/>
                    <a:pt x="1534" y="383201"/>
                  </a:cubicBezTo>
                  <a:cubicBezTo>
                    <a:pt x="17056" y="376851"/>
                    <a:pt x="178982" y="423418"/>
                    <a:pt x="219551" y="408601"/>
                  </a:cubicBezTo>
                  <a:cubicBezTo>
                    <a:pt x="260120" y="393784"/>
                    <a:pt x="234368" y="330284"/>
                    <a:pt x="244951" y="294301"/>
                  </a:cubicBezTo>
                  <a:cubicBezTo>
                    <a:pt x="255534" y="258318"/>
                    <a:pt x="252712" y="239268"/>
                    <a:pt x="283051" y="192701"/>
                  </a:cubicBezTo>
                  <a:cubicBezTo>
                    <a:pt x="313390" y="146134"/>
                    <a:pt x="453795" y="3612"/>
                    <a:pt x="452384" y="8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6" name="フリーフォーム: 図形 1255">
              <a:extLst>
                <a:ext uri="{FF2B5EF4-FFF2-40B4-BE49-F238E27FC236}">
                  <a16:creationId xmlns:a16="http://schemas.microsoft.com/office/drawing/2014/main" id="{50E2E3DD-6CC3-438A-94A4-375786B722C0}"/>
                </a:ext>
              </a:extLst>
            </p:cNvPr>
            <p:cNvSpPr/>
            <p:nvPr/>
          </p:nvSpPr>
          <p:spPr>
            <a:xfrm>
              <a:off x="7570702" y="5475912"/>
              <a:ext cx="279422" cy="462780"/>
            </a:xfrm>
            <a:custGeom>
              <a:avLst/>
              <a:gdLst>
                <a:gd name="connsiteX0" fmla="*/ 188998 w 279422"/>
                <a:gd name="connsiteY0" fmla="*/ 184055 h 462780"/>
                <a:gd name="connsiteX1" fmla="*/ 241915 w 279422"/>
                <a:gd name="connsiteY1" fmla="*/ 25305 h 462780"/>
                <a:gd name="connsiteX2" fmla="*/ 167831 w 279422"/>
                <a:gd name="connsiteY2" fmla="*/ 118438 h 462780"/>
                <a:gd name="connsiteX3" fmla="*/ 114915 w 279422"/>
                <a:gd name="connsiteY3" fmla="*/ 279305 h 462780"/>
                <a:gd name="connsiteX4" fmla="*/ 57765 w 279422"/>
                <a:gd name="connsiteY4" fmla="*/ 380905 h 462780"/>
                <a:gd name="connsiteX5" fmla="*/ 615 w 279422"/>
                <a:gd name="connsiteY5" fmla="*/ 461338 h 462780"/>
                <a:gd name="connsiteX6" fmla="*/ 95865 w 279422"/>
                <a:gd name="connsiteY6" fmla="*/ 311055 h 462780"/>
                <a:gd name="connsiteX7" fmla="*/ 114915 w 279422"/>
                <a:gd name="connsiteY7" fmla="*/ 222155 h 462780"/>
                <a:gd name="connsiteX8" fmla="*/ 153015 w 279422"/>
                <a:gd name="connsiteY8" fmla="*/ 86688 h 462780"/>
                <a:gd name="connsiteX9" fmla="*/ 222865 w 279422"/>
                <a:gd name="connsiteY9" fmla="*/ 10488 h 462780"/>
                <a:gd name="connsiteX10" fmla="*/ 254615 w 279422"/>
                <a:gd name="connsiteY10" fmla="*/ 8371 h 462780"/>
                <a:gd name="connsiteX11" fmla="*/ 277898 w 279422"/>
                <a:gd name="connsiteY11" fmla="*/ 82455 h 462780"/>
                <a:gd name="connsiteX12" fmla="*/ 188998 w 279422"/>
                <a:gd name="connsiteY12" fmla="*/ 184055 h 462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9422" h="462780">
                  <a:moveTo>
                    <a:pt x="188998" y="184055"/>
                  </a:moveTo>
                  <a:cubicBezTo>
                    <a:pt x="183001" y="174530"/>
                    <a:pt x="245443" y="36241"/>
                    <a:pt x="241915" y="25305"/>
                  </a:cubicBezTo>
                  <a:cubicBezTo>
                    <a:pt x="238387" y="14369"/>
                    <a:pt x="188998" y="76105"/>
                    <a:pt x="167831" y="118438"/>
                  </a:cubicBezTo>
                  <a:cubicBezTo>
                    <a:pt x="146664" y="160771"/>
                    <a:pt x="133259" y="235561"/>
                    <a:pt x="114915" y="279305"/>
                  </a:cubicBezTo>
                  <a:cubicBezTo>
                    <a:pt x="96571" y="323049"/>
                    <a:pt x="76815" y="350566"/>
                    <a:pt x="57765" y="380905"/>
                  </a:cubicBezTo>
                  <a:cubicBezTo>
                    <a:pt x="38715" y="411244"/>
                    <a:pt x="-5735" y="472980"/>
                    <a:pt x="615" y="461338"/>
                  </a:cubicBezTo>
                  <a:cubicBezTo>
                    <a:pt x="6965" y="449696"/>
                    <a:pt x="76815" y="350919"/>
                    <a:pt x="95865" y="311055"/>
                  </a:cubicBezTo>
                  <a:cubicBezTo>
                    <a:pt x="114915" y="271191"/>
                    <a:pt x="105390" y="259550"/>
                    <a:pt x="114915" y="222155"/>
                  </a:cubicBezTo>
                  <a:cubicBezTo>
                    <a:pt x="124440" y="184760"/>
                    <a:pt x="135023" y="121966"/>
                    <a:pt x="153015" y="86688"/>
                  </a:cubicBezTo>
                  <a:cubicBezTo>
                    <a:pt x="171007" y="51410"/>
                    <a:pt x="205932" y="23541"/>
                    <a:pt x="222865" y="10488"/>
                  </a:cubicBezTo>
                  <a:cubicBezTo>
                    <a:pt x="239798" y="-2565"/>
                    <a:pt x="245443" y="-3623"/>
                    <a:pt x="254615" y="8371"/>
                  </a:cubicBezTo>
                  <a:cubicBezTo>
                    <a:pt x="263787" y="20365"/>
                    <a:pt x="285306" y="57408"/>
                    <a:pt x="277898" y="82455"/>
                  </a:cubicBezTo>
                  <a:cubicBezTo>
                    <a:pt x="270490" y="107502"/>
                    <a:pt x="194995" y="193580"/>
                    <a:pt x="188998" y="1840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7" name="フリーフォーム: 図形 1256">
              <a:extLst>
                <a:ext uri="{FF2B5EF4-FFF2-40B4-BE49-F238E27FC236}">
                  <a16:creationId xmlns:a16="http://schemas.microsoft.com/office/drawing/2014/main" id="{607A8FCD-1C08-4BC8-8449-BF469EFEF409}"/>
                </a:ext>
              </a:extLst>
            </p:cNvPr>
            <p:cNvSpPr/>
            <p:nvPr/>
          </p:nvSpPr>
          <p:spPr>
            <a:xfrm>
              <a:off x="7522633" y="5670547"/>
              <a:ext cx="134131" cy="29636"/>
            </a:xfrm>
            <a:custGeom>
              <a:avLst/>
              <a:gdLst>
                <a:gd name="connsiteX0" fmla="*/ 0 w 134131"/>
                <a:gd name="connsiteY0" fmla="*/ 29636 h 29636"/>
                <a:gd name="connsiteX1" fmla="*/ 110067 w 134131"/>
                <a:gd name="connsiteY1" fmla="*/ 3 h 29636"/>
                <a:gd name="connsiteX2" fmla="*/ 131234 w 134131"/>
                <a:gd name="connsiteY2" fmla="*/ 27520 h 29636"/>
                <a:gd name="connsiteX3" fmla="*/ 65617 w 134131"/>
                <a:gd name="connsiteY3" fmla="*/ 23286 h 29636"/>
                <a:gd name="connsiteX4" fmla="*/ 0 w 134131"/>
                <a:gd name="connsiteY4" fmla="*/ 29636 h 29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131" h="29636">
                  <a:moveTo>
                    <a:pt x="0" y="29636"/>
                  </a:moveTo>
                  <a:cubicBezTo>
                    <a:pt x="44097" y="14996"/>
                    <a:pt x="88195" y="356"/>
                    <a:pt x="110067" y="3"/>
                  </a:cubicBezTo>
                  <a:cubicBezTo>
                    <a:pt x="131939" y="-350"/>
                    <a:pt x="138642" y="23639"/>
                    <a:pt x="131234" y="27520"/>
                  </a:cubicBezTo>
                  <a:cubicBezTo>
                    <a:pt x="123826" y="31401"/>
                    <a:pt x="65617" y="23286"/>
                    <a:pt x="65617" y="23286"/>
                  </a:cubicBezTo>
                  <a:lnTo>
                    <a:pt x="0" y="2963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8" name="フリーフォーム: 図形 1257">
              <a:extLst>
                <a:ext uri="{FF2B5EF4-FFF2-40B4-BE49-F238E27FC236}">
                  <a16:creationId xmlns:a16="http://schemas.microsoft.com/office/drawing/2014/main" id="{AD24F517-8FBC-4D7E-8BBA-765AB56DA621}"/>
                </a:ext>
              </a:extLst>
            </p:cNvPr>
            <p:cNvSpPr/>
            <p:nvPr/>
          </p:nvSpPr>
          <p:spPr>
            <a:xfrm>
              <a:off x="7501094" y="5704413"/>
              <a:ext cx="125524" cy="102267"/>
            </a:xfrm>
            <a:custGeom>
              <a:avLst/>
              <a:gdLst>
                <a:gd name="connsiteX0" fmla="*/ 373 w 125524"/>
                <a:gd name="connsiteY0" fmla="*/ 4 h 102267"/>
                <a:gd name="connsiteX1" fmla="*/ 70223 w 125524"/>
                <a:gd name="connsiteY1" fmla="*/ 93137 h 102267"/>
                <a:gd name="connsiteX2" fmla="*/ 125256 w 125524"/>
                <a:gd name="connsiteY2" fmla="*/ 65620 h 102267"/>
                <a:gd name="connsiteX3" fmla="*/ 89273 w 125524"/>
                <a:gd name="connsiteY3" fmla="*/ 86787 h 102267"/>
                <a:gd name="connsiteX4" fmla="*/ 44823 w 125524"/>
                <a:gd name="connsiteY4" fmla="*/ 97370 h 102267"/>
                <a:gd name="connsiteX5" fmla="*/ 373 w 125524"/>
                <a:gd name="connsiteY5" fmla="*/ 4 h 102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524" h="102267">
                  <a:moveTo>
                    <a:pt x="373" y="4"/>
                  </a:moveTo>
                  <a:cubicBezTo>
                    <a:pt x="4606" y="-702"/>
                    <a:pt x="49409" y="82201"/>
                    <a:pt x="70223" y="93137"/>
                  </a:cubicBezTo>
                  <a:cubicBezTo>
                    <a:pt x="91037" y="104073"/>
                    <a:pt x="122081" y="66678"/>
                    <a:pt x="125256" y="65620"/>
                  </a:cubicBezTo>
                  <a:cubicBezTo>
                    <a:pt x="128431" y="64562"/>
                    <a:pt x="102678" y="81495"/>
                    <a:pt x="89273" y="86787"/>
                  </a:cubicBezTo>
                  <a:cubicBezTo>
                    <a:pt x="75868" y="92079"/>
                    <a:pt x="60698" y="111128"/>
                    <a:pt x="44823" y="97370"/>
                  </a:cubicBezTo>
                  <a:cubicBezTo>
                    <a:pt x="28948" y="83612"/>
                    <a:pt x="-3860" y="710"/>
                    <a:pt x="373" y="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9" name="フリーフォーム: 図形 1258">
              <a:extLst>
                <a:ext uri="{FF2B5EF4-FFF2-40B4-BE49-F238E27FC236}">
                  <a16:creationId xmlns:a16="http://schemas.microsoft.com/office/drawing/2014/main" id="{575333EC-6EAE-48CC-803A-A9D8C18B1A1C}"/>
                </a:ext>
              </a:extLst>
            </p:cNvPr>
            <p:cNvSpPr/>
            <p:nvPr/>
          </p:nvSpPr>
          <p:spPr>
            <a:xfrm>
              <a:off x="7429500" y="5295123"/>
              <a:ext cx="116884" cy="594176"/>
            </a:xfrm>
            <a:custGeom>
              <a:avLst/>
              <a:gdLst>
                <a:gd name="connsiteX0" fmla="*/ 88900 w 116884"/>
                <a:gd name="connsiteY0" fmla="*/ 2894 h 594176"/>
                <a:gd name="connsiteX1" fmla="*/ 80433 w 116884"/>
                <a:gd name="connsiteY1" fmla="*/ 282294 h 594176"/>
                <a:gd name="connsiteX2" fmla="*/ 21167 w 116884"/>
                <a:gd name="connsiteY2" fmla="*/ 483377 h 594176"/>
                <a:gd name="connsiteX3" fmla="*/ 0 w 116884"/>
                <a:gd name="connsiteY3" fmla="*/ 593444 h 594176"/>
                <a:gd name="connsiteX4" fmla="*/ 21167 w 116884"/>
                <a:gd name="connsiteY4" fmla="*/ 523594 h 594176"/>
                <a:gd name="connsiteX5" fmla="*/ 80433 w 116884"/>
                <a:gd name="connsiteY5" fmla="*/ 377544 h 594176"/>
                <a:gd name="connsiteX6" fmla="*/ 116417 w 116884"/>
                <a:gd name="connsiteY6" fmla="*/ 151060 h 594176"/>
                <a:gd name="connsiteX7" fmla="*/ 88900 w 116884"/>
                <a:gd name="connsiteY7" fmla="*/ 2894 h 59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6884" h="594176">
                  <a:moveTo>
                    <a:pt x="88900" y="2894"/>
                  </a:moveTo>
                  <a:cubicBezTo>
                    <a:pt x="82903" y="24766"/>
                    <a:pt x="91722" y="202214"/>
                    <a:pt x="80433" y="282294"/>
                  </a:cubicBezTo>
                  <a:cubicBezTo>
                    <a:pt x="69144" y="362374"/>
                    <a:pt x="34572" y="431519"/>
                    <a:pt x="21167" y="483377"/>
                  </a:cubicBezTo>
                  <a:cubicBezTo>
                    <a:pt x="7761" y="535235"/>
                    <a:pt x="0" y="586741"/>
                    <a:pt x="0" y="593444"/>
                  </a:cubicBezTo>
                  <a:cubicBezTo>
                    <a:pt x="0" y="600147"/>
                    <a:pt x="7761" y="559577"/>
                    <a:pt x="21167" y="523594"/>
                  </a:cubicBezTo>
                  <a:cubicBezTo>
                    <a:pt x="34573" y="487611"/>
                    <a:pt x="64558" y="439633"/>
                    <a:pt x="80433" y="377544"/>
                  </a:cubicBezTo>
                  <a:cubicBezTo>
                    <a:pt x="96308" y="315455"/>
                    <a:pt x="112184" y="213855"/>
                    <a:pt x="116417" y="151060"/>
                  </a:cubicBezTo>
                  <a:cubicBezTo>
                    <a:pt x="120650" y="88266"/>
                    <a:pt x="94897" y="-18978"/>
                    <a:pt x="88900" y="289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0" name="フリーフォーム: 図形 1259">
              <a:extLst>
                <a:ext uri="{FF2B5EF4-FFF2-40B4-BE49-F238E27FC236}">
                  <a16:creationId xmlns:a16="http://schemas.microsoft.com/office/drawing/2014/main" id="{106B0ABF-FB86-4142-B234-796F2011D992}"/>
                </a:ext>
              </a:extLst>
            </p:cNvPr>
            <p:cNvSpPr/>
            <p:nvPr/>
          </p:nvSpPr>
          <p:spPr>
            <a:xfrm>
              <a:off x="7329160" y="4922557"/>
              <a:ext cx="77445" cy="799657"/>
            </a:xfrm>
            <a:custGeom>
              <a:avLst/>
              <a:gdLst>
                <a:gd name="connsiteX0" fmla="*/ 64357 w 77445"/>
                <a:gd name="connsiteY0" fmla="*/ 11393 h 799657"/>
                <a:gd name="connsiteX1" fmla="*/ 64357 w 77445"/>
                <a:gd name="connsiteY1" fmla="*/ 678143 h 799657"/>
                <a:gd name="connsiteX2" fmla="*/ 857 w 77445"/>
                <a:gd name="connsiteY2" fmla="*/ 798793 h 799657"/>
                <a:gd name="connsiteX3" fmla="*/ 30490 w 77445"/>
                <a:gd name="connsiteY3" fmla="*/ 718360 h 799657"/>
                <a:gd name="connsiteX4" fmla="*/ 70707 w 77445"/>
                <a:gd name="connsiteY4" fmla="*/ 472826 h 799657"/>
                <a:gd name="connsiteX5" fmla="*/ 77057 w 77445"/>
                <a:gd name="connsiteY5" fmla="*/ 273860 h 799657"/>
                <a:gd name="connsiteX6" fmla="*/ 64357 w 77445"/>
                <a:gd name="connsiteY6" fmla="*/ 11393 h 799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445" h="799657">
                  <a:moveTo>
                    <a:pt x="64357" y="11393"/>
                  </a:moveTo>
                  <a:cubicBezTo>
                    <a:pt x="62240" y="78773"/>
                    <a:pt x="74940" y="546910"/>
                    <a:pt x="64357" y="678143"/>
                  </a:cubicBezTo>
                  <a:cubicBezTo>
                    <a:pt x="53774" y="809376"/>
                    <a:pt x="6501" y="792090"/>
                    <a:pt x="857" y="798793"/>
                  </a:cubicBezTo>
                  <a:cubicBezTo>
                    <a:pt x="-4788" y="805496"/>
                    <a:pt x="18848" y="772688"/>
                    <a:pt x="30490" y="718360"/>
                  </a:cubicBezTo>
                  <a:cubicBezTo>
                    <a:pt x="42132" y="664032"/>
                    <a:pt x="62946" y="546909"/>
                    <a:pt x="70707" y="472826"/>
                  </a:cubicBezTo>
                  <a:cubicBezTo>
                    <a:pt x="78468" y="398743"/>
                    <a:pt x="74235" y="353588"/>
                    <a:pt x="77057" y="273860"/>
                  </a:cubicBezTo>
                  <a:cubicBezTo>
                    <a:pt x="79879" y="194132"/>
                    <a:pt x="66474" y="-55987"/>
                    <a:pt x="64357" y="1139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2" name="フリーフォーム: 図形 1261">
              <a:extLst>
                <a:ext uri="{FF2B5EF4-FFF2-40B4-BE49-F238E27FC236}">
                  <a16:creationId xmlns:a16="http://schemas.microsoft.com/office/drawing/2014/main" id="{75C4442B-7A8C-4765-A02A-DF7B2258795E}"/>
                </a:ext>
              </a:extLst>
            </p:cNvPr>
            <p:cNvSpPr/>
            <p:nvPr/>
          </p:nvSpPr>
          <p:spPr>
            <a:xfrm>
              <a:off x="7821545" y="5564076"/>
              <a:ext cx="141774" cy="247913"/>
            </a:xfrm>
            <a:custGeom>
              <a:avLst/>
              <a:gdLst>
                <a:gd name="connsiteX0" fmla="*/ 141355 w 141774"/>
                <a:gd name="connsiteY0" fmla="*/ 112 h 247913"/>
                <a:gd name="connsiteX1" fmla="*/ 96905 w 141774"/>
                <a:gd name="connsiteY1" fmla="*/ 136637 h 247913"/>
                <a:gd name="connsiteX2" fmla="*/ 44518 w 141774"/>
                <a:gd name="connsiteY2" fmla="*/ 189024 h 247913"/>
                <a:gd name="connsiteX3" fmla="*/ 36580 w 141774"/>
                <a:gd name="connsiteY3" fmla="*/ 244587 h 247913"/>
                <a:gd name="connsiteX4" fmla="*/ 68 w 141774"/>
                <a:gd name="connsiteY4" fmla="*/ 235062 h 247913"/>
                <a:gd name="connsiteX5" fmla="*/ 28643 w 141774"/>
                <a:gd name="connsiteY5" fmla="*/ 181087 h 247913"/>
                <a:gd name="connsiteX6" fmla="*/ 69918 w 141774"/>
                <a:gd name="connsiteY6" fmla="*/ 114412 h 247913"/>
                <a:gd name="connsiteX7" fmla="*/ 141355 w 141774"/>
                <a:gd name="connsiteY7" fmla="*/ 112 h 247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1774" h="247913">
                  <a:moveTo>
                    <a:pt x="141355" y="112"/>
                  </a:moveTo>
                  <a:cubicBezTo>
                    <a:pt x="145853" y="3816"/>
                    <a:pt x="113044" y="105152"/>
                    <a:pt x="96905" y="136637"/>
                  </a:cubicBezTo>
                  <a:cubicBezTo>
                    <a:pt x="80766" y="168122"/>
                    <a:pt x="54572" y="171032"/>
                    <a:pt x="44518" y="189024"/>
                  </a:cubicBezTo>
                  <a:cubicBezTo>
                    <a:pt x="34464" y="207016"/>
                    <a:pt x="43988" y="236914"/>
                    <a:pt x="36580" y="244587"/>
                  </a:cubicBezTo>
                  <a:cubicBezTo>
                    <a:pt x="29172" y="252260"/>
                    <a:pt x="1391" y="245645"/>
                    <a:pt x="68" y="235062"/>
                  </a:cubicBezTo>
                  <a:cubicBezTo>
                    <a:pt x="-1255" y="224479"/>
                    <a:pt x="17001" y="201195"/>
                    <a:pt x="28643" y="181087"/>
                  </a:cubicBezTo>
                  <a:cubicBezTo>
                    <a:pt x="40285" y="160979"/>
                    <a:pt x="51662" y="143252"/>
                    <a:pt x="69918" y="114412"/>
                  </a:cubicBezTo>
                  <a:cubicBezTo>
                    <a:pt x="88174" y="85572"/>
                    <a:pt x="136857" y="-3592"/>
                    <a:pt x="141355" y="1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3" name="フリーフォーム: 図形 1262">
              <a:extLst>
                <a:ext uri="{FF2B5EF4-FFF2-40B4-BE49-F238E27FC236}">
                  <a16:creationId xmlns:a16="http://schemas.microsoft.com/office/drawing/2014/main" id="{3D8E0EF4-D0FD-4976-829F-28C4042C2D79}"/>
                </a:ext>
              </a:extLst>
            </p:cNvPr>
            <p:cNvSpPr/>
            <p:nvPr/>
          </p:nvSpPr>
          <p:spPr>
            <a:xfrm>
              <a:off x="7790328" y="5560370"/>
              <a:ext cx="158513" cy="233169"/>
            </a:xfrm>
            <a:custGeom>
              <a:avLst/>
              <a:gdLst>
                <a:gd name="connsiteX0" fmla="*/ 112247 w 158513"/>
                <a:gd name="connsiteY0" fmla="*/ 2230 h 233169"/>
                <a:gd name="connsiteX1" fmla="*/ 16997 w 158513"/>
                <a:gd name="connsiteY1" fmla="*/ 122880 h 233169"/>
                <a:gd name="connsiteX2" fmla="*/ 2710 w 158513"/>
                <a:gd name="connsiteY2" fmla="*/ 202255 h 233169"/>
                <a:gd name="connsiteX3" fmla="*/ 48747 w 158513"/>
                <a:gd name="connsiteY3" fmla="*/ 232418 h 233169"/>
                <a:gd name="connsiteX4" fmla="*/ 23347 w 158513"/>
                <a:gd name="connsiteY4" fmla="*/ 175268 h 233169"/>
                <a:gd name="connsiteX5" fmla="*/ 50335 w 158513"/>
                <a:gd name="connsiteY5" fmla="*/ 92718 h 233169"/>
                <a:gd name="connsiteX6" fmla="*/ 137647 w 158513"/>
                <a:gd name="connsiteY6" fmla="*/ 48268 h 233169"/>
                <a:gd name="connsiteX7" fmla="*/ 158285 w 158513"/>
                <a:gd name="connsiteY7" fmla="*/ 43505 h 233169"/>
                <a:gd name="connsiteX8" fmla="*/ 112247 w 158513"/>
                <a:gd name="connsiteY8" fmla="*/ 2230 h 233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513" h="233169">
                  <a:moveTo>
                    <a:pt x="112247" y="2230"/>
                  </a:moveTo>
                  <a:cubicBezTo>
                    <a:pt x="88699" y="15459"/>
                    <a:pt x="35253" y="89543"/>
                    <a:pt x="16997" y="122880"/>
                  </a:cubicBezTo>
                  <a:cubicBezTo>
                    <a:pt x="-1259" y="156217"/>
                    <a:pt x="-2582" y="183999"/>
                    <a:pt x="2710" y="202255"/>
                  </a:cubicBezTo>
                  <a:cubicBezTo>
                    <a:pt x="8002" y="220511"/>
                    <a:pt x="45308" y="236916"/>
                    <a:pt x="48747" y="232418"/>
                  </a:cubicBezTo>
                  <a:cubicBezTo>
                    <a:pt x="52186" y="227920"/>
                    <a:pt x="23082" y="198551"/>
                    <a:pt x="23347" y="175268"/>
                  </a:cubicBezTo>
                  <a:cubicBezTo>
                    <a:pt x="23612" y="151985"/>
                    <a:pt x="31285" y="113884"/>
                    <a:pt x="50335" y="92718"/>
                  </a:cubicBezTo>
                  <a:cubicBezTo>
                    <a:pt x="69385" y="71552"/>
                    <a:pt x="119655" y="56470"/>
                    <a:pt x="137647" y="48268"/>
                  </a:cubicBezTo>
                  <a:cubicBezTo>
                    <a:pt x="155639" y="40066"/>
                    <a:pt x="155375" y="48267"/>
                    <a:pt x="158285" y="43505"/>
                  </a:cubicBezTo>
                  <a:cubicBezTo>
                    <a:pt x="161195" y="38743"/>
                    <a:pt x="135795" y="-10999"/>
                    <a:pt x="112247" y="22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4" name="フリーフォーム: 図形 1263">
              <a:extLst>
                <a:ext uri="{FF2B5EF4-FFF2-40B4-BE49-F238E27FC236}">
                  <a16:creationId xmlns:a16="http://schemas.microsoft.com/office/drawing/2014/main" id="{01C8BFD3-2C91-4ED7-BE07-C8755F5EC052}"/>
                </a:ext>
              </a:extLst>
            </p:cNvPr>
            <p:cNvSpPr/>
            <p:nvPr/>
          </p:nvSpPr>
          <p:spPr>
            <a:xfrm>
              <a:off x="7164780" y="5698375"/>
              <a:ext cx="367640" cy="276745"/>
            </a:xfrm>
            <a:custGeom>
              <a:avLst/>
              <a:gdLst>
                <a:gd name="connsiteX0" fmla="*/ 362087 w 367640"/>
                <a:gd name="connsiteY0" fmla="*/ 264275 h 276745"/>
                <a:gd name="connsiteX1" fmla="*/ 309170 w 367640"/>
                <a:gd name="connsiteY1" fmla="*/ 230408 h 276745"/>
                <a:gd name="connsiteX2" fmla="*/ 201220 w 367640"/>
                <a:gd name="connsiteY2" fmla="*/ 31442 h 276745"/>
                <a:gd name="connsiteX3" fmla="*/ 80570 w 367640"/>
                <a:gd name="connsiteY3" fmla="*/ 3925 h 276745"/>
                <a:gd name="connsiteX4" fmla="*/ 8603 w 367640"/>
                <a:gd name="connsiteY4" fmla="*/ 67425 h 276745"/>
                <a:gd name="connsiteX5" fmla="*/ 8603 w 367640"/>
                <a:gd name="connsiteY5" fmla="*/ 147858 h 276745"/>
                <a:gd name="connsiteX6" fmla="*/ 74220 w 367640"/>
                <a:gd name="connsiteY6" fmla="*/ 251575 h 276745"/>
                <a:gd name="connsiteX7" fmla="*/ 31887 w 367640"/>
                <a:gd name="connsiteY7" fmla="*/ 177492 h 276745"/>
                <a:gd name="connsiteX8" fmla="*/ 17070 w 367640"/>
                <a:gd name="connsiteY8" fmla="*/ 113992 h 276745"/>
                <a:gd name="connsiteX9" fmla="*/ 53053 w 367640"/>
                <a:gd name="connsiteY9" fmla="*/ 65308 h 276745"/>
                <a:gd name="connsiteX10" fmla="*/ 93270 w 367640"/>
                <a:gd name="connsiteY10" fmla="*/ 42025 h 276745"/>
                <a:gd name="connsiteX11" fmla="*/ 177937 w 367640"/>
                <a:gd name="connsiteY11" fmla="*/ 61075 h 276745"/>
                <a:gd name="connsiteX12" fmla="*/ 362087 w 367640"/>
                <a:gd name="connsiteY12" fmla="*/ 264275 h 276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7640" h="276745">
                  <a:moveTo>
                    <a:pt x="362087" y="264275"/>
                  </a:moveTo>
                  <a:cubicBezTo>
                    <a:pt x="383959" y="292497"/>
                    <a:pt x="335981" y="269214"/>
                    <a:pt x="309170" y="230408"/>
                  </a:cubicBezTo>
                  <a:cubicBezTo>
                    <a:pt x="282359" y="191602"/>
                    <a:pt x="239320" y="69189"/>
                    <a:pt x="201220" y="31442"/>
                  </a:cubicBezTo>
                  <a:cubicBezTo>
                    <a:pt x="163120" y="-6305"/>
                    <a:pt x="112673" y="-2072"/>
                    <a:pt x="80570" y="3925"/>
                  </a:cubicBezTo>
                  <a:cubicBezTo>
                    <a:pt x="48467" y="9922"/>
                    <a:pt x="20597" y="43436"/>
                    <a:pt x="8603" y="67425"/>
                  </a:cubicBezTo>
                  <a:cubicBezTo>
                    <a:pt x="-3392" y="91414"/>
                    <a:pt x="-2333" y="117166"/>
                    <a:pt x="8603" y="147858"/>
                  </a:cubicBezTo>
                  <a:cubicBezTo>
                    <a:pt x="19539" y="178550"/>
                    <a:pt x="70339" y="246636"/>
                    <a:pt x="74220" y="251575"/>
                  </a:cubicBezTo>
                  <a:cubicBezTo>
                    <a:pt x="78101" y="256514"/>
                    <a:pt x="41412" y="200422"/>
                    <a:pt x="31887" y="177492"/>
                  </a:cubicBezTo>
                  <a:cubicBezTo>
                    <a:pt x="22362" y="154562"/>
                    <a:pt x="13542" y="132689"/>
                    <a:pt x="17070" y="113992"/>
                  </a:cubicBezTo>
                  <a:cubicBezTo>
                    <a:pt x="20598" y="95295"/>
                    <a:pt x="40353" y="77302"/>
                    <a:pt x="53053" y="65308"/>
                  </a:cubicBezTo>
                  <a:cubicBezTo>
                    <a:pt x="65753" y="53313"/>
                    <a:pt x="72456" y="42730"/>
                    <a:pt x="93270" y="42025"/>
                  </a:cubicBezTo>
                  <a:cubicBezTo>
                    <a:pt x="114084" y="41320"/>
                    <a:pt x="136662" y="26150"/>
                    <a:pt x="177937" y="61075"/>
                  </a:cubicBezTo>
                  <a:cubicBezTo>
                    <a:pt x="219212" y="96000"/>
                    <a:pt x="340215" y="236053"/>
                    <a:pt x="362087" y="2642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5" name="フリーフォーム: 図形 1264">
              <a:extLst>
                <a:ext uri="{FF2B5EF4-FFF2-40B4-BE49-F238E27FC236}">
                  <a16:creationId xmlns:a16="http://schemas.microsoft.com/office/drawing/2014/main" id="{62F3470E-B339-43F9-8D7F-9898E5F141F8}"/>
                </a:ext>
              </a:extLst>
            </p:cNvPr>
            <p:cNvSpPr/>
            <p:nvPr/>
          </p:nvSpPr>
          <p:spPr>
            <a:xfrm>
              <a:off x="6824152" y="5841354"/>
              <a:ext cx="364548" cy="258304"/>
            </a:xfrm>
            <a:custGeom>
              <a:avLst/>
              <a:gdLst>
                <a:gd name="connsiteX0" fmla="*/ 364048 w 364548"/>
                <a:gd name="connsiteY0" fmla="*/ 19696 h 258304"/>
                <a:gd name="connsiteX1" fmla="*/ 224348 w 364548"/>
                <a:gd name="connsiteY1" fmla="*/ 2763 h 258304"/>
                <a:gd name="connsiteX2" fmla="*/ 175665 w 364548"/>
                <a:gd name="connsiteY2" fmla="*/ 89546 h 258304"/>
                <a:gd name="connsiteX3" fmla="*/ 71948 w 364548"/>
                <a:gd name="connsiteY3" fmla="*/ 59913 h 258304"/>
                <a:gd name="connsiteX4" fmla="*/ 6331 w 364548"/>
                <a:gd name="connsiteY4" fmla="*/ 157279 h 258304"/>
                <a:gd name="connsiteX5" fmla="*/ 2098 w 364548"/>
                <a:gd name="connsiteY5" fmla="*/ 254646 h 258304"/>
                <a:gd name="connsiteX6" fmla="*/ 2098 w 364548"/>
                <a:gd name="connsiteY6" fmla="*/ 225013 h 258304"/>
                <a:gd name="connsiteX7" fmla="*/ 25381 w 364548"/>
                <a:gd name="connsiteY7" fmla="*/ 106479 h 258304"/>
                <a:gd name="connsiteX8" fmla="*/ 93115 w 364548"/>
                <a:gd name="connsiteY8" fmla="*/ 51446 h 258304"/>
                <a:gd name="connsiteX9" fmla="*/ 150265 w 364548"/>
                <a:gd name="connsiteY9" fmla="*/ 55679 h 258304"/>
                <a:gd name="connsiteX10" fmla="*/ 196831 w 364548"/>
                <a:gd name="connsiteY10" fmla="*/ 19696 h 258304"/>
                <a:gd name="connsiteX11" fmla="*/ 268798 w 364548"/>
                <a:gd name="connsiteY11" fmla="*/ 646 h 258304"/>
                <a:gd name="connsiteX12" fmla="*/ 364048 w 364548"/>
                <a:gd name="connsiteY12" fmla="*/ 19696 h 25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4548" h="258304">
                  <a:moveTo>
                    <a:pt x="364048" y="19696"/>
                  </a:moveTo>
                  <a:cubicBezTo>
                    <a:pt x="356640" y="20049"/>
                    <a:pt x="255745" y="-8879"/>
                    <a:pt x="224348" y="2763"/>
                  </a:cubicBezTo>
                  <a:cubicBezTo>
                    <a:pt x="192951" y="14405"/>
                    <a:pt x="201065" y="80021"/>
                    <a:pt x="175665" y="89546"/>
                  </a:cubicBezTo>
                  <a:cubicBezTo>
                    <a:pt x="150265" y="99071"/>
                    <a:pt x="100170" y="48624"/>
                    <a:pt x="71948" y="59913"/>
                  </a:cubicBezTo>
                  <a:cubicBezTo>
                    <a:pt x="43726" y="71202"/>
                    <a:pt x="17973" y="124824"/>
                    <a:pt x="6331" y="157279"/>
                  </a:cubicBezTo>
                  <a:cubicBezTo>
                    <a:pt x="-5311" y="189735"/>
                    <a:pt x="2803" y="243357"/>
                    <a:pt x="2098" y="254646"/>
                  </a:cubicBezTo>
                  <a:cubicBezTo>
                    <a:pt x="1392" y="265935"/>
                    <a:pt x="-1782" y="249707"/>
                    <a:pt x="2098" y="225013"/>
                  </a:cubicBezTo>
                  <a:cubicBezTo>
                    <a:pt x="5978" y="200319"/>
                    <a:pt x="10211" y="135407"/>
                    <a:pt x="25381" y="106479"/>
                  </a:cubicBezTo>
                  <a:cubicBezTo>
                    <a:pt x="40551" y="77551"/>
                    <a:pt x="72301" y="59913"/>
                    <a:pt x="93115" y="51446"/>
                  </a:cubicBezTo>
                  <a:cubicBezTo>
                    <a:pt x="113929" y="42979"/>
                    <a:pt x="132979" y="60971"/>
                    <a:pt x="150265" y="55679"/>
                  </a:cubicBezTo>
                  <a:cubicBezTo>
                    <a:pt x="167551" y="50387"/>
                    <a:pt x="177076" y="28868"/>
                    <a:pt x="196831" y="19696"/>
                  </a:cubicBezTo>
                  <a:cubicBezTo>
                    <a:pt x="216586" y="10524"/>
                    <a:pt x="243045" y="1704"/>
                    <a:pt x="268798" y="646"/>
                  </a:cubicBezTo>
                  <a:cubicBezTo>
                    <a:pt x="294551" y="-412"/>
                    <a:pt x="371456" y="19343"/>
                    <a:pt x="364048" y="1969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6" name="フリーフォーム: 図形 1265">
              <a:extLst>
                <a:ext uri="{FF2B5EF4-FFF2-40B4-BE49-F238E27FC236}">
                  <a16:creationId xmlns:a16="http://schemas.microsoft.com/office/drawing/2014/main" id="{60C7DC77-EE50-40E4-9C5E-305C0D95CC1C}"/>
                </a:ext>
              </a:extLst>
            </p:cNvPr>
            <p:cNvSpPr/>
            <p:nvPr/>
          </p:nvSpPr>
          <p:spPr>
            <a:xfrm>
              <a:off x="6908796" y="5852680"/>
              <a:ext cx="567797" cy="285088"/>
            </a:xfrm>
            <a:custGeom>
              <a:avLst/>
              <a:gdLst>
                <a:gd name="connsiteX0" fmla="*/ 4 w 567797"/>
                <a:gd name="connsiteY0" fmla="*/ 248083 h 285088"/>
                <a:gd name="connsiteX1" fmla="*/ 122242 w 567797"/>
                <a:gd name="connsiteY1" fmla="*/ 283008 h 285088"/>
                <a:gd name="connsiteX2" fmla="*/ 133354 w 567797"/>
                <a:gd name="connsiteY2" fmla="*/ 179820 h 285088"/>
                <a:gd name="connsiteX3" fmla="*/ 214317 w 567797"/>
                <a:gd name="connsiteY3" fmla="*/ 119495 h 285088"/>
                <a:gd name="connsiteX4" fmla="*/ 315917 w 567797"/>
                <a:gd name="connsiteY4" fmla="*/ 111558 h 285088"/>
                <a:gd name="connsiteX5" fmla="*/ 366717 w 567797"/>
                <a:gd name="connsiteY5" fmla="*/ 46470 h 285088"/>
                <a:gd name="connsiteX6" fmla="*/ 438154 w 567797"/>
                <a:gd name="connsiteY6" fmla="*/ 13133 h 285088"/>
                <a:gd name="connsiteX7" fmla="*/ 498479 w 567797"/>
                <a:gd name="connsiteY7" fmla="*/ 51233 h 285088"/>
                <a:gd name="connsiteX8" fmla="*/ 565154 w 567797"/>
                <a:gd name="connsiteY8" fmla="*/ 98858 h 285088"/>
                <a:gd name="connsiteX9" fmla="*/ 541342 w 567797"/>
                <a:gd name="connsiteY9" fmla="*/ 32183 h 285088"/>
                <a:gd name="connsiteX10" fmla="*/ 422279 w 567797"/>
                <a:gd name="connsiteY10" fmla="*/ 2020 h 285088"/>
                <a:gd name="connsiteX11" fmla="*/ 317504 w 567797"/>
                <a:gd name="connsiteY11" fmla="*/ 86158 h 285088"/>
                <a:gd name="connsiteX12" fmla="*/ 160342 w 567797"/>
                <a:gd name="connsiteY12" fmla="*/ 132195 h 285088"/>
                <a:gd name="connsiteX13" fmla="*/ 117479 w 567797"/>
                <a:gd name="connsiteY13" fmla="*/ 236970 h 285088"/>
                <a:gd name="connsiteX14" fmla="*/ 4 w 567797"/>
                <a:gd name="connsiteY14" fmla="*/ 248083 h 28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67797" h="285088">
                  <a:moveTo>
                    <a:pt x="4" y="248083"/>
                  </a:moveTo>
                  <a:cubicBezTo>
                    <a:pt x="798" y="255756"/>
                    <a:pt x="100017" y="294385"/>
                    <a:pt x="122242" y="283008"/>
                  </a:cubicBezTo>
                  <a:cubicBezTo>
                    <a:pt x="144467" y="271631"/>
                    <a:pt x="118008" y="207072"/>
                    <a:pt x="133354" y="179820"/>
                  </a:cubicBezTo>
                  <a:cubicBezTo>
                    <a:pt x="148700" y="152568"/>
                    <a:pt x="183890" y="130872"/>
                    <a:pt x="214317" y="119495"/>
                  </a:cubicBezTo>
                  <a:cubicBezTo>
                    <a:pt x="244744" y="108118"/>
                    <a:pt x="290517" y="123729"/>
                    <a:pt x="315917" y="111558"/>
                  </a:cubicBezTo>
                  <a:cubicBezTo>
                    <a:pt x="341317" y="99387"/>
                    <a:pt x="346344" y="62874"/>
                    <a:pt x="366717" y="46470"/>
                  </a:cubicBezTo>
                  <a:cubicBezTo>
                    <a:pt x="387090" y="30066"/>
                    <a:pt x="416194" y="12339"/>
                    <a:pt x="438154" y="13133"/>
                  </a:cubicBezTo>
                  <a:cubicBezTo>
                    <a:pt x="460114" y="13927"/>
                    <a:pt x="477312" y="36945"/>
                    <a:pt x="498479" y="51233"/>
                  </a:cubicBezTo>
                  <a:cubicBezTo>
                    <a:pt x="519646" y="65520"/>
                    <a:pt x="558010" y="102033"/>
                    <a:pt x="565154" y="98858"/>
                  </a:cubicBezTo>
                  <a:cubicBezTo>
                    <a:pt x="572298" y="95683"/>
                    <a:pt x="565155" y="48323"/>
                    <a:pt x="541342" y="32183"/>
                  </a:cubicBezTo>
                  <a:cubicBezTo>
                    <a:pt x="517530" y="16043"/>
                    <a:pt x="459585" y="-6976"/>
                    <a:pt x="422279" y="2020"/>
                  </a:cubicBezTo>
                  <a:cubicBezTo>
                    <a:pt x="384973" y="11016"/>
                    <a:pt x="361160" y="64462"/>
                    <a:pt x="317504" y="86158"/>
                  </a:cubicBezTo>
                  <a:cubicBezTo>
                    <a:pt x="273848" y="107854"/>
                    <a:pt x="193679" y="107060"/>
                    <a:pt x="160342" y="132195"/>
                  </a:cubicBezTo>
                  <a:cubicBezTo>
                    <a:pt x="127005" y="157330"/>
                    <a:pt x="139969" y="215539"/>
                    <a:pt x="117479" y="236970"/>
                  </a:cubicBezTo>
                  <a:cubicBezTo>
                    <a:pt x="94989" y="258401"/>
                    <a:pt x="-790" y="240410"/>
                    <a:pt x="4" y="248083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9" name="フリーフォーム: 図形 1268">
              <a:extLst>
                <a:ext uri="{FF2B5EF4-FFF2-40B4-BE49-F238E27FC236}">
                  <a16:creationId xmlns:a16="http://schemas.microsoft.com/office/drawing/2014/main" id="{7463D4A9-FA50-4709-9EA7-CF84A77277B6}"/>
                </a:ext>
              </a:extLst>
            </p:cNvPr>
            <p:cNvSpPr/>
            <p:nvPr/>
          </p:nvSpPr>
          <p:spPr>
            <a:xfrm>
              <a:off x="6337338" y="5824480"/>
              <a:ext cx="92244" cy="70208"/>
            </a:xfrm>
            <a:custGeom>
              <a:avLst/>
              <a:gdLst>
                <a:gd name="connsiteX0" fmla="*/ 92037 w 92244"/>
                <a:gd name="connsiteY0" fmla="*/ 1645 h 70208"/>
                <a:gd name="connsiteX1" fmla="*/ 3137 w 92244"/>
                <a:gd name="connsiteY1" fmla="*/ 69908 h 70208"/>
                <a:gd name="connsiteX2" fmla="*/ 26950 w 92244"/>
                <a:gd name="connsiteY2" fmla="*/ 25458 h 70208"/>
                <a:gd name="connsiteX3" fmla="*/ 92037 w 92244"/>
                <a:gd name="connsiteY3" fmla="*/ 1645 h 70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244" h="70208">
                  <a:moveTo>
                    <a:pt x="92037" y="1645"/>
                  </a:moveTo>
                  <a:cubicBezTo>
                    <a:pt x="88068" y="9053"/>
                    <a:pt x="13985" y="65939"/>
                    <a:pt x="3137" y="69908"/>
                  </a:cubicBezTo>
                  <a:cubicBezTo>
                    <a:pt x="-7711" y="73877"/>
                    <a:pt x="11869" y="37364"/>
                    <a:pt x="26950" y="25458"/>
                  </a:cubicBezTo>
                  <a:cubicBezTo>
                    <a:pt x="42031" y="13552"/>
                    <a:pt x="96006" y="-5763"/>
                    <a:pt x="92037" y="164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0" name="フリーフォーム: 図形 1269">
              <a:extLst>
                <a:ext uri="{FF2B5EF4-FFF2-40B4-BE49-F238E27FC236}">
                  <a16:creationId xmlns:a16="http://schemas.microsoft.com/office/drawing/2014/main" id="{0424644A-CA7A-4BA0-BFBB-69EB921ED4EC}"/>
                </a:ext>
              </a:extLst>
            </p:cNvPr>
            <p:cNvSpPr/>
            <p:nvPr/>
          </p:nvSpPr>
          <p:spPr>
            <a:xfrm>
              <a:off x="6534570" y="6043843"/>
              <a:ext cx="575583" cy="782380"/>
            </a:xfrm>
            <a:custGeom>
              <a:avLst/>
              <a:gdLst>
                <a:gd name="connsiteX0" fmla="*/ 27097 w 575583"/>
                <a:gd name="connsiteY0" fmla="*/ 43690 h 782380"/>
                <a:gd name="connsiteX1" fmla="*/ 73663 w 575583"/>
                <a:gd name="connsiteY1" fmla="*/ 94490 h 782380"/>
                <a:gd name="connsiteX2" fmla="*/ 552030 w 575583"/>
                <a:gd name="connsiteY2" fmla="*/ 737957 h 782380"/>
                <a:gd name="connsiteX3" fmla="*/ 484297 w 575583"/>
                <a:gd name="connsiteY3" fmla="*/ 699857 h 782380"/>
                <a:gd name="connsiteX4" fmla="*/ 327663 w 575583"/>
                <a:gd name="connsiteY4" fmla="*/ 483957 h 782380"/>
                <a:gd name="connsiteX5" fmla="*/ 27097 w 575583"/>
                <a:gd name="connsiteY5" fmla="*/ 43690 h 782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5583" h="782380">
                  <a:moveTo>
                    <a:pt x="27097" y="43690"/>
                  </a:moveTo>
                  <a:cubicBezTo>
                    <a:pt x="-15236" y="-21221"/>
                    <a:pt x="-13826" y="-21221"/>
                    <a:pt x="73663" y="94490"/>
                  </a:cubicBezTo>
                  <a:cubicBezTo>
                    <a:pt x="161152" y="210201"/>
                    <a:pt x="483591" y="637063"/>
                    <a:pt x="552030" y="737957"/>
                  </a:cubicBezTo>
                  <a:cubicBezTo>
                    <a:pt x="620469" y="838851"/>
                    <a:pt x="521691" y="742190"/>
                    <a:pt x="484297" y="699857"/>
                  </a:cubicBezTo>
                  <a:cubicBezTo>
                    <a:pt x="446903" y="657524"/>
                    <a:pt x="403158" y="590496"/>
                    <a:pt x="327663" y="483957"/>
                  </a:cubicBezTo>
                  <a:cubicBezTo>
                    <a:pt x="252168" y="377418"/>
                    <a:pt x="69430" y="108601"/>
                    <a:pt x="27097" y="4369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1" name="フリーフォーム: 図形 1270">
              <a:extLst>
                <a:ext uri="{FF2B5EF4-FFF2-40B4-BE49-F238E27FC236}">
                  <a16:creationId xmlns:a16="http://schemas.microsoft.com/office/drawing/2014/main" id="{E2FA4EC6-6E76-423E-AE23-29388B1D1B59}"/>
                </a:ext>
              </a:extLst>
            </p:cNvPr>
            <p:cNvSpPr/>
            <p:nvPr/>
          </p:nvSpPr>
          <p:spPr>
            <a:xfrm>
              <a:off x="6332106" y="5752882"/>
              <a:ext cx="497490" cy="375554"/>
            </a:xfrm>
            <a:custGeom>
              <a:avLst/>
              <a:gdLst>
                <a:gd name="connsiteX0" fmla="*/ 497319 w 497490"/>
                <a:gd name="connsiteY0" fmla="*/ 374868 h 375554"/>
                <a:gd name="connsiteX1" fmla="*/ 370319 w 497490"/>
                <a:gd name="connsiteY1" fmla="*/ 268506 h 375554"/>
                <a:gd name="connsiteX2" fmla="*/ 105207 w 497490"/>
                <a:gd name="connsiteY2" fmla="*/ 63718 h 375554"/>
                <a:gd name="connsiteX3" fmla="*/ 432 w 497490"/>
                <a:gd name="connsiteY3" fmla="*/ 218 h 375554"/>
                <a:gd name="connsiteX4" fmla="*/ 138544 w 497490"/>
                <a:gd name="connsiteY4" fmla="*/ 79593 h 375554"/>
                <a:gd name="connsiteX5" fmla="*/ 346507 w 497490"/>
                <a:gd name="connsiteY5" fmla="*/ 220881 h 375554"/>
                <a:gd name="connsiteX6" fmla="*/ 497319 w 497490"/>
                <a:gd name="connsiteY6" fmla="*/ 374868 h 375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7490" h="375554">
                  <a:moveTo>
                    <a:pt x="497319" y="374868"/>
                  </a:moveTo>
                  <a:cubicBezTo>
                    <a:pt x="501288" y="382805"/>
                    <a:pt x="435671" y="320364"/>
                    <a:pt x="370319" y="268506"/>
                  </a:cubicBezTo>
                  <a:cubicBezTo>
                    <a:pt x="304967" y="216648"/>
                    <a:pt x="166855" y="108433"/>
                    <a:pt x="105207" y="63718"/>
                  </a:cubicBezTo>
                  <a:cubicBezTo>
                    <a:pt x="43559" y="19003"/>
                    <a:pt x="-5124" y="-2428"/>
                    <a:pt x="432" y="218"/>
                  </a:cubicBezTo>
                  <a:cubicBezTo>
                    <a:pt x="5988" y="2864"/>
                    <a:pt x="80865" y="42816"/>
                    <a:pt x="138544" y="79593"/>
                  </a:cubicBezTo>
                  <a:cubicBezTo>
                    <a:pt x="196223" y="116370"/>
                    <a:pt x="287769" y="172462"/>
                    <a:pt x="346507" y="220881"/>
                  </a:cubicBezTo>
                  <a:cubicBezTo>
                    <a:pt x="405245" y="269300"/>
                    <a:pt x="493350" y="366931"/>
                    <a:pt x="497319" y="37486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2" name="フリーフォーム: 図形 1271">
              <a:extLst>
                <a:ext uri="{FF2B5EF4-FFF2-40B4-BE49-F238E27FC236}">
                  <a16:creationId xmlns:a16="http://schemas.microsoft.com/office/drawing/2014/main" id="{EC27EA1A-E35F-4EC8-9B40-1AA5B2E454E5}"/>
                </a:ext>
              </a:extLst>
            </p:cNvPr>
            <p:cNvSpPr/>
            <p:nvPr/>
          </p:nvSpPr>
          <p:spPr>
            <a:xfrm>
              <a:off x="6271532" y="5828827"/>
              <a:ext cx="286508" cy="276826"/>
            </a:xfrm>
            <a:custGeom>
              <a:avLst/>
              <a:gdLst>
                <a:gd name="connsiteX0" fmla="*/ 286431 w 286508"/>
                <a:gd name="connsiteY0" fmla="*/ 276698 h 276826"/>
                <a:gd name="connsiteX1" fmla="*/ 95931 w 286508"/>
                <a:gd name="connsiteY1" fmla="*/ 110011 h 276826"/>
                <a:gd name="connsiteX2" fmla="*/ 11793 w 286508"/>
                <a:gd name="connsiteY2" fmla="*/ 22698 h 276826"/>
                <a:gd name="connsiteX3" fmla="*/ 7031 w 286508"/>
                <a:gd name="connsiteY3" fmla="*/ 3648 h 276826"/>
                <a:gd name="connsiteX4" fmla="*/ 72118 w 286508"/>
                <a:gd name="connsiteY4" fmla="*/ 81436 h 276826"/>
                <a:gd name="connsiteX5" fmla="*/ 286431 w 286508"/>
                <a:gd name="connsiteY5" fmla="*/ 276698 h 276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508" h="276826">
                  <a:moveTo>
                    <a:pt x="286431" y="276698"/>
                  </a:moveTo>
                  <a:cubicBezTo>
                    <a:pt x="290400" y="281460"/>
                    <a:pt x="141704" y="152344"/>
                    <a:pt x="95931" y="110011"/>
                  </a:cubicBezTo>
                  <a:cubicBezTo>
                    <a:pt x="50158" y="67678"/>
                    <a:pt x="26610" y="40425"/>
                    <a:pt x="11793" y="22698"/>
                  </a:cubicBezTo>
                  <a:cubicBezTo>
                    <a:pt x="-3024" y="4971"/>
                    <a:pt x="-3023" y="-6142"/>
                    <a:pt x="7031" y="3648"/>
                  </a:cubicBezTo>
                  <a:cubicBezTo>
                    <a:pt x="17085" y="13438"/>
                    <a:pt x="25816" y="39632"/>
                    <a:pt x="72118" y="81436"/>
                  </a:cubicBezTo>
                  <a:lnTo>
                    <a:pt x="286431" y="2766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3" name="フリーフォーム: 図形 1272">
              <a:extLst>
                <a:ext uri="{FF2B5EF4-FFF2-40B4-BE49-F238E27FC236}">
                  <a16:creationId xmlns:a16="http://schemas.microsoft.com/office/drawing/2014/main" id="{260CB829-C83E-4C18-B1D3-D83D3F26E535}"/>
                </a:ext>
              </a:extLst>
            </p:cNvPr>
            <p:cNvSpPr/>
            <p:nvPr/>
          </p:nvSpPr>
          <p:spPr>
            <a:xfrm>
              <a:off x="6270529" y="5738670"/>
              <a:ext cx="164759" cy="160483"/>
            </a:xfrm>
            <a:custGeom>
              <a:avLst/>
              <a:gdLst>
                <a:gd name="connsiteX0" fmla="*/ 163609 w 164759"/>
                <a:gd name="connsiteY0" fmla="*/ 84280 h 160483"/>
                <a:gd name="connsiteX1" fmla="*/ 128684 w 164759"/>
                <a:gd name="connsiteY1" fmla="*/ 38243 h 160483"/>
                <a:gd name="connsiteX2" fmla="*/ 54071 w 164759"/>
                <a:gd name="connsiteY2" fmla="*/ 143 h 160483"/>
                <a:gd name="connsiteX3" fmla="*/ 4859 w 164759"/>
                <a:gd name="connsiteY3" fmla="*/ 27130 h 160483"/>
                <a:gd name="connsiteX4" fmla="*/ 4859 w 164759"/>
                <a:gd name="connsiteY4" fmla="*/ 74755 h 160483"/>
                <a:gd name="connsiteX5" fmla="*/ 31846 w 164759"/>
                <a:gd name="connsiteY5" fmla="*/ 131905 h 160483"/>
                <a:gd name="connsiteX6" fmla="*/ 71534 w 164759"/>
                <a:gd name="connsiteY6" fmla="*/ 160480 h 160483"/>
                <a:gd name="connsiteX7" fmla="*/ 58834 w 164759"/>
                <a:gd name="connsiteY7" fmla="*/ 133493 h 160483"/>
                <a:gd name="connsiteX8" fmla="*/ 12796 w 164759"/>
                <a:gd name="connsiteY8" fmla="*/ 79518 h 160483"/>
                <a:gd name="connsiteX9" fmla="*/ 20734 w 164759"/>
                <a:gd name="connsiteY9" fmla="*/ 49355 h 160483"/>
                <a:gd name="connsiteX10" fmla="*/ 38196 w 164759"/>
                <a:gd name="connsiteY10" fmla="*/ 28718 h 160483"/>
                <a:gd name="connsiteX11" fmla="*/ 88996 w 164759"/>
                <a:gd name="connsiteY11" fmla="*/ 22368 h 160483"/>
                <a:gd name="connsiteX12" fmla="*/ 163609 w 164759"/>
                <a:gd name="connsiteY12" fmla="*/ 84280 h 16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4759" h="160483">
                  <a:moveTo>
                    <a:pt x="163609" y="84280"/>
                  </a:moveTo>
                  <a:cubicBezTo>
                    <a:pt x="170224" y="86926"/>
                    <a:pt x="146940" y="52266"/>
                    <a:pt x="128684" y="38243"/>
                  </a:cubicBezTo>
                  <a:cubicBezTo>
                    <a:pt x="110428" y="24220"/>
                    <a:pt x="74708" y="1995"/>
                    <a:pt x="54071" y="143"/>
                  </a:cubicBezTo>
                  <a:cubicBezTo>
                    <a:pt x="33433" y="-1709"/>
                    <a:pt x="13061" y="14695"/>
                    <a:pt x="4859" y="27130"/>
                  </a:cubicBezTo>
                  <a:cubicBezTo>
                    <a:pt x="-3343" y="39565"/>
                    <a:pt x="361" y="57293"/>
                    <a:pt x="4859" y="74755"/>
                  </a:cubicBezTo>
                  <a:cubicBezTo>
                    <a:pt x="9357" y="92217"/>
                    <a:pt x="20733" y="117618"/>
                    <a:pt x="31846" y="131905"/>
                  </a:cubicBezTo>
                  <a:cubicBezTo>
                    <a:pt x="42958" y="146193"/>
                    <a:pt x="67036" y="160215"/>
                    <a:pt x="71534" y="160480"/>
                  </a:cubicBezTo>
                  <a:cubicBezTo>
                    <a:pt x="76032" y="160745"/>
                    <a:pt x="68624" y="146987"/>
                    <a:pt x="58834" y="133493"/>
                  </a:cubicBezTo>
                  <a:cubicBezTo>
                    <a:pt x="49044" y="119999"/>
                    <a:pt x="19146" y="93541"/>
                    <a:pt x="12796" y="79518"/>
                  </a:cubicBezTo>
                  <a:cubicBezTo>
                    <a:pt x="6446" y="65495"/>
                    <a:pt x="16501" y="57822"/>
                    <a:pt x="20734" y="49355"/>
                  </a:cubicBezTo>
                  <a:cubicBezTo>
                    <a:pt x="24967" y="40888"/>
                    <a:pt x="26819" y="33216"/>
                    <a:pt x="38196" y="28718"/>
                  </a:cubicBezTo>
                  <a:cubicBezTo>
                    <a:pt x="49573" y="24220"/>
                    <a:pt x="70475" y="13901"/>
                    <a:pt x="88996" y="22368"/>
                  </a:cubicBezTo>
                  <a:cubicBezTo>
                    <a:pt x="107517" y="30835"/>
                    <a:pt x="156994" y="81634"/>
                    <a:pt x="163609" y="8428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4" name="フリーフォーム: 図形 1273">
              <a:extLst>
                <a:ext uri="{FF2B5EF4-FFF2-40B4-BE49-F238E27FC236}">
                  <a16:creationId xmlns:a16="http://schemas.microsoft.com/office/drawing/2014/main" id="{56E22F54-38CF-4F5D-A1B3-8DE5D222EACE}"/>
                </a:ext>
              </a:extLst>
            </p:cNvPr>
            <p:cNvSpPr/>
            <p:nvPr/>
          </p:nvSpPr>
          <p:spPr>
            <a:xfrm>
              <a:off x="6902980" y="6110228"/>
              <a:ext cx="16955" cy="141217"/>
            </a:xfrm>
            <a:custGeom>
              <a:avLst/>
              <a:gdLst>
                <a:gd name="connsiteX0" fmla="*/ 1058 w 16955"/>
                <a:gd name="connsiteY0" fmla="*/ 60 h 141217"/>
                <a:gd name="connsiteX1" fmla="*/ 16933 w 16955"/>
                <a:gd name="connsiteY1" fmla="*/ 133410 h 141217"/>
                <a:gd name="connsiteX2" fmla="*/ 4233 w 16955"/>
                <a:gd name="connsiteY2" fmla="*/ 115947 h 141217"/>
                <a:gd name="connsiteX3" fmla="*/ 1058 w 16955"/>
                <a:gd name="connsiteY3" fmla="*/ 60 h 141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55" h="141217">
                  <a:moveTo>
                    <a:pt x="1058" y="60"/>
                  </a:moveTo>
                  <a:cubicBezTo>
                    <a:pt x="3175" y="2970"/>
                    <a:pt x="16404" y="114096"/>
                    <a:pt x="16933" y="133410"/>
                  </a:cubicBezTo>
                  <a:cubicBezTo>
                    <a:pt x="17462" y="152724"/>
                    <a:pt x="8466" y="132087"/>
                    <a:pt x="4233" y="115947"/>
                  </a:cubicBezTo>
                  <a:cubicBezTo>
                    <a:pt x="0" y="99807"/>
                    <a:pt x="-1059" y="-2850"/>
                    <a:pt x="1058" y="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5" name="フリーフォーム: 図形 1274">
              <a:extLst>
                <a:ext uri="{FF2B5EF4-FFF2-40B4-BE49-F238E27FC236}">
                  <a16:creationId xmlns:a16="http://schemas.microsoft.com/office/drawing/2014/main" id="{982A57A9-D829-4D1E-8436-EB2A7BE12907}"/>
                </a:ext>
              </a:extLst>
            </p:cNvPr>
            <p:cNvSpPr/>
            <p:nvPr/>
          </p:nvSpPr>
          <p:spPr>
            <a:xfrm>
              <a:off x="6784680" y="6138597"/>
              <a:ext cx="36888" cy="135051"/>
            </a:xfrm>
            <a:custGeom>
              <a:avLst/>
              <a:gdLst>
                <a:gd name="connsiteX0" fmla="*/ 9820 w 36888"/>
                <a:gd name="connsiteY0" fmla="*/ 266 h 135051"/>
                <a:gd name="connsiteX1" fmla="*/ 36808 w 36888"/>
                <a:gd name="connsiteY1" fmla="*/ 130441 h 135051"/>
                <a:gd name="connsiteX2" fmla="*/ 295 w 36888"/>
                <a:gd name="connsiteY2" fmla="*/ 97103 h 135051"/>
                <a:gd name="connsiteX3" fmla="*/ 9820 w 36888"/>
                <a:gd name="connsiteY3" fmla="*/ 266 h 135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88" h="135051">
                  <a:moveTo>
                    <a:pt x="9820" y="266"/>
                  </a:moveTo>
                  <a:cubicBezTo>
                    <a:pt x="15905" y="5822"/>
                    <a:pt x="38396" y="114302"/>
                    <a:pt x="36808" y="130441"/>
                  </a:cubicBezTo>
                  <a:cubicBezTo>
                    <a:pt x="35221" y="146581"/>
                    <a:pt x="1882" y="116682"/>
                    <a:pt x="295" y="97103"/>
                  </a:cubicBezTo>
                  <a:cubicBezTo>
                    <a:pt x="-1292" y="77524"/>
                    <a:pt x="3735" y="-5290"/>
                    <a:pt x="9820" y="2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6" name="フリーフォーム: 図形 1275">
              <a:extLst>
                <a:ext uri="{FF2B5EF4-FFF2-40B4-BE49-F238E27FC236}">
                  <a16:creationId xmlns:a16="http://schemas.microsoft.com/office/drawing/2014/main" id="{733B4209-D690-4F6E-9044-3AC2DBD28595}"/>
                </a:ext>
              </a:extLst>
            </p:cNvPr>
            <p:cNvSpPr/>
            <p:nvPr/>
          </p:nvSpPr>
          <p:spPr>
            <a:xfrm>
              <a:off x="7712075" y="5976938"/>
              <a:ext cx="103257" cy="76604"/>
            </a:xfrm>
            <a:custGeom>
              <a:avLst/>
              <a:gdLst>
                <a:gd name="connsiteX0" fmla="*/ 0 w 103257"/>
                <a:gd name="connsiteY0" fmla="*/ 0 h 76604"/>
                <a:gd name="connsiteX1" fmla="*/ 103188 w 103257"/>
                <a:gd name="connsiteY1" fmla="*/ 76200 h 76604"/>
                <a:gd name="connsiteX2" fmla="*/ 0 w 103257"/>
                <a:gd name="connsiteY2" fmla="*/ 0 h 76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3257" h="76604">
                  <a:moveTo>
                    <a:pt x="0" y="0"/>
                  </a:moveTo>
                  <a:cubicBezTo>
                    <a:pt x="0" y="0"/>
                    <a:pt x="100013" y="69321"/>
                    <a:pt x="103188" y="76200"/>
                  </a:cubicBezTo>
                  <a:cubicBezTo>
                    <a:pt x="106363" y="8307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7" name="フリーフォーム: 図形 1276">
              <a:extLst>
                <a:ext uri="{FF2B5EF4-FFF2-40B4-BE49-F238E27FC236}">
                  <a16:creationId xmlns:a16="http://schemas.microsoft.com/office/drawing/2014/main" id="{BAFFD9D4-DD0C-49AE-8058-F656A645EE6D}"/>
                </a:ext>
              </a:extLst>
            </p:cNvPr>
            <p:cNvSpPr/>
            <p:nvPr/>
          </p:nvSpPr>
          <p:spPr>
            <a:xfrm>
              <a:off x="7524351" y="5991028"/>
              <a:ext cx="236675" cy="116208"/>
            </a:xfrm>
            <a:custGeom>
              <a:avLst/>
              <a:gdLst>
                <a:gd name="connsiteX0" fmla="*/ 3574 w 236675"/>
                <a:gd name="connsiteY0" fmla="*/ 197 h 116208"/>
                <a:gd name="connsiteX1" fmla="*/ 111524 w 236675"/>
                <a:gd name="connsiteY1" fmla="*/ 92272 h 116208"/>
                <a:gd name="connsiteX2" fmla="*/ 230587 w 236675"/>
                <a:gd name="connsiteY2" fmla="*/ 116085 h 116208"/>
                <a:gd name="connsiteX3" fmla="*/ 209949 w 236675"/>
                <a:gd name="connsiteY3" fmla="*/ 85922 h 116208"/>
                <a:gd name="connsiteX4" fmla="*/ 128987 w 236675"/>
                <a:gd name="connsiteY4" fmla="*/ 106560 h 116208"/>
                <a:gd name="connsiteX5" fmla="*/ 33737 w 236675"/>
                <a:gd name="connsiteY5" fmla="*/ 68460 h 116208"/>
                <a:gd name="connsiteX6" fmla="*/ 3574 w 236675"/>
                <a:gd name="connsiteY6" fmla="*/ 197 h 11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6675" h="116208">
                  <a:moveTo>
                    <a:pt x="3574" y="197"/>
                  </a:moveTo>
                  <a:cubicBezTo>
                    <a:pt x="16538" y="4166"/>
                    <a:pt x="73688" y="72957"/>
                    <a:pt x="111524" y="92272"/>
                  </a:cubicBezTo>
                  <a:cubicBezTo>
                    <a:pt x="149360" y="111587"/>
                    <a:pt x="214183" y="117143"/>
                    <a:pt x="230587" y="116085"/>
                  </a:cubicBezTo>
                  <a:cubicBezTo>
                    <a:pt x="246991" y="115027"/>
                    <a:pt x="226882" y="87510"/>
                    <a:pt x="209949" y="85922"/>
                  </a:cubicBezTo>
                  <a:cubicBezTo>
                    <a:pt x="193016" y="84335"/>
                    <a:pt x="158356" y="109470"/>
                    <a:pt x="128987" y="106560"/>
                  </a:cubicBezTo>
                  <a:cubicBezTo>
                    <a:pt x="99618" y="103650"/>
                    <a:pt x="51729" y="83806"/>
                    <a:pt x="33737" y="68460"/>
                  </a:cubicBezTo>
                  <a:cubicBezTo>
                    <a:pt x="15745" y="53114"/>
                    <a:pt x="-9390" y="-3772"/>
                    <a:pt x="3574" y="19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8" name="フリーフォーム: 図形 1277">
              <a:extLst>
                <a:ext uri="{FF2B5EF4-FFF2-40B4-BE49-F238E27FC236}">
                  <a16:creationId xmlns:a16="http://schemas.microsoft.com/office/drawing/2014/main" id="{E30098BA-0843-4B92-A83D-44DEED1270DC}"/>
                </a:ext>
              </a:extLst>
            </p:cNvPr>
            <p:cNvSpPr/>
            <p:nvPr/>
          </p:nvSpPr>
          <p:spPr>
            <a:xfrm>
              <a:off x="7050225" y="6075065"/>
              <a:ext cx="456402" cy="305539"/>
            </a:xfrm>
            <a:custGeom>
              <a:avLst/>
              <a:gdLst>
                <a:gd name="connsiteX0" fmla="*/ 30025 w 456402"/>
                <a:gd name="connsiteY0" fmla="*/ 305098 h 305539"/>
                <a:gd name="connsiteX1" fmla="*/ 1450 w 456402"/>
                <a:gd name="connsiteY1" fmla="*/ 200323 h 305539"/>
                <a:gd name="connsiteX2" fmla="*/ 84000 w 456402"/>
                <a:gd name="connsiteY2" fmla="*/ 122535 h 305539"/>
                <a:gd name="connsiteX3" fmla="*/ 266563 w 456402"/>
                <a:gd name="connsiteY3" fmla="*/ 90785 h 305539"/>
                <a:gd name="connsiteX4" fmla="*/ 453888 w 456402"/>
                <a:gd name="connsiteY4" fmla="*/ 66973 h 305539"/>
                <a:gd name="connsiteX5" fmla="*/ 377688 w 456402"/>
                <a:gd name="connsiteY5" fmla="*/ 298 h 305539"/>
                <a:gd name="connsiteX6" fmla="*/ 423725 w 456402"/>
                <a:gd name="connsiteY6" fmla="*/ 43160 h 305539"/>
                <a:gd name="connsiteX7" fmla="*/ 320538 w 456402"/>
                <a:gd name="connsiteY7" fmla="*/ 60623 h 305539"/>
                <a:gd name="connsiteX8" fmla="*/ 163375 w 456402"/>
                <a:gd name="connsiteY8" fmla="*/ 79673 h 305539"/>
                <a:gd name="connsiteX9" fmla="*/ 12563 w 456402"/>
                <a:gd name="connsiteY9" fmla="*/ 157460 h 305539"/>
                <a:gd name="connsiteX10" fmla="*/ 30025 w 456402"/>
                <a:gd name="connsiteY10" fmla="*/ 305098 h 305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6402" h="305539">
                  <a:moveTo>
                    <a:pt x="30025" y="305098"/>
                  </a:moveTo>
                  <a:cubicBezTo>
                    <a:pt x="28173" y="312242"/>
                    <a:pt x="-7546" y="230750"/>
                    <a:pt x="1450" y="200323"/>
                  </a:cubicBezTo>
                  <a:cubicBezTo>
                    <a:pt x="10446" y="169896"/>
                    <a:pt x="39815" y="140791"/>
                    <a:pt x="84000" y="122535"/>
                  </a:cubicBezTo>
                  <a:cubicBezTo>
                    <a:pt x="128185" y="104279"/>
                    <a:pt x="204915" y="100045"/>
                    <a:pt x="266563" y="90785"/>
                  </a:cubicBezTo>
                  <a:cubicBezTo>
                    <a:pt x="328211" y="81525"/>
                    <a:pt x="435367" y="82054"/>
                    <a:pt x="453888" y="66973"/>
                  </a:cubicBezTo>
                  <a:cubicBezTo>
                    <a:pt x="472409" y="51892"/>
                    <a:pt x="382715" y="4267"/>
                    <a:pt x="377688" y="298"/>
                  </a:cubicBezTo>
                  <a:cubicBezTo>
                    <a:pt x="372661" y="-3671"/>
                    <a:pt x="433250" y="33106"/>
                    <a:pt x="423725" y="43160"/>
                  </a:cubicBezTo>
                  <a:cubicBezTo>
                    <a:pt x="414200" y="53214"/>
                    <a:pt x="363930" y="54538"/>
                    <a:pt x="320538" y="60623"/>
                  </a:cubicBezTo>
                  <a:cubicBezTo>
                    <a:pt x="277146" y="66708"/>
                    <a:pt x="214704" y="63534"/>
                    <a:pt x="163375" y="79673"/>
                  </a:cubicBezTo>
                  <a:cubicBezTo>
                    <a:pt x="112046" y="95812"/>
                    <a:pt x="36111" y="127033"/>
                    <a:pt x="12563" y="157460"/>
                  </a:cubicBezTo>
                  <a:cubicBezTo>
                    <a:pt x="-10985" y="187887"/>
                    <a:pt x="31877" y="297954"/>
                    <a:pt x="30025" y="30509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9" name="フリーフォーム: 図形 1278">
              <a:extLst>
                <a:ext uri="{FF2B5EF4-FFF2-40B4-BE49-F238E27FC236}">
                  <a16:creationId xmlns:a16="http://schemas.microsoft.com/office/drawing/2014/main" id="{4E00AC69-33DC-42BD-A829-51FC45621E89}"/>
                </a:ext>
              </a:extLst>
            </p:cNvPr>
            <p:cNvSpPr/>
            <p:nvPr/>
          </p:nvSpPr>
          <p:spPr>
            <a:xfrm>
              <a:off x="6760492" y="6298338"/>
              <a:ext cx="315963" cy="250200"/>
            </a:xfrm>
            <a:custGeom>
              <a:avLst/>
              <a:gdLst>
                <a:gd name="connsiteX0" fmla="*/ 5433 w 315963"/>
                <a:gd name="connsiteY0" fmla="*/ 862 h 250200"/>
                <a:gd name="connsiteX1" fmla="*/ 48296 w 315963"/>
                <a:gd name="connsiteY1" fmla="*/ 69125 h 250200"/>
                <a:gd name="connsiteX2" fmla="*/ 265783 w 315963"/>
                <a:gd name="connsiteY2" fmla="*/ 185012 h 250200"/>
                <a:gd name="connsiteX3" fmla="*/ 314996 w 315963"/>
                <a:gd name="connsiteY3" fmla="*/ 250100 h 250200"/>
                <a:gd name="connsiteX4" fmla="*/ 294358 w 315963"/>
                <a:gd name="connsiteY4" fmla="*/ 199300 h 250200"/>
                <a:gd name="connsiteX5" fmla="*/ 245146 w 315963"/>
                <a:gd name="connsiteY5" fmla="*/ 173900 h 250200"/>
                <a:gd name="connsiteX6" fmla="*/ 134021 w 315963"/>
                <a:gd name="connsiteY6" fmla="*/ 115162 h 250200"/>
                <a:gd name="connsiteX7" fmla="*/ 5433 w 315963"/>
                <a:gd name="connsiteY7" fmla="*/ 862 h 25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5963" h="250200">
                  <a:moveTo>
                    <a:pt x="5433" y="862"/>
                  </a:moveTo>
                  <a:cubicBezTo>
                    <a:pt x="-8855" y="-6811"/>
                    <a:pt x="4904" y="38433"/>
                    <a:pt x="48296" y="69125"/>
                  </a:cubicBezTo>
                  <a:cubicBezTo>
                    <a:pt x="91688" y="99817"/>
                    <a:pt x="221333" y="154850"/>
                    <a:pt x="265783" y="185012"/>
                  </a:cubicBezTo>
                  <a:cubicBezTo>
                    <a:pt x="310233" y="215174"/>
                    <a:pt x="310234" y="247719"/>
                    <a:pt x="314996" y="250100"/>
                  </a:cubicBezTo>
                  <a:cubicBezTo>
                    <a:pt x="319758" y="252481"/>
                    <a:pt x="306000" y="212000"/>
                    <a:pt x="294358" y="199300"/>
                  </a:cubicBezTo>
                  <a:cubicBezTo>
                    <a:pt x="282716" y="186600"/>
                    <a:pt x="271869" y="187923"/>
                    <a:pt x="245146" y="173900"/>
                  </a:cubicBezTo>
                  <a:cubicBezTo>
                    <a:pt x="218423" y="159877"/>
                    <a:pt x="172915" y="142414"/>
                    <a:pt x="134021" y="115162"/>
                  </a:cubicBezTo>
                  <a:cubicBezTo>
                    <a:pt x="95127" y="87910"/>
                    <a:pt x="19721" y="8535"/>
                    <a:pt x="5433" y="86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0" name="フリーフォーム: 図形 1279">
              <a:extLst>
                <a:ext uri="{FF2B5EF4-FFF2-40B4-BE49-F238E27FC236}">
                  <a16:creationId xmlns:a16="http://schemas.microsoft.com/office/drawing/2014/main" id="{8F7508AE-2C8F-4B59-87B9-E2F82697F8A8}"/>
                </a:ext>
              </a:extLst>
            </p:cNvPr>
            <p:cNvSpPr/>
            <p:nvPr/>
          </p:nvSpPr>
          <p:spPr>
            <a:xfrm>
              <a:off x="7487886" y="5053761"/>
              <a:ext cx="67233" cy="246126"/>
            </a:xfrm>
            <a:custGeom>
              <a:avLst/>
              <a:gdLst>
                <a:gd name="connsiteX0" fmla="*/ 352 w 67233"/>
                <a:gd name="connsiteY0" fmla="*/ 2427 h 246126"/>
                <a:gd name="connsiteX1" fmla="*/ 27339 w 67233"/>
                <a:gd name="connsiteY1" fmla="*/ 64339 h 246126"/>
                <a:gd name="connsiteX2" fmla="*/ 67027 w 67233"/>
                <a:gd name="connsiteY2" fmla="*/ 223089 h 246126"/>
                <a:gd name="connsiteX3" fmla="*/ 43214 w 67233"/>
                <a:gd name="connsiteY3" fmla="*/ 243727 h 246126"/>
                <a:gd name="connsiteX4" fmla="*/ 49564 w 67233"/>
                <a:gd name="connsiteY4" fmla="*/ 208802 h 246126"/>
                <a:gd name="connsiteX5" fmla="*/ 46389 w 67233"/>
                <a:gd name="connsiteY5" fmla="*/ 138952 h 246126"/>
                <a:gd name="connsiteX6" fmla="*/ 352 w 67233"/>
                <a:gd name="connsiteY6" fmla="*/ 2427 h 24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233" h="246126">
                  <a:moveTo>
                    <a:pt x="352" y="2427"/>
                  </a:moveTo>
                  <a:cubicBezTo>
                    <a:pt x="-2823" y="-10008"/>
                    <a:pt x="16227" y="27562"/>
                    <a:pt x="27339" y="64339"/>
                  </a:cubicBezTo>
                  <a:cubicBezTo>
                    <a:pt x="38451" y="101116"/>
                    <a:pt x="64381" y="193191"/>
                    <a:pt x="67027" y="223089"/>
                  </a:cubicBezTo>
                  <a:cubicBezTo>
                    <a:pt x="69673" y="252987"/>
                    <a:pt x="46124" y="246108"/>
                    <a:pt x="43214" y="243727"/>
                  </a:cubicBezTo>
                  <a:cubicBezTo>
                    <a:pt x="40304" y="241346"/>
                    <a:pt x="49035" y="226264"/>
                    <a:pt x="49564" y="208802"/>
                  </a:cubicBezTo>
                  <a:cubicBezTo>
                    <a:pt x="50093" y="191340"/>
                    <a:pt x="55120" y="175729"/>
                    <a:pt x="46389" y="138952"/>
                  </a:cubicBezTo>
                  <a:cubicBezTo>
                    <a:pt x="37658" y="102175"/>
                    <a:pt x="3527" y="14862"/>
                    <a:pt x="352" y="24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1" name="フリーフォーム: 図形 1280">
              <a:extLst>
                <a:ext uri="{FF2B5EF4-FFF2-40B4-BE49-F238E27FC236}">
                  <a16:creationId xmlns:a16="http://schemas.microsoft.com/office/drawing/2014/main" id="{B602E053-D9E7-4152-9DFC-C91A2D32195E}"/>
                </a:ext>
              </a:extLst>
            </p:cNvPr>
            <p:cNvSpPr/>
            <p:nvPr/>
          </p:nvSpPr>
          <p:spPr>
            <a:xfrm>
              <a:off x="8186734" y="5051590"/>
              <a:ext cx="73168" cy="402133"/>
            </a:xfrm>
            <a:custGeom>
              <a:avLst/>
              <a:gdLst>
                <a:gd name="connsiteX0" fmla="*/ 4 w 73168"/>
                <a:gd name="connsiteY0" fmla="*/ 3010 h 402133"/>
                <a:gd name="connsiteX1" fmla="*/ 53979 w 73168"/>
                <a:gd name="connsiteY1" fmla="*/ 352260 h 402133"/>
                <a:gd name="connsiteX2" fmla="*/ 73029 w 73168"/>
                <a:gd name="connsiteY2" fmla="*/ 391948 h 402133"/>
                <a:gd name="connsiteX3" fmla="*/ 46041 w 73168"/>
                <a:gd name="connsiteY3" fmla="*/ 276060 h 402133"/>
                <a:gd name="connsiteX4" fmla="*/ 50804 w 73168"/>
                <a:gd name="connsiteY4" fmla="*/ 187160 h 402133"/>
                <a:gd name="connsiteX5" fmla="*/ 4 w 73168"/>
                <a:gd name="connsiteY5" fmla="*/ 3010 h 40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168" h="402133">
                  <a:moveTo>
                    <a:pt x="4" y="3010"/>
                  </a:moveTo>
                  <a:cubicBezTo>
                    <a:pt x="533" y="30527"/>
                    <a:pt x="41808" y="287437"/>
                    <a:pt x="53979" y="352260"/>
                  </a:cubicBezTo>
                  <a:cubicBezTo>
                    <a:pt x="66150" y="417083"/>
                    <a:pt x="74352" y="404648"/>
                    <a:pt x="73029" y="391948"/>
                  </a:cubicBezTo>
                  <a:cubicBezTo>
                    <a:pt x="71706" y="379248"/>
                    <a:pt x="49745" y="310191"/>
                    <a:pt x="46041" y="276060"/>
                  </a:cubicBezTo>
                  <a:cubicBezTo>
                    <a:pt x="42337" y="241929"/>
                    <a:pt x="57948" y="229758"/>
                    <a:pt x="50804" y="187160"/>
                  </a:cubicBezTo>
                  <a:cubicBezTo>
                    <a:pt x="43660" y="144562"/>
                    <a:pt x="-525" y="-24507"/>
                    <a:pt x="4" y="301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2" name="フリーフォーム: 図形 1281">
              <a:extLst>
                <a:ext uri="{FF2B5EF4-FFF2-40B4-BE49-F238E27FC236}">
                  <a16:creationId xmlns:a16="http://schemas.microsoft.com/office/drawing/2014/main" id="{416B8A9C-4F38-41A0-9265-7CD40C8C69CC}"/>
                </a:ext>
              </a:extLst>
            </p:cNvPr>
            <p:cNvSpPr/>
            <p:nvPr/>
          </p:nvSpPr>
          <p:spPr>
            <a:xfrm>
              <a:off x="7996233" y="4478582"/>
              <a:ext cx="48926" cy="351153"/>
            </a:xfrm>
            <a:custGeom>
              <a:avLst/>
              <a:gdLst>
                <a:gd name="connsiteX0" fmla="*/ 5 w 48926"/>
                <a:gd name="connsiteY0" fmla="*/ 2931 h 351153"/>
                <a:gd name="connsiteX1" fmla="*/ 39692 w 48926"/>
                <a:gd name="connsiteY1" fmla="*/ 206131 h 351153"/>
                <a:gd name="connsiteX2" fmla="*/ 12705 w 48926"/>
                <a:gd name="connsiteY2" fmla="*/ 350593 h 351153"/>
                <a:gd name="connsiteX3" fmla="*/ 46042 w 48926"/>
                <a:gd name="connsiteY3" fmla="*/ 153743 h 351153"/>
                <a:gd name="connsiteX4" fmla="*/ 42867 w 48926"/>
                <a:gd name="connsiteY4" fmla="*/ 88656 h 351153"/>
                <a:gd name="connsiteX5" fmla="*/ 5 w 48926"/>
                <a:gd name="connsiteY5" fmla="*/ 2931 h 351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926" h="351153">
                  <a:moveTo>
                    <a:pt x="5" y="2931"/>
                  </a:moveTo>
                  <a:cubicBezTo>
                    <a:pt x="-524" y="22510"/>
                    <a:pt x="37575" y="148187"/>
                    <a:pt x="39692" y="206131"/>
                  </a:cubicBezTo>
                  <a:cubicBezTo>
                    <a:pt x="41809" y="264075"/>
                    <a:pt x="11647" y="359324"/>
                    <a:pt x="12705" y="350593"/>
                  </a:cubicBezTo>
                  <a:cubicBezTo>
                    <a:pt x="13763" y="341862"/>
                    <a:pt x="41015" y="197399"/>
                    <a:pt x="46042" y="153743"/>
                  </a:cubicBezTo>
                  <a:cubicBezTo>
                    <a:pt x="51069" y="110087"/>
                    <a:pt x="49217" y="109823"/>
                    <a:pt x="42867" y="88656"/>
                  </a:cubicBezTo>
                  <a:cubicBezTo>
                    <a:pt x="36517" y="67489"/>
                    <a:pt x="534" y="-16648"/>
                    <a:pt x="5" y="293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3" name="フリーフォーム: 図形 1282">
              <a:extLst>
                <a:ext uri="{FF2B5EF4-FFF2-40B4-BE49-F238E27FC236}">
                  <a16:creationId xmlns:a16="http://schemas.microsoft.com/office/drawing/2014/main" id="{A9BC545D-DDB2-4669-97C4-81427DAACAE0}"/>
                </a:ext>
              </a:extLst>
            </p:cNvPr>
            <p:cNvSpPr/>
            <p:nvPr/>
          </p:nvSpPr>
          <p:spPr>
            <a:xfrm>
              <a:off x="8067674" y="4503722"/>
              <a:ext cx="47422" cy="306012"/>
            </a:xfrm>
            <a:custGeom>
              <a:avLst/>
              <a:gdLst>
                <a:gd name="connsiteX0" fmla="*/ 12701 w 47422"/>
                <a:gd name="connsiteY0" fmla="*/ 3191 h 306012"/>
                <a:gd name="connsiteX1" fmla="*/ 39689 w 47422"/>
                <a:gd name="connsiteY1" fmla="*/ 258778 h 306012"/>
                <a:gd name="connsiteX2" fmla="*/ 1 w 47422"/>
                <a:gd name="connsiteY2" fmla="*/ 301641 h 306012"/>
                <a:gd name="connsiteX3" fmla="*/ 41276 w 47422"/>
                <a:gd name="connsiteY3" fmla="*/ 201628 h 306012"/>
                <a:gd name="connsiteX4" fmla="*/ 44451 w 47422"/>
                <a:gd name="connsiteY4" fmla="*/ 120666 h 306012"/>
                <a:gd name="connsiteX5" fmla="*/ 12701 w 47422"/>
                <a:gd name="connsiteY5" fmla="*/ 3191 h 306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422" h="306012">
                  <a:moveTo>
                    <a:pt x="12701" y="3191"/>
                  </a:moveTo>
                  <a:cubicBezTo>
                    <a:pt x="11907" y="26210"/>
                    <a:pt x="41806" y="209036"/>
                    <a:pt x="39689" y="258778"/>
                  </a:cubicBezTo>
                  <a:cubicBezTo>
                    <a:pt x="37572" y="308520"/>
                    <a:pt x="-264" y="311166"/>
                    <a:pt x="1" y="301641"/>
                  </a:cubicBezTo>
                  <a:cubicBezTo>
                    <a:pt x="265" y="292116"/>
                    <a:pt x="33868" y="231790"/>
                    <a:pt x="41276" y="201628"/>
                  </a:cubicBezTo>
                  <a:cubicBezTo>
                    <a:pt x="48684" y="171466"/>
                    <a:pt x="48949" y="153210"/>
                    <a:pt x="44451" y="120666"/>
                  </a:cubicBezTo>
                  <a:cubicBezTo>
                    <a:pt x="39953" y="88122"/>
                    <a:pt x="13495" y="-19828"/>
                    <a:pt x="12701" y="319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4" name="フリーフォーム: 図形 1283">
              <a:extLst>
                <a:ext uri="{FF2B5EF4-FFF2-40B4-BE49-F238E27FC236}">
                  <a16:creationId xmlns:a16="http://schemas.microsoft.com/office/drawing/2014/main" id="{2BC95EC2-4041-4F0C-A243-C74163DDCF56}"/>
                </a:ext>
              </a:extLst>
            </p:cNvPr>
            <p:cNvSpPr/>
            <p:nvPr/>
          </p:nvSpPr>
          <p:spPr>
            <a:xfrm>
              <a:off x="7557913" y="4917986"/>
              <a:ext cx="67182" cy="390699"/>
            </a:xfrm>
            <a:custGeom>
              <a:avLst/>
              <a:gdLst>
                <a:gd name="connsiteX0" fmla="*/ 28750 w 67182"/>
                <a:gd name="connsiteY0" fmla="*/ 6439 h 390699"/>
                <a:gd name="connsiteX1" fmla="*/ 60500 w 67182"/>
                <a:gd name="connsiteY1" fmla="*/ 71527 h 390699"/>
                <a:gd name="connsiteX2" fmla="*/ 41450 w 67182"/>
                <a:gd name="connsiteY2" fmla="*/ 292189 h 390699"/>
                <a:gd name="connsiteX3" fmla="*/ 175 w 67182"/>
                <a:gd name="connsiteY3" fmla="*/ 390614 h 390699"/>
                <a:gd name="connsiteX4" fmla="*/ 58912 w 67182"/>
                <a:gd name="connsiteY4" fmla="*/ 277902 h 390699"/>
                <a:gd name="connsiteX5" fmla="*/ 65262 w 67182"/>
                <a:gd name="connsiteY5" fmla="*/ 206464 h 390699"/>
                <a:gd name="connsiteX6" fmla="*/ 28750 w 67182"/>
                <a:gd name="connsiteY6" fmla="*/ 6439 h 390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182" h="390699">
                  <a:moveTo>
                    <a:pt x="28750" y="6439"/>
                  </a:moveTo>
                  <a:cubicBezTo>
                    <a:pt x="27956" y="-16050"/>
                    <a:pt x="58383" y="23902"/>
                    <a:pt x="60500" y="71527"/>
                  </a:cubicBezTo>
                  <a:cubicBezTo>
                    <a:pt x="62617" y="119152"/>
                    <a:pt x="51504" y="239008"/>
                    <a:pt x="41450" y="292189"/>
                  </a:cubicBezTo>
                  <a:cubicBezTo>
                    <a:pt x="31396" y="345370"/>
                    <a:pt x="-2735" y="392995"/>
                    <a:pt x="175" y="390614"/>
                  </a:cubicBezTo>
                  <a:cubicBezTo>
                    <a:pt x="3085" y="388233"/>
                    <a:pt x="48064" y="308594"/>
                    <a:pt x="58912" y="277902"/>
                  </a:cubicBezTo>
                  <a:cubicBezTo>
                    <a:pt x="69760" y="247210"/>
                    <a:pt x="67643" y="248797"/>
                    <a:pt x="65262" y="206464"/>
                  </a:cubicBezTo>
                  <a:cubicBezTo>
                    <a:pt x="62881" y="164131"/>
                    <a:pt x="29544" y="28928"/>
                    <a:pt x="28750" y="643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5" name="フリーフォーム: 図形 1284">
              <a:extLst>
                <a:ext uri="{FF2B5EF4-FFF2-40B4-BE49-F238E27FC236}">
                  <a16:creationId xmlns:a16="http://schemas.microsoft.com/office/drawing/2014/main" id="{5E43B333-5FEE-46DD-A007-BCD1C7CC0A77}"/>
                </a:ext>
              </a:extLst>
            </p:cNvPr>
            <p:cNvSpPr/>
            <p:nvPr/>
          </p:nvSpPr>
          <p:spPr>
            <a:xfrm>
              <a:off x="8007033" y="4930603"/>
              <a:ext cx="84661" cy="320293"/>
            </a:xfrm>
            <a:custGeom>
              <a:avLst/>
              <a:gdLst>
                <a:gd name="connsiteX0" fmla="*/ 3492 w 84661"/>
                <a:gd name="connsiteY0" fmla="*/ 172 h 320293"/>
                <a:gd name="connsiteX1" fmla="*/ 8255 w 84661"/>
                <a:gd name="connsiteY1" fmla="*/ 114472 h 320293"/>
                <a:gd name="connsiteX2" fmla="*/ 84455 w 84661"/>
                <a:gd name="connsiteY2" fmla="*/ 317672 h 320293"/>
                <a:gd name="connsiteX3" fmla="*/ 30480 w 84661"/>
                <a:gd name="connsiteY3" fmla="*/ 224010 h 320293"/>
                <a:gd name="connsiteX4" fmla="*/ 20955 w 84661"/>
                <a:gd name="connsiteY4" fmla="*/ 138285 h 320293"/>
                <a:gd name="connsiteX5" fmla="*/ 3492 w 84661"/>
                <a:gd name="connsiteY5" fmla="*/ 172 h 320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661" h="320293">
                  <a:moveTo>
                    <a:pt x="3492" y="172"/>
                  </a:moveTo>
                  <a:cubicBezTo>
                    <a:pt x="1375" y="-3797"/>
                    <a:pt x="-5239" y="61555"/>
                    <a:pt x="8255" y="114472"/>
                  </a:cubicBezTo>
                  <a:cubicBezTo>
                    <a:pt x="21749" y="167389"/>
                    <a:pt x="80751" y="299416"/>
                    <a:pt x="84455" y="317672"/>
                  </a:cubicBezTo>
                  <a:cubicBezTo>
                    <a:pt x="88159" y="335928"/>
                    <a:pt x="41063" y="253908"/>
                    <a:pt x="30480" y="224010"/>
                  </a:cubicBezTo>
                  <a:cubicBezTo>
                    <a:pt x="19897" y="194112"/>
                    <a:pt x="24130" y="173475"/>
                    <a:pt x="20955" y="138285"/>
                  </a:cubicBezTo>
                  <a:cubicBezTo>
                    <a:pt x="17780" y="103095"/>
                    <a:pt x="5609" y="4141"/>
                    <a:pt x="3492" y="17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6" name="フリーフォーム: 図形 1285">
              <a:extLst>
                <a:ext uri="{FF2B5EF4-FFF2-40B4-BE49-F238E27FC236}">
                  <a16:creationId xmlns:a16="http://schemas.microsoft.com/office/drawing/2014/main" id="{1F8F686F-9CA4-4AE1-B928-3921EA4DF7F2}"/>
                </a:ext>
              </a:extLst>
            </p:cNvPr>
            <p:cNvSpPr/>
            <p:nvPr/>
          </p:nvSpPr>
          <p:spPr>
            <a:xfrm>
              <a:off x="8092734" y="4957458"/>
              <a:ext cx="73063" cy="270732"/>
            </a:xfrm>
            <a:custGeom>
              <a:avLst/>
              <a:gdLst>
                <a:gd name="connsiteX0" fmla="*/ 341 w 73063"/>
                <a:gd name="connsiteY0" fmla="*/ 3480 h 270732"/>
                <a:gd name="connsiteX1" fmla="*/ 71779 w 73063"/>
                <a:gd name="connsiteY1" fmla="*/ 268592 h 270732"/>
                <a:gd name="connsiteX2" fmla="*/ 44791 w 73063"/>
                <a:gd name="connsiteY2" fmla="*/ 124130 h 270732"/>
                <a:gd name="connsiteX3" fmla="*/ 341 w 73063"/>
                <a:gd name="connsiteY3" fmla="*/ 3480 h 270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063" h="270732">
                  <a:moveTo>
                    <a:pt x="341" y="3480"/>
                  </a:moveTo>
                  <a:cubicBezTo>
                    <a:pt x="4839" y="27557"/>
                    <a:pt x="64371" y="248484"/>
                    <a:pt x="71779" y="268592"/>
                  </a:cubicBezTo>
                  <a:cubicBezTo>
                    <a:pt x="79187" y="288700"/>
                    <a:pt x="52464" y="161436"/>
                    <a:pt x="44791" y="124130"/>
                  </a:cubicBezTo>
                  <a:cubicBezTo>
                    <a:pt x="37118" y="86824"/>
                    <a:pt x="-4157" y="-20597"/>
                    <a:pt x="341" y="348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7" name="フリーフォーム: 図形 1286">
              <a:extLst>
                <a:ext uri="{FF2B5EF4-FFF2-40B4-BE49-F238E27FC236}">
                  <a16:creationId xmlns:a16="http://schemas.microsoft.com/office/drawing/2014/main" id="{A4CC9826-0C35-41E2-B79A-1B96A26F1213}"/>
                </a:ext>
              </a:extLst>
            </p:cNvPr>
            <p:cNvSpPr/>
            <p:nvPr/>
          </p:nvSpPr>
          <p:spPr>
            <a:xfrm>
              <a:off x="7662708" y="5071599"/>
              <a:ext cx="105628" cy="429684"/>
            </a:xfrm>
            <a:custGeom>
              <a:avLst/>
              <a:gdLst>
                <a:gd name="connsiteX0" fmla="*/ 103342 w 105628"/>
                <a:gd name="connsiteY0" fmla="*/ 6814 h 429684"/>
                <a:gd name="connsiteX1" fmla="*/ 25555 w 105628"/>
                <a:gd name="connsiteY1" fmla="*/ 327489 h 429684"/>
                <a:gd name="connsiteX2" fmla="*/ 55717 w 105628"/>
                <a:gd name="connsiteY2" fmla="*/ 429089 h 429684"/>
                <a:gd name="connsiteX3" fmla="*/ 155 w 105628"/>
                <a:gd name="connsiteY3" fmla="*/ 292564 h 429684"/>
                <a:gd name="connsiteX4" fmla="*/ 76355 w 105628"/>
                <a:gd name="connsiteY4" fmla="*/ 121114 h 429684"/>
                <a:gd name="connsiteX5" fmla="*/ 103342 w 105628"/>
                <a:gd name="connsiteY5" fmla="*/ 6814 h 429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5628" h="429684">
                  <a:moveTo>
                    <a:pt x="103342" y="6814"/>
                  </a:moveTo>
                  <a:cubicBezTo>
                    <a:pt x="94875" y="41210"/>
                    <a:pt x="33492" y="257110"/>
                    <a:pt x="25555" y="327489"/>
                  </a:cubicBezTo>
                  <a:cubicBezTo>
                    <a:pt x="17618" y="397868"/>
                    <a:pt x="59950" y="434910"/>
                    <a:pt x="55717" y="429089"/>
                  </a:cubicBezTo>
                  <a:cubicBezTo>
                    <a:pt x="51484" y="423268"/>
                    <a:pt x="-3285" y="343893"/>
                    <a:pt x="155" y="292564"/>
                  </a:cubicBezTo>
                  <a:cubicBezTo>
                    <a:pt x="3595" y="241235"/>
                    <a:pt x="57305" y="165035"/>
                    <a:pt x="76355" y="121114"/>
                  </a:cubicBezTo>
                  <a:cubicBezTo>
                    <a:pt x="95405" y="77193"/>
                    <a:pt x="111809" y="-27582"/>
                    <a:pt x="103342" y="68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月 3">
              <a:extLst>
                <a:ext uri="{FF2B5EF4-FFF2-40B4-BE49-F238E27FC236}">
                  <a16:creationId xmlns:a16="http://schemas.microsoft.com/office/drawing/2014/main" id="{387121F1-EC65-4A97-8E7A-AA468B766C15}"/>
                </a:ext>
              </a:extLst>
            </p:cNvPr>
            <p:cNvSpPr/>
            <p:nvPr/>
          </p:nvSpPr>
          <p:spPr>
            <a:xfrm rot="5400000">
              <a:off x="3725333" y="2785534"/>
              <a:ext cx="45719" cy="59266"/>
            </a:xfrm>
            <a:prstGeom prst="mo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4" name="月 383">
              <a:extLst>
                <a:ext uri="{FF2B5EF4-FFF2-40B4-BE49-F238E27FC236}">
                  <a16:creationId xmlns:a16="http://schemas.microsoft.com/office/drawing/2014/main" id="{9CB8641E-6AD6-44BB-B995-373206B88B59}"/>
                </a:ext>
              </a:extLst>
            </p:cNvPr>
            <p:cNvSpPr/>
            <p:nvPr/>
          </p:nvSpPr>
          <p:spPr>
            <a:xfrm rot="5400000">
              <a:off x="4379383" y="2768602"/>
              <a:ext cx="45719" cy="59266"/>
            </a:xfrm>
            <a:prstGeom prst="mo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6" name="月 385">
              <a:extLst>
                <a:ext uri="{FF2B5EF4-FFF2-40B4-BE49-F238E27FC236}">
                  <a16:creationId xmlns:a16="http://schemas.microsoft.com/office/drawing/2014/main" id="{458E201D-76E8-44E3-9EED-3AE5ECA6C366}"/>
                </a:ext>
              </a:extLst>
            </p:cNvPr>
            <p:cNvSpPr/>
            <p:nvPr/>
          </p:nvSpPr>
          <p:spPr>
            <a:xfrm rot="5400000">
              <a:off x="6619874" y="3065997"/>
              <a:ext cx="45719" cy="59266"/>
            </a:xfrm>
            <a:prstGeom prst="mo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7" name="月 386">
              <a:extLst>
                <a:ext uri="{FF2B5EF4-FFF2-40B4-BE49-F238E27FC236}">
                  <a16:creationId xmlns:a16="http://schemas.microsoft.com/office/drawing/2014/main" id="{D04B33E8-6E69-406B-AC78-40967EFCF2A6}"/>
                </a:ext>
              </a:extLst>
            </p:cNvPr>
            <p:cNvSpPr/>
            <p:nvPr/>
          </p:nvSpPr>
          <p:spPr>
            <a:xfrm rot="4294328">
              <a:off x="7267574" y="2999853"/>
              <a:ext cx="45719" cy="59266"/>
            </a:xfrm>
            <a:prstGeom prst="mo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フリーフォーム: 図形 162">
              <a:extLst>
                <a:ext uri="{FF2B5EF4-FFF2-40B4-BE49-F238E27FC236}">
                  <a16:creationId xmlns:a16="http://schemas.microsoft.com/office/drawing/2014/main" id="{E844BAD6-6D44-4DF0-9CA0-E4EDB8F14A80}"/>
                </a:ext>
              </a:extLst>
            </p:cNvPr>
            <p:cNvSpPr/>
            <p:nvPr/>
          </p:nvSpPr>
          <p:spPr>
            <a:xfrm>
              <a:off x="7406729" y="3727441"/>
              <a:ext cx="56692" cy="90501"/>
            </a:xfrm>
            <a:custGeom>
              <a:avLst/>
              <a:gdLst>
                <a:gd name="connsiteX0" fmla="*/ 13246 w 56692"/>
                <a:gd name="connsiteY0" fmla="*/ 90497 h 90501"/>
                <a:gd name="connsiteX1" fmla="*/ 30709 w 56692"/>
                <a:gd name="connsiteY1" fmla="*/ 31759 h 90501"/>
                <a:gd name="connsiteX2" fmla="*/ 56109 w 56692"/>
                <a:gd name="connsiteY2" fmla="*/ 9 h 90501"/>
                <a:gd name="connsiteX3" fmla="*/ 3721 w 56692"/>
                <a:gd name="connsiteY3" fmla="*/ 28584 h 90501"/>
                <a:gd name="connsiteX4" fmla="*/ 13246 w 56692"/>
                <a:gd name="connsiteY4" fmla="*/ 90497 h 90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692" h="90501">
                  <a:moveTo>
                    <a:pt x="13246" y="90497"/>
                  </a:moveTo>
                  <a:cubicBezTo>
                    <a:pt x="17744" y="91026"/>
                    <a:pt x="23565" y="46840"/>
                    <a:pt x="30709" y="31759"/>
                  </a:cubicBezTo>
                  <a:cubicBezTo>
                    <a:pt x="37853" y="16678"/>
                    <a:pt x="60607" y="538"/>
                    <a:pt x="56109" y="9"/>
                  </a:cubicBezTo>
                  <a:cubicBezTo>
                    <a:pt x="51611" y="-520"/>
                    <a:pt x="14569" y="20117"/>
                    <a:pt x="3721" y="28584"/>
                  </a:cubicBezTo>
                  <a:cubicBezTo>
                    <a:pt x="-7127" y="37051"/>
                    <a:pt x="8748" y="89968"/>
                    <a:pt x="13246" y="9049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フリーフォーム: 図形 172">
              <a:extLst>
                <a:ext uri="{FF2B5EF4-FFF2-40B4-BE49-F238E27FC236}">
                  <a16:creationId xmlns:a16="http://schemas.microsoft.com/office/drawing/2014/main" id="{542EB524-BD42-4F00-9BF9-50071949E29E}"/>
                </a:ext>
              </a:extLst>
            </p:cNvPr>
            <p:cNvSpPr/>
            <p:nvPr/>
          </p:nvSpPr>
          <p:spPr>
            <a:xfrm>
              <a:off x="6611814" y="3768256"/>
              <a:ext cx="46161" cy="44919"/>
            </a:xfrm>
            <a:custGeom>
              <a:avLst/>
              <a:gdLst>
                <a:gd name="connsiteX0" fmla="*/ 46161 w 46161"/>
                <a:gd name="connsiteY0" fmla="*/ 44919 h 44919"/>
                <a:gd name="connsiteX1" fmla="*/ 124 w 46161"/>
                <a:gd name="connsiteY1" fmla="*/ 469 h 44919"/>
                <a:gd name="connsiteX2" fmla="*/ 46161 w 46161"/>
                <a:gd name="connsiteY2" fmla="*/ 44919 h 44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161" h="44919">
                  <a:moveTo>
                    <a:pt x="46161" y="44919"/>
                  </a:moveTo>
                  <a:cubicBezTo>
                    <a:pt x="46161" y="44919"/>
                    <a:pt x="3034" y="6290"/>
                    <a:pt x="124" y="469"/>
                  </a:cubicBezTo>
                  <a:cubicBezTo>
                    <a:pt x="-2786" y="-5352"/>
                    <a:pt x="46161" y="44919"/>
                    <a:pt x="46161" y="4491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6" name="フリーフォーム: 図形 1025">
              <a:extLst>
                <a:ext uri="{FF2B5EF4-FFF2-40B4-BE49-F238E27FC236}">
                  <a16:creationId xmlns:a16="http://schemas.microsoft.com/office/drawing/2014/main" id="{F91CD1D9-EA1F-430A-8ACF-FA7CA6A3371E}"/>
                </a:ext>
              </a:extLst>
            </p:cNvPr>
            <p:cNvSpPr/>
            <p:nvPr/>
          </p:nvSpPr>
          <p:spPr>
            <a:xfrm>
              <a:off x="7984022" y="6123316"/>
              <a:ext cx="279520" cy="220352"/>
            </a:xfrm>
            <a:custGeom>
              <a:avLst/>
              <a:gdLst>
                <a:gd name="connsiteX0" fmla="*/ 279445 w 279520"/>
                <a:gd name="connsiteY0" fmla="*/ 201 h 220352"/>
                <a:gd name="connsiteX1" fmla="*/ 215945 w 279520"/>
                <a:gd name="connsiteY1" fmla="*/ 110267 h 220352"/>
                <a:gd name="connsiteX2" fmla="*/ 143978 w 279520"/>
                <a:gd name="connsiteY2" fmla="*/ 148367 h 220352"/>
                <a:gd name="connsiteX3" fmla="*/ 45 w 279520"/>
                <a:gd name="connsiteY3" fmla="*/ 220334 h 220352"/>
                <a:gd name="connsiteX4" fmla="*/ 129161 w 279520"/>
                <a:gd name="connsiteY4" fmla="*/ 154717 h 220352"/>
                <a:gd name="connsiteX5" fmla="*/ 203245 w 279520"/>
                <a:gd name="connsiteY5" fmla="*/ 84867 h 220352"/>
                <a:gd name="connsiteX6" fmla="*/ 279445 w 279520"/>
                <a:gd name="connsiteY6" fmla="*/ 201 h 220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9520" h="220352">
                  <a:moveTo>
                    <a:pt x="279445" y="201"/>
                  </a:moveTo>
                  <a:cubicBezTo>
                    <a:pt x="281562" y="4434"/>
                    <a:pt x="238523" y="85573"/>
                    <a:pt x="215945" y="110267"/>
                  </a:cubicBezTo>
                  <a:cubicBezTo>
                    <a:pt x="193367" y="134961"/>
                    <a:pt x="179961" y="130022"/>
                    <a:pt x="143978" y="148367"/>
                  </a:cubicBezTo>
                  <a:lnTo>
                    <a:pt x="45" y="220334"/>
                  </a:lnTo>
                  <a:cubicBezTo>
                    <a:pt x="-2425" y="221392"/>
                    <a:pt x="95294" y="177295"/>
                    <a:pt x="129161" y="154717"/>
                  </a:cubicBezTo>
                  <a:cubicBezTo>
                    <a:pt x="163028" y="132139"/>
                    <a:pt x="178903" y="110267"/>
                    <a:pt x="203245" y="84867"/>
                  </a:cubicBezTo>
                  <a:cubicBezTo>
                    <a:pt x="227587" y="59467"/>
                    <a:pt x="277328" y="-4032"/>
                    <a:pt x="279445" y="20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: 図形 1048">
              <a:extLst>
                <a:ext uri="{FF2B5EF4-FFF2-40B4-BE49-F238E27FC236}">
                  <a16:creationId xmlns:a16="http://schemas.microsoft.com/office/drawing/2014/main" id="{C0EA0617-CB15-4E47-9AE4-0CA7A7905585}"/>
                </a:ext>
              </a:extLst>
            </p:cNvPr>
            <p:cNvSpPr/>
            <p:nvPr/>
          </p:nvSpPr>
          <p:spPr>
            <a:xfrm>
              <a:off x="8074768" y="5888516"/>
              <a:ext cx="315922" cy="157808"/>
            </a:xfrm>
            <a:custGeom>
              <a:avLst/>
              <a:gdLst>
                <a:gd name="connsiteX0" fmla="*/ 315699 w 315922"/>
                <a:gd name="connsiteY0" fmla="*/ 51 h 157808"/>
                <a:gd name="connsiteX1" fmla="*/ 184465 w 315922"/>
                <a:gd name="connsiteY1" fmla="*/ 110117 h 157808"/>
                <a:gd name="connsiteX2" fmla="*/ 315 w 315922"/>
                <a:gd name="connsiteY2" fmla="*/ 156684 h 157808"/>
                <a:gd name="connsiteX3" fmla="*/ 142132 w 315922"/>
                <a:gd name="connsiteY3" fmla="*/ 141867 h 157808"/>
                <a:gd name="connsiteX4" fmla="*/ 214099 w 315922"/>
                <a:gd name="connsiteY4" fmla="*/ 124934 h 157808"/>
                <a:gd name="connsiteX5" fmla="*/ 315699 w 315922"/>
                <a:gd name="connsiteY5" fmla="*/ 51 h 157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5922" h="157808">
                  <a:moveTo>
                    <a:pt x="315699" y="51"/>
                  </a:moveTo>
                  <a:cubicBezTo>
                    <a:pt x="310760" y="-2419"/>
                    <a:pt x="237029" y="84012"/>
                    <a:pt x="184465" y="110117"/>
                  </a:cubicBezTo>
                  <a:cubicBezTo>
                    <a:pt x="131901" y="136222"/>
                    <a:pt x="7370" y="151392"/>
                    <a:pt x="315" y="156684"/>
                  </a:cubicBezTo>
                  <a:cubicBezTo>
                    <a:pt x="-6741" y="161976"/>
                    <a:pt x="106501" y="147159"/>
                    <a:pt x="142132" y="141867"/>
                  </a:cubicBezTo>
                  <a:cubicBezTo>
                    <a:pt x="177763" y="136575"/>
                    <a:pt x="185877" y="147512"/>
                    <a:pt x="214099" y="124934"/>
                  </a:cubicBezTo>
                  <a:cubicBezTo>
                    <a:pt x="242321" y="102356"/>
                    <a:pt x="320638" y="2521"/>
                    <a:pt x="315699" y="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01ACF682-40C6-4058-AFD3-37646EA1DC73}"/>
                </a:ext>
              </a:extLst>
            </p:cNvPr>
            <p:cNvSpPr/>
            <p:nvPr/>
          </p:nvSpPr>
          <p:spPr>
            <a:xfrm>
              <a:off x="8207484" y="5994386"/>
              <a:ext cx="517441" cy="322543"/>
            </a:xfrm>
            <a:custGeom>
              <a:avLst/>
              <a:gdLst>
                <a:gd name="connsiteX0" fmla="*/ 517416 w 517441"/>
                <a:gd name="connsiteY0" fmla="*/ 14 h 322543"/>
                <a:gd name="connsiteX1" fmla="*/ 343849 w 517441"/>
                <a:gd name="connsiteY1" fmla="*/ 137597 h 322543"/>
                <a:gd name="connsiteX2" fmla="*/ 227433 w 517441"/>
                <a:gd name="connsiteY2" fmla="*/ 224381 h 322543"/>
                <a:gd name="connsiteX3" fmla="*/ 949 w 517441"/>
                <a:gd name="connsiteY3" fmla="*/ 321747 h 322543"/>
                <a:gd name="connsiteX4" fmla="*/ 151233 w 517441"/>
                <a:gd name="connsiteY4" fmla="*/ 264597 h 322543"/>
                <a:gd name="connsiteX5" fmla="*/ 269766 w 517441"/>
                <a:gd name="connsiteY5" fmla="*/ 160881 h 322543"/>
                <a:gd name="connsiteX6" fmla="*/ 329033 w 517441"/>
                <a:gd name="connsiteY6" fmla="*/ 129131 h 322543"/>
                <a:gd name="connsiteX7" fmla="*/ 517416 w 517441"/>
                <a:gd name="connsiteY7" fmla="*/ 14 h 322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7441" h="322543">
                  <a:moveTo>
                    <a:pt x="517416" y="14"/>
                  </a:moveTo>
                  <a:cubicBezTo>
                    <a:pt x="519885" y="1425"/>
                    <a:pt x="343849" y="137597"/>
                    <a:pt x="343849" y="137597"/>
                  </a:cubicBezTo>
                  <a:cubicBezTo>
                    <a:pt x="295519" y="174991"/>
                    <a:pt x="284583" y="193689"/>
                    <a:pt x="227433" y="224381"/>
                  </a:cubicBezTo>
                  <a:cubicBezTo>
                    <a:pt x="170283" y="255073"/>
                    <a:pt x="13649" y="315044"/>
                    <a:pt x="949" y="321747"/>
                  </a:cubicBezTo>
                  <a:cubicBezTo>
                    <a:pt x="-11751" y="328450"/>
                    <a:pt x="106430" y="291408"/>
                    <a:pt x="151233" y="264597"/>
                  </a:cubicBezTo>
                  <a:cubicBezTo>
                    <a:pt x="196036" y="237786"/>
                    <a:pt x="240133" y="183459"/>
                    <a:pt x="269766" y="160881"/>
                  </a:cubicBezTo>
                  <a:cubicBezTo>
                    <a:pt x="299399" y="138303"/>
                    <a:pt x="288816" y="154531"/>
                    <a:pt x="329033" y="129131"/>
                  </a:cubicBezTo>
                  <a:cubicBezTo>
                    <a:pt x="369250" y="103731"/>
                    <a:pt x="514947" y="-1397"/>
                    <a:pt x="517416" y="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: 図形 1092">
              <a:extLst>
                <a:ext uri="{FF2B5EF4-FFF2-40B4-BE49-F238E27FC236}">
                  <a16:creationId xmlns:a16="http://schemas.microsoft.com/office/drawing/2014/main" id="{4F02C145-8FC8-49E3-BD4E-2D893637699B}"/>
                </a:ext>
              </a:extLst>
            </p:cNvPr>
            <p:cNvSpPr/>
            <p:nvPr/>
          </p:nvSpPr>
          <p:spPr>
            <a:xfrm>
              <a:off x="8775700" y="7456605"/>
              <a:ext cx="151416" cy="381462"/>
            </a:xfrm>
            <a:custGeom>
              <a:avLst/>
              <a:gdLst>
                <a:gd name="connsiteX0" fmla="*/ 0 w 151416"/>
                <a:gd name="connsiteY0" fmla="*/ 1470 h 381462"/>
                <a:gd name="connsiteX1" fmla="*/ 25400 w 151416"/>
                <a:gd name="connsiteY1" fmla="*/ 198320 h 381462"/>
                <a:gd name="connsiteX2" fmla="*/ 149225 w 151416"/>
                <a:gd name="connsiteY2" fmla="*/ 379295 h 381462"/>
                <a:gd name="connsiteX3" fmla="*/ 101600 w 151416"/>
                <a:gd name="connsiteY3" fmla="*/ 293570 h 381462"/>
                <a:gd name="connsiteX4" fmla="*/ 63500 w 151416"/>
                <a:gd name="connsiteY4" fmla="*/ 223720 h 381462"/>
                <a:gd name="connsiteX5" fmla="*/ 25400 w 151416"/>
                <a:gd name="connsiteY5" fmla="*/ 115770 h 381462"/>
                <a:gd name="connsiteX6" fmla="*/ 0 w 151416"/>
                <a:gd name="connsiteY6" fmla="*/ 1470 h 38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416" h="381462">
                  <a:moveTo>
                    <a:pt x="0" y="1470"/>
                  </a:moveTo>
                  <a:cubicBezTo>
                    <a:pt x="0" y="15228"/>
                    <a:pt x="529" y="135349"/>
                    <a:pt x="25400" y="198320"/>
                  </a:cubicBezTo>
                  <a:cubicBezTo>
                    <a:pt x="50271" y="261291"/>
                    <a:pt x="136525" y="363420"/>
                    <a:pt x="149225" y="379295"/>
                  </a:cubicBezTo>
                  <a:cubicBezTo>
                    <a:pt x="161925" y="395170"/>
                    <a:pt x="115887" y="319499"/>
                    <a:pt x="101600" y="293570"/>
                  </a:cubicBezTo>
                  <a:cubicBezTo>
                    <a:pt x="87313" y="267641"/>
                    <a:pt x="76200" y="253353"/>
                    <a:pt x="63500" y="223720"/>
                  </a:cubicBezTo>
                  <a:cubicBezTo>
                    <a:pt x="50800" y="194087"/>
                    <a:pt x="35454" y="157574"/>
                    <a:pt x="25400" y="115770"/>
                  </a:cubicBezTo>
                  <a:cubicBezTo>
                    <a:pt x="15346" y="73966"/>
                    <a:pt x="0" y="-12288"/>
                    <a:pt x="0" y="14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: 図形 1139">
              <a:extLst>
                <a:ext uri="{FF2B5EF4-FFF2-40B4-BE49-F238E27FC236}">
                  <a16:creationId xmlns:a16="http://schemas.microsoft.com/office/drawing/2014/main" id="{D5BF229D-401F-4E6E-9C0C-17F6D0B94A5D}"/>
                </a:ext>
              </a:extLst>
            </p:cNvPr>
            <p:cNvSpPr/>
            <p:nvPr/>
          </p:nvSpPr>
          <p:spPr>
            <a:xfrm>
              <a:off x="8339000" y="7200625"/>
              <a:ext cx="93883" cy="565856"/>
            </a:xfrm>
            <a:custGeom>
              <a:avLst/>
              <a:gdLst>
                <a:gd name="connsiteX0" fmla="*/ 93800 w 93883"/>
                <a:gd name="connsiteY0" fmla="*/ 275 h 565856"/>
                <a:gd name="connsiteX1" fmla="*/ 30300 w 93883"/>
                <a:gd name="connsiteY1" fmla="*/ 213000 h 565856"/>
                <a:gd name="connsiteX2" fmla="*/ 1725 w 93883"/>
                <a:gd name="connsiteY2" fmla="*/ 330475 h 565856"/>
                <a:gd name="connsiteX3" fmla="*/ 77925 w 93883"/>
                <a:gd name="connsiteY3" fmla="*/ 546375 h 565856"/>
                <a:gd name="connsiteX4" fmla="*/ 90625 w 93883"/>
                <a:gd name="connsiteY4" fmla="*/ 549550 h 565856"/>
                <a:gd name="connsiteX5" fmla="*/ 39825 w 93883"/>
                <a:gd name="connsiteY5" fmla="*/ 492400 h 565856"/>
                <a:gd name="connsiteX6" fmla="*/ 14425 w 93883"/>
                <a:gd name="connsiteY6" fmla="*/ 371750 h 565856"/>
                <a:gd name="connsiteX7" fmla="*/ 43000 w 93883"/>
                <a:gd name="connsiteY7" fmla="*/ 260625 h 565856"/>
                <a:gd name="connsiteX8" fmla="*/ 93800 w 93883"/>
                <a:gd name="connsiteY8" fmla="*/ 275 h 565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883" h="565856">
                  <a:moveTo>
                    <a:pt x="93800" y="275"/>
                  </a:moveTo>
                  <a:cubicBezTo>
                    <a:pt x="91683" y="-7662"/>
                    <a:pt x="45646" y="157967"/>
                    <a:pt x="30300" y="213000"/>
                  </a:cubicBezTo>
                  <a:cubicBezTo>
                    <a:pt x="14954" y="268033"/>
                    <a:pt x="-6212" y="274913"/>
                    <a:pt x="1725" y="330475"/>
                  </a:cubicBezTo>
                  <a:cubicBezTo>
                    <a:pt x="9662" y="386037"/>
                    <a:pt x="63108" y="509863"/>
                    <a:pt x="77925" y="546375"/>
                  </a:cubicBezTo>
                  <a:cubicBezTo>
                    <a:pt x="92742" y="582887"/>
                    <a:pt x="96975" y="558546"/>
                    <a:pt x="90625" y="549550"/>
                  </a:cubicBezTo>
                  <a:cubicBezTo>
                    <a:pt x="84275" y="540554"/>
                    <a:pt x="52525" y="522033"/>
                    <a:pt x="39825" y="492400"/>
                  </a:cubicBezTo>
                  <a:cubicBezTo>
                    <a:pt x="27125" y="462767"/>
                    <a:pt x="13896" y="410379"/>
                    <a:pt x="14425" y="371750"/>
                  </a:cubicBezTo>
                  <a:cubicBezTo>
                    <a:pt x="14954" y="333121"/>
                    <a:pt x="28713" y="319892"/>
                    <a:pt x="43000" y="260625"/>
                  </a:cubicBezTo>
                  <a:cubicBezTo>
                    <a:pt x="57287" y="201358"/>
                    <a:pt x="95917" y="8212"/>
                    <a:pt x="93800" y="2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1" name="フリーフォーム: 図形 1260">
              <a:extLst>
                <a:ext uri="{FF2B5EF4-FFF2-40B4-BE49-F238E27FC236}">
                  <a16:creationId xmlns:a16="http://schemas.microsoft.com/office/drawing/2014/main" id="{D1A06F55-D252-4231-AEA1-A535388ED7E8}"/>
                </a:ext>
              </a:extLst>
            </p:cNvPr>
            <p:cNvSpPr/>
            <p:nvPr/>
          </p:nvSpPr>
          <p:spPr>
            <a:xfrm>
              <a:off x="7650269" y="7430524"/>
              <a:ext cx="728142" cy="315566"/>
            </a:xfrm>
            <a:custGeom>
              <a:avLst/>
              <a:gdLst>
                <a:gd name="connsiteX0" fmla="*/ 1481 w 728142"/>
                <a:gd name="connsiteY0" fmla="*/ 2151 h 315566"/>
                <a:gd name="connsiteX1" fmla="*/ 350731 w 728142"/>
                <a:gd name="connsiteY1" fmla="*/ 189476 h 315566"/>
                <a:gd name="connsiteX2" fmla="*/ 528531 w 728142"/>
                <a:gd name="connsiteY2" fmla="*/ 252976 h 315566"/>
                <a:gd name="connsiteX3" fmla="*/ 725381 w 728142"/>
                <a:gd name="connsiteY3" fmla="*/ 313301 h 315566"/>
                <a:gd name="connsiteX4" fmla="*/ 649181 w 728142"/>
                <a:gd name="connsiteY4" fmla="*/ 303776 h 315566"/>
                <a:gd name="connsiteX5" fmla="*/ 528531 w 728142"/>
                <a:gd name="connsiteY5" fmla="*/ 275201 h 315566"/>
                <a:gd name="connsiteX6" fmla="*/ 309456 w 728142"/>
                <a:gd name="connsiteY6" fmla="*/ 145026 h 315566"/>
                <a:gd name="connsiteX7" fmla="*/ 226906 w 728142"/>
                <a:gd name="connsiteY7" fmla="*/ 91051 h 315566"/>
                <a:gd name="connsiteX8" fmla="*/ 1481 w 728142"/>
                <a:gd name="connsiteY8" fmla="*/ 2151 h 31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8142" h="315566">
                  <a:moveTo>
                    <a:pt x="1481" y="2151"/>
                  </a:moveTo>
                  <a:cubicBezTo>
                    <a:pt x="22118" y="18555"/>
                    <a:pt x="262889" y="147672"/>
                    <a:pt x="350731" y="189476"/>
                  </a:cubicBezTo>
                  <a:cubicBezTo>
                    <a:pt x="438573" y="231280"/>
                    <a:pt x="466089" y="232338"/>
                    <a:pt x="528531" y="252976"/>
                  </a:cubicBezTo>
                  <a:cubicBezTo>
                    <a:pt x="590973" y="273614"/>
                    <a:pt x="705273" y="304834"/>
                    <a:pt x="725381" y="313301"/>
                  </a:cubicBezTo>
                  <a:cubicBezTo>
                    <a:pt x="745489" y="321768"/>
                    <a:pt x="649181" y="303776"/>
                    <a:pt x="649181" y="303776"/>
                  </a:cubicBezTo>
                  <a:cubicBezTo>
                    <a:pt x="616373" y="297426"/>
                    <a:pt x="585152" y="301659"/>
                    <a:pt x="528531" y="275201"/>
                  </a:cubicBezTo>
                  <a:cubicBezTo>
                    <a:pt x="471910" y="248743"/>
                    <a:pt x="359727" y="175718"/>
                    <a:pt x="309456" y="145026"/>
                  </a:cubicBezTo>
                  <a:cubicBezTo>
                    <a:pt x="259185" y="114334"/>
                    <a:pt x="271885" y="114334"/>
                    <a:pt x="226906" y="91051"/>
                  </a:cubicBezTo>
                  <a:cubicBezTo>
                    <a:pt x="181927" y="67768"/>
                    <a:pt x="-19156" y="-14253"/>
                    <a:pt x="1481" y="21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7" name="フリーフォーム: 図形 1266">
              <a:extLst>
                <a:ext uri="{FF2B5EF4-FFF2-40B4-BE49-F238E27FC236}">
                  <a16:creationId xmlns:a16="http://schemas.microsoft.com/office/drawing/2014/main" id="{68E1B702-8662-4484-9DF2-E40667A4D558}"/>
                </a:ext>
              </a:extLst>
            </p:cNvPr>
            <p:cNvSpPr/>
            <p:nvPr/>
          </p:nvSpPr>
          <p:spPr>
            <a:xfrm>
              <a:off x="8657392" y="7489417"/>
              <a:ext cx="106157" cy="316556"/>
            </a:xfrm>
            <a:custGeom>
              <a:avLst/>
              <a:gdLst>
                <a:gd name="connsiteX0" fmla="*/ 105608 w 106157"/>
                <a:gd name="connsiteY0" fmla="*/ 6758 h 316556"/>
                <a:gd name="connsiteX1" fmla="*/ 83383 w 106157"/>
                <a:gd name="connsiteY1" fmla="*/ 257583 h 316556"/>
                <a:gd name="connsiteX2" fmla="*/ 45283 w 106157"/>
                <a:gd name="connsiteY2" fmla="*/ 295683 h 316556"/>
                <a:gd name="connsiteX3" fmla="*/ 833 w 106157"/>
                <a:gd name="connsiteY3" fmla="*/ 314733 h 316556"/>
                <a:gd name="connsiteX4" fmla="*/ 86558 w 106157"/>
                <a:gd name="connsiteY4" fmla="*/ 251233 h 316556"/>
                <a:gd name="connsiteX5" fmla="*/ 96083 w 106157"/>
                <a:gd name="connsiteY5" fmla="*/ 203608 h 316556"/>
                <a:gd name="connsiteX6" fmla="*/ 80208 w 106157"/>
                <a:gd name="connsiteY6" fmla="*/ 143283 h 316556"/>
                <a:gd name="connsiteX7" fmla="*/ 61158 w 106157"/>
                <a:gd name="connsiteY7" fmla="*/ 76608 h 316556"/>
                <a:gd name="connsiteX8" fmla="*/ 105608 w 106157"/>
                <a:gd name="connsiteY8" fmla="*/ 6758 h 316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157" h="316556">
                  <a:moveTo>
                    <a:pt x="105608" y="6758"/>
                  </a:moveTo>
                  <a:cubicBezTo>
                    <a:pt x="109312" y="36921"/>
                    <a:pt x="93437" y="209429"/>
                    <a:pt x="83383" y="257583"/>
                  </a:cubicBezTo>
                  <a:cubicBezTo>
                    <a:pt x="73329" y="305737"/>
                    <a:pt x="59041" y="286158"/>
                    <a:pt x="45283" y="295683"/>
                  </a:cubicBezTo>
                  <a:cubicBezTo>
                    <a:pt x="31525" y="305208"/>
                    <a:pt x="-6046" y="322141"/>
                    <a:pt x="833" y="314733"/>
                  </a:cubicBezTo>
                  <a:cubicBezTo>
                    <a:pt x="7712" y="307325"/>
                    <a:pt x="70683" y="269754"/>
                    <a:pt x="86558" y="251233"/>
                  </a:cubicBezTo>
                  <a:cubicBezTo>
                    <a:pt x="102433" y="232712"/>
                    <a:pt x="97141" y="221599"/>
                    <a:pt x="96083" y="203608"/>
                  </a:cubicBezTo>
                  <a:cubicBezTo>
                    <a:pt x="95025" y="185617"/>
                    <a:pt x="86029" y="164450"/>
                    <a:pt x="80208" y="143283"/>
                  </a:cubicBezTo>
                  <a:cubicBezTo>
                    <a:pt x="74387" y="122116"/>
                    <a:pt x="57454" y="97246"/>
                    <a:pt x="61158" y="76608"/>
                  </a:cubicBezTo>
                  <a:cubicBezTo>
                    <a:pt x="64862" y="55970"/>
                    <a:pt x="101904" y="-23405"/>
                    <a:pt x="105608" y="675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8" name="フリーフォーム: 図形 1267">
              <a:extLst>
                <a:ext uri="{FF2B5EF4-FFF2-40B4-BE49-F238E27FC236}">
                  <a16:creationId xmlns:a16="http://schemas.microsoft.com/office/drawing/2014/main" id="{69E56D24-847D-4334-8BDD-CE62C5F9E94C}"/>
                </a:ext>
              </a:extLst>
            </p:cNvPr>
            <p:cNvSpPr/>
            <p:nvPr/>
          </p:nvSpPr>
          <p:spPr>
            <a:xfrm>
              <a:off x="7962900" y="7800975"/>
              <a:ext cx="682815" cy="311177"/>
            </a:xfrm>
            <a:custGeom>
              <a:avLst/>
              <a:gdLst>
                <a:gd name="connsiteX0" fmla="*/ 0 w 682815"/>
                <a:gd name="connsiteY0" fmla="*/ 0 h 311177"/>
                <a:gd name="connsiteX1" fmla="*/ 279400 w 682815"/>
                <a:gd name="connsiteY1" fmla="*/ 177800 h 311177"/>
                <a:gd name="connsiteX2" fmla="*/ 568325 w 682815"/>
                <a:gd name="connsiteY2" fmla="*/ 282575 h 311177"/>
                <a:gd name="connsiteX3" fmla="*/ 682625 w 682815"/>
                <a:gd name="connsiteY3" fmla="*/ 311150 h 311177"/>
                <a:gd name="connsiteX4" fmla="*/ 546100 w 682815"/>
                <a:gd name="connsiteY4" fmla="*/ 279400 h 311177"/>
                <a:gd name="connsiteX5" fmla="*/ 495300 w 682815"/>
                <a:gd name="connsiteY5" fmla="*/ 238125 h 311177"/>
                <a:gd name="connsiteX6" fmla="*/ 355600 w 682815"/>
                <a:gd name="connsiteY6" fmla="*/ 174625 h 311177"/>
                <a:gd name="connsiteX7" fmla="*/ 0 w 682815"/>
                <a:gd name="connsiteY7" fmla="*/ 0 h 311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2815" h="311177">
                  <a:moveTo>
                    <a:pt x="0" y="0"/>
                  </a:moveTo>
                  <a:cubicBezTo>
                    <a:pt x="92339" y="65352"/>
                    <a:pt x="184679" y="130704"/>
                    <a:pt x="279400" y="177800"/>
                  </a:cubicBezTo>
                  <a:cubicBezTo>
                    <a:pt x="374121" y="224896"/>
                    <a:pt x="501121" y="260350"/>
                    <a:pt x="568325" y="282575"/>
                  </a:cubicBezTo>
                  <a:cubicBezTo>
                    <a:pt x="635529" y="304800"/>
                    <a:pt x="686329" y="311679"/>
                    <a:pt x="682625" y="311150"/>
                  </a:cubicBezTo>
                  <a:cubicBezTo>
                    <a:pt x="678921" y="310621"/>
                    <a:pt x="577321" y="291571"/>
                    <a:pt x="546100" y="279400"/>
                  </a:cubicBezTo>
                  <a:cubicBezTo>
                    <a:pt x="514879" y="267229"/>
                    <a:pt x="527050" y="255587"/>
                    <a:pt x="495300" y="238125"/>
                  </a:cubicBezTo>
                  <a:cubicBezTo>
                    <a:pt x="463550" y="220663"/>
                    <a:pt x="355600" y="174625"/>
                    <a:pt x="355600" y="1746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0" name="フリーフォーム: 図形 319">
              <a:extLst>
                <a:ext uri="{FF2B5EF4-FFF2-40B4-BE49-F238E27FC236}">
                  <a16:creationId xmlns:a16="http://schemas.microsoft.com/office/drawing/2014/main" id="{A894F151-AB0F-4920-A625-C1A3FD238D1E}"/>
                </a:ext>
              </a:extLst>
            </p:cNvPr>
            <p:cNvSpPr/>
            <p:nvPr/>
          </p:nvSpPr>
          <p:spPr>
            <a:xfrm>
              <a:off x="7639448" y="7025821"/>
              <a:ext cx="469502" cy="294852"/>
            </a:xfrm>
            <a:custGeom>
              <a:avLst/>
              <a:gdLst>
                <a:gd name="connsiteX0" fmla="*/ 2777 w 469502"/>
                <a:gd name="connsiteY0" fmla="*/ 292554 h 294852"/>
                <a:gd name="connsiteX1" fmla="*/ 202802 w 469502"/>
                <a:gd name="connsiteY1" fmla="*/ 219529 h 294852"/>
                <a:gd name="connsiteX2" fmla="*/ 342502 w 469502"/>
                <a:gd name="connsiteY2" fmla="*/ 184604 h 294852"/>
                <a:gd name="connsiteX3" fmla="*/ 406002 w 469502"/>
                <a:gd name="connsiteY3" fmla="*/ 114754 h 294852"/>
                <a:gd name="connsiteX4" fmla="*/ 469502 w 469502"/>
                <a:gd name="connsiteY4" fmla="*/ 454 h 294852"/>
                <a:gd name="connsiteX5" fmla="*/ 406002 w 469502"/>
                <a:gd name="connsiteY5" fmla="*/ 76654 h 294852"/>
                <a:gd name="connsiteX6" fmla="*/ 361552 w 469502"/>
                <a:gd name="connsiteY6" fmla="*/ 124279 h 294852"/>
                <a:gd name="connsiteX7" fmla="*/ 2777 w 469502"/>
                <a:gd name="connsiteY7" fmla="*/ 292554 h 294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9502" h="294852">
                  <a:moveTo>
                    <a:pt x="2777" y="292554"/>
                  </a:moveTo>
                  <a:cubicBezTo>
                    <a:pt x="-23681" y="308429"/>
                    <a:pt x="146181" y="237521"/>
                    <a:pt x="202802" y="219529"/>
                  </a:cubicBezTo>
                  <a:cubicBezTo>
                    <a:pt x="259423" y="201537"/>
                    <a:pt x="308635" y="202066"/>
                    <a:pt x="342502" y="184604"/>
                  </a:cubicBezTo>
                  <a:cubicBezTo>
                    <a:pt x="376369" y="167141"/>
                    <a:pt x="384835" y="145446"/>
                    <a:pt x="406002" y="114754"/>
                  </a:cubicBezTo>
                  <a:cubicBezTo>
                    <a:pt x="427169" y="84062"/>
                    <a:pt x="469502" y="6804"/>
                    <a:pt x="469502" y="454"/>
                  </a:cubicBezTo>
                  <a:cubicBezTo>
                    <a:pt x="469502" y="-5896"/>
                    <a:pt x="423994" y="56016"/>
                    <a:pt x="406002" y="76654"/>
                  </a:cubicBezTo>
                  <a:cubicBezTo>
                    <a:pt x="388010" y="97291"/>
                    <a:pt x="425581" y="90942"/>
                    <a:pt x="361552" y="124279"/>
                  </a:cubicBezTo>
                  <a:cubicBezTo>
                    <a:pt x="297523" y="157616"/>
                    <a:pt x="29235" y="276679"/>
                    <a:pt x="2777" y="2925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1" name="フリーフォーム: 図形 320">
              <a:extLst>
                <a:ext uri="{FF2B5EF4-FFF2-40B4-BE49-F238E27FC236}">
                  <a16:creationId xmlns:a16="http://schemas.microsoft.com/office/drawing/2014/main" id="{084128D8-BEA2-456E-89C0-472951C2DA89}"/>
                </a:ext>
              </a:extLst>
            </p:cNvPr>
            <p:cNvSpPr/>
            <p:nvPr/>
          </p:nvSpPr>
          <p:spPr>
            <a:xfrm>
              <a:off x="8112842" y="7209916"/>
              <a:ext cx="231176" cy="179032"/>
            </a:xfrm>
            <a:custGeom>
              <a:avLst/>
              <a:gdLst>
                <a:gd name="connsiteX0" fmla="*/ 5633 w 231176"/>
                <a:gd name="connsiteY0" fmla="*/ 175134 h 179032"/>
                <a:gd name="connsiteX1" fmla="*/ 34208 w 231176"/>
                <a:gd name="connsiteY1" fmla="*/ 121159 h 179032"/>
                <a:gd name="connsiteX2" fmla="*/ 119933 w 231176"/>
                <a:gd name="connsiteY2" fmla="*/ 54484 h 179032"/>
                <a:gd name="connsiteX3" fmla="*/ 231058 w 231176"/>
                <a:gd name="connsiteY3" fmla="*/ 13209 h 179032"/>
                <a:gd name="connsiteX4" fmla="*/ 138983 w 231176"/>
                <a:gd name="connsiteY4" fmla="*/ 10034 h 179032"/>
                <a:gd name="connsiteX5" fmla="*/ 5633 w 231176"/>
                <a:gd name="connsiteY5" fmla="*/ 175134 h 179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1176" h="179032">
                  <a:moveTo>
                    <a:pt x="5633" y="175134"/>
                  </a:moveTo>
                  <a:cubicBezTo>
                    <a:pt x="-11830" y="193655"/>
                    <a:pt x="15158" y="141267"/>
                    <a:pt x="34208" y="121159"/>
                  </a:cubicBezTo>
                  <a:cubicBezTo>
                    <a:pt x="53258" y="101051"/>
                    <a:pt x="87125" y="72476"/>
                    <a:pt x="119933" y="54484"/>
                  </a:cubicBezTo>
                  <a:cubicBezTo>
                    <a:pt x="152741" y="36492"/>
                    <a:pt x="227883" y="20617"/>
                    <a:pt x="231058" y="13209"/>
                  </a:cubicBezTo>
                  <a:cubicBezTo>
                    <a:pt x="234233" y="5801"/>
                    <a:pt x="172850" y="-10604"/>
                    <a:pt x="138983" y="10034"/>
                  </a:cubicBezTo>
                  <a:cubicBezTo>
                    <a:pt x="105116" y="30671"/>
                    <a:pt x="23096" y="156613"/>
                    <a:pt x="5633" y="17513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2" name="フリーフォーム: 図形 321">
              <a:extLst>
                <a:ext uri="{FF2B5EF4-FFF2-40B4-BE49-F238E27FC236}">
                  <a16:creationId xmlns:a16="http://schemas.microsoft.com/office/drawing/2014/main" id="{8F637118-BC42-4BF4-A03C-47D38F455B53}"/>
                </a:ext>
              </a:extLst>
            </p:cNvPr>
            <p:cNvSpPr/>
            <p:nvPr/>
          </p:nvSpPr>
          <p:spPr>
            <a:xfrm>
              <a:off x="7511442" y="7423013"/>
              <a:ext cx="476896" cy="291349"/>
            </a:xfrm>
            <a:custGeom>
              <a:avLst/>
              <a:gdLst>
                <a:gd name="connsiteX0" fmla="*/ 608 w 476896"/>
                <a:gd name="connsiteY0" fmla="*/ 137 h 291349"/>
                <a:gd name="connsiteX1" fmla="*/ 270483 w 476896"/>
                <a:gd name="connsiteY1" fmla="*/ 152537 h 291349"/>
                <a:gd name="connsiteX2" fmla="*/ 359383 w 476896"/>
                <a:gd name="connsiteY2" fmla="*/ 270012 h 291349"/>
                <a:gd name="connsiteX3" fmla="*/ 476858 w 476896"/>
                <a:gd name="connsiteY3" fmla="*/ 289062 h 291349"/>
                <a:gd name="connsiteX4" fmla="*/ 346683 w 476896"/>
                <a:gd name="connsiteY4" fmla="*/ 241437 h 291349"/>
                <a:gd name="connsiteX5" fmla="*/ 200633 w 476896"/>
                <a:gd name="connsiteY5" fmla="*/ 127137 h 291349"/>
                <a:gd name="connsiteX6" fmla="*/ 608 w 476896"/>
                <a:gd name="connsiteY6" fmla="*/ 137 h 29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6896" h="291349">
                  <a:moveTo>
                    <a:pt x="608" y="137"/>
                  </a:moveTo>
                  <a:cubicBezTo>
                    <a:pt x="12250" y="4370"/>
                    <a:pt x="210687" y="107558"/>
                    <a:pt x="270483" y="152537"/>
                  </a:cubicBezTo>
                  <a:cubicBezTo>
                    <a:pt x="330279" y="197516"/>
                    <a:pt x="324987" y="247258"/>
                    <a:pt x="359383" y="270012"/>
                  </a:cubicBezTo>
                  <a:cubicBezTo>
                    <a:pt x="393779" y="292766"/>
                    <a:pt x="478975" y="293824"/>
                    <a:pt x="476858" y="289062"/>
                  </a:cubicBezTo>
                  <a:cubicBezTo>
                    <a:pt x="474741" y="284300"/>
                    <a:pt x="392721" y="268425"/>
                    <a:pt x="346683" y="241437"/>
                  </a:cubicBezTo>
                  <a:cubicBezTo>
                    <a:pt x="300645" y="214449"/>
                    <a:pt x="253550" y="163650"/>
                    <a:pt x="200633" y="127137"/>
                  </a:cubicBezTo>
                  <a:cubicBezTo>
                    <a:pt x="147716" y="90625"/>
                    <a:pt x="-11034" y="-4096"/>
                    <a:pt x="608" y="1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3" name="フリーフォーム: 図形 322">
              <a:extLst>
                <a:ext uri="{FF2B5EF4-FFF2-40B4-BE49-F238E27FC236}">
                  <a16:creationId xmlns:a16="http://schemas.microsoft.com/office/drawing/2014/main" id="{E5387503-96D3-4DDC-B84E-40F86ECDCC90}"/>
                </a:ext>
              </a:extLst>
            </p:cNvPr>
            <p:cNvSpPr/>
            <p:nvPr/>
          </p:nvSpPr>
          <p:spPr>
            <a:xfrm>
              <a:off x="7099176" y="6848778"/>
              <a:ext cx="355724" cy="269572"/>
            </a:xfrm>
            <a:custGeom>
              <a:avLst/>
              <a:gdLst>
                <a:gd name="connsiteX0" fmla="*/ 124 w 355724"/>
                <a:gd name="connsiteY0" fmla="*/ 2872 h 269572"/>
                <a:gd name="connsiteX1" fmla="*/ 174749 w 355724"/>
                <a:gd name="connsiteY1" fmla="*/ 37797 h 269572"/>
                <a:gd name="connsiteX2" fmla="*/ 279524 w 355724"/>
                <a:gd name="connsiteY2" fmla="*/ 167972 h 269572"/>
                <a:gd name="connsiteX3" fmla="*/ 355724 w 355724"/>
                <a:gd name="connsiteY3" fmla="*/ 269572 h 269572"/>
                <a:gd name="connsiteX4" fmla="*/ 355724 w 355724"/>
                <a:gd name="connsiteY4" fmla="*/ 269572 h 269572"/>
                <a:gd name="connsiteX5" fmla="*/ 254124 w 355724"/>
                <a:gd name="connsiteY5" fmla="*/ 171147 h 269572"/>
                <a:gd name="connsiteX6" fmla="*/ 203324 w 355724"/>
                <a:gd name="connsiteY6" fmla="*/ 98122 h 269572"/>
                <a:gd name="connsiteX7" fmla="*/ 124 w 355724"/>
                <a:gd name="connsiteY7" fmla="*/ 2872 h 26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5724" h="269572">
                  <a:moveTo>
                    <a:pt x="124" y="2872"/>
                  </a:moveTo>
                  <a:cubicBezTo>
                    <a:pt x="-4639" y="-7182"/>
                    <a:pt x="128182" y="10280"/>
                    <a:pt x="174749" y="37797"/>
                  </a:cubicBezTo>
                  <a:cubicBezTo>
                    <a:pt x="221316" y="65314"/>
                    <a:pt x="249362" y="129343"/>
                    <a:pt x="279524" y="167972"/>
                  </a:cubicBezTo>
                  <a:cubicBezTo>
                    <a:pt x="309687" y="206601"/>
                    <a:pt x="355724" y="269572"/>
                    <a:pt x="355724" y="269572"/>
                  </a:cubicBezTo>
                  <a:lnTo>
                    <a:pt x="355724" y="269572"/>
                  </a:lnTo>
                  <a:cubicBezTo>
                    <a:pt x="338791" y="253168"/>
                    <a:pt x="279524" y="199722"/>
                    <a:pt x="254124" y="171147"/>
                  </a:cubicBezTo>
                  <a:cubicBezTo>
                    <a:pt x="228724" y="142572"/>
                    <a:pt x="239307" y="124580"/>
                    <a:pt x="203324" y="98122"/>
                  </a:cubicBezTo>
                  <a:cubicBezTo>
                    <a:pt x="167341" y="71664"/>
                    <a:pt x="4887" y="12926"/>
                    <a:pt x="124" y="287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4" name="フリーフォーム: 図形 323">
              <a:extLst>
                <a:ext uri="{FF2B5EF4-FFF2-40B4-BE49-F238E27FC236}">
                  <a16:creationId xmlns:a16="http://schemas.microsoft.com/office/drawing/2014/main" id="{3E7D919B-4E37-4D80-9669-8EC9A4D2E262}"/>
                </a:ext>
              </a:extLst>
            </p:cNvPr>
            <p:cNvSpPr/>
            <p:nvPr/>
          </p:nvSpPr>
          <p:spPr>
            <a:xfrm>
              <a:off x="8296212" y="7727405"/>
              <a:ext cx="279488" cy="199991"/>
            </a:xfrm>
            <a:custGeom>
              <a:avLst/>
              <a:gdLst>
                <a:gd name="connsiteX0" fmla="*/ 279463 w 279488"/>
                <a:gd name="connsiteY0" fmla="*/ 545 h 199991"/>
                <a:gd name="connsiteX1" fmla="*/ 95313 w 279488"/>
                <a:gd name="connsiteY1" fmla="*/ 178345 h 199991"/>
                <a:gd name="connsiteX2" fmla="*/ 63 w 279488"/>
                <a:gd name="connsiteY2" fmla="*/ 191045 h 199991"/>
                <a:gd name="connsiteX3" fmla="*/ 108013 w 279488"/>
                <a:gd name="connsiteY3" fmla="*/ 124370 h 199991"/>
                <a:gd name="connsiteX4" fmla="*/ 279463 w 279488"/>
                <a:gd name="connsiteY4" fmla="*/ 545 h 199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9488" h="199991">
                  <a:moveTo>
                    <a:pt x="279463" y="545"/>
                  </a:moveTo>
                  <a:cubicBezTo>
                    <a:pt x="277346" y="9541"/>
                    <a:pt x="141880" y="146595"/>
                    <a:pt x="95313" y="178345"/>
                  </a:cubicBezTo>
                  <a:cubicBezTo>
                    <a:pt x="48746" y="210095"/>
                    <a:pt x="-2054" y="200041"/>
                    <a:pt x="63" y="191045"/>
                  </a:cubicBezTo>
                  <a:cubicBezTo>
                    <a:pt x="2180" y="182049"/>
                    <a:pt x="64621" y="152416"/>
                    <a:pt x="108013" y="124370"/>
                  </a:cubicBezTo>
                  <a:cubicBezTo>
                    <a:pt x="151405" y="96324"/>
                    <a:pt x="281580" y="-8451"/>
                    <a:pt x="279463" y="54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5" name="フリーフォーム: 図形 324">
              <a:extLst>
                <a:ext uri="{FF2B5EF4-FFF2-40B4-BE49-F238E27FC236}">
                  <a16:creationId xmlns:a16="http://schemas.microsoft.com/office/drawing/2014/main" id="{A32F2C3A-DF1E-4F3D-B74A-2C391BD12D48}"/>
                </a:ext>
              </a:extLst>
            </p:cNvPr>
            <p:cNvSpPr/>
            <p:nvPr/>
          </p:nvSpPr>
          <p:spPr>
            <a:xfrm>
              <a:off x="8442855" y="8446760"/>
              <a:ext cx="492872" cy="799524"/>
            </a:xfrm>
            <a:custGeom>
              <a:avLst/>
              <a:gdLst>
                <a:gd name="connsiteX0" fmla="*/ 279505 w 492872"/>
                <a:gd name="connsiteY0" fmla="*/ 1280 h 799524"/>
                <a:gd name="connsiteX1" fmla="*/ 431905 w 492872"/>
                <a:gd name="connsiteY1" fmla="*/ 428000 h 799524"/>
                <a:gd name="connsiteX2" fmla="*/ 436985 w 492872"/>
                <a:gd name="connsiteY2" fmla="*/ 529600 h 799524"/>
                <a:gd name="connsiteX3" fmla="*/ 105 w 492872"/>
                <a:gd name="connsiteY3" fmla="*/ 798840 h 799524"/>
                <a:gd name="connsiteX4" fmla="*/ 396345 w 492872"/>
                <a:gd name="connsiteY4" fmla="*/ 605800 h 799524"/>
                <a:gd name="connsiteX5" fmla="*/ 492865 w 492872"/>
                <a:gd name="connsiteY5" fmla="*/ 570240 h 799524"/>
                <a:gd name="connsiteX6" fmla="*/ 401425 w 492872"/>
                <a:gd name="connsiteY6" fmla="*/ 483880 h 799524"/>
                <a:gd name="connsiteX7" fmla="*/ 340465 w 492872"/>
                <a:gd name="connsiteY7" fmla="*/ 301000 h 799524"/>
                <a:gd name="connsiteX8" fmla="*/ 279505 w 492872"/>
                <a:gd name="connsiteY8" fmla="*/ 1280 h 799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2872" h="799524">
                  <a:moveTo>
                    <a:pt x="279505" y="1280"/>
                  </a:moveTo>
                  <a:cubicBezTo>
                    <a:pt x="294745" y="22447"/>
                    <a:pt x="405658" y="339947"/>
                    <a:pt x="431905" y="428000"/>
                  </a:cubicBezTo>
                  <a:cubicBezTo>
                    <a:pt x="458152" y="516053"/>
                    <a:pt x="508951" y="467793"/>
                    <a:pt x="436985" y="529600"/>
                  </a:cubicBezTo>
                  <a:cubicBezTo>
                    <a:pt x="365019" y="591407"/>
                    <a:pt x="6878" y="786140"/>
                    <a:pt x="105" y="798840"/>
                  </a:cubicBezTo>
                  <a:cubicBezTo>
                    <a:pt x="-6668" y="811540"/>
                    <a:pt x="314218" y="643900"/>
                    <a:pt x="396345" y="605800"/>
                  </a:cubicBezTo>
                  <a:cubicBezTo>
                    <a:pt x="478472" y="567700"/>
                    <a:pt x="492018" y="590560"/>
                    <a:pt x="492865" y="570240"/>
                  </a:cubicBezTo>
                  <a:cubicBezTo>
                    <a:pt x="493712" y="549920"/>
                    <a:pt x="426825" y="528753"/>
                    <a:pt x="401425" y="483880"/>
                  </a:cubicBezTo>
                  <a:cubicBezTo>
                    <a:pt x="376025" y="439007"/>
                    <a:pt x="358245" y="374660"/>
                    <a:pt x="340465" y="301000"/>
                  </a:cubicBezTo>
                  <a:cubicBezTo>
                    <a:pt x="322685" y="227340"/>
                    <a:pt x="264265" y="-19887"/>
                    <a:pt x="279505" y="128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6" name="フリーフォーム: 図形 325">
              <a:extLst>
                <a:ext uri="{FF2B5EF4-FFF2-40B4-BE49-F238E27FC236}">
                  <a16:creationId xmlns:a16="http://schemas.microsoft.com/office/drawing/2014/main" id="{77E99715-A8ED-43BA-AA40-ECE1E0AE01DD}"/>
                </a:ext>
              </a:extLst>
            </p:cNvPr>
            <p:cNvSpPr/>
            <p:nvPr/>
          </p:nvSpPr>
          <p:spPr>
            <a:xfrm>
              <a:off x="6718419" y="6944597"/>
              <a:ext cx="536859" cy="500359"/>
            </a:xfrm>
            <a:custGeom>
              <a:avLst/>
              <a:gdLst>
                <a:gd name="connsiteX0" fmla="*/ 2421 w 536859"/>
                <a:gd name="connsiteY0" fmla="*/ 4843 h 500359"/>
                <a:gd name="connsiteX1" fmla="*/ 383421 w 536859"/>
                <a:gd name="connsiteY1" fmla="*/ 431563 h 500359"/>
                <a:gd name="connsiteX2" fmla="*/ 535821 w 536859"/>
                <a:gd name="connsiteY2" fmla="*/ 497603 h 500359"/>
                <a:gd name="connsiteX3" fmla="*/ 439301 w 536859"/>
                <a:gd name="connsiteY3" fmla="*/ 411243 h 500359"/>
                <a:gd name="connsiteX4" fmla="*/ 231021 w 536859"/>
                <a:gd name="connsiteY4" fmla="*/ 213123 h 500359"/>
                <a:gd name="connsiteX5" fmla="*/ 2421 w 536859"/>
                <a:gd name="connsiteY5" fmla="*/ 4843 h 50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6859" h="500359">
                  <a:moveTo>
                    <a:pt x="2421" y="4843"/>
                  </a:moveTo>
                  <a:cubicBezTo>
                    <a:pt x="27821" y="41250"/>
                    <a:pt x="294521" y="349436"/>
                    <a:pt x="383421" y="431563"/>
                  </a:cubicBezTo>
                  <a:cubicBezTo>
                    <a:pt x="472321" y="513690"/>
                    <a:pt x="526508" y="500990"/>
                    <a:pt x="535821" y="497603"/>
                  </a:cubicBezTo>
                  <a:cubicBezTo>
                    <a:pt x="545134" y="494216"/>
                    <a:pt x="490101" y="458656"/>
                    <a:pt x="439301" y="411243"/>
                  </a:cubicBezTo>
                  <a:cubicBezTo>
                    <a:pt x="388501" y="363830"/>
                    <a:pt x="303834" y="279163"/>
                    <a:pt x="231021" y="213123"/>
                  </a:cubicBezTo>
                  <a:cubicBezTo>
                    <a:pt x="158208" y="147083"/>
                    <a:pt x="-22979" y="-31564"/>
                    <a:pt x="2421" y="484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7" name="フリーフォーム: 図形 326">
              <a:extLst>
                <a:ext uri="{FF2B5EF4-FFF2-40B4-BE49-F238E27FC236}">
                  <a16:creationId xmlns:a16="http://schemas.microsoft.com/office/drawing/2014/main" id="{07E39C91-D0D6-4052-9D6C-FCD21E947528}"/>
                </a:ext>
              </a:extLst>
            </p:cNvPr>
            <p:cNvSpPr/>
            <p:nvPr/>
          </p:nvSpPr>
          <p:spPr>
            <a:xfrm>
              <a:off x="6420196" y="4784339"/>
              <a:ext cx="101624" cy="479281"/>
            </a:xfrm>
            <a:custGeom>
              <a:avLst/>
              <a:gdLst>
                <a:gd name="connsiteX0" fmla="*/ 6004 w 101624"/>
                <a:gd name="connsiteY0" fmla="*/ 3561 h 479281"/>
                <a:gd name="connsiteX1" fmla="*/ 85379 w 101624"/>
                <a:gd name="connsiteY1" fmla="*/ 238511 h 479281"/>
                <a:gd name="connsiteX2" fmla="*/ 66329 w 101624"/>
                <a:gd name="connsiteY2" fmla="*/ 470286 h 479281"/>
                <a:gd name="connsiteX3" fmla="*/ 66329 w 101624"/>
                <a:gd name="connsiteY3" fmla="*/ 416311 h 479281"/>
                <a:gd name="connsiteX4" fmla="*/ 101254 w 101624"/>
                <a:gd name="connsiteY4" fmla="*/ 270261 h 479281"/>
                <a:gd name="connsiteX5" fmla="*/ 40929 w 101624"/>
                <a:gd name="connsiteY5" fmla="*/ 184536 h 479281"/>
                <a:gd name="connsiteX6" fmla="*/ 9179 w 101624"/>
                <a:gd name="connsiteY6" fmla="*/ 101986 h 479281"/>
                <a:gd name="connsiteX7" fmla="*/ 6004 w 101624"/>
                <a:gd name="connsiteY7" fmla="*/ 3561 h 4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624" h="479281">
                  <a:moveTo>
                    <a:pt x="6004" y="3561"/>
                  </a:moveTo>
                  <a:cubicBezTo>
                    <a:pt x="18704" y="26315"/>
                    <a:pt x="75325" y="160724"/>
                    <a:pt x="85379" y="238511"/>
                  </a:cubicBezTo>
                  <a:cubicBezTo>
                    <a:pt x="95433" y="316299"/>
                    <a:pt x="69504" y="440653"/>
                    <a:pt x="66329" y="470286"/>
                  </a:cubicBezTo>
                  <a:cubicBezTo>
                    <a:pt x="63154" y="499919"/>
                    <a:pt x="60508" y="449648"/>
                    <a:pt x="66329" y="416311"/>
                  </a:cubicBezTo>
                  <a:cubicBezTo>
                    <a:pt x="72150" y="382974"/>
                    <a:pt x="105487" y="308890"/>
                    <a:pt x="101254" y="270261"/>
                  </a:cubicBezTo>
                  <a:cubicBezTo>
                    <a:pt x="97021" y="231632"/>
                    <a:pt x="56275" y="212582"/>
                    <a:pt x="40929" y="184536"/>
                  </a:cubicBezTo>
                  <a:cubicBezTo>
                    <a:pt x="25583" y="156490"/>
                    <a:pt x="14471" y="130561"/>
                    <a:pt x="9179" y="101986"/>
                  </a:cubicBezTo>
                  <a:cubicBezTo>
                    <a:pt x="3887" y="73411"/>
                    <a:pt x="-6696" y="-19193"/>
                    <a:pt x="6004" y="35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8" name="フリーフォーム: 図形 327">
              <a:extLst>
                <a:ext uri="{FF2B5EF4-FFF2-40B4-BE49-F238E27FC236}">
                  <a16:creationId xmlns:a16="http://schemas.microsoft.com/office/drawing/2014/main" id="{94E145BF-DC26-4392-8A3E-E9E9B6B5A970}"/>
                </a:ext>
              </a:extLst>
            </p:cNvPr>
            <p:cNvSpPr/>
            <p:nvPr/>
          </p:nvSpPr>
          <p:spPr>
            <a:xfrm>
              <a:off x="6005378" y="4282537"/>
              <a:ext cx="465272" cy="692051"/>
            </a:xfrm>
            <a:custGeom>
              <a:avLst/>
              <a:gdLst>
                <a:gd name="connsiteX0" fmla="*/ 465272 w 465272"/>
                <a:gd name="connsiteY0" fmla="*/ 538 h 692051"/>
                <a:gd name="connsiteX1" fmla="*/ 268422 w 465272"/>
                <a:gd name="connsiteY1" fmla="*/ 197388 h 692051"/>
                <a:gd name="connsiteX2" fmla="*/ 4897 w 465272"/>
                <a:gd name="connsiteY2" fmla="*/ 676813 h 692051"/>
                <a:gd name="connsiteX3" fmla="*/ 109672 w 465272"/>
                <a:gd name="connsiteY3" fmla="*/ 543463 h 692051"/>
                <a:gd name="connsiteX4" fmla="*/ 268422 w 465272"/>
                <a:gd name="connsiteY4" fmla="*/ 248188 h 692051"/>
                <a:gd name="connsiteX5" fmla="*/ 465272 w 465272"/>
                <a:gd name="connsiteY5" fmla="*/ 538 h 692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5272" h="692051">
                  <a:moveTo>
                    <a:pt x="465272" y="538"/>
                  </a:moveTo>
                  <a:cubicBezTo>
                    <a:pt x="465272" y="-7929"/>
                    <a:pt x="345151" y="84675"/>
                    <a:pt x="268422" y="197388"/>
                  </a:cubicBezTo>
                  <a:cubicBezTo>
                    <a:pt x="191693" y="310101"/>
                    <a:pt x="31355" y="619134"/>
                    <a:pt x="4897" y="676813"/>
                  </a:cubicBezTo>
                  <a:cubicBezTo>
                    <a:pt x="-21561" y="734492"/>
                    <a:pt x="65751" y="614901"/>
                    <a:pt x="109672" y="543463"/>
                  </a:cubicBezTo>
                  <a:cubicBezTo>
                    <a:pt x="153593" y="472025"/>
                    <a:pt x="209155" y="334442"/>
                    <a:pt x="268422" y="248188"/>
                  </a:cubicBezTo>
                  <a:cubicBezTo>
                    <a:pt x="327689" y="161934"/>
                    <a:pt x="465272" y="9005"/>
                    <a:pt x="465272" y="5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9" name="フリーフォーム: 図形 328">
              <a:extLst>
                <a:ext uri="{FF2B5EF4-FFF2-40B4-BE49-F238E27FC236}">
                  <a16:creationId xmlns:a16="http://schemas.microsoft.com/office/drawing/2014/main" id="{DECE6D81-135E-4C17-A26E-4106D832D5D9}"/>
                </a:ext>
              </a:extLst>
            </p:cNvPr>
            <p:cNvSpPr/>
            <p:nvPr/>
          </p:nvSpPr>
          <p:spPr>
            <a:xfrm>
              <a:off x="6066591" y="5006975"/>
              <a:ext cx="164057" cy="530923"/>
            </a:xfrm>
            <a:custGeom>
              <a:avLst/>
              <a:gdLst>
                <a:gd name="connsiteX0" fmla="*/ 162759 w 164057"/>
                <a:gd name="connsiteY0" fmla="*/ 0 h 530923"/>
                <a:gd name="connsiteX1" fmla="*/ 153234 w 164057"/>
                <a:gd name="connsiteY1" fmla="*/ 276225 h 530923"/>
                <a:gd name="connsiteX2" fmla="*/ 83384 w 164057"/>
                <a:gd name="connsiteY2" fmla="*/ 396875 h 530923"/>
                <a:gd name="connsiteX3" fmla="*/ 834 w 164057"/>
                <a:gd name="connsiteY3" fmla="*/ 530225 h 530923"/>
                <a:gd name="connsiteX4" fmla="*/ 137359 w 164057"/>
                <a:gd name="connsiteY4" fmla="*/ 336550 h 530923"/>
                <a:gd name="connsiteX5" fmla="*/ 150059 w 164057"/>
                <a:gd name="connsiteY5" fmla="*/ 190500 h 530923"/>
                <a:gd name="connsiteX6" fmla="*/ 162759 w 164057"/>
                <a:gd name="connsiteY6" fmla="*/ 0 h 530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057" h="530923">
                  <a:moveTo>
                    <a:pt x="162759" y="0"/>
                  </a:moveTo>
                  <a:cubicBezTo>
                    <a:pt x="164611" y="105039"/>
                    <a:pt x="166463" y="210079"/>
                    <a:pt x="153234" y="276225"/>
                  </a:cubicBezTo>
                  <a:cubicBezTo>
                    <a:pt x="140005" y="342371"/>
                    <a:pt x="108784" y="354542"/>
                    <a:pt x="83384" y="396875"/>
                  </a:cubicBezTo>
                  <a:cubicBezTo>
                    <a:pt x="57984" y="439208"/>
                    <a:pt x="-8162" y="540279"/>
                    <a:pt x="834" y="530225"/>
                  </a:cubicBezTo>
                  <a:cubicBezTo>
                    <a:pt x="9830" y="520171"/>
                    <a:pt x="112488" y="393171"/>
                    <a:pt x="137359" y="336550"/>
                  </a:cubicBezTo>
                  <a:cubicBezTo>
                    <a:pt x="162230" y="279929"/>
                    <a:pt x="145826" y="239183"/>
                    <a:pt x="150059" y="190500"/>
                  </a:cubicBezTo>
                  <a:lnTo>
                    <a:pt x="16275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0" name="フリーフォーム: 図形 329">
              <a:extLst>
                <a:ext uri="{FF2B5EF4-FFF2-40B4-BE49-F238E27FC236}">
                  <a16:creationId xmlns:a16="http://schemas.microsoft.com/office/drawing/2014/main" id="{C27A893D-01FA-4902-BE99-63ED8A36D4F5}"/>
                </a:ext>
              </a:extLst>
            </p:cNvPr>
            <p:cNvSpPr/>
            <p:nvPr/>
          </p:nvSpPr>
          <p:spPr>
            <a:xfrm>
              <a:off x="6909025" y="7372806"/>
              <a:ext cx="117697" cy="609653"/>
            </a:xfrm>
            <a:custGeom>
              <a:avLst/>
              <a:gdLst>
                <a:gd name="connsiteX0" fmla="*/ 2950 w 117697"/>
                <a:gd name="connsiteY0" fmla="*/ 2719 h 609653"/>
                <a:gd name="connsiteX1" fmla="*/ 117250 w 117697"/>
                <a:gd name="connsiteY1" fmla="*/ 596444 h 609653"/>
                <a:gd name="connsiteX2" fmla="*/ 41050 w 117697"/>
                <a:gd name="connsiteY2" fmla="*/ 383719 h 609653"/>
                <a:gd name="connsiteX3" fmla="*/ 2950 w 117697"/>
                <a:gd name="connsiteY3" fmla="*/ 2719 h 609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697" h="609653">
                  <a:moveTo>
                    <a:pt x="2950" y="2719"/>
                  </a:moveTo>
                  <a:cubicBezTo>
                    <a:pt x="15650" y="38173"/>
                    <a:pt x="110900" y="532944"/>
                    <a:pt x="117250" y="596444"/>
                  </a:cubicBezTo>
                  <a:cubicBezTo>
                    <a:pt x="123600" y="659944"/>
                    <a:pt x="60629" y="478969"/>
                    <a:pt x="41050" y="383719"/>
                  </a:cubicBezTo>
                  <a:cubicBezTo>
                    <a:pt x="21471" y="288469"/>
                    <a:pt x="-9750" y="-32735"/>
                    <a:pt x="2950" y="271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1" name="フリーフォーム: 図形 330">
              <a:extLst>
                <a:ext uri="{FF2B5EF4-FFF2-40B4-BE49-F238E27FC236}">
                  <a16:creationId xmlns:a16="http://schemas.microsoft.com/office/drawing/2014/main" id="{606A1F13-258F-4793-AFAB-B2790B53B948}"/>
                </a:ext>
              </a:extLst>
            </p:cNvPr>
            <p:cNvSpPr/>
            <p:nvPr/>
          </p:nvSpPr>
          <p:spPr>
            <a:xfrm>
              <a:off x="6743766" y="8573169"/>
              <a:ext cx="426288" cy="466581"/>
            </a:xfrm>
            <a:custGeom>
              <a:avLst/>
              <a:gdLst>
                <a:gd name="connsiteX0" fmla="*/ 9459 w 426288"/>
                <a:gd name="connsiteY0" fmla="*/ 5681 h 466581"/>
                <a:gd name="connsiteX1" fmla="*/ 47559 w 426288"/>
                <a:gd name="connsiteY1" fmla="*/ 40606 h 466581"/>
                <a:gd name="connsiteX2" fmla="*/ 380934 w 426288"/>
                <a:gd name="connsiteY2" fmla="*/ 364456 h 466581"/>
                <a:gd name="connsiteX3" fmla="*/ 425384 w 426288"/>
                <a:gd name="connsiteY3" fmla="*/ 466056 h 466581"/>
                <a:gd name="connsiteX4" fmla="*/ 409509 w 426288"/>
                <a:gd name="connsiteY4" fmla="*/ 402556 h 466581"/>
                <a:gd name="connsiteX5" fmla="*/ 393634 w 426288"/>
                <a:gd name="connsiteY5" fmla="*/ 364456 h 466581"/>
                <a:gd name="connsiteX6" fmla="*/ 365059 w 426288"/>
                <a:gd name="connsiteY6" fmla="*/ 304131 h 466581"/>
                <a:gd name="connsiteX7" fmla="*/ 257109 w 426288"/>
                <a:gd name="connsiteY7" fmla="*/ 183481 h 466581"/>
                <a:gd name="connsiteX8" fmla="*/ 9459 w 426288"/>
                <a:gd name="connsiteY8" fmla="*/ 5681 h 466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6288" h="466581">
                  <a:moveTo>
                    <a:pt x="9459" y="5681"/>
                  </a:moveTo>
                  <a:cubicBezTo>
                    <a:pt x="-25466" y="-18131"/>
                    <a:pt x="47559" y="40606"/>
                    <a:pt x="47559" y="40606"/>
                  </a:cubicBezTo>
                  <a:cubicBezTo>
                    <a:pt x="109472" y="100402"/>
                    <a:pt x="317963" y="293548"/>
                    <a:pt x="380934" y="364456"/>
                  </a:cubicBezTo>
                  <a:cubicBezTo>
                    <a:pt x="443905" y="435364"/>
                    <a:pt x="420622" y="459706"/>
                    <a:pt x="425384" y="466056"/>
                  </a:cubicBezTo>
                  <a:cubicBezTo>
                    <a:pt x="430146" y="472406"/>
                    <a:pt x="414801" y="419489"/>
                    <a:pt x="409509" y="402556"/>
                  </a:cubicBezTo>
                  <a:cubicBezTo>
                    <a:pt x="404217" y="385623"/>
                    <a:pt x="401042" y="380860"/>
                    <a:pt x="393634" y="364456"/>
                  </a:cubicBezTo>
                  <a:cubicBezTo>
                    <a:pt x="386226" y="348052"/>
                    <a:pt x="387813" y="334293"/>
                    <a:pt x="365059" y="304131"/>
                  </a:cubicBezTo>
                  <a:cubicBezTo>
                    <a:pt x="342305" y="273969"/>
                    <a:pt x="314259" y="235339"/>
                    <a:pt x="257109" y="183481"/>
                  </a:cubicBezTo>
                  <a:cubicBezTo>
                    <a:pt x="199959" y="131623"/>
                    <a:pt x="44384" y="29493"/>
                    <a:pt x="9459" y="568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2" name="フリーフォーム: 図形 331">
              <a:extLst>
                <a:ext uri="{FF2B5EF4-FFF2-40B4-BE49-F238E27FC236}">
                  <a16:creationId xmlns:a16="http://schemas.microsoft.com/office/drawing/2014/main" id="{F429C322-DA5A-42F8-AE1D-570087E1F651}"/>
                </a:ext>
              </a:extLst>
            </p:cNvPr>
            <p:cNvSpPr/>
            <p:nvPr/>
          </p:nvSpPr>
          <p:spPr>
            <a:xfrm>
              <a:off x="6146800" y="7581434"/>
              <a:ext cx="168297" cy="658461"/>
            </a:xfrm>
            <a:custGeom>
              <a:avLst/>
              <a:gdLst>
                <a:gd name="connsiteX0" fmla="*/ 0 w 168297"/>
                <a:gd name="connsiteY0" fmla="*/ 16341 h 658461"/>
                <a:gd name="connsiteX1" fmla="*/ 142875 w 168297"/>
                <a:gd name="connsiteY1" fmla="*/ 422741 h 658461"/>
                <a:gd name="connsiteX2" fmla="*/ 142875 w 168297"/>
                <a:gd name="connsiteY2" fmla="*/ 654516 h 658461"/>
                <a:gd name="connsiteX3" fmla="*/ 168275 w 168297"/>
                <a:gd name="connsiteY3" fmla="*/ 559266 h 658461"/>
                <a:gd name="connsiteX4" fmla="*/ 146050 w 168297"/>
                <a:gd name="connsiteY4" fmla="*/ 435441 h 658461"/>
                <a:gd name="connsiteX5" fmla="*/ 85725 w 168297"/>
                <a:gd name="connsiteY5" fmla="*/ 238591 h 658461"/>
                <a:gd name="connsiteX6" fmla="*/ 142875 w 168297"/>
                <a:gd name="connsiteY6" fmla="*/ 92541 h 658461"/>
                <a:gd name="connsiteX7" fmla="*/ 0 w 168297"/>
                <a:gd name="connsiteY7" fmla="*/ 16341 h 658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8297" h="658461">
                  <a:moveTo>
                    <a:pt x="0" y="16341"/>
                  </a:moveTo>
                  <a:cubicBezTo>
                    <a:pt x="0" y="71374"/>
                    <a:pt x="119063" y="316379"/>
                    <a:pt x="142875" y="422741"/>
                  </a:cubicBezTo>
                  <a:cubicBezTo>
                    <a:pt x="166687" y="529103"/>
                    <a:pt x="138642" y="631762"/>
                    <a:pt x="142875" y="654516"/>
                  </a:cubicBezTo>
                  <a:cubicBezTo>
                    <a:pt x="147108" y="677270"/>
                    <a:pt x="167746" y="595778"/>
                    <a:pt x="168275" y="559266"/>
                  </a:cubicBezTo>
                  <a:cubicBezTo>
                    <a:pt x="168804" y="522754"/>
                    <a:pt x="159808" y="488887"/>
                    <a:pt x="146050" y="435441"/>
                  </a:cubicBezTo>
                  <a:cubicBezTo>
                    <a:pt x="132292" y="381995"/>
                    <a:pt x="86254" y="295741"/>
                    <a:pt x="85725" y="238591"/>
                  </a:cubicBezTo>
                  <a:cubicBezTo>
                    <a:pt x="85196" y="181441"/>
                    <a:pt x="153458" y="124820"/>
                    <a:pt x="142875" y="92541"/>
                  </a:cubicBezTo>
                  <a:cubicBezTo>
                    <a:pt x="132292" y="60262"/>
                    <a:pt x="0" y="-38692"/>
                    <a:pt x="0" y="1634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3" name="フリーフォーム: 図形 332">
              <a:extLst>
                <a:ext uri="{FF2B5EF4-FFF2-40B4-BE49-F238E27FC236}">
                  <a16:creationId xmlns:a16="http://schemas.microsoft.com/office/drawing/2014/main" id="{7EC7D2D7-6F4E-4813-B021-3B6603223441}"/>
                </a:ext>
              </a:extLst>
            </p:cNvPr>
            <p:cNvSpPr/>
            <p:nvPr/>
          </p:nvSpPr>
          <p:spPr>
            <a:xfrm>
              <a:off x="6046502" y="4482639"/>
              <a:ext cx="317975" cy="692202"/>
            </a:xfrm>
            <a:custGeom>
              <a:avLst/>
              <a:gdLst>
                <a:gd name="connsiteX0" fmla="*/ 316198 w 317975"/>
                <a:gd name="connsiteY0" fmla="*/ 3636 h 692202"/>
                <a:gd name="connsiteX1" fmla="*/ 141573 w 317975"/>
                <a:gd name="connsiteY1" fmla="*/ 330661 h 692202"/>
                <a:gd name="connsiteX2" fmla="*/ 1873 w 317975"/>
                <a:gd name="connsiteY2" fmla="*/ 689436 h 692202"/>
                <a:gd name="connsiteX3" fmla="*/ 71723 w 317975"/>
                <a:gd name="connsiteY3" fmla="*/ 479886 h 692202"/>
                <a:gd name="connsiteX4" fmla="*/ 220948 w 317975"/>
                <a:gd name="connsiteY4" fmla="*/ 175086 h 692202"/>
                <a:gd name="connsiteX5" fmla="*/ 316198 w 317975"/>
                <a:gd name="connsiteY5" fmla="*/ 3636 h 692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975" h="692202">
                  <a:moveTo>
                    <a:pt x="316198" y="3636"/>
                  </a:moveTo>
                  <a:cubicBezTo>
                    <a:pt x="302969" y="29565"/>
                    <a:pt x="193960" y="216361"/>
                    <a:pt x="141573" y="330661"/>
                  </a:cubicBezTo>
                  <a:cubicBezTo>
                    <a:pt x="89185" y="444961"/>
                    <a:pt x="13515" y="664565"/>
                    <a:pt x="1873" y="689436"/>
                  </a:cubicBezTo>
                  <a:cubicBezTo>
                    <a:pt x="-9769" y="714307"/>
                    <a:pt x="35211" y="565611"/>
                    <a:pt x="71723" y="479886"/>
                  </a:cubicBezTo>
                  <a:cubicBezTo>
                    <a:pt x="108235" y="394161"/>
                    <a:pt x="175969" y="253932"/>
                    <a:pt x="220948" y="175086"/>
                  </a:cubicBezTo>
                  <a:cubicBezTo>
                    <a:pt x="265927" y="96240"/>
                    <a:pt x="329427" y="-22293"/>
                    <a:pt x="316198" y="363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フリーフォーム: 図形 1">
              <a:extLst>
                <a:ext uri="{FF2B5EF4-FFF2-40B4-BE49-F238E27FC236}">
                  <a16:creationId xmlns:a16="http://schemas.microsoft.com/office/drawing/2014/main" id="{351FE7DD-FBC8-4539-B078-18FC22CF5C46}"/>
                </a:ext>
              </a:extLst>
            </p:cNvPr>
            <p:cNvSpPr/>
            <p:nvPr/>
          </p:nvSpPr>
          <p:spPr>
            <a:xfrm>
              <a:off x="4099965" y="3538538"/>
              <a:ext cx="45719" cy="46615"/>
            </a:xfrm>
            <a:custGeom>
              <a:avLst/>
              <a:gdLst>
                <a:gd name="connsiteX0" fmla="*/ 11 w 48356"/>
                <a:gd name="connsiteY0" fmla="*/ 32 h 51413"/>
                <a:gd name="connsiteX1" fmla="*/ 46048 w 48356"/>
                <a:gd name="connsiteY1" fmla="*/ 49245 h 51413"/>
                <a:gd name="connsiteX2" fmla="*/ 41286 w 48356"/>
                <a:gd name="connsiteY2" fmla="*/ 41307 h 51413"/>
                <a:gd name="connsiteX3" fmla="*/ 11 w 48356"/>
                <a:gd name="connsiteY3" fmla="*/ 32 h 5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56" h="51413">
                  <a:moveTo>
                    <a:pt x="11" y="32"/>
                  </a:moveTo>
                  <a:cubicBezTo>
                    <a:pt x="805" y="1355"/>
                    <a:pt x="39169" y="42366"/>
                    <a:pt x="46048" y="49245"/>
                  </a:cubicBezTo>
                  <a:cubicBezTo>
                    <a:pt x="52927" y="56124"/>
                    <a:pt x="42344" y="44746"/>
                    <a:pt x="41286" y="41307"/>
                  </a:cubicBezTo>
                  <a:cubicBezTo>
                    <a:pt x="40228" y="37868"/>
                    <a:pt x="-783" y="-1291"/>
                    <a:pt x="11" y="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: 図形 2">
              <a:extLst>
                <a:ext uri="{FF2B5EF4-FFF2-40B4-BE49-F238E27FC236}">
                  <a16:creationId xmlns:a16="http://schemas.microsoft.com/office/drawing/2014/main" id="{EA013C20-E83A-4FD5-AF3D-5BA698682042}"/>
                </a:ext>
              </a:extLst>
            </p:cNvPr>
            <p:cNvSpPr/>
            <p:nvPr/>
          </p:nvSpPr>
          <p:spPr>
            <a:xfrm>
              <a:off x="4059427" y="3564466"/>
              <a:ext cx="30142" cy="72535"/>
            </a:xfrm>
            <a:custGeom>
              <a:avLst/>
              <a:gdLst>
                <a:gd name="connsiteX0" fmla="*/ 340 w 30142"/>
                <a:gd name="connsiteY0" fmla="*/ 1 h 72535"/>
                <a:gd name="connsiteX1" fmla="*/ 10923 w 30142"/>
                <a:gd name="connsiteY1" fmla="*/ 61384 h 72535"/>
                <a:gd name="connsiteX2" fmla="*/ 29973 w 30142"/>
                <a:gd name="connsiteY2" fmla="*/ 71967 h 72535"/>
                <a:gd name="connsiteX3" fmla="*/ 19390 w 30142"/>
                <a:gd name="connsiteY3" fmla="*/ 69851 h 72535"/>
                <a:gd name="connsiteX4" fmla="*/ 4573 w 30142"/>
                <a:gd name="connsiteY4" fmla="*/ 59267 h 72535"/>
                <a:gd name="connsiteX5" fmla="*/ 340 w 30142"/>
                <a:gd name="connsiteY5" fmla="*/ 1 h 72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142" h="72535">
                  <a:moveTo>
                    <a:pt x="340" y="1"/>
                  </a:moveTo>
                  <a:cubicBezTo>
                    <a:pt x="1398" y="354"/>
                    <a:pt x="5984" y="49390"/>
                    <a:pt x="10923" y="61384"/>
                  </a:cubicBezTo>
                  <a:cubicBezTo>
                    <a:pt x="15862" y="73378"/>
                    <a:pt x="28562" y="70556"/>
                    <a:pt x="29973" y="71967"/>
                  </a:cubicBezTo>
                  <a:cubicBezTo>
                    <a:pt x="31384" y="73378"/>
                    <a:pt x="23623" y="71968"/>
                    <a:pt x="19390" y="69851"/>
                  </a:cubicBezTo>
                  <a:cubicBezTo>
                    <a:pt x="15157" y="67734"/>
                    <a:pt x="8454" y="64912"/>
                    <a:pt x="4573" y="59267"/>
                  </a:cubicBezTo>
                  <a:cubicBezTo>
                    <a:pt x="692" y="53623"/>
                    <a:pt x="-718" y="-352"/>
                    <a:pt x="340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A1D23FAF-3523-48F6-BF4F-C63F6EA65522}"/>
                </a:ext>
              </a:extLst>
            </p:cNvPr>
            <p:cNvSpPr/>
            <p:nvPr/>
          </p:nvSpPr>
          <p:spPr>
            <a:xfrm>
              <a:off x="4291933" y="3543035"/>
              <a:ext cx="21859" cy="79623"/>
            </a:xfrm>
            <a:custGeom>
              <a:avLst/>
              <a:gdLst>
                <a:gd name="connsiteX0" fmla="*/ 21834 w 21859"/>
                <a:gd name="connsiteY0" fmla="*/ 265 h 79623"/>
                <a:gd name="connsiteX1" fmla="*/ 4900 w 21859"/>
                <a:gd name="connsiteY1" fmla="*/ 76465 h 79623"/>
                <a:gd name="connsiteX2" fmla="*/ 667 w 21859"/>
                <a:gd name="connsiteY2" fmla="*/ 63765 h 79623"/>
                <a:gd name="connsiteX3" fmla="*/ 667 w 21859"/>
                <a:gd name="connsiteY3" fmla="*/ 51065 h 79623"/>
                <a:gd name="connsiteX4" fmla="*/ 21834 w 21859"/>
                <a:gd name="connsiteY4" fmla="*/ 265 h 79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59" h="79623">
                  <a:moveTo>
                    <a:pt x="21834" y="265"/>
                  </a:moveTo>
                  <a:cubicBezTo>
                    <a:pt x="22540" y="4498"/>
                    <a:pt x="8428" y="65882"/>
                    <a:pt x="4900" y="76465"/>
                  </a:cubicBezTo>
                  <a:cubicBezTo>
                    <a:pt x="1372" y="87048"/>
                    <a:pt x="1372" y="67998"/>
                    <a:pt x="667" y="63765"/>
                  </a:cubicBezTo>
                  <a:cubicBezTo>
                    <a:pt x="-39" y="59532"/>
                    <a:pt x="-391" y="58473"/>
                    <a:pt x="667" y="51065"/>
                  </a:cubicBezTo>
                  <a:cubicBezTo>
                    <a:pt x="1725" y="43657"/>
                    <a:pt x="21128" y="-3968"/>
                    <a:pt x="21834" y="26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フリーフォーム: 図形 136">
              <a:extLst>
                <a:ext uri="{FF2B5EF4-FFF2-40B4-BE49-F238E27FC236}">
                  <a16:creationId xmlns:a16="http://schemas.microsoft.com/office/drawing/2014/main" id="{F28942D8-9862-4BB1-84D6-E1CDCCFA4482}"/>
                </a:ext>
              </a:extLst>
            </p:cNvPr>
            <p:cNvSpPr/>
            <p:nvPr/>
          </p:nvSpPr>
          <p:spPr>
            <a:xfrm>
              <a:off x="3906810" y="3573358"/>
              <a:ext cx="41724" cy="57347"/>
            </a:xfrm>
            <a:custGeom>
              <a:avLst/>
              <a:gdLst>
                <a:gd name="connsiteX0" fmla="*/ 28 w 41724"/>
                <a:gd name="connsiteY0" fmla="*/ 105 h 57347"/>
                <a:gd name="connsiteX1" fmla="*/ 34953 w 41724"/>
                <a:gd name="connsiteY1" fmla="*/ 55667 h 57347"/>
                <a:gd name="connsiteX2" fmla="*/ 41303 w 41724"/>
                <a:gd name="connsiteY2" fmla="*/ 41380 h 57347"/>
                <a:gd name="connsiteX3" fmla="*/ 28 w 41724"/>
                <a:gd name="connsiteY3" fmla="*/ 105 h 57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724" h="57347">
                  <a:moveTo>
                    <a:pt x="28" y="105"/>
                  </a:moveTo>
                  <a:cubicBezTo>
                    <a:pt x="-1030" y="2486"/>
                    <a:pt x="28074" y="48788"/>
                    <a:pt x="34953" y="55667"/>
                  </a:cubicBezTo>
                  <a:cubicBezTo>
                    <a:pt x="41832" y="62546"/>
                    <a:pt x="42361" y="46407"/>
                    <a:pt x="41303" y="41380"/>
                  </a:cubicBezTo>
                  <a:cubicBezTo>
                    <a:pt x="40245" y="36353"/>
                    <a:pt x="1086" y="-2276"/>
                    <a:pt x="28" y="1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: 図形 1094">
              <a:extLst>
                <a:ext uri="{FF2B5EF4-FFF2-40B4-BE49-F238E27FC236}">
                  <a16:creationId xmlns:a16="http://schemas.microsoft.com/office/drawing/2014/main" id="{D923FF33-F721-424D-A758-7C46A58B6786}"/>
                </a:ext>
              </a:extLst>
            </p:cNvPr>
            <p:cNvSpPr/>
            <p:nvPr/>
          </p:nvSpPr>
          <p:spPr>
            <a:xfrm>
              <a:off x="6951385" y="3790942"/>
              <a:ext cx="19712" cy="93857"/>
            </a:xfrm>
            <a:custGeom>
              <a:avLst/>
              <a:gdLst>
                <a:gd name="connsiteX0" fmla="*/ 278 w 19712"/>
                <a:gd name="connsiteY0" fmla="*/ 8 h 93857"/>
                <a:gd name="connsiteX1" fmla="*/ 8215 w 19712"/>
                <a:gd name="connsiteY1" fmla="*/ 66683 h 93857"/>
                <a:gd name="connsiteX2" fmla="*/ 11390 w 19712"/>
                <a:gd name="connsiteY2" fmla="*/ 93671 h 93857"/>
                <a:gd name="connsiteX3" fmla="*/ 17740 w 19712"/>
                <a:gd name="connsiteY3" fmla="*/ 77796 h 93857"/>
                <a:gd name="connsiteX4" fmla="*/ 19328 w 19712"/>
                <a:gd name="connsiteY4" fmla="*/ 61921 h 93857"/>
                <a:gd name="connsiteX5" fmla="*/ 278 w 19712"/>
                <a:gd name="connsiteY5" fmla="*/ 8 h 9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12" h="93857">
                  <a:moveTo>
                    <a:pt x="278" y="8"/>
                  </a:moveTo>
                  <a:cubicBezTo>
                    <a:pt x="-1574" y="802"/>
                    <a:pt x="6363" y="51073"/>
                    <a:pt x="8215" y="66683"/>
                  </a:cubicBezTo>
                  <a:cubicBezTo>
                    <a:pt x="10067" y="82293"/>
                    <a:pt x="9803" y="91819"/>
                    <a:pt x="11390" y="93671"/>
                  </a:cubicBezTo>
                  <a:cubicBezTo>
                    <a:pt x="12977" y="95523"/>
                    <a:pt x="16417" y="83088"/>
                    <a:pt x="17740" y="77796"/>
                  </a:cubicBezTo>
                  <a:cubicBezTo>
                    <a:pt x="19063" y="72504"/>
                    <a:pt x="20386" y="68800"/>
                    <a:pt x="19328" y="61921"/>
                  </a:cubicBezTo>
                  <a:cubicBezTo>
                    <a:pt x="18270" y="55042"/>
                    <a:pt x="2130" y="-786"/>
                    <a:pt x="278" y="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7719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日本一のアマチュア”とんねるずが果たした偉業、テレビを愛しテレビに愛された30年 | ORICON NEWS">
            <a:extLst>
              <a:ext uri="{FF2B5EF4-FFF2-40B4-BE49-F238E27FC236}">
                <a16:creationId xmlns:a16="http://schemas.microsoft.com/office/drawing/2014/main" id="{095B05DB-8751-4A07-A407-93A10D8355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" t="4785" r="18895"/>
          <a:stretch/>
        </p:blipFill>
        <p:spPr bwMode="auto">
          <a:xfrm>
            <a:off x="-1" y="1177622"/>
            <a:ext cx="9606283" cy="829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921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7D9F37-ABFA-4172-96E1-3617F8B0A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F9F254-64F5-4AED-9416-40969C28A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EF4CA59F-A113-4A24-90A5-20FE7895F40C}"/>
              </a:ext>
            </a:extLst>
          </p:cNvPr>
          <p:cNvSpPr/>
          <p:nvPr/>
        </p:nvSpPr>
        <p:spPr>
          <a:xfrm>
            <a:off x="7054207" y="2473820"/>
            <a:ext cx="288540" cy="221633"/>
          </a:xfrm>
          <a:custGeom>
            <a:avLst/>
            <a:gdLst>
              <a:gd name="connsiteX0" fmla="*/ 643 w 288540"/>
              <a:gd name="connsiteY0" fmla="*/ 23318 h 221633"/>
              <a:gd name="connsiteX1" fmla="*/ 103831 w 288540"/>
              <a:gd name="connsiteY1" fmla="*/ 16968 h 221633"/>
              <a:gd name="connsiteX2" fmla="*/ 287981 w 288540"/>
              <a:gd name="connsiteY2" fmla="*/ 218580 h 221633"/>
              <a:gd name="connsiteX3" fmla="*/ 157806 w 288540"/>
              <a:gd name="connsiteY3" fmla="*/ 137618 h 221633"/>
              <a:gd name="connsiteX4" fmla="*/ 64143 w 288540"/>
              <a:gd name="connsiteY4" fmla="*/ 123330 h 221633"/>
              <a:gd name="connsiteX5" fmla="*/ 643 w 288540"/>
              <a:gd name="connsiteY5" fmla="*/ 23318 h 221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8540" h="221633">
                <a:moveTo>
                  <a:pt x="643" y="23318"/>
                </a:moveTo>
                <a:cubicBezTo>
                  <a:pt x="7258" y="5591"/>
                  <a:pt x="55941" y="-15576"/>
                  <a:pt x="103831" y="16968"/>
                </a:cubicBezTo>
                <a:cubicBezTo>
                  <a:pt x="151721" y="49512"/>
                  <a:pt x="278985" y="198472"/>
                  <a:pt x="287981" y="218580"/>
                </a:cubicBezTo>
                <a:cubicBezTo>
                  <a:pt x="296977" y="238688"/>
                  <a:pt x="195112" y="153493"/>
                  <a:pt x="157806" y="137618"/>
                </a:cubicBezTo>
                <a:cubicBezTo>
                  <a:pt x="120500" y="121743"/>
                  <a:pt x="88220" y="141586"/>
                  <a:pt x="64143" y="123330"/>
                </a:cubicBezTo>
                <a:cubicBezTo>
                  <a:pt x="40066" y="105074"/>
                  <a:pt x="-5972" y="41045"/>
                  <a:pt x="643" y="2331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722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0</Words>
  <Application>Microsoft Office PowerPoint</Application>
  <PresentationFormat>A3 297x420 mm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29</cp:revision>
  <dcterms:created xsi:type="dcterms:W3CDTF">2021-06-06T12:41:44Z</dcterms:created>
  <dcterms:modified xsi:type="dcterms:W3CDTF">2021-06-07T01:53:12Z</dcterms:modified>
</cp:coreProperties>
</file>